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sldIdLst>
    <p:sldId id="320" r:id="rId3"/>
    <p:sldId id="323" r:id="rId4"/>
    <p:sldId id="257" r:id="rId5"/>
    <p:sldId id="321" r:id="rId6"/>
    <p:sldId id="259" r:id="rId7"/>
    <p:sldId id="260" r:id="rId8"/>
    <p:sldId id="264" r:id="rId9"/>
    <p:sldId id="322" r:id="rId10"/>
    <p:sldId id="262" r:id="rId11"/>
    <p:sldId id="318" r:id="rId12"/>
  </p:sldIdLst>
  <p:sldSz cx="12192000" cy="6858000"/>
  <p:notesSz cx="6858000" cy="9144000"/>
  <p:embeddedFontLst>
    <p:embeddedFont>
      <p:font typeface="Comic Sans MS" panose="030F0702030302020204" pitchFamily="66" charset="0"/>
      <p:regular r:id="rId13"/>
      <p:bold r:id="rId14"/>
      <p:italic r:id="rId15"/>
      <p:boldItalic r:id="rId16"/>
    </p:embeddedFont>
    <p:embeddedFont>
      <p:font typeface="Constantia" panose="02030602050306030303" pitchFamily="18" charset="0"/>
      <p:regular r:id="rId17"/>
      <p:bold r:id="rId18"/>
      <p:italic r:id="rId19"/>
      <p:boldItalic r:id="rId20"/>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0AEE0"/>
    <a:srgbClr val="736FC7"/>
    <a:srgbClr val="4743AC"/>
    <a:srgbClr val="B6BCD8"/>
    <a:srgbClr val="7A84B8"/>
    <a:srgbClr val="4C578F"/>
    <a:srgbClr val="BEC4E0"/>
    <a:srgbClr val="7785BF"/>
    <a:srgbClr val="344070"/>
    <a:srgbClr val="F6D3D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101" d="100"/>
          <a:sy n="101" d="100"/>
        </p:scale>
        <p:origin x="91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font" Target="fonts/font1.fntdata"/><Relationship Id="rId18" Type="http://schemas.openxmlformats.org/officeDocument/2006/relationships/font" Target="fonts/font6.fntdata"/><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5.fntdata"/><Relationship Id="rId2" Type="http://schemas.openxmlformats.org/officeDocument/2006/relationships/slideMaster" Target="slideMasters/slideMaster2.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font" Target="fonts/font3.fntdata"/><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font" Target="fonts/font7.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2.fntdata"/><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46C5240-8CFD-40DC-91D5-5979507B04BB}" type="doc">
      <dgm:prSet loTypeId="urn:microsoft.com/office/officeart/2005/8/layout/vList5" loCatId="list" qsTypeId="urn:microsoft.com/office/officeart/2005/8/quickstyle/simple5" qsCatId="simple" csTypeId="urn:microsoft.com/office/officeart/2005/8/colors/colorful1" csCatId="colorful" phldr="1"/>
      <dgm:spPr/>
      <dgm:t>
        <a:bodyPr/>
        <a:lstStyle/>
        <a:p>
          <a:endParaRPr lang="es-ES"/>
        </a:p>
      </dgm:t>
    </dgm:pt>
    <dgm:pt modelId="{FD7F8419-2D07-49D4-B58F-3A8E3E663CB5}">
      <dgm:prSet custT="1"/>
      <dgm:spPr/>
      <dgm:t>
        <a:bodyPr lIns="0" rIns="0"/>
        <a:lstStyle/>
        <a:p>
          <a:r>
            <a:rPr lang="en" sz="2000" b="1" dirty="0">
              <a:effectLst>
                <a:outerShdw blurRad="38100" dist="38100" dir="2700000" algn="tl">
                  <a:srgbClr val="000000">
                    <a:alpha val="43137"/>
                  </a:srgbClr>
                </a:outerShdw>
              </a:effectLst>
            </a:rPr>
            <a:t>Mesih'te rahatlık</a:t>
          </a:r>
          <a:endParaRPr lang="es-ES" sz="2000" dirty="0">
            <a:effectLst>
              <a:outerShdw blurRad="38100" dist="38100" dir="2700000" algn="tl">
                <a:srgbClr val="000000">
                  <a:alpha val="43137"/>
                </a:srgbClr>
              </a:outerShdw>
            </a:effectLst>
          </a:endParaRPr>
        </a:p>
      </dgm:t>
    </dgm:pt>
    <dgm:pt modelId="{AF902ECB-696D-4306-9B2A-74737C112DE2}" type="parTrans" cxnId="{A76317FF-46CF-4112-97E4-8B6D4B900787}">
      <dgm:prSet/>
      <dgm:spPr/>
      <dgm:t>
        <a:bodyPr/>
        <a:lstStyle/>
        <a:p>
          <a:endParaRPr lang="es-ES" sz="2000"/>
        </a:p>
      </dgm:t>
    </dgm:pt>
    <dgm:pt modelId="{A076DEE4-FA44-4778-9161-DF660CFE9885}" type="sibTrans" cxnId="{A76317FF-46CF-4112-97E4-8B6D4B900787}">
      <dgm:prSet/>
      <dgm:spPr/>
      <dgm:t>
        <a:bodyPr/>
        <a:lstStyle/>
        <a:p>
          <a:endParaRPr lang="es-ES" sz="2000"/>
        </a:p>
      </dgm:t>
    </dgm:pt>
    <dgm:pt modelId="{EC6CCAEB-6E49-4B97-9F6E-42936A927667}">
      <dgm:prSet custT="1"/>
      <dgm:spPr/>
      <dgm:t>
        <a:bodyPr lIns="0" rIns="0"/>
        <a:lstStyle/>
        <a:p>
          <a:r>
            <a:rPr lang="en" sz="2000" b="1" dirty="0">
              <a:effectLst>
                <a:outerShdw blurRad="38100" dist="38100" dir="2700000" algn="tl">
                  <a:srgbClr val="000000">
                    <a:alpha val="43137"/>
                  </a:srgbClr>
                </a:outerShdw>
              </a:effectLst>
            </a:rPr>
            <a:t>Sevgide rahatlık</a:t>
          </a:r>
          <a:endParaRPr lang="es-ES" sz="2000" dirty="0">
            <a:effectLst>
              <a:outerShdw blurRad="38100" dist="38100" dir="2700000" algn="tl">
                <a:srgbClr val="000000">
                  <a:alpha val="43137"/>
                </a:srgbClr>
              </a:outerShdw>
            </a:effectLst>
          </a:endParaRPr>
        </a:p>
      </dgm:t>
    </dgm:pt>
    <dgm:pt modelId="{C9D7DAC6-F7B9-4808-A9DE-1DC76AFACCBB}" type="parTrans" cxnId="{81FDB6DE-F677-4552-8449-0E7AF68BC42C}">
      <dgm:prSet/>
      <dgm:spPr/>
      <dgm:t>
        <a:bodyPr/>
        <a:lstStyle/>
        <a:p>
          <a:endParaRPr lang="es-ES" sz="2000"/>
        </a:p>
      </dgm:t>
    </dgm:pt>
    <dgm:pt modelId="{92F046A5-1128-4F58-B411-CA449BAB5588}" type="sibTrans" cxnId="{81FDB6DE-F677-4552-8449-0E7AF68BC42C}">
      <dgm:prSet/>
      <dgm:spPr/>
      <dgm:t>
        <a:bodyPr/>
        <a:lstStyle/>
        <a:p>
          <a:endParaRPr lang="es-ES" sz="2000"/>
        </a:p>
      </dgm:t>
    </dgm:pt>
    <dgm:pt modelId="{6FF28BD9-7C2B-4E16-8F82-567B14F3EB72}">
      <dgm:prSet custT="1"/>
      <dgm:spPr/>
      <dgm:t>
        <a:bodyPr lIns="0" rIns="0"/>
        <a:lstStyle/>
        <a:p>
          <a:r>
            <a:rPr lang="en" sz="2000" b="1" dirty="0">
              <a:effectLst>
                <a:outerShdw blurRad="38100" dist="38100" dir="2700000" algn="tl">
                  <a:srgbClr val="000000">
                    <a:alpha val="43137"/>
                  </a:srgbClr>
                </a:outerShdw>
              </a:effectLst>
            </a:rPr>
            <a:t>Ruhun birliği</a:t>
          </a:r>
          <a:endParaRPr lang="es-ES" sz="2000" dirty="0">
            <a:effectLst>
              <a:outerShdw blurRad="38100" dist="38100" dir="2700000" algn="tl">
                <a:srgbClr val="000000">
                  <a:alpha val="43137"/>
                </a:srgbClr>
              </a:outerShdw>
            </a:effectLst>
          </a:endParaRPr>
        </a:p>
      </dgm:t>
    </dgm:pt>
    <dgm:pt modelId="{709E9C65-9A14-4881-AC16-32F0CAC47E5C}" type="parTrans" cxnId="{3CDEB68A-33C9-4904-B847-7F9CAA825EE6}">
      <dgm:prSet/>
      <dgm:spPr/>
      <dgm:t>
        <a:bodyPr/>
        <a:lstStyle/>
        <a:p>
          <a:endParaRPr lang="es-ES" sz="2000"/>
        </a:p>
      </dgm:t>
    </dgm:pt>
    <dgm:pt modelId="{0D8540FB-6BF1-464C-9F63-6FD03B91DEE1}" type="sibTrans" cxnId="{3CDEB68A-33C9-4904-B847-7F9CAA825EE6}">
      <dgm:prSet/>
      <dgm:spPr/>
      <dgm:t>
        <a:bodyPr/>
        <a:lstStyle/>
        <a:p>
          <a:endParaRPr lang="es-ES" sz="2000"/>
        </a:p>
      </dgm:t>
    </dgm:pt>
    <dgm:pt modelId="{56A9467D-88B3-4059-93A8-2F095C499A4F}">
      <dgm:prSet custT="1"/>
      <dgm:spPr/>
      <dgm:t>
        <a:bodyPr lIns="0" rIns="0"/>
        <a:lstStyle/>
        <a:p>
          <a:r>
            <a:rPr lang="en" sz="2000" b="1" dirty="0">
              <a:effectLst>
                <a:outerShdw blurRad="38100" dist="38100" dir="2700000" algn="tl">
                  <a:srgbClr val="000000">
                    <a:alpha val="43137"/>
                  </a:srgbClr>
                </a:outerShdw>
              </a:effectLst>
            </a:rPr>
            <a:t>Samimi sevgi</a:t>
          </a:r>
          <a:endParaRPr lang="es-ES" sz="2000" dirty="0">
            <a:effectLst>
              <a:outerShdw blurRad="38100" dist="38100" dir="2700000" algn="tl">
                <a:srgbClr val="000000">
                  <a:alpha val="43137"/>
                </a:srgbClr>
              </a:outerShdw>
            </a:effectLst>
          </a:endParaRPr>
        </a:p>
      </dgm:t>
    </dgm:pt>
    <dgm:pt modelId="{B3F101F9-F905-49B0-B7F9-6E9114D615E2}" type="parTrans" cxnId="{95D7A3E7-1B61-4D2E-9690-7D72BFDFC4AE}">
      <dgm:prSet/>
      <dgm:spPr/>
      <dgm:t>
        <a:bodyPr/>
        <a:lstStyle/>
        <a:p>
          <a:endParaRPr lang="es-ES" sz="2000"/>
        </a:p>
      </dgm:t>
    </dgm:pt>
    <dgm:pt modelId="{3FCFD674-8903-4536-AB67-1E329E19C8CC}" type="sibTrans" cxnId="{95D7A3E7-1B61-4D2E-9690-7D72BFDFC4AE}">
      <dgm:prSet/>
      <dgm:spPr/>
      <dgm:t>
        <a:bodyPr/>
        <a:lstStyle/>
        <a:p>
          <a:endParaRPr lang="es-ES" sz="2000"/>
        </a:p>
      </dgm:t>
    </dgm:pt>
    <dgm:pt modelId="{8F80357D-8326-4909-AB5C-D3F69333F0F3}">
      <dgm:prSet custT="1"/>
      <dgm:spPr/>
      <dgm:t>
        <a:bodyPr lIns="0" rIns="0"/>
        <a:lstStyle/>
        <a:p>
          <a:r>
            <a:rPr lang="en" sz="2000" b="1" dirty="0">
              <a:effectLst>
                <a:outerShdw blurRad="38100" dist="38100" dir="2700000" algn="tl">
                  <a:srgbClr val="000000">
                    <a:alpha val="43137"/>
                  </a:srgbClr>
                </a:outerShdw>
              </a:effectLst>
            </a:rPr>
            <a:t>Merhamet</a:t>
          </a:r>
          <a:endParaRPr lang="es-ES" sz="2000" dirty="0">
            <a:effectLst>
              <a:outerShdw blurRad="38100" dist="38100" dir="2700000" algn="tl">
                <a:srgbClr val="000000">
                  <a:alpha val="43137"/>
                </a:srgbClr>
              </a:outerShdw>
            </a:effectLst>
          </a:endParaRPr>
        </a:p>
      </dgm:t>
    </dgm:pt>
    <dgm:pt modelId="{8B51C7D3-34B8-4A9F-B54E-66CC59F0C674}" type="parTrans" cxnId="{4295B46C-F812-4952-8D96-7670EB827785}">
      <dgm:prSet/>
      <dgm:spPr/>
      <dgm:t>
        <a:bodyPr/>
        <a:lstStyle/>
        <a:p>
          <a:endParaRPr lang="es-ES" sz="2000"/>
        </a:p>
      </dgm:t>
    </dgm:pt>
    <dgm:pt modelId="{E8876D48-1B82-44E9-A890-9CEE1E740717}" type="sibTrans" cxnId="{4295B46C-F812-4952-8D96-7670EB827785}">
      <dgm:prSet/>
      <dgm:spPr/>
      <dgm:t>
        <a:bodyPr/>
        <a:lstStyle/>
        <a:p>
          <a:endParaRPr lang="es-ES" sz="2000"/>
        </a:p>
      </dgm:t>
    </dgm:pt>
    <dgm:pt modelId="{94B0EDF4-6967-4D3D-A099-3A55A81223E9}">
      <dgm:prSet custT="1">
        <dgm:style>
          <a:lnRef idx="0">
            <a:schemeClr val="accent1"/>
          </a:lnRef>
          <a:fillRef idx="3">
            <a:schemeClr val="accent1"/>
          </a:fillRef>
          <a:effectRef idx="3">
            <a:schemeClr val="accent1"/>
          </a:effectRef>
          <a:fontRef idx="minor">
            <a:schemeClr val="lt1"/>
          </a:fontRef>
        </dgm:style>
      </dgm:prSet>
      <dgm:spPr>
        <a:gradFill rotWithShape="0">
          <a:gsLst>
            <a:gs pos="0">
              <a:srgbClr val="00A8A4"/>
            </a:gs>
            <a:gs pos="50000">
              <a:schemeClr val="tx2"/>
            </a:gs>
            <a:gs pos="100000">
              <a:schemeClr val="tx2">
                <a:lumMod val="75000"/>
              </a:schemeClr>
            </a:gs>
          </a:gsLst>
        </a:gradFill>
      </dgm:spPr>
      <dgm:t>
        <a:bodyPr lIns="0" rIns="0"/>
        <a:lstStyle/>
        <a:p>
          <a:r>
            <a:rPr lang="en" sz="2000" b="1" dirty="0">
              <a:effectLst>
                <a:outerShdw blurRad="38100" dist="38100" dir="2700000" algn="tl">
                  <a:srgbClr val="000000">
                    <a:alpha val="43137"/>
                  </a:srgbClr>
                </a:outerShdw>
              </a:effectLst>
            </a:rPr>
            <a:t>Duygu ve sevgide birlik</a:t>
          </a:r>
          <a:endParaRPr lang="es-ES" sz="2000" dirty="0">
            <a:effectLst>
              <a:outerShdw blurRad="38100" dist="38100" dir="2700000" algn="tl">
                <a:srgbClr val="000000">
                  <a:alpha val="43137"/>
                </a:srgbClr>
              </a:outerShdw>
            </a:effectLst>
          </a:endParaRPr>
        </a:p>
      </dgm:t>
    </dgm:pt>
    <dgm:pt modelId="{DCBCEBDD-0D69-4D26-ABDC-FF356676ED89}" type="parTrans" cxnId="{A06E8EEA-4B86-4909-B2BE-1D44C003238A}">
      <dgm:prSet/>
      <dgm:spPr/>
      <dgm:t>
        <a:bodyPr/>
        <a:lstStyle/>
        <a:p>
          <a:endParaRPr lang="es-ES" sz="2000"/>
        </a:p>
      </dgm:t>
    </dgm:pt>
    <dgm:pt modelId="{983C17E3-2632-428F-B392-408AB5BECCA3}" type="sibTrans" cxnId="{A06E8EEA-4B86-4909-B2BE-1D44C003238A}">
      <dgm:prSet/>
      <dgm:spPr/>
      <dgm:t>
        <a:bodyPr/>
        <a:lstStyle/>
        <a:p>
          <a:endParaRPr lang="es-ES" sz="2000"/>
        </a:p>
      </dgm:t>
    </dgm:pt>
    <dgm:pt modelId="{E4A382FF-2984-43EB-87BE-8E359BEF2DD1}">
      <dgm:prSet custT="1"/>
      <dgm:spPr>
        <a:solidFill>
          <a:schemeClr val="accent2">
            <a:tint val="40000"/>
            <a:hueOff val="0"/>
            <a:satOff val="0"/>
            <a:lumOff val="0"/>
          </a:schemeClr>
        </a:solidFill>
        <a:effectLst>
          <a:outerShdw blurRad="50800" dist="38100" dir="2700000" algn="tl" rotWithShape="0">
            <a:prstClr val="black">
              <a:alpha val="40000"/>
            </a:prstClr>
          </a:outerShdw>
        </a:effectLst>
      </dgm:spPr>
      <dgm:t>
        <a:bodyPr lIns="144000" rIns="144000"/>
        <a:lstStyle/>
        <a:p>
          <a:pPr>
            <a:buNone/>
          </a:pPr>
          <a:r>
            <a:rPr lang="en" sz="1800" b="1" dirty="0"/>
            <a:t>Onları Mesih'in örnek hayatını incelemeleri ve taklit etmeleri için teşvik eder</a:t>
          </a:r>
          <a:endParaRPr lang="es-ES" sz="1800" dirty="0"/>
        </a:p>
      </dgm:t>
    </dgm:pt>
    <dgm:pt modelId="{38E44033-10BD-49FB-91FC-8681A76742E5}" type="parTrans" cxnId="{17C8008B-DB9F-456F-8D8A-BF689D3413F6}">
      <dgm:prSet/>
      <dgm:spPr/>
      <dgm:t>
        <a:bodyPr/>
        <a:lstStyle/>
        <a:p>
          <a:endParaRPr lang="es-ES" sz="2000"/>
        </a:p>
      </dgm:t>
    </dgm:pt>
    <dgm:pt modelId="{F6EF2498-00B4-4CA2-90F2-B870C0340A93}" type="sibTrans" cxnId="{17C8008B-DB9F-456F-8D8A-BF689D3413F6}">
      <dgm:prSet/>
      <dgm:spPr/>
      <dgm:t>
        <a:bodyPr/>
        <a:lstStyle/>
        <a:p>
          <a:endParaRPr lang="es-ES" sz="2000"/>
        </a:p>
      </dgm:t>
    </dgm:pt>
    <dgm:pt modelId="{58139FC0-3CA8-4712-9CEA-20CE99BF9FAE}">
      <dgm:prSet custT="1"/>
      <dgm:spPr>
        <a:solidFill>
          <a:schemeClr val="accent3">
            <a:tint val="40000"/>
            <a:hueOff val="0"/>
            <a:satOff val="0"/>
            <a:lumOff val="0"/>
          </a:schemeClr>
        </a:solidFill>
        <a:effectLst>
          <a:outerShdw blurRad="50800" dist="38100" dir="2700000" algn="tl" rotWithShape="0">
            <a:prstClr val="black">
              <a:alpha val="40000"/>
            </a:prstClr>
          </a:outerShdw>
        </a:effectLst>
      </dgm:spPr>
      <dgm:t>
        <a:bodyPr lIns="144000" rIns="144000"/>
        <a:lstStyle/>
        <a:p>
          <a:pPr>
            <a:buNone/>
          </a:pPr>
          <a:r>
            <a:rPr lang="en" sz="1800" b="1" dirty="0"/>
            <a:t>Mesih'e olan sevgileri, zihinleri üzerinde uyarıcı bir güç oluşturur</a:t>
          </a:r>
          <a:endParaRPr lang="es-ES" sz="1800" dirty="0"/>
        </a:p>
      </dgm:t>
    </dgm:pt>
    <dgm:pt modelId="{32011D1C-DB4D-4596-950C-9741D603101C}" type="parTrans" cxnId="{732490F2-E54B-4E84-8AA3-445DEDCBBC5D}">
      <dgm:prSet/>
      <dgm:spPr/>
      <dgm:t>
        <a:bodyPr/>
        <a:lstStyle/>
        <a:p>
          <a:endParaRPr lang="es-ES" sz="2000"/>
        </a:p>
      </dgm:t>
    </dgm:pt>
    <dgm:pt modelId="{6750EB8B-7579-41B3-9A67-910D9AB8101E}" type="sibTrans" cxnId="{732490F2-E54B-4E84-8AA3-445DEDCBBC5D}">
      <dgm:prSet/>
      <dgm:spPr/>
      <dgm:t>
        <a:bodyPr/>
        <a:lstStyle/>
        <a:p>
          <a:endParaRPr lang="es-ES" sz="2000"/>
        </a:p>
      </dgm:t>
    </dgm:pt>
    <dgm:pt modelId="{831C5BFB-C584-41A1-9FE6-1BE13AAE9586}">
      <dgm:prSet custT="1"/>
      <dgm:spPr>
        <a:solidFill>
          <a:schemeClr val="accent4">
            <a:tint val="40000"/>
            <a:hueOff val="0"/>
            <a:satOff val="0"/>
            <a:lumOff val="0"/>
          </a:schemeClr>
        </a:solidFill>
        <a:effectLst>
          <a:outerShdw blurRad="50800" dist="38100" dir="2700000" algn="tl" rotWithShape="0">
            <a:prstClr val="black">
              <a:alpha val="40000"/>
            </a:prstClr>
          </a:outerShdw>
        </a:effectLst>
      </dgm:spPr>
      <dgm:t>
        <a:bodyPr lIns="144000" rIns="144000"/>
        <a:lstStyle/>
        <a:p>
          <a:pPr>
            <a:buNone/>
          </a:pPr>
          <a:r>
            <a:rPr lang="en" sz="1800" b="1" dirty="0"/>
            <a:t>Ruh'un kontrolüne boyun eğmeleri gerekir</a:t>
          </a:r>
          <a:endParaRPr lang="es-ES" sz="1800" dirty="0"/>
        </a:p>
      </dgm:t>
    </dgm:pt>
    <dgm:pt modelId="{4298B1E7-9979-4D7F-891D-EBE67C9D33A8}" type="parTrans" cxnId="{FE2BE666-D7E4-4245-A6EE-4DA2CBEBD80B}">
      <dgm:prSet/>
      <dgm:spPr/>
      <dgm:t>
        <a:bodyPr/>
        <a:lstStyle/>
        <a:p>
          <a:endParaRPr lang="es-ES" sz="2000"/>
        </a:p>
      </dgm:t>
    </dgm:pt>
    <dgm:pt modelId="{4B1B8985-36A4-4563-9E8D-C05BE95F10C3}" type="sibTrans" cxnId="{FE2BE666-D7E4-4245-A6EE-4DA2CBEBD80B}">
      <dgm:prSet/>
      <dgm:spPr/>
      <dgm:t>
        <a:bodyPr/>
        <a:lstStyle/>
        <a:p>
          <a:endParaRPr lang="es-ES" sz="2000"/>
        </a:p>
      </dgm:t>
    </dgm:pt>
    <dgm:pt modelId="{A52085F7-1359-4E6E-9534-A77E007B1756}">
      <dgm:prSet custT="1"/>
      <dgm:spPr>
        <a:solidFill>
          <a:schemeClr val="accent5">
            <a:tint val="40000"/>
            <a:hueOff val="0"/>
            <a:satOff val="0"/>
            <a:lumOff val="0"/>
          </a:schemeClr>
        </a:solidFill>
        <a:effectLst>
          <a:outerShdw blurRad="50800" dist="38100" dir="2700000" algn="tl" rotWithShape="0">
            <a:prstClr val="black">
              <a:alpha val="40000"/>
            </a:prstClr>
          </a:outerShdw>
        </a:effectLst>
      </dgm:spPr>
      <dgm:t>
        <a:bodyPr lIns="144000" rIns="144000"/>
        <a:lstStyle/>
        <a:p>
          <a:pPr>
            <a:buNone/>
          </a:pPr>
          <a:r>
            <a:rPr lang="en" sz="1800" b="1" dirty="0"/>
            <a:t>İnsan sevgisinin şefkatli ve sıcak duygularını yansıtmalıdırlar</a:t>
          </a:r>
          <a:endParaRPr lang="es-ES" sz="1800" dirty="0"/>
        </a:p>
      </dgm:t>
    </dgm:pt>
    <dgm:pt modelId="{6FD8A6BF-FF8D-4EF6-9F29-EB11625F012A}" type="parTrans" cxnId="{B2903920-FFF7-4830-A952-D33880BEA88B}">
      <dgm:prSet/>
      <dgm:spPr/>
      <dgm:t>
        <a:bodyPr/>
        <a:lstStyle/>
        <a:p>
          <a:endParaRPr lang="es-ES" sz="2000"/>
        </a:p>
      </dgm:t>
    </dgm:pt>
    <dgm:pt modelId="{6826BB39-2AD7-4336-83BF-3DF9A3A2AB2B}" type="sibTrans" cxnId="{B2903920-FFF7-4830-A952-D33880BEA88B}">
      <dgm:prSet/>
      <dgm:spPr/>
      <dgm:t>
        <a:bodyPr/>
        <a:lstStyle/>
        <a:p>
          <a:endParaRPr lang="es-ES" sz="2000"/>
        </a:p>
      </dgm:t>
    </dgm:pt>
    <dgm:pt modelId="{BECD3B4E-C305-45FA-83F9-305E02E34FF9}">
      <dgm:prSet custT="1"/>
      <dgm:spPr>
        <a:solidFill>
          <a:schemeClr val="accent6">
            <a:tint val="40000"/>
            <a:hueOff val="0"/>
            <a:satOff val="0"/>
            <a:lumOff val="0"/>
          </a:schemeClr>
        </a:solidFill>
        <a:effectLst>
          <a:outerShdw blurRad="50800" dist="38100" dir="2700000" algn="tl" rotWithShape="0">
            <a:prstClr val="black">
              <a:alpha val="40000"/>
            </a:prstClr>
          </a:outerShdw>
        </a:effectLst>
      </dgm:spPr>
      <dgm:t>
        <a:bodyPr lIns="144000" rIns="144000"/>
        <a:lstStyle/>
        <a:p>
          <a:pPr>
            <a:buNone/>
          </a:pPr>
          <a:r>
            <a:rPr lang="en" sz="1800" b="1" dirty="0"/>
            <a:t>Bireysel merhamet eylemleriyle gerçek sevginin varlığını göstermelidirler.</a:t>
          </a:r>
          <a:endParaRPr lang="es-ES" sz="1800" dirty="0"/>
        </a:p>
      </dgm:t>
    </dgm:pt>
    <dgm:pt modelId="{9BD2FB5B-3614-475E-8815-5038F12C926D}" type="parTrans" cxnId="{CD97C8FC-188B-4712-A43B-EC7744E2FE21}">
      <dgm:prSet/>
      <dgm:spPr/>
      <dgm:t>
        <a:bodyPr/>
        <a:lstStyle/>
        <a:p>
          <a:endParaRPr lang="es-ES" sz="2000"/>
        </a:p>
      </dgm:t>
    </dgm:pt>
    <dgm:pt modelId="{DF479058-5044-4E96-8B85-AF2EBB35446D}" type="sibTrans" cxnId="{CD97C8FC-188B-4712-A43B-EC7744E2FE21}">
      <dgm:prSet/>
      <dgm:spPr/>
      <dgm:t>
        <a:bodyPr/>
        <a:lstStyle/>
        <a:p>
          <a:endParaRPr lang="es-ES" sz="2000"/>
        </a:p>
      </dgm:t>
    </dgm:pt>
    <dgm:pt modelId="{1B6D6EAF-DEE1-48AA-97B9-D8EB4672A963}">
      <dgm:prSet custT="1"/>
      <dgm:spPr>
        <a:solidFill>
          <a:srgbClr val="9DFDE6"/>
        </a:solidFill>
        <a:ln>
          <a:solidFill>
            <a:srgbClr val="9DFDE6">
              <a:alpha val="90000"/>
            </a:srgbClr>
          </a:solidFill>
        </a:ln>
        <a:effectLst>
          <a:outerShdw blurRad="50800" dist="38100" dir="2700000" algn="tl" rotWithShape="0">
            <a:prstClr val="black">
              <a:alpha val="40000"/>
            </a:prstClr>
          </a:outerShdw>
        </a:effectLst>
      </dgm:spPr>
      <dgm:t>
        <a:bodyPr lIns="144000" rIns="144000"/>
        <a:lstStyle/>
        <a:p>
          <a:pPr>
            <a:buNone/>
          </a:pPr>
          <a:r>
            <a:rPr lang="en" sz="1800" b="1" dirty="0"/>
            <a:t>Karşılıklı sevgi, düşünceleri benzer hale getirir ve birleşik eyleme yol açar.</a:t>
          </a:r>
          <a:endParaRPr lang="es-ES" sz="1800" dirty="0"/>
        </a:p>
      </dgm:t>
    </dgm:pt>
    <dgm:pt modelId="{166C417D-3E36-4E80-8674-EFA5487D2F26}" type="parTrans" cxnId="{74EEFF8F-6E44-41E9-B611-FAE86F3CFFFA}">
      <dgm:prSet/>
      <dgm:spPr/>
      <dgm:t>
        <a:bodyPr/>
        <a:lstStyle/>
        <a:p>
          <a:endParaRPr lang="es-ES" sz="2000"/>
        </a:p>
      </dgm:t>
    </dgm:pt>
    <dgm:pt modelId="{45CC6CB3-E203-48BB-A304-9E17139D704F}" type="sibTrans" cxnId="{74EEFF8F-6E44-41E9-B611-FAE86F3CFFFA}">
      <dgm:prSet/>
      <dgm:spPr/>
      <dgm:t>
        <a:bodyPr/>
        <a:lstStyle/>
        <a:p>
          <a:endParaRPr lang="es-ES" sz="2000"/>
        </a:p>
      </dgm:t>
    </dgm:pt>
    <dgm:pt modelId="{100DECC8-33A6-47B9-A123-D67DB4B86473}" type="pres">
      <dgm:prSet presAssocID="{546C5240-8CFD-40DC-91D5-5979507B04BB}" presName="Name0" presStyleCnt="0">
        <dgm:presLayoutVars>
          <dgm:dir/>
          <dgm:animLvl val="lvl"/>
          <dgm:resizeHandles val="exact"/>
        </dgm:presLayoutVars>
      </dgm:prSet>
      <dgm:spPr/>
    </dgm:pt>
    <dgm:pt modelId="{C86C29A1-9F66-42C4-AF41-4EBF07013A95}" type="pres">
      <dgm:prSet presAssocID="{FD7F8419-2D07-49D4-B58F-3A8E3E663CB5}" presName="linNode" presStyleCnt="0"/>
      <dgm:spPr/>
    </dgm:pt>
    <dgm:pt modelId="{F345F0DC-739B-4912-85FD-798D40B447B8}" type="pres">
      <dgm:prSet presAssocID="{FD7F8419-2D07-49D4-B58F-3A8E3E663CB5}" presName="parentText" presStyleLbl="node1" presStyleIdx="0" presStyleCnt="6" custScaleX="87558" custLinFactNeighborX="-3999">
        <dgm:presLayoutVars>
          <dgm:chMax val="1"/>
          <dgm:bulletEnabled val="1"/>
        </dgm:presLayoutVars>
      </dgm:prSet>
      <dgm:spPr/>
    </dgm:pt>
    <dgm:pt modelId="{F1BFC727-A5C7-457B-B84C-ED1B5ACCB513}" type="pres">
      <dgm:prSet presAssocID="{FD7F8419-2D07-49D4-B58F-3A8E3E663CB5}" presName="descendantText" presStyleLbl="alignAccFollowNode1" presStyleIdx="0" presStyleCnt="6" custScaleX="112673" custScaleY="110130" custLinFactNeighborX="-206">
        <dgm:presLayoutVars>
          <dgm:bulletEnabled val="1"/>
        </dgm:presLayoutVars>
      </dgm:prSet>
      <dgm:spPr/>
    </dgm:pt>
    <dgm:pt modelId="{FF127ADD-A98D-42BF-AF2B-52B78FF9C0E0}" type="pres">
      <dgm:prSet presAssocID="{A076DEE4-FA44-4778-9161-DF660CFE9885}" presName="sp" presStyleCnt="0"/>
      <dgm:spPr/>
    </dgm:pt>
    <dgm:pt modelId="{7D707308-657D-46A6-B1E7-2390B04A0523}" type="pres">
      <dgm:prSet presAssocID="{EC6CCAEB-6E49-4B97-9F6E-42936A927667}" presName="linNode" presStyleCnt="0"/>
      <dgm:spPr/>
    </dgm:pt>
    <dgm:pt modelId="{38A2E8CB-CFE4-465A-8900-6ABEE3E03BF6}" type="pres">
      <dgm:prSet presAssocID="{EC6CCAEB-6E49-4B97-9F6E-42936A927667}" presName="parentText" presStyleLbl="node1" presStyleIdx="1" presStyleCnt="6" custScaleX="87558" custLinFactNeighborX="-3999">
        <dgm:presLayoutVars>
          <dgm:chMax val="1"/>
          <dgm:bulletEnabled val="1"/>
        </dgm:presLayoutVars>
      </dgm:prSet>
      <dgm:spPr/>
    </dgm:pt>
    <dgm:pt modelId="{70AE16FB-1CA3-4D95-8532-67B1C21F24F5}" type="pres">
      <dgm:prSet presAssocID="{EC6CCAEB-6E49-4B97-9F6E-42936A927667}" presName="descendantText" presStyleLbl="alignAccFollowNode1" presStyleIdx="1" presStyleCnt="6" custScaleX="112673" custScaleY="110130" custLinFactNeighborX="-439">
        <dgm:presLayoutVars>
          <dgm:bulletEnabled val="1"/>
        </dgm:presLayoutVars>
      </dgm:prSet>
      <dgm:spPr/>
    </dgm:pt>
    <dgm:pt modelId="{98F72CFB-9164-4FBF-B730-495E089E1733}" type="pres">
      <dgm:prSet presAssocID="{92F046A5-1128-4F58-B411-CA449BAB5588}" presName="sp" presStyleCnt="0"/>
      <dgm:spPr/>
    </dgm:pt>
    <dgm:pt modelId="{FF82CE75-09B0-4C72-8387-80F013465E9B}" type="pres">
      <dgm:prSet presAssocID="{6FF28BD9-7C2B-4E16-8F82-567B14F3EB72}" presName="linNode" presStyleCnt="0"/>
      <dgm:spPr/>
    </dgm:pt>
    <dgm:pt modelId="{225F09F4-9F2B-4BA9-BFC5-4949A0E5B0A4}" type="pres">
      <dgm:prSet presAssocID="{6FF28BD9-7C2B-4E16-8F82-567B14F3EB72}" presName="parentText" presStyleLbl="node1" presStyleIdx="2" presStyleCnt="6" custScaleX="87558" custLinFactNeighborX="-3999">
        <dgm:presLayoutVars>
          <dgm:chMax val="1"/>
          <dgm:bulletEnabled val="1"/>
        </dgm:presLayoutVars>
      </dgm:prSet>
      <dgm:spPr/>
    </dgm:pt>
    <dgm:pt modelId="{A07AF936-934C-43B9-9E11-CB036ADFDB92}" type="pres">
      <dgm:prSet presAssocID="{6FF28BD9-7C2B-4E16-8F82-567B14F3EB72}" presName="descendantText" presStyleLbl="alignAccFollowNode1" presStyleIdx="2" presStyleCnt="6" custScaleX="112673" custScaleY="110130" custLinFactNeighborX="-439">
        <dgm:presLayoutVars>
          <dgm:bulletEnabled val="1"/>
        </dgm:presLayoutVars>
      </dgm:prSet>
      <dgm:spPr/>
    </dgm:pt>
    <dgm:pt modelId="{C10A8E77-D4F9-4E67-B63D-2DA0F88A2FFB}" type="pres">
      <dgm:prSet presAssocID="{0D8540FB-6BF1-464C-9F63-6FD03B91DEE1}" presName="sp" presStyleCnt="0"/>
      <dgm:spPr/>
    </dgm:pt>
    <dgm:pt modelId="{757A99E6-F5DA-447D-8881-D0E4EF1958A5}" type="pres">
      <dgm:prSet presAssocID="{56A9467D-88B3-4059-93A8-2F095C499A4F}" presName="linNode" presStyleCnt="0"/>
      <dgm:spPr/>
    </dgm:pt>
    <dgm:pt modelId="{C254F32F-86CA-4E99-979B-AF9096E5D968}" type="pres">
      <dgm:prSet presAssocID="{56A9467D-88B3-4059-93A8-2F095C499A4F}" presName="parentText" presStyleLbl="node1" presStyleIdx="3" presStyleCnt="6" custScaleX="87558" custLinFactNeighborX="-3999">
        <dgm:presLayoutVars>
          <dgm:chMax val="1"/>
          <dgm:bulletEnabled val="1"/>
        </dgm:presLayoutVars>
      </dgm:prSet>
      <dgm:spPr/>
    </dgm:pt>
    <dgm:pt modelId="{A95744FE-A75C-42EE-A600-0978F5810D02}" type="pres">
      <dgm:prSet presAssocID="{56A9467D-88B3-4059-93A8-2F095C499A4F}" presName="descendantText" presStyleLbl="alignAccFollowNode1" presStyleIdx="3" presStyleCnt="6" custScaleX="112673" custScaleY="110130" custLinFactNeighborX="-439">
        <dgm:presLayoutVars>
          <dgm:bulletEnabled val="1"/>
        </dgm:presLayoutVars>
      </dgm:prSet>
      <dgm:spPr/>
    </dgm:pt>
    <dgm:pt modelId="{4DDC786D-F441-4C8C-A28A-A22CA62BF555}" type="pres">
      <dgm:prSet presAssocID="{3FCFD674-8903-4536-AB67-1E329E19C8CC}" presName="sp" presStyleCnt="0"/>
      <dgm:spPr/>
    </dgm:pt>
    <dgm:pt modelId="{DCE10AF4-8E12-4D4D-9F9F-EE1788E7B621}" type="pres">
      <dgm:prSet presAssocID="{8F80357D-8326-4909-AB5C-D3F69333F0F3}" presName="linNode" presStyleCnt="0"/>
      <dgm:spPr/>
    </dgm:pt>
    <dgm:pt modelId="{9F224E3E-D8F3-4E8C-94A2-5FFD1B0B6430}" type="pres">
      <dgm:prSet presAssocID="{8F80357D-8326-4909-AB5C-D3F69333F0F3}" presName="parentText" presStyleLbl="node1" presStyleIdx="4" presStyleCnt="6" custScaleX="87558" custLinFactNeighborX="-3999">
        <dgm:presLayoutVars>
          <dgm:chMax val="1"/>
          <dgm:bulletEnabled val="1"/>
        </dgm:presLayoutVars>
      </dgm:prSet>
      <dgm:spPr/>
    </dgm:pt>
    <dgm:pt modelId="{E4276F12-D4D7-4759-9AAC-224505EC7F61}" type="pres">
      <dgm:prSet presAssocID="{8F80357D-8326-4909-AB5C-D3F69333F0F3}" presName="descendantText" presStyleLbl="alignAccFollowNode1" presStyleIdx="4" presStyleCnt="6" custScaleX="112673" custScaleY="110130" custLinFactNeighborX="-439">
        <dgm:presLayoutVars>
          <dgm:bulletEnabled val="1"/>
        </dgm:presLayoutVars>
      </dgm:prSet>
      <dgm:spPr/>
    </dgm:pt>
    <dgm:pt modelId="{16F3583D-92B4-4318-8DEC-C573A9CADBEB}" type="pres">
      <dgm:prSet presAssocID="{E8876D48-1B82-44E9-A890-9CEE1E740717}" presName="sp" presStyleCnt="0"/>
      <dgm:spPr/>
    </dgm:pt>
    <dgm:pt modelId="{1AD75263-520F-4208-B500-2E3BB7DCF9DF}" type="pres">
      <dgm:prSet presAssocID="{94B0EDF4-6967-4D3D-A099-3A55A81223E9}" presName="linNode" presStyleCnt="0"/>
      <dgm:spPr/>
    </dgm:pt>
    <dgm:pt modelId="{D322E446-1E18-40C5-B54D-DBDC6663ED62}" type="pres">
      <dgm:prSet presAssocID="{94B0EDF4-6967-4D3D-A099-3A55A81223E9}" presName="parentText" presStyleLbl="node1" presStyleIdx="5" presStyleCnt="6" custScaleX="87558" custLinFactNeighborX="-3999">
        <dgm:presLayoutVars>
          <dgm:chMax val="1"/>
          <dgm:bulletEnabled val="1"/>
        </dgm:presLayoutVars>
      </dgm:prSet>
      <dgm:spPr/>
    </dgm:pt>
    <dgm:pt modelId="{0F736E9E-DC0F-41A1-89FA-11AAAE29D790}" type="pres">
      <dgm:prSet presAssocID="{94B0EDF4-6967-4D3D-A099-3A55A81223E9}" presName="descendantText" presStyleLbl="alignAccFollowNode1" presStyleIdx="5" presStyleCnt="6" custScaleX="112673" custScaleY="110130" custLinFactNeighborX="-439">
        <dgm:presLayoutVars>
          <dgm:bulletEnabled val="1"/>
        </dgm:presLayoutVars>
      </dgm:prSet>
      <dgm:spPr/>
    </dgm:pt>
  </dgm:ptLst>
  <dgm:cxnLst>
    <dgm:cxn modelId="{B6DD8A08-F9B1-451E-AFD6-523A1E8BCEE3}" type="presOf" srcId="{831C5BFB-C584-41A1-9FE6-1BE13AAE9586}" destId="{A07AF936-934C-43B9-9E11-CB036ADFDB92}" srcOrd="0" destOrd="0" presId="urn:microsoft.com/office/officeart/2005/8/layout/vList5"/>
    <dgm:cxn modelId="{B2903920-FFF7-4830-A952-D33880BEA88B}" srcId="{56A9467D-88B3-4059-93A8-2F095C499A4F}" destId="{A52085F7-1359-4E6E-9534-A77E007B1756}" srcOrd="0" destOrd="0" parTransId="{6FD8A6BF-FF8D-4EF6-9F29-EB11625F012A}" sibTransId="{6826BB39-2AD7-4336-83BF-3DF9A3A2AB2B}"/>
    <dgm:cxn modelId="{D48C9121-99BF-4245-AFB4-97D2CC8A3D1D}" type="presOf" srcId="{A52085F7-1359-4E6E-9534-A77E007B1756}" destId="{A95744FE-A75C-42EE-A600-0978F5810D02}" srcOrd="0" destOrd="0" presId="urn:microsoft.com/office/officeart/2005/8/layout/vList5"/>
    <dgm:cxn modelId="{6273B227-EB97-428C-958E-B731A7512454}" type="presOf" srcId="{EC6CCAEB-6E49-4B97-9F6E-42936A927667}" destId="{38A2E8CB-CFE4-465A-8900-6ABEE3E03BF6}" srcOrd="0" destOrd="0" presId="urn:microsoft.com/office/officeart/2005/8/layout/vList5"/>
    <dgm:cxn modelId="{FE2BE666-D7E4-4245-A6EE-4DA2CBEBD80B}" srcId="{6FF28BD9-7C2B-4E16-8F82-567B14F3EB72}" destId="{831C5BFB-C584-41A1-9FE6-1BE13AAE9586}" srcOrd="0" destOrd="0" parTransId="{4298B1E7-9979-4D7F-891D-EBE67C9D33A8}" sibTransId="{4B1B8985-36A4-4563-9E8D-C05BE95F10C3}"/>
    <dgm:cxn modelId="{4295B46C-F812-4952-8D96-7670EB827785}" srcId="{546C5240-8CFD-40DC-91D5-5979507B04BB}" destId="{8F80357D-8326-4909-AB5C-D3F69333F0F3}" srcOrd="4" destOrd="0" parTransId="{8B51C7D3-34B8-4A9F-B54E-66CC59F0C674}" sibTransId="{E8876D48-1B82-44E9-A890-9CEE1E740717}"/>
    <dgm:cxn modelId="{1E7FEB4C-4ED9-4BE2-85D1-3979D1EBCB59}" type="presOf" srcId="{94B0EDF4-6967-4D3D-A099-3A55A81223E9}" destId="{D322E446-1E18-40C5-B54D-DBDC6663ED62}" srcOrd="0" destOrd="0" presId="urn:microsoft.com/office/officeart/2005/8/layout/vList5"/>
    <dgm:cxn modelId="{F1396773-7429-4C74-9506-80473EECAA05}" type="presOf" srcId="{1B6D6EAF-DEE1-48AA-97B9-D8EB4672A963}" destId="{0F736E9E-DC0F-41A1-89FA-11AAAE29D790}" srcOrd="0" destOrd="0" presId="urn:microsoft.com/office/officeart/2005/8/layout/vList5"/>
    <dgm:cxn modelId="{3CDEB68A-33C9-4904-B847-7F9CAA825EE6}" srcId="{546C5240-8CFD-40DC-91D5-5979507B04BB}" destId="{6FF28BD9-7C2B-4E16-8F82-567B14F3EB72}" srcOrd="2" destOrd="0" parTransId="{709E9C65-9A14-4881-AC16-32F0CAC47E5C}" sibTransId="{0D8540FB-6BF1-464C-9F63-6FD03B91DEE1}"/>
    <dgm:cxn modelId="{17C8008B-DB9F-456F-8D8A-BF689D3413F6}" srcId="{FD7F8419-2D07-49D4-B58F-3A8E3E663CB5}" destId="{E4A382FF-2984-43EB-87BE-8E359BEF2DD1}" srcOrd="0" destOrd="0" parTransId="{38E44033-10BD-49FB-91FC-8681A76742E5}" sibTransId="{F6EF2498-00B4-4CA2-90F2-B870C0340A93}"/>
    <dgm:cxn modelId="{74EEFF8F-6E44-41E9-B611-FAE86F3CFFFA}" srcId="{94B0EDF4-6967-4D3D-A099-3A55A81223E9}" destId="{1B6D6EAF-DEE1-48AA-97B9-D8EB4672A963}" srcOrd="0" destOrd="0" parTransId="{166C417D-3E36-4E80-8674-EFA5487D2F26}" sibTransId="{45CC6CB3-E203-48BB-A304-9E17139D704F}"/>
    <dgm:cxn modelId="{ADD3E291-2635-4759-AF45-823AAAAC5445}" type="presOf" srcId="{BECD3B4E-C305-45FA-83F9-305E02E34FF9}" destId="{E4276F12-D4D7-4759-9AAC-224505EC7F61}" srcOrd="0" destOrd="0" presId="urn:microsoft.com/office/officeart/2005/8/layout/vList5"/>
    <dgm:cxn modelId="{945B8195-C9E8-4D13-A12A-B68BE42C37F4}" type="presOf" srcId="{58139FC0-3CA8-4712-9CEA-20CE99BF9FAE}" destId="{70AE16FB-1CA3-4D95-8532-67B1C21F24F5}" srcOrd="0" destOrd="0" presId="urn:microsoft.com/office/officeart/2005/8/layout/vList5"/>
    <dgm:cxn modelId="{2782699B-7D0F-4029-9B38-30C615F194A7}" type="presOf" srcId="{6FF28BD9-7C2B-4E16-8F82-567B14F3EB72}" destId="{225F09F4-9F2B-4BA9-BFC5-4949A0E5B0A4}" srcOrd="0" destOrd="0" presId="urn:microsoft.com/office/officeart/2005/8/layout/vList5"/>
    <dgm:cxn modelId="{D777B5AA-62F0-44BD-B95E-336F92384ABC}" type="presOf" srcId="{56A9467D-88B3-4059-93A8-2F095C499A4F}" destId="{C254F32F-86CA-4E99-979B-AF9096E5D968}" srcOrd="0" destOrd="0" presId="urn:microsoft.com/office/officeart/2005/8/layout/vList5"/>
    <dgm:cxn modelId="{1915CCAD-44F1-4A33-9D63-44F14DCF5200}" type="presOf" srcId="{E4A382FF-2984-43EB-87BE-8E359BEF2DD1}" destId="{F1BFC727-A5C7-457B-B84C-ED1B5ACCB513}" srcOrd="0" destOrd="0" presId="urn:microsoft.com/office/officeart/2005/8/layout/vList5"/>
    <dgm:cxn modelId="{6CFE8BB0-7409-4BA5-BBA6-33E52BF196C5}" type="presOf" srcId="{FD7F8419-2D07-49D4-B58F-3A8E3E663CB5}" destId="{F345F0DC-739B-4912-85FD-798D40B447B8}" srcOrd="0" destOrd="0" presId="urn:microsoft.com/office/officeart/2005/8/layout/vList5"/>
    <dgm:cxn modelId="{A9175CC7-C727-4C07-959E-3B32D1321134}" type="presOf" srcId="{8F80357D-8326-4909-AB5C-D3F69333F0F3}" destId="{9F224E3E-D8F3-4E8C-94A2-5FFD1B0B6430}" srcOrd="0" destOrd="0" presId="urn:microsoft.com/office/officeart/2005/8/layout/vList5"/>
    <dgm:cxn modelId="{81FDB6DE-F677-4552-8449-0E7AF68BC42C}" srcId="{546C5240-8CFD-40DC-91D5-5979507B04BB}" destId="{EC6CCAEB-6E49-4B97-9F6E-42936A927667}" srcOrd="1" destOrd="0" parTransId="{C9D7DAC6-F7B9-4808-A9DE-1DC76AFACCBB}" sibTransId="{92F046A5-1128-4F58-B411-CA449BAB5588}"/>
    <dgm:cxn modelId="{EC7E6FE6-B0F4-4B64-86F9-568E8D0DA83D}" type="presOf" srcId="{546C5240-8CFD-40DC-91D5-5979507B04BB}" destId="{100DECC8-33A6-47B9-A123-D67DB4B86473}" srcOrd="0" destOrd="0" presId="urn:microsoft.com/office/officeart/2005/8/layout/vList5"/>
    <dgm:cxn modelId="{95D7A3E7-1B61-4D2E-9690-7D72BFDFC4AE}" srcId="{546C5240-8CFD-40DC-91D5-5979507B04BB}" destId="{56A9467D-88B3-4059-93A8-2F095C499A4F}" srcOrd="3" destOrd="0" parTransId="{B3F101F9-F905-49B0-B7F9-6E9114D615E2}" sibTransId="{3FCFD674-8903-4536-AB67-1E329E19C8CC}"/>
    <dgm:cxn modelId="{A06E8EEA-4B86-4909-B2BE-1D44C003238A}" srcId="{546C5240-8CFD-40DC-91D5-5979507B04BB}" destId="{94B0EDF4-6967-4D3D-A099-3A55A81223E9}" srcOrd="5" destOrd="0" parTransId="{DCBCEBDD-0D69-4D26-ABDC-FF356676ED89}" sibTransId="{983C17E3-2632-428F-B392-408AB5BECCA3}"/>
    <dgm:cxn modelId="{732490F2-E54B-4E84-8AA3-445DEDCBBC5D}" srcId="{EC6CCAEB-6E49-4B97-9F6E-42936A927667}" destId="{58139FC0-3CA8-4712-9CEA-20CE99BF9FAE}" srcOrd="0" destOrd="0" parTransId="{32011D1C-DB4D-4596-950C-9741D603101C}" sibTransId="{6750EB8B-7579-41B3-9A67-910D9AB8101E}"/>
    <dgm:cxn modelId="{CD97C8FC-188B-4712-A43B-EC7744E2FE21}" srcId="{8F80357D-8326-4909-AB5C-D3F69333F0F3}" destId="{BECD3B4E-C305-45FA-83F9-305E02E34FF9}" srcOrd="0" destOrd="0" parTransId="{9BD2FB5B-3614-475E-8815-5038F12C926D}" sibTransId="{DF479058-5044-4E96-8B85-AF2EBB35446D}"/>
    <dgm:cxn modelId="{A76317FF-46CF-4112-97E4-8B6D4B900787}" srcId="{546C5240-8CFD-40DC-91D5-5979507B04BB}" destId="{FD7F8419-2D07-49D4-B58F-3A8E3E663CB5}" srcOrd="0" destOrd="0" parTransId="{AF902ECB-696D-4306-9B2A-74737C112DE2}" sibTransId="{A076DEE4-FA44-4778-9161-DF660CFE9885}"/>
    <dgm:cxn modelId="{FF8C90B7-8505-48BE-96CE-06B12A3C3802}" type="presParOf" srcId="{100DECC8-33A6-47B9-A123-D67DB4B86473}" destId="{C86C29A1-9F66-42C4-AF41-4EBF07013A95}" srcOrd="0" destOrd="0" presId="urn:microsoft.com/office/officeart/2005/8/layout/vList5"/>
    <dgm:cxn modelId="{A31E117F-6773-4620-BD5A-7AF355C53A96}" type="presParOf" srcId="{C86C29A1-9F66-42C4-AF41-4EBF07013A95}" destId="{F345F0DC-739B-4912-85FD-798D40B447B8}" srcOrd="0" destOrd="0" presId="urn:microsoft.com/office/officeart/2005/8/layout/vList5"/>
    <dgm:cxn modelId="{C0FBB465-0E60-428F-9EA2-36087112E08E}" type="presParOf" srcId="{C86C29A1-9F66-42C4-AF41-4EBF07013A95}" destId="{F1BFC727-A5C7-457B-B84C-ED1B5ACCB513}" srcOrd="1" destOrd="0" presId="urn:microsoft.com/office/officeart/2005/8/layout/vList5"/>
    <dgm:cxn modelId="{B0DC8E24-E8A1-49A3-A9FA-BA8E9C88C67B}" type="presParOf" srcId="{100DECC8-33A6-47B9-A123-D67DB4B86473}" destId="{FF127ADD-A98D-42BF-AF2B-52B78FF9C0E0}" srcOrd="1" destOrd="0" presId="urn:microsoft.com/office/officeart/2005/8/layout/vList5"/>
    <dgm:cxn modelId="{0AEBF32C-5323-43C1-A04C-601EECB8375C}" type="presParOf" srcId="{100DECC8-33A6-47B9-A123-D67DB4B86473}" destId="{7D707308-657D-46A6-B1E7-2390B04A0523}" srcOrd="2" destOrd="0" presId="urn:microsoft.com/office/officeart/2005/8/layout/vList5"/>
    <dgm:cxn modelId="{6F06E53A-27C0-4EC4-A3C2-0B33F3056937}" type="presParOf" srcId="{7D707308-657D-46A6-B1E7-2390B04A0523}" destId="{38A2E8CB-CFE4-465A-8900-6ABEE3E03BF6}" srcOrd="0" destOrd="0" presId="urn:microsoft.com/office/officeart/2005/8/layout/vList5"/>
    <dgm:cxn modelId="{438B3D15-FCC0-4057-8EA1-E7FB47C120CF}" type="presParOf" srcId="{7D707308-657D-46A6-B1E7-2390B04A0523}" destId="{70AE16FB-1CA3-4D95-8532-67B1C21F24F5}" srcOrd="1" destOrd="0" presId="urn:microsoft.com/office/officeart/2005/8/layout/vList5"/>
    <dgm:cxn modelId="{F0852A01-8C05-42EA-86EE-CF9B0DD3D740}" type="presParOf" srcId="{100DECC8-33A6-47B9-A123-D67DB4B86473}" destId="{98F72CFB-9164-4FBF-B730-495E089E1733}" srcOrd="3" destOrd="0" presId="urn:microsoft.com/office/officeart/2005/8/layout/vList5"/>
    <dgm:cxn modelId="{CB516E8D-4AC0-40A5-ADDB-C5AE972BADD8}" type="presParOf" srcId="{100DECC8-33A6-47B9-A123-D67DB4B86473}" destId="{FF82CE75-09B0-4C72-8387-80F013465E9B}" srcOrd="4" destOrd="0" presId="urn:microsoft.com/office/officeart/2005/8/layout/vList5"/>
    <dgm:cxn modelId="{AE28BA5C-BB94-4B5F-893F-348440D56AFB}" type="presParOf" srcId="{FF82CE75-09B0-4C72-8387-80F013465E9B}" destId="{225F09F4-9F2B-4BA9-BFC5-4949A0E5B0A4}" srcOrd="0" destOrd="0" presId="urn:microsoft.com/office/officeart/2005/8/layout/vList5"/>
    <dgm:cxn modelId="{C16E4796-3966-4E51-B5E7-195D17A7B2D4}" type="presParOf" srcId="{FF82CE75-09B0-4C72-8387-80F013465E9B}" destId="{A07AF936-934C-43B9-9E11-CB036ADFDB92}" srcOrd="1" destOrd="0" presId="urn:microsoft.com/office/officeart/2005/8/layout/vList5"/>
    <dgm:cxn modelId="{2603093F-9EC9-4E8D-990A-4738046BC52F}" type="presParOf" srcId="{100DECC8-33A6-47B9-A123-D67DB4B86473}" destId="{C10A8E77-D4F9-4E67-B63D-2DA0F88A2FFB}" srcOrd="5" destOrd="0" presId="urn:microsoft.com/office/officeart/2005/8/layout/vList5"/>
    <dgm:cxn modelId="{B3981ACD-3401-48E8-9D77-F2C981772D2F}" type="presParOf" srcId="{100DECC8-33A6-47B9-A123-D67DB4B86473}" destId="{757A99E6-F5DA-447D-8881-D0E4EF1958A5}" srcOrd="6" destOrd="0" presId="urn:microsoft.com/office/officeart/2005/8/layout/vList5"/>
    <dgm:cxn modelId="{A7273271-47A7-46BA-86DA-043C30897C5C}" type="presParOf" srcId="{757A99E6-F5DA-447D-8881-D0E4EF1958A5}" destId="{C254F32F-86CA-4E99-979B-AF9096E5D968}" srcOrd="0" destOrd="0" presId="urn:microsoft.com/office/officeart/2005/8/layout/vList5"/>
    <dgm:cxn modelId="{6088ED7D-5DDA-4094-9A01-1D8B89893C5F}" type="presParOf" srcId="{757A99E6-F5DA-447D-8881-D0E4EF1958A5}" destId="{A95744FE-A75C-42EE-A600-0978F5810D02}" srcOrd="1" destOrd="0" presId="urn:microsoft.com/office/officeart/2005/8/layout/vList5"/>
    <dgm:cxn modelId="{ABBC74CE-E276-45C0-852F-4D003325BDC0}" type="presParOf" srcId="{100DECC8-33A6-47B9-A123-D67DB4B86473}" destId="{4DDC786D-F441-4C8C-A28A-A22CA62BF555}" srcOrd="7" destOrd="0" presId="urn:microsoft.com/office/officeart/2005/8/layout/vList5"/>
    <dgm:cxn modelId="{35F5DFAC-6AB8-4A9C-8C58-1F4065431514}" type="presParOf" srcId="{100DECC8-33A6-47B9-A123-D67DB4B86473}" destId="{DCE10AF4-8E12-4D4D-9F9F-EE1788E7B621}" srcOrd="8" destOrd="0" presId="urn:microsoft.com/office/officeart/2005/8/layout/vList5"/>
    <dgm:cxn modelId="{050B530C-483C-40A0-A974-0FFA7859518D}" type="presParOf" srcId="{DCE10AF4-8E12-4D4D-9F9F-EE1788E7B621}" destId="{9F224E3E-D8F3-4E8C-94A2-5FFD1B0B6430}" srcOrd="0" destOrd="0" presId="urn:microsoft.com/office/officeart/2005/8/layout/vList5"/>
    <dgm:cxn modelId="{F2A0FA0A-DB43-420B-825B-BB89B44C5EF3}" type="presParOf" srcId="{DCE10AF4-8E12-4D4D-9F9F-EE1788E7B621}" destId="{E4276F12-D4D7-4759-9AAC-224505EC7F61}" srcOrd="1" destOrd="0" presId="urn:microsoft.com/office/officeart/2005/8/layout/vList5"/>
    <dgm:cxn modelId="{FB9460DB-B897-468E-9272-E0B7BCFF2D43}" type="presParOf" srcId="{100DECC8-33A6-47B9-A123-D67DB4B86473}" destId="{16F3583D-92B4-4318-8DEC-C573A9CADBEB}" srcOrd="9" destOrd="0" presId="urn:microsoft.com/office/officeart/2005/8/layout/vList5"/>
    <dgm:cxn modelId="{D3F220AF-A383-4839-ACCC-8BBE783530C7}" type="presParOf" srcId="{100DECC8-33A6-47B9-A123-D67DB4B86473}" destId="{1AD75263-520F-4208-B500-2E3BB7DCF9DF}" srcOrd="10" destOrd="0" presId="urn:microsoft.com/office/officeart/2005/8/layout/vList5"/>
    <dgm:cxn modelId="{C507D3C3-7128-407E-A4F6-0356459ABFD0}" type="presParOf" srcId="{1AD75263-520F-4208-B500-2E3BB7DCF9DF}" destId="{D322E446-1E18-40C5-B54D-DBDC6663ED62}" srcOrd="0" destOrd="0" presId="urn:microsoft.com/office/officeart/2005/8/layout/vList5"/>
    <dgm:cxn modelId="{EEA73248-782D-45F7-901C-86019B819925}" type="presParOf" srcId="{1AD75263-520F-4208-B500-2E3BB7DCF9DF}" destId="{0F736E9E-DC0F-41A1-89FA-11AAAE29D790}" srcOrd="1"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8189DDD-AA11-423E-B517-A50B07090706}" type="doc">
      <dgm:prSet loTypeId="urn:microsoft.com/office/officeart/2005/8/layout/target3" loCatId="relationship" qsTypeId="urn:microsoft.com/office/officeart/2005/8/quickstyle/3d1" qsCatId="3D" csTypeId="urn:microsoft.com/office/officeart/2005/8/colors/colorful3" csCatId="colorful" phldr="1"/>
      <dgm:spPr/>
      <dgm:t>
        <a:bodyPr/>
        <a:lstStyle/>
        <a:p>
          <a:endParaRPr lang="es-ES"/>
        </a:p>
      </dgm:t>
    </dgm:pt>
    <dgm:pt modelId="{8ADE643F-72B2-4CDF-B585-01EB97094AA0}">
      <dgm:prSet custT="1"/>
      <dgm:spPr>
        <a:solidFill>
          <a:schemeClr val="accent3">
            <a:lumMod val="50000"/>
            <a:alpha val="90000"/>
          </a:schemeClr>
        </a:solidFill>
      </dgm:spPr>
      <dgm:t>
        <a:bodyPr/>
        <a:lstStyle/>
        <a:p>
          <a:r>
            <a:rPr lang="en" sz="1800" b="1">
              <a:solidFill>
                <a:schemeClr val="bg1"/>
              </a:solidFill>
              <a:effectLst>
                <a:outerShdw blurRad="38100" dist="38100" dir="2700000" algn="tl">
                  <a:srgbClr val="000000">
                    <a:alpha val="43137"/>
                  </a:srgbClr>
                </a:outerShdw>
              </a:effectLst>
            </a:rPr>
            <a:t>O, ilahi ayrıcalıklarından vazgeçti (Filipililer 2:6)</a:t>
          </a:r>
        </a:p>
      </dgm:t>
    </dgm:pt>
    <dgm:pt modelId="{C880D8E4-A3AD-47E2-8B91-21504A1A0028}" type="parTrans" cxnId="{6603B3FA-C491-4BBC-BAEE-594C85F9F42A}">
      <dgm:prSet/>
      <dgm:spPr/>
      <dgm:t>
        <a:bodyPr/>
        <a:lstStyle/>
        <a:p>
          <a:endParaRPr lang="es-ES" sz="1800" b="1">
            <a:solidFill>
              <a:schemeClr val="bg1"/>
            </a:solidFill>
            <a:effectLst>
              <a:outerShdw blurRad="38100" dist="38100" dir="2700000" algn="tl">
                <a:srgbClr val="000000">
                  <a:alpha val="43137"/>
                </a:srgbClr>
              </a:outerShdw>
            </a:effectLst>
          </a:endParaRPr>
        </a:p>
      </dgm:t>
    </dgm:pt>
    <dgm:pt modelId="{3BFFCC0A-E590-451A-9496-B6FEF841E2DD}" type="sibTrans" cxnId="{6603B3FA-C491-4BBC-BAEE-594C85F9F42A}">
      <dgm:prSet/>
      <dgm:spPr/>
      <dgm:t>
        <a:bodyPr/>
        <a:lstStyle/>
        <a:p>
          <a:endParaRPr lang="es-ES" sz="1800" b="1">
            <a:solidFill>
              <a:schemeClr val="bg1"/>
            </a:solidFill>
            <a:effectLst>
              <a:outerShdw blurRad="38100" dist="38100" dir="2700000" algn="tl">
                <a:srgbClr val="000000">
                  <a:alpha val="43137"/>
                </a:srgbClr>
              </a:outerShdw>
            </a:effectLst>
          </a:endParaRPr>
        </a:p>
      </dgm:t>
    </dgm:pt>
    <dgm:pt modelId="{8E61D59A-35F5-42C4-9C27-4ED46D4135C9}">
      <dgm:prSet custT="1"/>
      <dgm:spPr>
        <a:solidFill>
          <a:schemeClr val="accent1">
            <a:lumMod val="50000"/>
            <a:alpha val="90000"/>
          </a:schemeClr>
        </a:solidFill>
      </dgm:spPr>
      <dgm:t>
        <a:bodyPr/>
        <a:lstStyle/>
        <a:p>
          <a:r>
            <a:rPr lang="en" sz="1800" b="1">
              <a:solidFill>
                <a:schemeClr val="bg1"/>
              </a:solidFill>
              <a:effectLst>
                <a:outerShdw blurRad="38100" dist="38100" dir="2700000" algn="tl">
                  <a:srgbClr val="000000">
                    <a:alpha val="43137"/>
                  </a:srgbClr>
                </a:outerShdw>
              </a:effectLst>
            </a:rPr>
            <a:t>Bize hizmet etmek için insan oldu (Filipililer 2:7)</a:t>
          </a:r>
        </a:p>
      </dgm:t>
    </dgm:pt>
    <dgm:pt modelId="{62D08924-2DC7-44F8-93E7-A9F474C2F5B7}" type="parTrans" cxnId="{03C21CBD-961B-4C18-A4BC-B477B36B9EC1}">
      <dgm:prSet/>
      <dgm:spPr/>
      <dgm:t>
        <a:bodyPr/>
        <a:lstStyle/>
        <a:p>
          <a:endParaRPr lang="es-ES" sz="1800" b="1">
            <a:solidFill>
              <a:schemeClr val="bg1"/>
            </a:solidFill>
            <a:effectLst>
              <a:outerShdw blurRad="38100" dist="38100" dir="2700000" algn="tl">
                <a:srgbClr val="000000">
                  <a:alpha val="43137"/>
                </a:srgbClr>
              </a:outerShdw>
            </a:effectLst>
          </a:endParaRPr>
        </a:p>
      </dgm:t>
    </dgm:pt>
    <dgm:pt modelId="{E8133F66-4F92-4177-83E4-E12BD011EBF4}" type="sibTrans" cxnId="{03C21CBD-961B-4C18-A4BC-B477B36B9EC1}">
      <dgm:prSet/>
      <dgm:spPr/>
      <dgm:t>
        <a:bodyPr/>
        <a:lstStyle/>
        <a:p>
          <a:endParaRPr lang="es-ES" sz="1800" b="1">
            <a:solidFill>
              <a:schemeClr val="bg1"/>
            </a:solidFill>
            <a:effectLst>
              <a:outerShdw blurRad="38100" dist="38100" dir="2700000" algn="tl">
                <a:srgbClr val="000000">
                  <a:alpha val="43137"/>
                </a:srgbClr>
              </a:outerShdw>
            </a:effectLst>
          </a:endParaRPr>
        </a:p>
      </dgm:t>
    </dgm:pt>
    <dgm:pt modelId="{E5FD4988-CB9F-4940-B04F-36F636E50122}">
      <dgm:prSet custT="1"/>
      <dgm:spPr>
        <a:solidFill>
          <a:schemeClr val="accent4">
            <a:lumMod val="50000"/>
            <a:alpha val="90000"/>
          </a:schemeClr>
        </a:solidFill>
      </dgm:spPr>
      <dgm:t>
        <a:bodyPr/>
        <a:lstStyle/>
        <a:p>
          <a:r>
            <a:rPr lang="en" sz="1800" b="1" dirty="0">
              <a:solidFill>
                <a:schemeClr val="bg1"/>
              </a:solidFill>
              <a:effectLst>
                <a:outerShdw blurRad="38100" dist="38100" dir="2700000" algn="tl">
                  <a:srgbClr val="000000">
                    <a:alpha val="43137"/>
                  </a:srgbClr>
                </a:outerShdw>
              </a:effectLst>
            </a:rPr>
            <a:t>Ölümüne kadar her şeye alçakgönüllülükle itaat etti </a:t>
          </a:r>
          <a:r>
            <a:rPr lang="en" sz="1200" b="1" dirty="0">
              <a:solidFill>
                <a:schemeClr val="bg1"/>
              </a:solidFill>
              <a:effectLst>
                <a:outerShdw blurRad="38100" dist="38100" dir="2700000" algn="tl">
                  <a:srgbClr val="000000">
                    <a:alpha val="43137"/>
                  </a:srgbClr>
                </a:outerShdw>
              </a:effectLst>
            </a:rPr>
            <a:t>(Filipililer 2:8)</a:t>
          </a:r>
          <a:endParaRPr lang="en" sz="1800" b="1" dirty="0">
            <a:solidFill>
              <a:schemeClr val="bg1"/>
            </a:solidFill>
            <a:effectLst>
              <a:outerShdw blurRad="38100" dist="38100" dir="2700000" algn="tl">
                <a:srgbClr val="000000">
                  <a:alpha val="43137"/>
                </a:srgbClr>
              </a:outerShdw>
            </a:effectLst>
          </a:endParaRPr>
        </a:p>
      </dgm:t>
    </dgm:pt>
    <dgm:pt modelId="{D7016E7F-4EED-48A9-91D8-87EE3D871C15}" type="parTrans" cxnId="{6A191350-B00B-4811-9702-E6968439EC14}">
      <dgm:prSet/>
      <dgm:spPr/>
      <dgm:t>
        <a:bodyPr/>
        <a:lstStyle/>
        <a:p>
          <a:endParaRPr lang="es-ES" sz="1800" b="1">
            <a:solidFill>
              <a:schemeClr val="bg1"/>
            </a:solidFill>
            <a:effectLst>
              <a:outerShdw blurRad="38100" dist="38100" dir="2700000" algn="tl">
                <a:srgbClr val="000000">
                  <a:alpha val="43137"/>
                </a:srgbClr>
              </a:outerShdw>
            </a:effectLst>
          </a:endParaRPr>
        </a:p>
      </dgm:t>
    </dgm:pt>
    <dgm:pt modelId="{95A59C0B-9954-47A5-8BE9-8D52EC78D1AA}" type="sibTrans" cxnId="{6A191350-B00B-4811-9702-E6968439EC14}">
      <dgm:prSet/>
      <dgm:spPr/>
      <dgm:t>
        <a:bodyPr/>
        <a:lstStyle/>
        <a:p>
          <a:endParaRPr lang="es-ES" sz="1800" b="1">
            <a:solidFill>
              <a:schemeClr val="bg1"/>
            </a:solidFill>
            <a:effectLst>
              <a:outerShdw blurRad="38100" dist="38100" dir="2700000" algn="tl">
                <a:srgbClr val="000000">
                  <a:alpha val="43137"/>
                </a:srgbClr>
              </a:outerShdw>
            </a:effectLst>
          </a:endParaRPr>
        </a:p>
      </dgm:t>
    </dgm:pt>
    <dgm:pt modelId="{04E2BF70-12D3-4D55-8792-64F2993FCD54}" type="pres">
      <dgm:prSet presAssocID="{08189DDD-AA11-423E-B517-A50B07090706}" presName="Name0" presStyleCnt="0">
        <dgm:presLayoutVars>
          <dgm:chMax val="7"/>
          <dgm:dir/>
          <dgm:animLvl val="lvl"/>
          <dgm:resizeHandles val="exact"/>
        </dgm:presLayoutVars>
      </dgm:prSet>
      <dgm:spPr/>
    </dgm:pt>
    <dgm:pt modelId="{FCA06444-AC4B-4EC3-8BEC-323D0F7CE06F}" type="pres">
      <dgm:prSet presAssocID="{8ADE643F-72B2-4CDF-B585-01EB97094AA0}" presName="circle1" presStyleLbl="node1" presStyleIdx="0" presStyleCnt="3"/>
      <dgm:spPr/>
    </dgm:pt>
    <dgm:pt modelId="{F7073B43-4691-440A-B83D-35CBCF13ED5D}" type="pres">
      <dgm:prSet presAssocID="{8ADE643F-72B2-4CDF-B585-01EB97094AA0}" presName="space" presStyleCnt="0"/>
      <dgm:spPr/>
    </dgm:pt>
    <dgm:pt modelId="{80AE798F-9999-4FB6-8016-A160C3D801D0}" type="pres">
      <dgm:prSet presAssocID="{8ADE643F-72B2-4CDF-B585-01EB97094AA0}" presName="rect1" presStyleLbl="alignAcc1" presStyleIdx="0" presStyleCnt="3"/>
      <dgm:spPr/>
    </dgm:pt>
    <dgm:pt modelId="{5BDDE259-FEDF-4825-BFCD-2EF597866D3B}" type="pres">
      <dgm:prSet presAssocID="{8E61D59A-35F5-42C4-9C27-4ED46D4135C9}" presName="vertSpace2" presStyleLbl="node1" presStyleIdx="0" presStyleCnt="3"/>
      <dgm:spPr/>
    </dgm:pt>
    <dgm:pt modelId="{C2FDA4A1-9C8B-4AB2-8804-E6F5287D1812}" type="pres">
      <dgm:prSet presAssocID="{8E61D59A-35F5-42C4-9C27-4ED46D4135C9}" presName="circle2" presStyleLbl="node1" presStyleIdx="1" presStyleCnt="3"/>
      <dgm:spPr/>
    </dgm:pt>
    <dgm:pt modelId="{53AA9E43-F8BB-40F2-9B27-29D1FF9CFF9D}" type="pres">
      <dgm:prSet presAssocID="{8E61D59A-35F5-42C4-9C27-4ED46D4135C9}" presName="rect2" presStyleLbl="alignAcc1" presStyleIdx="1" presStyleCnt="3"/>
      <dgm:spPr/>
    </dgm:pt>
    <dgm:pt modelId="{D722263F-6599-4665-A156-A5357A37FCCD}" type="pres">
      <dgm:prSet presAssocID="{E5FD4988-CB9F-4940-B04F-36F636E50122}" presName="vertSpace3" presStyleLbl="node1" presStyleIdx="1" presStyleCnt="3"/>
      <dgm:spPr/>
    </dgm:pt>
    <dgm:pt modelId="{19352A9B-ABA8-4B1D-BA66-0C1BD53D8556}" type="pres">
      <dgm:prSet presAssocID="{E5FD4988-CB9F-4940-B04F-36F636E50122}" presName="circle3" presStyleLbl="node1" presStyleIdx="2" presStyleCnt="3"/>
      <dgm:spPr/>
    </dgm:pt>
    <dgm:pt modelId="{A3CEF08D-DC7F-4D2F-85B3-E34880BCE56A}" type="pres">
      <dgm:prSet presAssocID="{E5FD4988-CB9F-4940-B04F-36F636E50122}" presName="rect3" presStyleLbl="alignAcc1" presStyleIdx="2" presStyleCnt="3"/>
      <dgm:spPr/>
    </dgm:pt>
    <dgm:pt modelId="{C7282502-6B31-4B29-83D1-C0EC6740BC42}" type="pres">
      <dgm:prSet presAssocID="{8ADE643F-72B2-4CDF-B585-01EB97094AA0}" presName="rect1ParTxNoCh" presStyleLbl="alignAcc1" presStyleIdx="2" presStyleCnt="3">
        <dgm:presLayoutVars>
          <dgm:chMax val="1"/>
          <dgm:bulletEnabled val="1"/>
        </dgm:presLayoutVars>
      </dgm:prSet>
      <dgm:spPr/>
    </dgm:pt>
    <dgm:pt modelId="{2AF0BC78-45D0-4B2C-9D88-C685346B172F}" type="pres">
      <dgm:prSet presAssocID="{8E61D59A-35F5-42C4-9C27-4ED46D4135C9}" presName="rect2ParTxNoCh" presStyleLbl="alignAcc1" presStyleIdx="2" presStyleCnt="3">
        <dgm:presLayoutVars>
          <dgm:chMax val="1"/>
          <dgm:bulletEnabled val="1"/>
        </dgm:presLayoutVars>
      </dgm:prSet>
      <dgm:spPr/>
    </dgm:pt>
    <dgm:pt modelId="{31C9E348-A541-4AE3-91F5-EB6198CB9225}" type="pres">
      <dgm:prSet presAssocID="{E5FD4988-CB9F-4940-B04F-36F636E50122}" presName="rect3ParTxNoCh" presStyleLbl="alignAcc1" presStyleIdx="2" presStyleCnt="3">
        <dgm:presLayoutVars>
          <dgm:chMax val="1"/>
          <dgm:bulletEnabled val="1"/>
        </dgm:presLayoutVars>
      </dgm:prSet>
      <dgm:spPr/>
    </dgm:pt>
  </dgm:ptLst>
  <dgm:cxnLst>
    <dgm:cxn modelId="{99EC8F13-0264-4AC5-92C3-F559FDB2D53A}" type="presOf" srcId="{8ADE643F-72B2-4CDF-B585-01EB97094AA0}" destId="{80AE798F-9999-4FB6-8016-A160C3D801D0}" srcOrd="0" destOrd="0" presId="urn:microsoft.com/office/officeart/2005/8/layout/target3"/>
    <dgm:cxn modelId="{3501F73B-2EFD-4FBD-B20B-6D26D1917380}" type="presOf" srcId="{E5FD4988-CB9F-4940-B04F-36F636E50122}" destId="{A3CEF08D-DC7F-4D2F-85B3-E34880BCE56A}" srcOrd="0" destOrd="0" presId="urn:microsoft.com/office/officeart/2005/8/layout/target3"/>
    <dgm:cxn modelId="{E7EE9346-147D-4DE9-A4D4-6205298ED758}" type="presOf" srcId="{8ADE643F-72B2-4CDF-B585-01EB97094AA0}" destId="{C7282502-6B31-4B29-83D1-C0EC6740BC42}" srcOrd="1" destOrd="0" presId="urn:microsoft.com/office/officeart/2005/8/layout/target3"/>
    <dgm:cxn modelId="{6A191350-B00B-4811-9702-E6968439EC14}" srcId="{08189DDD-AA11-423E-B517-A50B07090706}" destId="{E5FD4988-CB9F-4940-B04F-36F636E50122}" srcOrd="2" destOrd="0" parTransId="{D7016E7F-4EED-48A9-91D8-87EE3D871C15}" sibTransId="{95A59C0B-9954-47A5-8BE9-8D52EC78D1AA}"/>
    <dgm:cxn modelId="{4C853697-5DD6-46E6-90FA-799B9C1B5E1F}" type="presOf" srcId="{8E61D59A-35F5-42C4-9C27-4ED46D4135C9}" destId="{2AF0BC78-45D0-4B2C-9D88-C685346B172F}" srcOrd="1" destOrd="0" presId="urn:microsoft.com/office/officeart/2005/8/layout/target3"/>
    <dgm:cxn modelId="{346D04BC-006E-4AD3-AF24-96445FF2E2DC}" type="presOf" srcId="{08189DDD-AA11-423E-B517-A50B07090706}" destId="{04E2BF70-12D3-4D55-8792-64F2993FCD54}" srcOrd="0" destOrd="0" presId="urn:microsoft.com/office/officeart/2005/8/layout/target3"/>
    <dgm:cxn modelId="{03C21CBD-961B-4C18-A4BC-B477B36B9EC1}" srcId="{08189DDD-AA11-423E-B517-A50B07090706}" destId="{8E61D59A-35F5-42C4-9C27-4ED46D4135C9}" srcOrd="1" destOrd="0" parTransId="{62D08924-2DC7-44F8-93E7-A9F474C2F5B7}" sibTransId="{E8133F66-4F92-4177-83E4-E12BD011EBF4}"/>
    <dgm:cxn modelId="{25E2DAD9-4DED-4F6C-8BDB-9CA32C704B83}" type="presOf" srcId="{E5FD4988-CB9F-4940-B04F-36F636E50122}" destId="{31C9E348-A541-4AE3-91F5-EB6198CB9225}" srcOrd="1" destOrd="0" presId="urn:microsoft.com/office/officeart/2005/8/layout/target3"/>
    <dgm:cxn modelId="{EE850BF5-2DA9-43BB-A396-5B856DAA3721}" type="presOf" srcId="{8E61D59A-35F5-42C4-9C27-4ED46D4135C9}" destId="{53AA9E43-F8BB-40F2-9B27-29D1FF9CFF9D}" srcOrd="0" destOrd="0" presId="urn:microsoft.com/office/officeart/2005/8/layout/target3"/>
    <dgm:cxn modelId="{6603B3FA-C491-4BBC-BAEE-594C85F9F42A}" srcId="{08189DDD-AA11-423E-B517-A50B07090706}" destId="{8ADE643F-72B2-4CDF-B585-01EB97094AA0}" srcOrd="0" destOrd="0" parTransId="{C880D8E4-A3AD-47E2-8B91-21504A1A0028}" sibTransId="{3BFFCC0A-E590-451A-9496-B6FEF841E2DD}"/>
    <dgm:cxn modelId="{6D0FA9F2-CEC1-46EE-B8B8-724EB8149AF7}" type="presParOf" srcId="{04E2BF70-12D3-4D55-8792-64F2993FCD54}" destId="{FCA06444-AC4B-4EC3-8BEC-323D0F7CE06F}" srcOrd="0" destOrd="0" presId="urn:microsoft.com/office/officeart/2005/8/layout/target3"/>
    <dgm:cxn modelId="{AE5EA16A-FC4F-41EC-B8F1-C855FCE1D0FF}" type="presParOf" srcId="{04E2BF70-12D3-4D55-8792-64F2993FCD54}" destId="{F7073B43-4691-440A-B83D-35CBCF13ED5D}" srcOrd="1" destOrd="0" presId="urn:microsoft.com/office/officeart/2005/8/layout/target3"/>
    <dgm:cxn modelId="{CF46D42F-82B1-4A03-A88D-42E1ED4F256E}" type="presParOf" srcId="{04E2BF70-12D3-4D55-8792-64F2993FCD54}" destId="{80AE798F-9999-4FB6-8016-A160C3D801D0}" srcOrd="2" destOrd="0" presId="urn:microsoft.com/office/officeart/2005/8/layout/target3"/>
    <dgm:cxn modelId="{C1EC1CD4-116E-4DE9-82A5-4F478721318F}" type="presParOf" srcId="{04E2BF70-12D3-4D55-8792-64F2993FCD54}" destId="{5BDDE259-FEDF-4825-BFCD-2EF597866D3B}" srcOrd="3" destOrd="0" presId="urn:microsoft.com/office/officeart/2005/8/layout/target3"/>
    <dgm:cxn modelId="{CD4FE213-9303-4ABB-B25D-3D3397213119}" type="presParOf" srcId="{04E2BF70-12D3-4D55-8792-64F2993FCD54}" destId="{C2FDA4A1-9C8B-4AB2-8804-E6F5287D1812}" srcOrd="4" destOrd="0" presId="urn:microsoft.com/office/officeart/2005/8/layout/target3"/>
    <dgm:cxn modelId="{B98A62AB-2F88-4879-B4A6-7D047562FA29}" type="presParOf" srcId="{04E2BF70-12D3-4D55-8792-64F2993FCD54}" destId="{53AA9E43-F8BB-40F2-9B27-29D1FF9CFF9D}" srcOrd="5" destOrd="0" presId="urn:microsoft.com/office/officeart/2005/8/layout/target3"/>
    <dgm:cxn modelId="{63795A61-E3A8-4CC7-9E70-CBE395A0BAE0}" type="presParOf" srcId="{04E2BF70-12D3-4D55-8792-64F2993FCD54}" destId="{D722263F-6599-4665-A156-A5357A37FCCD}" srcOrd="6" destOrd="0" presId="urn:microsoft.com/office/officeart/2005/8/layout/target3"/>
    <dgm:cxn modelId="{B9921562-2BE2-4EE5-922C-F2A774230452}" type="presParOf" srcId="{04E2BF70-12D3-4D55-8792-64F2993FCD54}" destId="{19352A9B-ABA8-4B1D-BA66-0C1BD53D8556}" srcOrd="7" destOrd="0" presId="urn:microsoft.com/office/officeart/2005/8/layout/target3"/>
    <dgm:cxn modelId="{5478337C-4625-4696-99C7-BDFED6DDEC9B}" type="presParOf" srcId="{04E2BF70-12D3-4D55-8792-64F2993FCD54}" destId="{A3CEF08D-DC7F-4D2F-85B3-E34880BCE56A}" srcOrd="8" destOrd="0" presId="urn:microsoft.com/office/officeart/2005/8/layout/target3"/>
    <dgm:cxn modelId="{8694638B-9A89-440E-83CD-27AF110B19E0}" type="presParOf" srcId="{04E2BF70-12D3-4D55-8792-64F2993FCD54}" destId="{C7282502-6B31-4B29-83D1-C0EC6740BC42}" srcOrd="9" destOrd="0" presId="urn:microsoft.com/office/officeart/2005/8/layout/target3"/>
    <dgm:cxn modelId="{15EF45F5-9AE1-4DB5-AF15-542FA8B8689F}" type="presParOf" srcId="{04E2BF70-12D3-4D55-8792-64F2993FCD54}" destId="{2AF0BC78-45D0-4B2C-9D88-C685346B172F}" srcOrd="10" destOrd="0" presId="urn:microsoft.com/office/officeart/2005/8/layout/target3"/>
    <dgm:cxn modelId="{D0DA5DAA-19CF-4FB5-9F17-5B8D92FE1D26}" type="presParOf" srcId="{04E2BF70-12D3-4D55-8792-64F2993FCD54}" destId="{31C9E348-A541-4AE3-91F5-EB6198CB9225}" srcOrd="11"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BFC727-A5C7-457B-B84C-ED1B5ACCB513}">
      <dsp:nvSpPr>
        <dsp:cNvPr id="0" name=""/>
        <dsp:cNvSpPr/>
      </dsp:nvSpPr>
      <dsp:spPr>
        <a:xfrm rot="5400000">
          <a:off x="7553530" y="-3908581"/>
          <a:ext cx="415574" cy="8290469"/>
        </a:xfrm>
        <a:prstGeom prst="round2SameRect">
          <a:avLst/>
        </a:prstGeom>
        <a:solidFill>
          <a:schemeClr val="accent2">
            <a:tint val="40000"/>
            <a:hueOff val="0"/>
            <a:satOff val="0"/>
            <a:lumOff val="0"/>
          </a:schemeClr>
        </a:solidFill>
        <a:ln w="12700" cap="flat" cmpd="sng" algn="ctr">
          <a:solidFill>
            <a:schemeClr val="accent2">
              <a:tint val="40000"/>
              <a:alpha val="90000"/>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2">
          <a:scrgbClr r="0" g="0" b="0"/>
        </a:effectRef>
        <a:fontRef idx="minor"/>
      </dsp:style>
      <dsp:txBody>
        <a:bodyPr spcFirstLastPara="0" vert="horz" wrap="square" lIns="144000" tIns="123825" rIns="144000" bIns="123825" numCol="1" spcCol="1270" anchor="ctr" anchorCtr="0">
          <a:noAutofit/>
        </a:bodyPr>
        <a:lstStyle/>
        <a:p>
          <a:pPr marL="171450" lvl="1" indent="-171450" algn="l" defTabSz="800100">
            <a:lnSpc>
              <a:spcPct val="90000"/>
            </a:lnSpc>
            <a:spcBef>
              <a:spcPct val="0"/>
            </a:spcBef>
            <a:spcAft>
              <a:spcPct val="15000"/>
            </a:spcAft>
            <a:buNone/>
          </a:pPr>
          <a:r>
            <a:rPr lang="en" sz="1800" b="1" kern="1200" dirty="0"/>
            <a:t>Onları Mesih'in örnek hayatını incelemeleri ve taklit etmeleri için teşvik eder</a:t>
          </a:r>
          <a:endParaRPr lang="es-ES" sz="1800" kern="1200" dirty="0"/>
        </a:p>
      </dsp:txBody>
      <dsp:txXfrm rot="-5400000">
        <a:off x="3616083" y="49153"/>
        <a:ext cx="8270182" cy="375000"/>
      </dsp:txXfrm>
    </dsp:sp>
    <dsp:sp modelId="{F345F0DC-739B-4912-85FD-798D40B447B8}">
      <dsp:nvSpPr>
        <dsp:cNvPr id="0" name=""/>
        <dsp:cNvSpPr/>
      </dsp:nvSpPr>
      <dsp:spPr>
        <a:xfrm>
          <a:off x="0" y="810"/>
          <a:ext cx="3623912" cy="471686"/>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38100" rIns="0" bIns="3810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alpha val="43137"/>
                  </a:srgbClr>
                </a:outerShdw>
              </a:effectLst>
            </a:rPr>
            <a:t>Mesih'te rahatlık</a:t>
          </a:r>
          <a:endParaRPr lang="es-ES" sz="2000" kern="1200" dirty="0">
            <a:effectLst>
              <a:outerShdw blurRad="38100" dist="38100" dir="2700000" algn="tl">
                <a:srgbClr val="000000">
                  <a:alpha val="43137"/>
                </a:srgbClr>
              </a:outerShdw>
            </a:effectLst>
          </a:endParaRPr>
        </a:p>
      </dsp:txBody>
      <dsp:txXfrm>
        <a:off x="23026" y="23836"/>
        <a:ext cx="3577860" cy="425634"/>
      </dsp:txXfrm>
    </dsp:sp>
    <dsp:sp modelId="{70AE16FB-1CA3-4D95-8532-67B1C21F24F5}">
      <dsp:nvSpPr>
        <dsp:cNvPr id="0" name=""/>
        <dsp:cNvSpPr/>
      </dsp:nvSpPr>
      <dsp:spPr>
        <a:xfrm rot="5400000">
          <a:off x="7543886" y="-3413310"/>
          <a:ext cx="415574" cy="8290469"/>
        </a:xfrm>
        <a:prstGeom prst="round2SameRect">
          <a:avLst/>
        </a:prstGeom>
        <a:solidFill>
          <a:schemeClr val="accent3">
            <a:tint val="40000"/>
            <a:hueOff val="0"/>
            <a:satOff val="0"/>
            <a:lumOff val="0"/>
          </a:schemeClr>
        </a:solidFill>
        <a:ln w="12700" cap="flat" cmpd="sng" algn="ctr">
          <a:solidFill>
            <a:schemeClr val="accent3">
              <a:tint val="40000"/>
              <a:alpha val="90000"/>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2">
          <a:scrgbClr r="0" g="0" b="0"/>
        </a:effectRef>
        <a:fontRef idx="minor"/>
      </dsp:style>
      <dsp:txBody>
        <a:bodyPr spcFirstLastPara="0" vert="horz" wrap="square" lIns="144000" tIns="123825" rIns="144000" bIns="123825" numCol="1" spcCol="1270" anchor="ctr" anchorCtr="0">
          <a:noAutofit/>
        </a:bodyPr>
        <a:lstStyle/>
        <a:p>
          <a:pPr marL="171450" lvl="1" indent="-171450" algn="l" defTabSz="800100">
            <a:lnSpc>
              <a:spcPct val="90000"/>
            </a:lnSpc>
            <a:spcBef>
              <a:spcPct val="0"/>
            </a:spcBef>
            <a:spcAft>
              <a:spcPct val="15000"/>
            </a:spcAft>
            <a:buNone/>
          </a:pPr>
          <a:r>
            <a:rPr lang="en" sz="1800" b="1" kern="1200" dirty="0"/>
            <a:t>Mesih'e olan sevgileri, zihinleri üzerinde uyarıcı bir güç oluşturur</a:t>
          </a:r>
          <a:endParaRPr lang="es-ES" sz="1800" kern="1200" dirty="0"/>
        </a:p>
      </dsp:txBody>
      <dsp:txXfrm rot="-5400000">
        <a:off x="3606439" y="544424"/>
        <a:ext cx="8270182" cy="375000"/>
      </dsp:txXfrm>
    </dsp:sp>
    <dsp:sp modelId="{38A2E8CB-CFE4-465A-8900-6ABEE3E03BF6}">
      <dsp:nvSpPr>
        <dsp:cNvPr id="0" name=""/>
        <dsp:cNvSpPr/>
      </dsp:nvSpPr>
      <dsp:spPr>
        <a:xfrm>
          <a:off x="0" y="496081"/>
          <a:ext cx="3623912" cy="471686"/>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38100" rIns="0" bIns="3810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alpha val="43137"/>
                  </a:srgbClr>
                </a:outerShdw>
              </a:effectLst>
            </a:rPr>
            <a:t>Sevgide rahatlık</a:t>
          </a:r>
          <a:endParaRPr lang="es-ES" sz="2000" kern="1200" dirty="0">
            <a:effectLst>
              <a:outerShdw blurRad="38100" dist="38100" dir="2700000" algn="tl">
                <a:srgbClr val="000000">
                  <a:alpha val="43137"/>
                </a:srgbClr>
              </a:outerShdw>
            </a:effectLst>
          </a:endParaRPr>
        </a:p>
      </dsp:txBody>
      <dsp:txXfrm>
        <a:off x="23026" y="519107"/>
        <a:ext cx="3577860" cy="425634"/>
      </dsp:txXfrm>
    </dsp:sp>
    <dsp:sp modelId="{A07AF936-934C-43B9-9E11-CB036ADFDB92}">
      <dsp:nvSpPr>
        <dsp:cNvPr id="0" name=""/>
        <dsp:cNvSpPr/>
      </dsp:nvSpPr>
      <dsp:spPr>
        <a:xfrm rot="5400000">
          <a:off x="7543886" y="-2918039"/>
          <a:ext cx="415574" cy="8290469"/>
        </a:xfrm>
        <a:prstGeom prst="round2SameRect">
          <a:avLst/>
        </a:prstGeom>
        <a:solidFill>
          <a:schemeClr val="accent4">
            <a:tint val="40000"/>
            <a:hueOff val="0"/>
            <a:satOff val="0"/>
            <a:lumOff val="0"/>
          </a:schemeClr>
        </a:solidFill>
        <a:ln w="12700" cap="flat" cmpd="sng" algn="ctr">
          <a:solidFill>
            <a:schemeClr val="accent4">
              <a:tint val="40000"/>
              <a:alpha val="90000"/>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2">
          <a:scrgbClr r="0" g="0" b="0"/>
        </a:effectRef>
        <a:fontRef idx="minor"/>
      </dsp:style>
      <dsp:txBody>
        <a:bodyPr spcFirstLastPara="0" vert="horz" wrap="square" lIns="144000" tIns="123825" rIns="144000" bIns="123825" numCol="1" spcCol="1270" anchor="ctr" anchorCtr="0">
          <a:noAutofit/>
        </a:bodyPr>
        <a:lstStyle/>
        <a:p>
          <a:pPr marL="171450" lvl="1" indent="-171450" algn="l" defTabSz="800100">
            <a:lnSpc>
              <a:spcPct val="90000"/>
            </a:lnSpc>
            <a:spcBef>
              <a:spcPct val="0"/>
            </a:spcBef>
            <a:spcAft>
              <a:spcPct val="15000"/>
            </a:spcAft>
            <a:buNone/>
          </a:pPr>
          <a:r>
            <a:rPr lang="en" sz="1800" b="1" kern="1200" dirty="0"/>
            <a:t>Ruh'un kontrolüne boyun eğmeleri gerekir</a:t>
          </a:r>
          <a:endParaRPr lang="es-ES" sz="1800" kern="1200" dirty="0"/>
        </a:p>
      </dsp:txBody>
      <dsp:txXfrm rot="-5400000">
        <a:off x="3606439" y="1039695"/>
        <a:ext cx="8270182" cy="375000"/>
      </dsp:txXfrm>
    </dsp:sp>
    <dsp:sp modelId="{225F09F4-9F2B-4BA9-BFC5-4949A0E5B0A4}">
      <dsp:nvSpPr>
        <dsp:cNvPr id="0" name=""/>
        <dsp:cNvSpPr/>
      </dsp:nvSpPr>
      <dsp:spPr>
        <a:xfrm>
          <a:off x="0" y="991352"/>
          <a:ext cx="3623912" cy="471686"/>
        </a:xfrm>
        <a:prstGeom prst="round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38100" rIns="0" bIns="3810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alpha val="43137"/>
                  </a:srgbClr>
                </a:outerShdw>
              </a:effectLst>
            </a:rPr>
            <a:t>Ruhun birliği</a:t>
          </a:r>
          <a:endParaRPr lang="es-ES" sz="2000" kern="1200" dirty="0">
            <a:effectLst>
              <a:outerShdw blurRad="38100" dist="38100" dir="2700000" algn="tl">
                <a:srgbClr val="000000">
                  <a:alpha val="43137"/>
                </a:srgbClr>
              </a:outerShdw>
            </a:effectLst>
          </a:endParaRPr>
        </a:p>
      </dsp:txBody>
      <dsp:txXfrm>
        <a:off x="23026" y="1014378"/>
        <a:ext cx="3577860" cy="425634"/>
      </dsp:txXfrm>
    </dsp:sp>
    <dsp:sp modelId="{A95744FE-A75C-42EE-A600-0978F5810D02}">
      <dsp:nvSpPr>
        <dsp:cNvPr id="0" name=""/>
        <dsp:cNvSpPr/>
      </dsp:nvSpPr>
      <dsp:spPr>
        <a:xfrm rot="5400000">
          <a:off x="7543886" y="-2422768"/>
          <a:ext cx="415574" cy="8290469"/>
        </a:xfrm>
        <a:prstGeom prst="round2SameRect">
          <a:avLst/>
        </a:prstGeom>
        <a:solidFill>
          <a:schemeClr val="accent5">
            <a:tint val="40000"/>
            <a:hueOff val="0"/>
            <a:satOff val="0"/>
            <a:lumOff val="0"/>
          </a:schemeClr>
        </a:solidFill>
        <a:ln w="12700" cap="flat" cmpd="sng" algn="ctr">
          <a:solidFill>
            <a:schemeClr val="accent5">
              <a:tint val="40000"/>
              <a:alpha val="90000"/>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2">
          <a:scrgbClr r="0" g="0" b="0"/>
        </a:effectRef>
        <a:fontRef idx="minor"/>
      </dsp:style>
      <dsp:txBody>
        <a:bodyPr spcFirstLastPara="0" vert="horz" wrap="square" lIns="144000" tIns="123825" rIns="144000" bIns="123825" numCol="1" spcCol="1270" anchor="ctr" anchorCtr="0">
          <a:noAutofit/>
        </a:bodyPr>
        <a:lstStyle/>
        <a:p>
          <a:pPr marL="171450" lvl="1" indent="-171450" algn="l" defTabSz="800100">
            <a:lnSpc>
              <a:spcPct val="90000"/>
            </a:lnSpc>
            <a:spcBef>
              <a:spcPct val="0"/>
            </a:spcBef>
            <a:spcAft>
              <a:spcPct val="15000"/>
            </a:spcAft>
            <a:buNone/>
          </a:pPr>
          <a:r>
            <a:rPr lang="en" sz="1800" b="1" kern="1200" dirty="0"/>
            <a:t>İnsan sevgisinin şefkatli ve sıcak duygularını yansıtmalıdırlar</a:t>
          </a:r>
          <a:endParaRPr lang="es-ES" sz="1800" kern="1200" dirty="0"/>
        </a:p>
      </dsp:txBody>
      <dsp:txXfrm rot="-5400000">
        <a:off x="3606439" y="1534966"/>
        <a:ext cx="8270182" cy="375000"/>
      </dsp:txXfrm>
    </dsp:sp>
    <dsp:sp modelId="{C254F32F-86CA-4E99-979B-AF9096E5D968}">
      <dsp:nvSpPr>
        <dsp:cNvPr id="0" name=""/>
        <dsp:cNvSpPr/>
      </dsp:nvSpPr>
      <dsp:spPr>
        <a:xfrm>
          <a:off x="0" y="1486623"/>
          <a:ext cx="3623912" cy="471686"/>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38100" rIns="0" bIns="3810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alpha val="43137"/>
                  </a:srgbClr>
                </a:outerShdw>
              </a:effectLst>
            </a:rPr>
            <a:t>Samimi sevgi</a:t>
          </a:r>
          <a:endParaRPr lang="es-ES" sz="2000" kern="1200" dirty="0">
            <a:effectLst>
              <a:outerShdw blurRad="38100" dist="38100" dir="2700000" algn="tl">
                <a:srgbClr val="000000">
                  <a:alpha val="43137"/>
                </a:srgbClr>
              </a:outerShdw>
            </a:effectLst>
          </a:endParaRPr>
        </a:p>
      </dsp:txBody>
      <dsp:txXfrm>
        <a:off x="23026" y="1509649"/>
        <a:ext cx="3577860" cy="425634"/>
      </dsp:txXfrm>
    </dsp:sp>
    <dsp:sp modelId="{E4276F12-D4D7-4759-9AAC-224505EC7F61}">
      <dsp:nvSpPr>
        <dsp:cNvPr id="0" name=""/>
        <dsp:cNvSpPr/>
      </dsp:nvSpPr>
      <dsp:spPr>
        <a:xfrm rot="5400000">
          <a:off x="7543886" y="-1927497"/>
          <a:ext cx="415574" cy="8290469"/>
        </a:xfrm>
        <a:prstGeom prst="round2SameRect">
          <a:avLst/>
        </a:prstGeom>
        <a:solidFill>
          <a:schemeClr val="accent6">
            <a:tint val="40000"/>
            <a:hueOff val="0"/>
            <a:satOff val="0"/>
            <a:lumOff val="0"/>
          </a:schemeClr>
        </a:solidFill>
        <a:ln w="12700" cap="flat" cmpd="sng" algn="ctr">
          <a:solidFill>
            <a:schemeClr val="accent6">
              <a:tint val="40000"/>
              <a:alpha val="90000"/>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2">
          <a:scrgbClr r="0" g="0" b="0"/>
        </a:effectRef>
        <a:fontRef idx="minor"/>
      </dsp:style>
      <dsp:txBody>
        <a:bodyPr spcFirstLastPara="0" vert="horz" wrap="square" lIns="144000" tIns="123825" rIns="144000" bIns="123825" numCol="1" spcCol="1270" anchor="ctr" anchorCtr="0">
          <a:noAutofit/>
        </a:bodyPr>
        <a:lstStyle/>
        <a:p>
          <a:pPr marL="171450" lvl="1" indent="-171450" algn="l" defTabSz="800100">
            <a:lnSpc>
              <a:spcPct val="90000"/>
            </a:lnSpc>
            <a:spcBef>
              <a:spcPct val="0"/>
            </a:spcBef>
            <a:spcAft>
              <a:spcPct val="15000"/>
            </a:spcAft>
            <a:buNone/>
          </a:pPr>
          <a:r>
            <a:rPr lang="en" sz="1800" b="1" kern="1200" dirty="0"/>
            <a:t>Bireysel merhamet eylemleriyle gerçek sevginin varlığını göstermelidirler.</a:t>
          </a:r>
          <a:endParaRPr lang="es-ES" sz="1800" kern="1200" dirty="0"/>
        </a:p>
      </dsp:txBody>
      <dsp:txXfrm rot="-5400000">
        <a:off x="3606439" y="2030237"/>
        <a:ext cx="8270182" cy="375000"/>
      </dsp:txXfrm>
    </dsp:sp>
    <dsp:sp modelId="{9F224E3E-D8F3-4E8C-94A2-5FFD1B0B6430}">
      <dsp:nvSpPr>
        <dsp:cNvPr id="0" name=""/>
        <dsp:cNvSpPr/>
      </dsp:nvSpPr>
      <dsp:spPr>
        <a:xfrm>
          <a:off x="0" y="1981894"/>
          <a:ext cx="3623912" cy="471686"/>
        </a:xfrm>
        <a:prstGeom prst="round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38100" rIns="0" bIns="3810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alpha val="43137"/>
                  </a:srgbClr>
                </a:outerShdw>
              </a:effectLst>
            </a:rPr>
            <a:t>Merhamet</a:t>
          </a:r>
          <a:endParaRPr lang="es-ES" sz="2000" kern="1200" dirty="0">
            <a:effectLst>
              <a:outerShdw blurRad="38100" dist="38100" dir="2700000" algn="tl">
                <a:srgbClr val="000000">
                  <a:alpha val="43137"/>
                </a:srgbClr>
              </a:outerShdw>
            </a:effectLst>
          </a:endParaRPr>
        </a:p>
      </dsp:txBody>
      <dsp:txXfrm>
        <a:off x="23026" y="2004920"/>
        <a:ext cx="3577860" cy="425634"/>
      </dsp:txXfrm>
    </dsp:sp>
    <dsp:sp modelId="{0F736E9E-DC0F-41A1-89FA-11AAAE29D790}">
      <dsp:nvSpPr>
        <dsp:cNvPr id="0" name=""/>
        <dsp:cNvSpPr/>
      </dsp:nvSpPr>
      <dsp:spPr>
        <a:xfrm rot="5400000">
          <a:off x="7543886" y="-1432226"/>
          <a:ext cx="415574" cy="8290469"/>
        </a:xfrm>
        <a:prstGeom prst="round2SameRect">
          <a:avLst/>
        </a:prstGeom>
        <a:solidFill>
          <a:srgbClr val="9DFDE6"/>
        </a:solidFill>
        <a:ln w="12700" cap="flat" cmpd="sng" algn="ctr">
          <a:solidFill>
            <a:srgbClr val="9DFDE6">
              <a:alpha val="90000"/>
            </a:srgbClr>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2">
          <a:scrgbClr r="0" g="0" b="0"/>
        </a:effectRef>
        <a:fontRef idx="minor"/>
      </dsp:style>
      <dsp:txBody>
        <a:bodyPr spcFirstLastPara="0" vert="horz" wrap="square" lIns="144000" tIns="123825" rIns="144000" bIns="123825" numCol="1" spcCol="1270" anchor="ctr" anchorCtr="0">
          <a:noAutofit/>
        </a:bodyPr>
        <a:lstStyle/>
        <a:p>
          <a:pPr marL="171450" lvl="1" indent="-171450" algn="l" defTabSz="800100">
            <a:lnSpc>
              <a:spcPct val="90000"/>
            </a:lnSpc>
            <a:spcBef>
              <a:spcPct val="0"/>
            </a:spcBef>
            <a:spcAft>
              <a:spcPct val="15000"/>
            </a:spcAft>
            <a:buNone/>
          </a:pPr>
          <a:r>
            <a:rPr lang="en" sz="1800" b="1" kern="1200" dirty="0"/>
            <a:t>Karşılıklı sevgi, düşünceleri benzer hale getirir ve birleşik eyleme yol açar.</a:t>
          </a:r>
          <a:endParaRPr lang="es-ES" sz="1800" kern="1200" dirty="0"/>
        </a:p>
      </dsp:txBody>
      <dsp:txXfrm rot="-5400000">
        <a:off x="3606439" y="2525508"/>
        <a:ext cx="8270182" cy="375000"/>
      </dsp:txXfrm>
    </dsp:sp>
    <dsp:sp modelId="{D322E446-1E18-40C5-B54D-DBDC6663ED62}">
      <dsp:nvSpPr>
        <dsp:cNvPr id="0" name=""/>
        <dsp:cNvSpPr/>
      </dsp:nvSpPr>
      <dsp:spPr>
        <a:xfrm>
          <a:off x="0" y="2477165"/>
          <a:ext cx="3623912" cy="471686"/>
        </a:xfrm>
        <a:prstGeom prst="roundRect">
          <a:avLst/>
        </a:prstGeom>
        <a:gradFill rotWithShape="0">
          <a:gsLst>
            <a:gs pos="0">
              <a:srgbClr val="00A8A4"/>
            </a:gs>
            <a:gs pos="50000">
              <a:schemeClr val="tx2"/>
            </a:gs>
            <a:gs pos="100000">
              <a:schemeClr val="tx2">
                <a:lumMod val="75000"/>
              </a:schemeClr>
            </a:gs>
          </a:gsLst>
          <a:lin ang="5400000" scaled="0"/>
        </a:gradFill>
        <a:ln>
          <a:noFill/>
        </a:ln>
        <a:effectLst>
          <a:outerShdw blurRad="57150" dist="19050" dir="5400000" algn="ctr" rotWithShape="0">
            <a:srgbClr val="000000">
              <a:alpha val="63000"/>
            </a:srgbClr>
          </a:outerShdw>
        </a:effectLst>
      </dsp:spPr>
      <dsp:style>
        <a:lnRef idx="0">
          <a:schemeClr val="accent1"/>
        </a:lnRef>
        <a:fillRef idx="3">
          <a:schemeClr val="accent1"/>
        </a:fillRef>
        <a:effectRef idx="3">
          <a:schemeClr val="accent1"/>
        </a:effectRef>
        <a:fontRef idx="minor">
          <a:schemeClr val="lt1"/>
        </a:fontRef>
      </dsp:style>
      <dsp:txBody>
        <a:bodyPr spcFirstLastPara="0" vert="horz" wrap="square" lIns="0" tIns="38100" rIns="0" bIns="3810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alpha val="43137"/>
                  </a:srgbClr>
                </a:outerShdw>
              </a:effectLst>
            </a:rPr>
            <a:t>Duygu ve sevgide birlik</a:t>
          </a:r>
          <a:endParaRPr lang="es-ES" sz="2000" kern="1200" dirty="0">
            <a:effectLst>
              <a:outerShdw blurRad="38100" dist="38100" dir="2700000" algn="tl">
                <a:srgbClr val="000000">
                  <a:alpha val="43137"/>
                </a:srgbClr>
              </a:outerShdw>
            </a:effectLst>
          </a:endParaRPr>
        </a:p>
      </dsp:txBody>
      <dsp:txXfrm>
        <a:off x="23026" y="2500191"/>
        <a:ext cx="3577860" cy="42563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A06444-AC4B-4EC3-8BEC-323D0F7CE06F}">
      <dsp:nvSpPr>
        <dsp:cNvPr id="0" name=""/>
        <dsp:cNvSpPr/>
      </dsp:nvSpPr>
      <dsp:spPr>
        <a:xfrm>
          <a:off x="0" y="0"/>
          <a:ext cx="1395652" cy="1395652"/>
        </a:xfrm>
        <a:prstGeom prst="pie">
          <a:avLst>
            <a:gd name="adj1" fmla="val 5400000"/>
            <a:gd name="adj2" fmla="val 1620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80AE798F-9999-4FB6-8016-A160C3D801D0}">
      <dsp:nvSpPr>
        <dsp:cNvPr id="0" name=""/>
        <dsp:cNvSpPr/>
      </dsp:nvSpPr>
      <dsp:spPr>
        <a:xfrm>
          <a:off x="697826" y="0"/>
          <a:ext cx="6588803" cy="1395652"/>
        </a:xfrm>
        <a:prstGeom prst="rect">
          <a:avLst/>
        </a:prstGeom>
        <a:solidFill>
          <a:schemeClr val="accent3">
            <a:lumMod val="50000"/>
            <a:alpha val="90000"/>
          </a:schemeClr>
        </a:solidFill>
        <a:ln w="12700" cap="flat" cmpd="sng" algn="ctr">
          <a:solidFill>
            <a:schemeClr val="accent3">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 sz="1800" b="1" kern="1200">
              <a:solidFill>
                <a:schemeClr val="bg1"/>
              </a:solidFill>
              <a:effectLst>
                <a:outerShdw blurRad="38100" dist="38100" dir="2700000" algn="tl">
                  <a:srgbClr val="000000">
                    <a:alpha val="43137"/>
                  </a:srgbClr>
                </a:outerShdw>
              </a:effectLst>
            </a:rPr>
            <a:t>O, ilahi ayrıcalıklarından vazgeçti (Filipililer 2:6)</a:t>
          </a:r>
        </a:p>
      </dsp:txBody>
      <dsp:txXfrm>
        <a:off x="697826" y="0"/>
        <a:ext cx="6588803" cy="418696"/>
      </dsp:txXfrm>
    </dsp:sp>
    <dsp:sp modelId="{C2FDA4A1-9C8B-4AB2-8804-E6F5287D1812}">
      <dsp:nvSpPr>
        <dsp:cNvPr id="0" name=""/>
        <dsp:cNvSpPr/>
      </dsp:nvSpPr>
      <dsp:spPr>
        <a:xfrm>
          <a:off x="244239" y="418696"/>
          <a:ext cx="907172" cy="907172"/>
        </a:xfrm>
        <a:prstGeom prst="pie">
          <a:avLst>
            <a:gd name="adj1" fmla="val 5400000"/>
            <a:gd name="adj2" fmla="val 16200000"/>
          </a:avLst>
        </a:prstGeom>
        <a:gradFill rotWithShape="0">
          <a:gsLst>
            <a:gs pos="0">
              <a:schemeClr val="accent3">
                <a:hueOff val="-5999998"/>
                <a:satOff val="0"/>
                <a:lumOff val="-15000"/>
                <a:alphaOff val="0"/>
                <a:satMod val="103000"/>
                <a:lumMod val="102000"/>
                <a:tint val="94000"/>
              </a:schemeClr>
            </a:gs>
            <a:gs pos="50000">
              <a:schemeClr val="accent3">
                <a:hueOff val="-5999998"/>
                <a:satOff val="0"/>
                <a:lumOff val="-15000"/>
                <a:alphaOff val="0"/>
                <a:satMod val="110000"/>
                <a:lumMod val="100000"/>
                <a:shade val="100000"/>
              </a:schemeClr>
            </a:gs>
            <a:gs pos="100000">
              <a:schemeClr val="accent3">
                <a:hueOff val="-5999998"/>
                <a:satOff val="0"/>
                <a:lumOff val="-1500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53AA9E43-F8BB-40F2-9B27-29D1FF9CFF9D}">
      <dsp:nvSpPr>
        <dsp:cNvPr id="0" name=""/>
        <dsp:cNvSpPr/>
      </dsp:nvSpPr>
      <dsp:spPr>
        <a:xfrm>
          <a:off x="697826" y="418696"/>
          <a:ext cx="6588803" cy="907172"/>
        </a:xfrm>
        <a:prstGeom prst="rect">
          <a:avLst/>
        </a:prstGeom>
        <a:solidFill>
          <a:schemeClr val="accent1">
            <a:lumMod val="50000"/>
            <a:alpha val="90000"/>
          </a:schemeClr>
        </a:solidFill>
        <a:ln w="12700" cap="flat" cmpd="sng" algn="ctr">
          <a:solidFill>
            <a:schemeClr val="accent3">
              <a:hueOff val="-5999998"/>
              <a:satOff val="0"/>
              <a:lumOff val="-1500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 sz="1800" b="1" kern="1200">
              <a:solidFill>
                <a:schemeClr val="bg1"/>
              </a:solidFill>
              <a:effectLst>
                <a:outerShdw blurRad="38100" dist="38100" dir="2700000" algn="tl">
                  <a:srgbClr val="000000">
                    <a:alpha val="43137"/>
                  </a:srgbClr>
                </a:outerShdw>
              </a:effectLst>
            </a:rPr>
            <a:t>Bize hizmet etmek için insan oldu (Filipililer 2:7)</a:t>
          </a:r>
        </a:p>
      </dsp:txBody>
      <dsp:txXfrm>
        <a:off x="697826" y="418696"/>
        <a:ext cx="6588803" cy="418695"/>
      </dsp:txXfrm>
    </dsp:sp>
    <dsp:sp modelId="{19352A9B-ABA8-4B1D-BA66-0C1BD53D8556}">
      <dsp:nvSpPr>
        <dsp:cNvPr id="0" name=""/>
        <dsp:cNvSpPr/>
      </dsp:nvSpPr>
      <dsp:spPr>
        <a:xfrm>
          <a:off x="488478" y="837391"/>
          <a:ext cx="418695" cy="418695"/>
        </a:xfrm>
        <a:prstGeom prst="pie">
          <a:avLst>
            <a:gd name="adj1" fmla="val 5400000"/>
            <a:gd name="adj2" fmla="val 16200000"/>
          </a:avLst>
        </a:prstGeom>
        <a:gradFill rotWithShape="0">
          <a:gsLst>
            <a:gs pos="0">
              <a:schemeClr val="accent3">
                <a:hueOff val="-11999996"/>
                <a:satOff val="0"/>
                <a:lumOff val="-30000"/>
                <a:alphaOff val="0"/>
                <a:satMod val="103000"/>
                <a:lumMod val="102000"/>
                <a:tint val="94000"/>
              </a:schemeClr>
            </a:gs>
            <a:gs pos="50000">
              <a:schemeClr val="accent3">
                <a:hueOff val="-11999996"/>
                <a:satOff val="0"/>
                <a:lumOff val="-30000"/>
                <a:alphaOff val="0"/>
                <a:satMod val="110000"/>
                <a:lumMod val="100000"/>
                <a:shade val="100000"/>
              </a:schemeClr>
            </a:gs>
            <a:gs pos="100000">
              <a:schemeClr val="accent3">
                <a:hueOff val="-11999996"/>
                <a:satOff val="0"/>
                <a:lumOff val="-3000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A3CEF08D-DC7F-4D2F-85B3-E34880BCE56A}">
      <dsp:nvSpPr>
        <dsp:cNvPr id="0" name=""/>
        <dsp:cNvSpPr/>
      </dsp:nvSpPr>
      <dsp:spPr>
        <a:xfrm>
          <a:off x="697826" y="837391"/>
          <a:ext cx="6588803" cy="418695"/>
        </a:xfrm>
        <a:prstGeom prst="rect">
          <a:avLst/>
        </a:prstGeom>
        <a:solidFill>
          <a:schemeClr val="accent4">
            <a:lumMod val="50000"/>
            <a:alpha val="90000"/>
          </a:schemeClr>
        </a:solidFill>
        <a:ln w="12700" cap="flat" cmpd="sng" algn="ctr">
          <a:solidFill>
            <a:schemeClr val="accent3">
              <a:hueOff val="-11999996"/>
              <a:satOff val="0"/>
              <a:lumOff val="-3000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 sz="1800" b="1" kern="1200" dirty="0">
              <a:solidFill>
                <a:schemeClr val="bg1"/>
              </a:solidFill>
              <a:effectLst>
                <a:outerShdw blurRad="38100" dist="38100" dir="2700000" algn="tl">
                  <a:srgbClr val="000000">
                    <a:alpha val="43137"/>
                  </a:srgbClr>
                </a:outerShdw>
              </a:effectLst>
            </a:rPr>
            <a:t>Ölümüne kadar her şeye alçakgönüllülükle itaat etti </a:t>
          </a:r>
          <a:r>
            <a:rPr lang="en" sz="1200" b="1" kern="1200" dirty="0">
              <a:solidFill>
                <a:schemeClr val="bg1"/>
              </a:solidFill>
              <a:effectLst>
                <a:outerShdw blurRad="38100" dist="38100" dir="2700000" algn="tl">
                  <a:srgbClr val="000000">
                    <a:alpha val="43137"/>
                  </a:srgbClr>
                </a:outerShdw>
              </a:effectLst>
            </a:rPr>
            <a:t>(Filipililer 2:8)</a:t>
          </a:r>
          <a:endParaRPr lang="en" sz="1800" b="1" kern="1200" dirty="0">
            <a:solidFill>
              <a:schemeClr val="bg1"/>
            </a:solidFill>
            <a:effectLst>
              <a:outerShdw blurRad="38100" dist="38100" dir="2700000" algn="tl">
                <a:srgbClr val="000000">
                  <a:alpha val="43137"/>
                </a:srgbClr>
              </a:outerShdw>
            </a:effectLst>
          </a:endParaRPr>
        </a:p>
      </dsp:txBody>
      <dsp:txXfrm>
        <a:off x="697826" y="837391"/>
        <a:ext cx="6588803" cy="418695"/>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F6F4F38-242B-7560-E50F-32A493D20954}"/>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67883350-400D-FB3D-F87D-1E8F5E3A115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2E203638-2C91-2B25-F6DC-AFBAC56D49F4}"/>
              </a:ext>
            </a:extLst>
          </p:cNvPr>
          <p:cNvSpPr>
            <a:spLocks noGrp="1"/>
          </p:cNvSpPr>
          <p:nvPr>
            <p:ph type="dt" sz="half" idx="10"/>
          </p:nvPr>
        </p:nvSpPr>
        <p:spPr/>
        <p:txBody>
          <a:bodyPr/>
          <a:lstStyle/>
          <a:p>
            <a:fld id="{1BB86B78-E54E-427E-B66B-C473E2A08BE5}" type="datetimeFigureOut">
              <a:rPr lang="es-ES" smtClean="0"/>
              <a:t>10/01/2026</a:t>
            </a:fld>
            <a:endParaRPr lang="es-ES"/>
          </a:p>
        </p:txBody>
      </p:sp>
      <p:sp>
        <p:nvSpPr>
          <p:cNvPr id="5" name="Marcador de pie de página 4">
            <a:extLst>
              <a:ext uri="{FF2B5EF4-FFF2-40B4-BE49-F238E27FC236}">
                <a16:creationId xmlns:a16="http://schemas.microsoft.com/office/drawing/2014/main" id="{CBF65A61-83AD-00DB-3C7F-60135A8DB9CB}"/>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62EDF8F-A5F1-DB23-BB71-F93FAE559869}"/>
              </a:ext>
            </a:extLst>
          </p:cNvPr>
          <p:cNvSpPr>
            <a:spLocks noGrp="1"/>
          </p:cNvSpPr>
          <p:nvPr>
            <p:ph type="sldNum" sz="quarter" idx="12"/>
          </p:nvPr>
        </p:nvSpPr>
        <p:spPr/>
        <p:txBody>
          <a:bodyPr/>
          <a:lstStyle/>
          <a:p>
            <a:fld id="{E1B8556D-1B8A-4B14-B2CD-661435D97765}" type="slidenum">
              <a:rPr lang="es-ES" smtClean="0"/>
              <a:t>‹Nº›</a:t>
            </a:fld>
            <a:endParaRPr lang="es-ES"/>
          </a:p>
        </p:txBody>
      </p:sp>
    </p:spTree>
    <p:extLst>
      <p:ext uri="{BB962C8B-B14F-4D97-AF65-F5344CB8AC3E}">
        <p14:creationId xmlns:p14="http://schemas.microsoft.com/office/powerpoint/2010/main" val="1833414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0B8E99C-2064-8188-E582-7AFF836F7E0E}"/>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B5E280A0-564D-128C-0914-EA2FF3DE6CEF}"/>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E3C0DA7-0372-E7C0-F02A-B506E965D96C}"/>
              </a:ext>
            </a:extLst>
          </p:cNvPr>
          <p:cNvSpPr>
            <a:spLocks noGrp="1"/>
          </p:cNvSpPr>
          <p:nvPr>
            <p:ph type="dt" sz="half" idx="10"/>
          </p:nvPr>
        </p:nvSpPr>
        <p:spPr/>
        <p:txBody>
          <a:bodyPr/>
          <a:lstStyle/>
          <a:p>
            <a:fld id="{1BB86B78-E54E-427E-B66B-C473E2A08BE5}" type="datetimeFigureOut">
              <a:rPr lang="es-ES" smtClean="0"/>
              <a:t>10/01/2026</a:t>
            </a:fld>
            <a:endParaRPr lang="es-ES"/>
          </a:p>
        </p:txBody>
      </p:sp>
      <p:sp>
        <p:nvSpPr>
          <p:cNvPr id="5" name="Marcador de pie de página 4">
            <a:extLst>
              <a:ext uri="{FF2B5EF4-FFF2-40B4-BE49-F238E27FC236}">
                <a16:creationId xmlns:a16="http://schemas.microsoft.com/office/drawing/2014/main" id="{173392CC-B3FE-7AA3-189C-21970054CF3C}"/>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C58C36E-47D3-B3B3-AAF7-BC6F04F3DBB4}"/>
              </a:ext>
            </a:extLst>
          </p:cNvPr>
          <p:cNvSpPr>
            <a:spLocks noGrp="1"/>
          </p:cNvSpPr>
          <p:nvPr>
            <p:ph type="sldNum" sz="quarter" idx="12"/>
          </p:nvPr>
        </p:nvSpPr>
        <p:spPr/>
        <p:txBody>
          <a:bodyPr/>
          <a:lstStyle/>
          <a:p>
            <a:fld id="{E1B8556D-1B8A-4B14-B2CD-661435D97765}" type="slidenum">
              <a:rPr lang="es-ES" smtClean="0"/>
              <a:t>‹Nº›</a:t>
            </a:fld>
            <a:endParaRPr lang="es-ES"/>
          </a:p>
        </p:txBody>
      </p:sp>
    </p:spTree>
    <p:extLst>
      <p:ext uri="{BB962C8B-B14F-4D97-AF65-F5344CB8AC3E}">
        <p14:creationId xmlns:p14="http://schemas.microsoft.com/office/powerpoint/2010/main" val="1539037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10FCA960-E243-B595-32E1-D4932365750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C8D81752-310F-0E5D-DA11-DCE0751E3A20}"/>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A6BFBE61-078A-FFA7-3184-14C4E3C36185}"/>
              </a:ext>
            </a:extLst>
          </p:cNvPr>
          <p:cNvSpPr>
            <a:spLocks noGrp="1"/>
          </p:cNvSpPr>
          <p:nvPr>
            <p:ph type="dt" sz="half" idx="10"/>
          </p:nvPr>
        </p:nvSpPr>
        <p:spPr/>
        <p:txBody>
          <a:bodyPr/>
          <a:lstStyle/>
          <a:p>
            <a:fld id="{1BB86B78-E54E-427E-B66B-C473E2A08BE5}" type="datetimeFigureOut">
              <a:rPr lang="es-ES" smtClean="0"/>
              <a:t>10/01/2026</a:t>
            </a:fld>
            <a:endParaRPr lang="es-ES"/>
          </a:p>
        </p:txBody>
      </p:sp>
      <p:sp>
        <p:nvSpPr>
          <p:cNvPr id="5" name="Marcador de pie de página 4">
            <a:extLst>
              <a:ext uri="{FF2B5EF4-FFF2-40B4-BE49-F238E27FC236}">
                <a16:creationId xmlns:a16="http://schemas.microsoft.com/office/drawing/2014/main" id="{248D08A5-05EF-41F8-5B09-8F06CDF7CBB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BC6B19A-C9CB-6049-D304-CFE0E61248C2}"/>
              </a:ext>
            </a:extLst>
          </p:cNvPr>
          <p:cNvSpPr>
            <a:spLocks noGrp="1"/>
          </p:cNvSpPr>
          <p:nvPr>
            <p:ph type="sldNum" sz="quarter" idx="12"/>
          </p:nvPr>
        </p:nvSpPr>
        <p:spPr/>
        <p:txBody>
          <a:bodyPr/>
          <a:lstStyle/>
          <a:p>
            <a:fld id="{E1B8556D-1B8A-4B14-B2CD-661435D97765}" type="slidenum">
              <a:rPr lang="es-ES" smtClean="0"/>
              <a:t>‹Nº›</a:t>
            </a:fld>
            <a:endParaRPr lang="es-ES"/>
          </a:p>
        </p:txBody>
      </p:sp>
    </p:spTree>
    <p:extLst>
      <p:ext uri="{BB962C8B-B14F-4D97-AF65-F5344CB8AC3E}">
        <p14:creationId xmlns:p14="http://schemas.microsoft.com/office/powerpoint/2010/main" val="1159691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6ACD53-015A-1B50-5619-1692E0971303}"/>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5194D81D-9BCE-BA18-A48F-DE4B1552A7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7ACE0CBD-0920-4381-A70F-6808DB8C7CEF}"/>
              </a:ext>
            </a:extLst>
          </p:cNvPr>
          <p:cNvSpPr>
            <a:spLocks noGrp="1"/>
          </p:cNvSpPr>
          <p:nvPr>
            <p:ph type="dt" sz="half" idx="10"/>
          </p:nvPr>
        </p:nvSpPr>
        <p:spPr/>
        <p:txBody>
          <a:bodyPr/>
          <a:lstStyle/>
          <a:p>
            <a:fld id="{D72E8027-C3E3-4EBF-8ECC-94EC8C4D01B0}" type="datetimeFigureOut">
              <a:rPr lang="es-ES" smtClean="0"/>
              <a:t>10/01/2026</a:t>
            </a:fld>
            <a:endParaRPr lang="es-ES"/>
          </a:p>
        </p:txBody>
      </p:sp>
      <p:sp>
        <p:nvSpPr>
          <p:cNvPr id="5" name="Marcador de pie de página 4">
            <a:extLst>
              <a:ext uri="{FF2B5EF4-FFF2-40B4-BE49-F238E27FC236}">
                <a16:creationId xmlns:a16="http://schemas.microsoft.com/office/drawing/2014/main" id="{BA45BAE7-2D58-6EAC-494D-FA1663477A4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465C693-D397-8F01-E7DD-0EB2A3BBA2A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72951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0A532A-E4DA-6159-3570-C266082D656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8709E60-A379-2E5F-E987-295173E186C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C5CF6E2-C3B0-A159-4DDC-E951511D0749}"/>
              </a:ext>
            </a:extLst>
          </p:cNvPr>
          <p:cNvSpPr>
            <a:spLocks noGrp="1"/>
          </p:cNvSpPr>
          <p:nvPr>
            <p:ph type="dt" sz="half" idx="10"/>
          </p:nvPr>
        </p:nvSpPr>
        <p:spPr/>
        <p:txBody>
          <a:bodyPr/>
          <a:lstStyle/>
          <a:p>
            <a:fld id="{D72E8027-C3E3-4EBF-8ECC-94EC8C4D01B0}" type="datetimeFigureOut">
              <a:rPr lang="es-ES" smtClean="0"/>
              <a:t>10/01/2026</a:t>
            </a:fld>
            <a:endParaRPr lang="es-ES"/>
          </a:p>
        </p:txBody>
      </p:sp>
      <p:sp>
        <p:nvSpPr>
          <p:cNvPr id="5" name="Marcador de pie de página 4">
            <a:extLst>
              <a:ext uri="{FF2B5EF4-FFF2-40B4-BE49-F238E27FC236}">
                <a16:creationId xmlns:a16="http://schemas.microsoft.com/office/drawing/2014/main" id="{589F430B-693A-7FFF-3A49-482CEE4FC27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85EBB4B-9EC6-E14B-C96E-6BCC9A4CF5B9}"/>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002868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18DB00-0B81-2173-2715-117BD997005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6E025F0A-A287-AD90-5AED-69CB8A4D4C7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E4994869-D5A6-1E76-4F97-03AE078B5946}"/>
              </a:ext>
            </a:extLst>
          </p:cNvPr>
          <p:cNvSpPr>
            <a:spLocks noGrp="1"/>
          </p:cNvSpPr>
          <p:nvPr>
            <p:ph type="dt" sz="half" idx="10"/>
          </p:nvPr>
        </p:nvSpPr>
        <p:spPr/>
        <p:txBody>
          <a:bodyPr/>
          <a:lstStyle/>
          <a:p>
            <a:fld id="{D72E8027-C3E3-4EBF-8ECC-94EC8C4D01B0}" type="datetimeFigureOut">
              <a:rPr lang="es-ES" smtClean="0"/>
              <a:t>10/01/2026</a:t>
            </a:fld>
            <a:endParaRPr lang="es-ES"/>
          </a:p>
        </p:txBody>
      </p:sp>
      <p:sp>
        <p:nvSpPr>
          <p:cNvPr id="5" name="Marcador de pie de página 4">
            <a:extLst>
              <a:ext uri="{FF2B5EF4-FFF2-40B4-BE49-F238E27FC236}">
                <a16:creationId xmlns:a16="http://schemas.microsoft.com/office/drawing/2014/main" id="{C2C74855-86CD-013E-5DA0-3F3C03F5F01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B37799E-69FD-45A5-3C99-9B994CF8168E}"/>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833550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BF5C7E-F16B-AD10-2C40-6FF8445B7743}"/>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493D549-6727-1F01-FA69-9652A11CC5E9}"/>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7C25C804-D858-A05C-639B-3F75AB120B41}"/>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56A0D192-DE8D-5E90-CFE1-B3196912909B}"/>
              </a:ext>
            </a:extLst>
          </p:cNvPr>
          <p:cNvSpPr>
            <a:spLocks noGrp="1"/>
          </p:cNvSpPr>
          <p:nvPr>
            <p:ph type="dt" sz="half" idx="10"/>
          </p:nvPr>
        </p:nvSpPr>
        <p:spPr/>
        <p:txBody>
          <a:bodyPr/>
          <a:lstStyle/>
          <a:p>
            <a:fld id="{D72E8027-C3E3-4EBF-8ECC-94EC8C4D01B0}" type="datetimeFigureOut">
              <a:rPr lang="es-ES" smtClean="0"/>
              <a:t>10/01/2026</a:t>
            </a:fld>
            <a:endParaRPr lang="es-ES"/>
          </a:p>
        </p:txBody>
      </p:sp>
      <p:sp>
        <p:nvSpPr>
          <p:cNvPr id="6" name="Marcador de pie de página 5">
            <a:extLst>
              <a:ext uri="{FF2B5EF4-FFF2-40B4-BE49-F238E27FC236}">
                <a16:creationId xmlns:a16="http://schemas.microsoft.com/office/drawing/2014/main" id="{EB3943E4-FE97-DA4C-EF0F-560BE5ABA17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51E95C7-2EFD-2B8E-ADB3-7CA2A3E12DFD}"/>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187930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6B2E16D-05D6-743F-D22F-73907E729B6D}"/>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F192FE9-1356-0580-E4D2-402CC21C23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0890E71B-A63F-B96C-C918-D74A104F9628}"/>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3076C492-BB7A-DC45-B1DD-FABB183035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88DBB07C-72D4-023D-F525-B269406B8354}"/>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F26ABA5C-A219-4019-7B41-6336CD13A3ED}"/>
              </a:ext>
            </a:extLst>
          </p:cNvPr>
          <p:cNvSpPr>
            <a:spLocks noGrp="1"/>
          </p:cNvSpPr>
          <p:nvPr>
            <p:ph type="dt" sz="half" idx="10"/>
          </p:nvPr>
        </p:nvSpPr>
        <p:spPr/>
        <p:txBody>
          <a:bodyPr/>
          <a:lstStyle/>
          <a:p>
            <a:fld id="{D72E8027-C3E3-4EBF-8ECC-94EC8C4D01B0}" type="datetimeFigureOut">
              <a:rPr lang="es-ES" smtClean="0"/>
              <a:t>10/01/2026</a:t>
            </a:fld>
            <a:endParaRPr lang="es-ES"/>
          </a:p>
        </p:txBody>
      </p:sp>
      <p:sp>
        <p:nvSpPr>
          <p:cNvPr id="8" name="Marcador de pie de página 7">
            <a:extLst>
              <a:ext uri="{FF2B5EF4-FFF2-40B4-BE49-F238E27FC236}">
                <a16:creationId xmlns:a16="http://schemas.microsoft.com/office/drawing/2014/main" id="{3CF65710-F1E8-26EA-7106-E580EB4C3C0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69E6B9AA-21FA-72F1-4FA0-2C61B6BCBDF0}"/>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982868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66274F-174A-D3C1-88CD-48175A6D493C}"/>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142175ED-FFFC-EAD5-B176-B2732A01023E}"/>
              </a:ext>
            </a:extLst>
          </p:cNvPr>
          <p:cNvSpPr>
            <a:spLocks noGrp="1"/>
          </p:cNvSpPr>
          <p:nvPr>
            <p:ph type="dt" sz="half" idx="10"/>
          </p:nvPr>
        </p:nvSpPr>
        <p:spPr/>
        <p:txBody>
          <a:bodyPr/>
          <a:lstStyle/>
          <a:p>
            <a:fld id="{D72E8027-C3E3-4EBF-8ECC-94EC8C4D01B0}" type="datetimeFigureOut">
              <a:rPr lang="es-ES" smtClean="0"/>
              <a:t>10/01/2026</a:t>
            </a:fld>
            <a:endParaRPr lang="es-ES"/>
          </a:p>
        </p:txBody>
      </p:sp>
      <p:sp>
        <p:nvSpPr>
          <p:cNvPr id="4" name="Marcador de pie de página 3">
            <a:extLst>
              <a:ext uri="{FF2B5EF4-FFF2-40B4-BE49-F238E27FC236}">
                <a16:creationId xmlns:a16="http://schemas.microsoft.com/office/drawing/2014/main" id="{7DBF41FE-87D2-6AB3-1323-3A324A8222D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B95253C5-6CD5-994B-F84D-9A9CF624E217}"/>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731839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98B9883-A442-E281-B077-F15129C844A4}"/>
              </a:ext>
            </a:extLst>
          </p:cNvPr>
          <p:cNvSpPr>
            <a:spLocks noGrp="1"/>
          </p:cNvSpPr>
          <p:nvPr>
            <p:ph type="dt" sz="half" idx="10"/>
          </p:nvPr>
        </p:nvSpPr>
        <p:spPr/>
        <p:txBody>
          <a:bodyPr/>
          <a:lstStyle/>
          <a:p>
            <a:fld id="{D72E8027-C3E3-4EBF-8ECC-94EC8C4D01B0}" type="datetimeFigureOut">
              <a:rPr lang="es-ES" smtClean="0"/>
              <a:t>10/01/2026</a:t>
            </a:fld>
            <a:endParaRPr lang="es-ES"/>
          </a:p>
        </p:txBody>
      </p:sp>
      <p:sp>
        <p:nvSpPr>
          <p:cNvPr id="3" name="Marcador de pie de página 2">
            <a:extLst>
              <a:ext uri="{FF2B5EF4-FFF2-40B4-BE49-F238E27FC236}">
                <a16:creationId xmlns:a16="http://schemas.microsoft.com/office/drawing/2014/main" id="{D922A0E7-F30E-476A-307B-0A3CC76EAF7E}"/>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D038A671-C115-CCF9-13FE-C3D2627AC86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200444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CA609B-3B70-41AD-EA54-01F63977F1D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E3D1BA2-207D-3382-968B-B2D06C592E5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8B455BD7-E68C-900D-34C7-A20E34A561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50AEB5F-3ABC-FB7B-7E62-62927CCABC04}"/>
              </a:ext>
            </a:extLst>
          </p:cNvPr>
          <p:cNvSpPr>
            <a:spLocks noGrp="1"/>
          </p:cNvSpPr>
          <p:nvPr>
            <p:ph type="dt" sz="half" idx="10"/>
          </p:nvPr>
        </p:nvSpPr>
        <p:spPr/>
        <p:txBody>
          <a:bodyPr/>
          <a:lstStyle/>
          <a:p>
            <a:fld id="{D72E8027-C3E3-4EBF-8ECC-94EC8C4D01B0}" type="datetimeFigureOut">
              <a:rPr lang="es-ES" smtClean="0"/>
              <a:t>10/01/2026</a:t>
            </a:fld>
            <a:endParaRPr lang="es-ES"/>
          </a:p>
        </p:txBody>
      </p:sp>
      <p:sp>
        <p:nvSpPr>
          <p:cNvPr id="6" name="Marcador de pie de página 5">
            <a:extLst>
              <a:ext uri="{FF2B5EF4-FFF2-40B4-BE49-F238E27FC236}">
                <a16:creationId xmlns:a16="http://schemas.microsoft.com/office/drawing/2014/main" id="{8F13EFA3-06F7-1B21-7FD0-1CB9376B48D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58F6CEC9-D47B-DA67-0ACA-96CBC10B4448}"/>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792179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E439115-A460-E566-2A8C-672999D1CACF}"/>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A2531F6F-20D8-1560-EE9E-48721F201B3A}"/>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F9E20902-2AF9-9B0A-EEF9-E3F75FA5FCBF}"/>
              </a:ext>
            </a:extLst>
          </p:cNvPr>
          <p:cNvSpPr>
            <a:spLocks noGrp="1"/>
          </p:cNvSpPr>
          <p:nvPr>
            <p:ph type="dt" sz="half" idx="10"/>
          </p:nvPr>
        </p:nvSpPr>
        <p:spPr/>
        <p:txBody>
          <a:bodyPr/>
          <a:lstStyle/>
          <a:p>
            <a:fld id="{1BB86B78-E54E-427E-B66B-C473E2A08BE5}" type="datetimeFigureOut">
              <a:rPr lang="es-ES" smtClean="0"/>
              <a:t>10/01/2026</a:t>
            </a:fld>
            <a:endParaRPr lang="es-ES"/>
          </a:p>
        </p:txBody>
      </p:sp>
      <p:sp>
        <p:nvSpPr>
          <p:cNvPr id="5" name="Marcador de pie de página 4">
            <a:extLst>
              <a:ext uri="{FF2B5EF4-FFF2-40B4-BE49-F238E27FC236}">
                <a16:creationId xmlns:a16="http://schemas.microsoft.com/office/drawing/2014/main" id="{3808F64D-D1E2-2B5A-B2C6-F61B4A56A8C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37160158-40F3-8E4C-B761-E6C87D3B47F4}"/>
              </a:ext>
            </a:extLst>
          </p:cNvPr>
          <p:cNvSpPr>
            <a:spLocks noGrp="1"/>
          </p:cNvSpPr>
          <p:nvPr>
            <p:ph type="sldNum" sz="quarter" idx="12"/>
          </p:nvPr>
        </p:nvSpPr>
        <p:spPr/>
        <p:txBody>
          <a:bodyPr/>
          <a:lstStyle/>
          <a:p>
            <a:fld id="{E1B8556D-1B8A-4B14-B2CD-661435D97765}" type="slidenum">
              <a:rPr lang="es-ES" smtClean="0"/>
              <a:t>‹Nº›</a:t>
            </a:fld>
            <a:endParaRPr lang="es-ES"/>
          </a:p>
        </p:txBody>
      </p:sp>
    </p:spTree>
    <p:extLst>
      <p:ext uri="{BB962C8B-B14F-4D97-AF65-F5344CB8AC3E}">
        <p14:creationId xmlns:p14="http://schemas.microsoft.com/office/powerpoint/2010/main" val="2622045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5C02CA-48CC-0A67-2119-4B28A9AA275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9180754F-D385-7B3D-2A1C-81151224F9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93633B77-4BAB-F7EC-DA65-427328C78C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C21ECEE-D50F-4F06-1D51-4E8B450F8ABA}"/>
              </a:ext>
            </a:extLst>
          </p:cNvPr>
          <p:cNvSpPr>
            <a:spLocks noGrp="1"/>
          </p:cNvSpPr>
          <p:nvPr>
            <p:ph type="dt" sz="half" idx="10"/>
          </p:nvPr>
        </p:nvSpPr>
        <p:spPr/>
        <p:txBody>
          <a:bodyPr/>
          <a:lstStyle/>
          <a:p>
            <a:fld id="{D72E8027-C3E3-4EBF-8ECC-94EC8C4D01B0}" type="datetimeFigureOut">
              <a:rPr lang="es-ES" smtClean="0"/>
              <a:t>10/01/2026</a:t>
            </a:fld>
            <a:endParaRPr lang="es-ES"/>
          </a:p>
        </p:txBody>
      </p:sp>
      <p:sp>
        <p:nvSpPr>
          <p:cNvPr id="6" name="Marcador de pie de página 5">
            <a:extLst>
              <a:ext uri="{FF2B5EF4-FFF2-40B4-BE49-F238E27FC236}">
                <a16:creationId xmlns:a16="http://schemas.microsoft.com/office/drawing/2014/main" id="{50D9EA87-DD77-CE02-4973-53CA4DCA34A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00E1D12-BC63-2DFB-2210-B7C1F2349A6F}"/>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982694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1ADA4F-BCF4-94A7-A59A-A979507949CF}"/>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6FF65D5-C420-C901-4B68-31C018AD8D1F}"/>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775CC69-D6EC-2B6F-30A3-2D995B7E0197}"/>
              </a:ext>
            </a:extLst>
          </p:cNvPr>
          <p:cNvSpPr>
            <a:spLocks noGrp="1"/>
          </p:cNvSpPr>
          <p:nvPr>
            <p:ph type="dt" sz="half" idx="10"/>
          </p:nvPr>
        </p:nvSpPr>
        <p:spPr/>
        <p:txBody>
          <a:bodyPr/>
          <a:lstStyle/>
          <a:p>
            <a:fld id="{D72E8027-C3E3-4EBF-8ECC-94EC8C4D01B0}" type="datetimeFigureOut">
              <a:rPr lang="es-ES" smtClean="0"/>
              <a:t>10/01/2026</a:t>
            </a:fld>
            <a:endParaRPr lang="es-ES"/>
          </a:p>
        </p:txBody>
      </p:sp>
      <p:sp>
        <p:nvSpPr>
          <p:cNvPr id="5" name="Marcador de pie de página 4">
            <a:extLst>
              <a:ext uri="{FF2B5EF4-FFF2-40B4-BE49-F238E27FC236}">
                <a16:creationId xmlns:a16="http://schemas.microsoft.com/office/drawing/2014/main" id="{FDD3CA59-A2E9-D243-8379-C3276A8F53F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73BD7D6-3839-240F-E880-D567062EDF1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015861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2D2DBCC-35F2-F6AC-B749-524BFC26108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E38D330E-4382-1AB7-BCC4-6FF4AB49BE6D}"/>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595679D-B37D-516F-0111-DD7BCAF30EF1}"/>
              </a:ext>
            </a:extLst>
          </p:cNvPr>
          <p:cNvSpPr>
            <a:spLocks noGrp="1"/>
          </p:cNvSpPr>
          <p:nvPr>
            <p:ph type="dt" sz="half" idx="10"/>
          </p:nvPr>
        </p:nvSpPr>
        <p:spPr/>
        <p:txBody>
          <a:bodyPr/>
          <a:lstStyle/>
          <a:p>
            <a:fld id="{D72E8027-C3E3-4EBF-8ECC-94EC8C4D01B0}" type="datetimeFigureOut">
              <a:rPr lang="es-ES" smtClean="0"/>
              <a:t>10/01/2026</a:t>
            </a:fld>
            <a:endParaRPr lang="es-ES"/>
          </a:p>
        </p:txBody>
      </p:sp>
      <p:sp>
        <p:nvSpPr>
          <p:cNvPr id="5" name="Marcador de pie de página 4">
            <a:extLst>
              <a:ext uri="{FF2B5EF4-FFF2-40B4-BE49-F238E27FC236}">
                <a16:creationId xmlns:a16="http://schemas.microsoft.com/office/drawing/2014/main" id="{DAC77A74-E560-F281-F898-FF724CE8A34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830C324-E168-9E20-EFC3-9B18A847B5C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974629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997E945-0E09-CFC8-B06D-5FC52F6B019C}"/>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7BEA93A1-B786-EF11-CBCC-03F2A6F3E0DF}"/>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B9DE3FFA-287D-E64A-9A85-FB6DB7340C9E}"/>
              </a:ext>
            </a:extLst>
          </p:cNvPr>
          <p:cNvSpPr>
            <a:spLocks noGrp="1"/>
          </p:cNvSpPr>
          <p:nvPr>
            <p:ph type="dt" sz="half" idx="10"/>
          </p:nvPr>
        </p:nvSpPr>
        <p:spPr/>
        <p:txBody>
          <a:bodyPr/>
          <a:lstStyle/>
          <a:p>
            <a:fld id="{1BB86B78-E54E-427E-B66B-C473E2A08BE5}" type="datetimeFigureOut">
              <a:rPr lang="es-ES" smtClean="0"/>
              <a:t>10/01/2026</a:t>
            </a:fld>
            <a:endParaRPr lang="es-ES"/>
          </a:p>
        </p:txBody>
      </p:sp>
      <p:sp>
        <p:nvSpPr>
          <p:cNvPr id="5" name="Marcador de pie de página 4">
            <a:extLst>
              <a:ext uri="{FF2B5EF4-FFF2-40B4-BE49-F238E27FC236}">
                <a16:creationId xmlns:a16="http://schemas.microsoft.com/office/drawing/2014/main" id="{B6C74D4B-4898-A3F7-4003-9862A7E7286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2F00B2E-3109-3B50-59B6-7122D31F20CD}"/>
              </a:ext>
            </a:extLst>
          </p:cNvPr>
          <p:cNvSpPr>
            <a:spLocks noGrp="1"/>
          </p:cNvSpPr>
          <p:nvPr>
            <p:ph type="sldNum" sz="quarter" idx="12"/>
          </p:nvPr>
        </p:nvSpPr>
        <p:spPr/>
        <p:txBody>
          <a:bodyPr/>
          <a:lstStyle/>
          <a:p>
            <a:fld id="{E1B8556D-1B8A-4B14-B2CD-661435D97765}" type="slidenum">
              <a:rPr lang="es-ES" smtClean="0"/>
              <a:t>‹Nº›</a:t>
            </a:fld>
            <a:endParaRPr lang="es-ES"/>
          </a:p>
        </p:txBody>
      </p:sp>
    </p:spTree>
    <p:extLst>
      <p:ext uri="{BB962C8B-B14F-4D97-AF65-F5344CB8AC3E}">
        <p14:creationId xmlns:p14="http://schemas.microsoft.com/office/powerpoint/2010/main" val="705751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F5DB3AB-BC80-DE0D-38CD-2732173F64A7}"/>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8FB0525-36F2-8FAF-9160-55DC54E8E9E0}"/>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F6BBD955-EA30-045E-12C4-375A43BF6848}"/>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3EEB85C1-550A-E44B-AC04-5FE000AFE35F}"/>
              </a:ext>
            </a:extLst>
          </p:cNvPr>
          <p:cNvSpPr>
            <a:spLocks noGrp="1"/>
          </p:cNvSpPr>
          <p:nvPr>
            <p:ph type="dt" sz="half" idx="10"/>
          </p:nvPr>
        </p:nvSpPr>
        <p:spPr/>
        <p:txBody>
          <a:bodyPr/>
          <a:lstStyle/>
          <a:p>
            <a:fld id="{1BB86B78-E54E-427E-B66B-C473E2A08BE5}" type="datetimeFigureOut">
              <a:rPr lang="es-ES" smtClean="0"/>
              <a:t>10/01/2026</a:t>
            </a:fld>
            <a:endParaRPr lang="es-ES"/>
          </a:p>
        </p:txBody>
      </p:sp>
      <p:sp>
        <p:nvSpPr>
          <p:cNvPr id="6" name="Marcador de pie de página 5">
            <a:extLst>
              <a:ext uri="{FF2B5EF4-FFF2-40B4-BE49-F238E27FC236}">
                <a16:creationId xmlns:a16="http://schemas.microsoft.com/office/drawing/2014/main" id="{841558D9-30C6-C2F0-250E-697DE9E96D4D}"/>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5C601FE2-82CD-82E1-B01B-1807DC914153}"/>
              </a:ext>
            </a:extLst>
          </p:cNvPr>
          <p:cNvSpPr>
            <a:spLocks noGrp="1"/>
          </p:cNvSpPr>
          <p:nvPr>
            <p:ph type="sldNum" sz="quarter" idx="12"/>
          </p:nvPr>
        </p:nvSpPr>
        <p:spPr/>
        <p:txBody>
          <a:bodyPr/>
          <a:lstStyle/>
          <a:p>
            <a:fld id="{E1B8556D-1B8A-4B14-B2CD-661435D97765}" type="slidenum">
              <a:rPr lang="es-ES" smtClean="0"/>
              <a:t>‹Nº›</a:t>
            </a:fld>
            <a:endParaRPr lang="es-ES"/>
          </a:p>
        </p:txBody>
      </p:sp>
    </p:spTree>
    <p:extLst>
      <p:ext uri="{BB962C8B-B14F-4D97-AF65-F5344CB8AC3E}">
        <p14:creationId xmlns:p14="http://schemas.microsoft.com/office/powerpoint/2010/main" val="2721464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7FE130D-0CA3-B1A0-463F-9E958633DF1F}"/>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FC1111F8-C947-5BBF-DDA9-656342D3845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4B8FC6CF-B543-6219-F38B-D4A046D1DECA}"/>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487025D8-F5F9-6009-AA20-52B81C8E370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BB48A96C-6B70-8D9B-A090-9A8603BAD043}"/>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1D22357D-63F9-B73E-E74C-F16D1C038658}"/>
              </a:ext>
            </a:extLst>
          </p:cNvPr>
          <p:cNvSpPr>
            <a:spLocks noGrp="1"/>
          </p:cNvSpPr>
          <p:nvPr>
            <p:ph type="dt" sz="half" idx="10"/>
          </p:nvPr>
        </p:nvSpPr>
        <p:spPr/>
        <p:txBody>
          <a:bodyPr/>
          <a:lstStyle/>
          <a:p>
            <a:fld id="{1BB86B78-E54E-427E-B66B-C473E2A08BE5}" type="datetimeFigureOut">
              <a:rPr lang="es-ES" smtClean="0"/>
              <a:t>10/01/2026</a:t>
            </a:fld>
            <a:endParaRPr lang="es-ES"/>
          </a:p>
        </p:txBody>
      </p:sp>
      <p:sp>
        <p:nvSpPr>
          <p:cNvPr id="8" name="Marcador de pie de página 7">
            <a:extLst>
              <a:ext uri="{FF2B5EF4-FFF2-40B4-BE49-F238E27FC236}">
                <a16:creationId xmlns:a16="http://schemas.microsoft.com/office/drawing/2014/main" id="{19FDB0BA-B70E-2325-BC67-885924C6529A}"/>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D76B6969-1FF4-30EC-C922-1991E4D9186A}"/>
              </a:ext>
            </a:extLst>
          </p:cNvPr>
          <p:cNvSpPr>
            <a:spLocks noGrp="1"/>
          </p:cNvSpPr>
          <p:nvPr>
            <p:ph type="sldNum" sz="quarter" idx="12"/>
          </p:nvPr>
        </p:nvSpPr>
        <p:spPr/>
        <p:txBody>
          <a:bodyPr/>
          <a:lstStyle/>
          <a:p>
            <a:fld id="{E1B8556D-1B8A-4B14-B2CD-661435D97765}" type="slidenum">
              <a:rPr lang="es-ES" smtClean="0"/>
              <a:t>‹Nº›</a:t>
            </a:fld>
            <a:endParaRPr lang="es-ES"/>
          </a:p>
        </p:txBody>
      </p:sp>
    </p:spTree>
    <p:extLst>
      <p:ext uri="{BB962C8B-B14F-4D97-AF65-F5344CB8AC3E}">
        <p14:creationId xmlns:p14="http://schemas.microsoft.com/office/powerpoint/2010/main" val="4189723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E60A267-FF05-300C-7BAE-A19E979D73E9}"/>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56A35ED0-ED45-1AEC-6A82-B95A61B21C95}"/>
              </a:ext>
            </a:extLst>
          </p:cNvPr>
          <p:cNvSpPr>
            <a:spLocks noGrp="1"/>
          </p:cNvSpPr>
          <p:nvPr>
            <p:ph type="dt" sz="half" idx="10"/>
          </p:nvPr>
        </p:nvSpPr>
        <p:spPr/>
        <p:txBody>
          <a:bodyPr/>
          <a:lstStyle/>
          <a:p>
            <a:fld id="{1BB86B78-E54E-427E-B66B-C473E2A08BE5}" type="datetimeFigureOut">
              <a:rPr lang="es-ES" smtClean="0"/>
              <a:t>10/01/2026</a:t>
            </a:fld>
            <a:endParaRPr lang="es-ES"/>
          </a:p>
        </p:txBody>
      </p:sp>
      <p:sp>
        <p:nvSpPr>
          <p:cNvPr id="4" name="Marcador de pie de página 3">
            <a:extLst>
              <a:ext uri="{FF2B5EF4-FFF2-40B4-BE49-F238E27FC236}">
                <a16:creationId xmlns:a16="http://schemas.microsoft.com/office/drawing/2014/main" id="{4AFAAD8D-F659-85EC-79E9-4A0CC1EB8840}"/>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744B0992-598C-47E8-290E-3BDE34DEF1AF}"/>
              </a:ext>
            </a:extLst>
          </p:cNvPr>
          <p:cNvSpPr>
            <a:spLocks noGrp="1"/>
          </p:cNvSpPr>
          <p:nvPr>
            <p:ph type="sldNum" sz="quarter" idx="12"/>
          </p:nvPr>
        </p:nvSpPr>
        <p:spPr/>
        <p:txBody>
          <a:bodyPr/>
          <a:lstStyle/>
          <a:p>
            <a:fld id="{E1B8556D-1B8A-4B14-B2CD-661435D97765}" type="slidenum">
              <a:rPr lang="es-ES" smtClean="0"/>
              <a:t>‹Nº›</a:t>
            </a:fld>
            <a:endParaRPr lang="es-ES"/>
          </a:p>
        </p:txBody>
      </p:sp>
    </p:spTree>
    <p:extLst>
      <p:ext uri="{BB962C8B-B14F-4D97-AF65-F5344CB8AC3E}">
        <p14:creationId xmlns:p14="http://schemas.microsoft.com/office/powerpoint/2010/main" val="2495539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0CA28705-ABC4-9254-3816-77CBF232BC7F}"/>
              </a:ext>
            </a:extLst>
          </p:cNvPr>
          <p:cNvSpPr>
            <a:spLocks noGrp="1"/>
          </p:cNvSpPr>
          <p:nvPr>
            <p:ph type="dt" sz="half" idx="10"/>
          </p:nvPr>
        </p:nvSpPr>
        <p:spPr/>
        <p:txBody>
          <a:bodyPr/>
          <a:lstStyle/>
          <a:p>
            <a:fld id="{1BB86B78-E54E-427E-B66B-C473E2A08BE5}" type="datetimeFigureOut">
              <a:rPr lang="es-ES" smtClean="0"/>
              <a:t>10/01/2026</a:t>
            </a:fld>
            <a:endParaRPr lang="es-ES"/>
          </a:p>
        </p:txBody>
      </p:sp>
      <p:sp>
        <p:nvSpPr>
          <p:cNvPr id="3" name="Marcador de pie de página 2">
            <a:extLst>
              <a:ext uri="{FF2B5EF4-FFF2-40B4-BE49-F238E27FC236}">
                <a16:creationId xmlns:a16="http://schemas.microsoft.com/office/drawing/2014/main" id="{A32A9BA5-5E25-42F9-77D4-6080D94FD687}"/>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6B337D8D-1531-71E8-C52D-C4F4EC300A4A}"/>
              </a:ext>
            </a:extLst>
          </p:cNvPr>
          <p:cNvSpPr>
            <a:spLocks noGrp="1"/>
          </p:cNvSpPr>
          <p:nvPr>
            <p:ph type="sldNum" sz="quarter" idx="12"/>
          </p:nvPr>
        </p:nvSpPr>
        <p:spPr/>
        <p:txBody>
          <a:bodyPr/>
          <a:lstStyle/>
          <a:p>
            <a:fld id="{E1B8556D-1B8A-4B14-B2CD-661435D97765}" type="slidenum">
              <a:rPr lang="es-ES" smtClean="0"/>
              <a:t>‹Nº›</a:t>
            </a:fld>
            <a:endParaRPr lang="es-ES"/>
          </a:p>
        </p:txBody>
      </p:sp>
    </p:spTree>
    <p:extLst>
      <p:ext uri="{BB962C8B-B14F-4D97-AF65-F5344CB8AC3E}">
        <p14:creationId xmlns:p14="http://schemas.microsoft.com/office/powerpoint/2010/main" val="160576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A9F99DE-424E-3659-99E5-533B246621C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43BBF13-A161-5AC3-DC71-FA6F968F20C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FEEDECDE-B6CE-D26B-1D40-DA0C3A9170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CCF3FFA-43BF-7E68-95B7-2410B4F683BB}"/>
              </a:ext>
            </a:extLst>
          </p:cNvPr>
          <p:cNvSpPr>
            <a:spLocks noGrp="1"/>
          </p:cNvSpPr>
          <p:nvPr>
            <p:ph type="dt" sz="half" idx="10"/>
          </p:nvPr>
        </p:nvSpPr>
        <p:spPr/>
        <p:txBody>
          <a:bodyPr/>
          <a:lstStyle/>
          <a:p>
            <a:fld id="{1BB86B78-E54E-427E-B66B-C473E2A08BE5}" type="datetimeFigureOut">
              <a:rPr lang="es-ES" smtClean="0"/>
              <a:t>10/01/2026</a:t>
            </a:fld>
            <a:endParaRPr lang="es-ES"/>
          </a:p>
        </p:txBody>
      </p:sp>
      <p:sp>
        <p:nvSpPr>
          <p:cNvPr id="6" name="Marcador de pie de página 5">
            <a:extLst>
              <a:ext uri="{FF2B5EF4-FFF2-40B4-BE49-F238E27FC236}">
                <a16:creationId xmlns:a16="http://schemas.microsoft.com/office/drawing/2014/main" id="{F18AE8E3-DC82-C72B-3864-3353071694D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36316FD7-6481-AF63-0467-D970819C0CE9}"/>
              </a:ext>
            </a:extLst>
          </p:cNvPr>
          <p:cNvSpPr>
            <a:spLocks noGrp="1"/>
          </p:cNvSpPr>
          <p:nvPr>
            <p:ph type="sldNum" sz="quarter" idx="12"/>
          </p:nvPr>
        </p:nvSpPr>
        <p:spPr/>
        <p:txBody>
          <a:bodyPr/>
          <a:lstStyle/>
          <a:p>
            <a:fld id="{E1B8556D-1B8A-4B14-B2CD-661435D97765}" type="slidenum">
              <a:rPr lang="es-ES" smtClean="0"/>
              <a:t>‹Nº›</a:t>
            </a:fld>
            <a:endParaRPr lang="es-ES"/>
          </a:p>
        </p:txBody>
      </p:sp>
    </p:spTree>
    <p:extLst>
      <p:ext uri="{BB962C8B-B14F-4D97-AF65-F5344CB8AC3E}">
        <p14:creationId xmlns:p14="http://schemas.microsoft.com/office/powerpoint/2010/main" val="2862151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64E9BF4-1AA3-1220-71DA-71790FFC2B6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C222D83D-C553-6014-D63B-776AFB1C504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0C68C03B-2756-908E-EFA9-29993B25F1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F4824123-F811-7075-6808-64AC67D53888}"/>
              </a:ext>
            </a:extLst>
          </p:cNvPr>
          <p:cNvSpPr>
            <a:spLocks noGrp="1"/>
          </p:cNvSpPr>
          <p:nvPr>
            <p:ph type="dt" sz="half" idx="10"/>
          </p:nvPr>
        </p:nvSpPr>
        <p:spPr/>
        <p:txBody>
          <a:bodyPr/>
          <a:lstStyle/>
          <a:p>
            <a:fld id="{1BB86B78-E54E-427E-B66B-C473E2A08BE5}" type="datetimeFigureOut">
              <a:rPr lang="es-ES" smtClean="0"/>
              <a:t>10/01/2026</a:t>
            </a:fld>
            <a:endParaRPr lang="es-ES"/>
          </a:p>
        </p:txBody>
      </p:sp>
      <p:sp>
        <p:nvSpPr>
          <p:cNvPr id="6" name="Marcador de pie de página 5">
            <a:extLst>
              <a:ext uri="{FF2B5EF4-FFF2-40B4-BE49-F238E27FC236}">
                <a16:creationId xmlns:a16="http://schemas.microsoft.com/office/drawing/2014/main" id="{02A26F86-3421-57C8-9B5D-B170D2F8A611}"/>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EF8AC0DB-1697-1757-D34F-45C740A50B9D}"/>
              </a:ext>
            </a:extLst>
          </p:cNvPr>
          <p:cNvSpPr>
            <a:spLocks noGrp="1"/>
          </p:cNvSpPr>
          <p:nvPr>
            <p:ph type="sldNum" sz="quarter" idx="12"/>
          </p:nvPr>
        </p:nvSpPr>
        <p:spPr/>
        <p:txBody>
          <a:bodyPr/>
          <a:lstStyle/>
          <a:p>
            <a:fld id="{E1B8556D-1B8A-4B14-B2CD-661435D97765}" type="slidenum">
              <a:rPr lang="es-ES" smtClean="0"/>
              <a:t>‹Nº›</a:t>
            </a:fld>
            <a:endParaRPr lang="es-ES"/>
          </a:p>
        </p:txBody>
      </p:sp>
    </p:spTree>
    <p:extLst>
      <p:ext uri="{BB962C8B-B14F-4D97-AF65-F5344CB8AC3E}">
        <p14:creationId xmlns:p14="http://schemas.microsoft.com/office/powerpoint/2010/main" val="1726393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E20BE034-27D6-C347-5032-4F8C37EDFD4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Desenin başlık stilini değiştirmek için tıklayın</a:t>
            </a:r>
          </a:p>
        </p:txBody>
      </p:sp>
      <p:sp>
        <p:nvSpPr>
          <p:cNvPr id="3" name="Marcador de texto 2">
            <a:extLst>
              <a:ext uri="{FF2B5EF4-FFF2-40B4-BE49-F238E27FC236}">
                <a16:creationId xmlns:a16="http://schemas.microsoft.com/office/drawing/2014/main" id="{AD60ED67-C1FD-555D-318F-9118A9F71D7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Desenin metin stillerini değiştirmek için tıklayın</a:t>
            </a:r>
          </a:p>
          <a:p>
            <a:pPr lvl="1"/>
            <a:r>
              <a:rPr lang="es-ES"/>
              <a:t>İkinci seviye</a:t>
            </a:r>
          </a:p>
          <a:p>
            <a:pPr lvl="2"/>
            <a:r>
              <a:rPr lang="es-ES"/>
              <a:t>Üçüncü düzey</a:t>
            </a:r>
          </a:p>
          <a:p>
            <a:pPr lvl="3"/>
            <a:r>
              <a:rPr lang="es-ES"/>
              <a:t>Dördüncü düzey</a:t>
            </a:r>
          </a:p>
          <a:p>
            <a:pPr lvl="4"/>
            <a:r>
              <a:rPr lang="es-ES"/>
              <a:t>Beşinci düzey</a:t>
            </a:r>
          </a:p>
        </p:txBody>
      </p:sp>
      <p:sp>
        <p:nvSpPr>
          <p:cNvPr id="4" name="Marcador de fecha 3">
            <a:extLst>
              <a:ext uri="{FF2B5EF4-FFF2-40B4-BE49-F238E27FC236}">
                <a16:creationId xmlns:a16="http://schemas.microsoft.com/office/drawing/2014/main" id="{2D24723B-5406-1418-64CA-A0AD290B674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1BB86B78-E54E-427E-B66B-C473E2A08BE5}" type="datetimeFigureOut">
              <a:rPr lang="es-ES" smtClean="0"/>
              <a:t>10/01/2026</a:t>
            </a:fld>
            <a:endParaRPr lang="es-ES"/>
          </a:p>
        </p:txBody>
      </p:sp>
      <p:sp>
        <p:nvSpPr>
          <p:cNvPr id="5" name="Marcador de pie de página 4">
            <a:extLst>
              <a:ext uri="{FF2B5EF4-FFF2-40B4-BE49-F238E27FC236}">
                <a16:creationId xmlns:a16="http://schemas.microsoft.com/office/drawing/2014/main" id="{1EA2CA86-C492-03CC-672A-22D81C06C97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52E90720-C8DB-5AA6-3C51-36F6E23D7CB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1B8556D-1B8A-4B14-B2CD-661435D97765}" type="slidenum">
              <a:rPr lang="es-ES" smtClean="0"/>
              <a:t>‹Nº›</a:t>
            </a:fld>
            <a:endParaRPr lang="es-ES"/>
          </a:p>
        </p:txBody>
      </p:sp>
    </p:spTree>
    <p:extLst>
      <p:ext uri="{BB962C8B-B14F-4D97-AF65-F5344CB8AC3E}">
        <p14:creationId xmlns:p14="http://schemas.microsoft.com/office/powerpoint/2010/main" val="18315495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4786E2ED-DCB2-E340-84AD-B30F0B2527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Desenin başlık stilini değiştirmek için tıklayın</a:t>
            </a:r>
          </a:p>
        </p:txBody>
      </p:sp>
      <p:sp>
        <p:nvSpPr>
          <p:cNvPr id="3" name="Marcador de texto 2">
            <a:extLst>
              <a:ext uri="{FF2B5EF4-FFF2-40B4-BE49-F238E27FC236}">
                <a16:creationId xmlns:a16="http://schemas.microsoft.com/office/drawing/2014/main" id="{E05C67FD-3F5E-375F-C131-AD22879A55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Desenin metin stillerini değiştirmek için tıklayın</a:t>
            </a:r>
          </a:p>
          <a:p>
            <a:pPr lvl="1"/>
            <a:r>
              <a:rPr lang="es-ES"/>
              <a:t>İkinci seviye</a:t>
            </a:r>
          </a:p>
          <a:p>
            <a:pPr lvl="2"/>
            <a:r>
              <a:rPr lang="es-ES"/>
              <a:t>Üçüncü düzey</a:t>
            </a:r>
          </a:p>
          <a:p>
            <a:pPr lvl="3"/>
            <a:r>
              <a:rPr lang="es-ES"/>
              <a:t>Dördüncü düzey</a:t>
            </a:r>
          </a:p>
          <a:p>
            <a:pPr lvl="4"/>
            <a:r>
              <a:rPr lang="es-ES"/>
              <a:t>Beşinci düzey</a:t>
            </a:r>
          </a:p>
        </p:txBody>
      </p:sp>
      <p:sp>
        <p:nvSpPr>
          <p:cNvPr id="4" name="Marcador de fecha 3">
            <a:extLst>
              <a:ext uri="{FF2B5EF4-FFF2-40B4-BE49-F238E27FC236}">
                <a16:creationId xmlns:a16="http://schemas.microsoft.com/office/drawing/2014/main" id="{0BAB6407-EA01-C876-EE0B-4C008A522D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72E8027-C3E3-4EBF-8ECC-94EC8C4D01B0}" type="datetimeFigureOut">
              <a:rPr lang="es-ES" smtClean="0"/>
              <a:t>10/01/2026</a:t>
            </a:fld>
            <a:endParaRPr lang="es-ES"/>
          </a:p>
        </p:txBody>
      </p:sp>
      <p:sp>
        <p:nvSpPr>
          <p:cNvPr id="5" name="Marcador de pie de página 4">
            <a:extLst>
              <a:ext uri="{FF2B5EF4-FFF2-40B4-BE49-F238E27FC236}">
                <a16:creationId xmlns:a16="http://schemas.microsoft.com/office/drawing/2014/main" id="{92AB7995-E9C5-0E5A-9B3C-33AADB2E92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3080D52C-4F34-D2AD-5FFB-DF23D09A84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62EB92A-8172-4890-967D-66CB773D8995}" type="slidenum">
              <a:rPr lang="es-ES" smtClean="0"/>
              <a:t>‹Nº›</a:t>
            </a:fld>
            <a:endParaRPr lang="es-ES"/>
          </a:p>
        </p:txBody>
      </p:sp>
    </p:spTree>
    <p:extLst>
      <p:ext uri="{BB962C8B-B14F-4D97-AF65-F5344CB8AC3E}">
        <p14:creationId xmlns:p14="http://schemas.microsoft.com/office/powerpoint/2010/main" val="395495076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7.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18.xml"/><Relationship Id="rId1" Type="http://schemas.openxmlformats.org/officeDocument/2006/relationships/themeOverride" Target="../theme/themeOverride2.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jpeg"/><Relationship Id="rId4" Type="http://schemas.microsoft.com/office/2007/relationships/hdphoto" Target="../media/hdphoto1.wdp"/><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1.jpeg"/><Relationship Id="rId7" Type="http://schemas.openxmlformats.org/officeDocument/2006/relationships/diagramColors" Target="../diagrams/colors1.xml"/><Relationship Id="rId2" Type="http://schemas.openxmlformats.org/officeDocument/2006/relationships/image" Target="../media/image10.jpeg"/><Relationship Id="rId1" Type="http://schemas.openxmlformats.org/officeDocument/2006/relationships/slideLayout" Target="../slideLayouts/slideLayout7.xml"/><Relationship Id="rId6" Type="http://schemas.openxmlformats.org/officeDocument/2006/relationships/diagramQuickStyle" Target="../diagrams/quickStyle1.xml"/><Relationship Id="rId11" Type="http://schemas.openxmlformats.org/officeDocument/2006/relationships/image" Target="../media/image14.jpeg"/><Relationship Id="rId5" Type="http://schemas.openxmlformats.org/officeDocument/2006/relationships/diagramLayout" Target="../diagrams/layout1.xml"/><Relationship Id="rId10" Type="http://schemas.openxmlformats.org/officeDocument/2006/relationships/image" Target="../media/image13.jpeg"/><Relationship Id="rId4" Type="http://schemas.openxmlformats.org/officeDocument/2006/relationships/diagramData" Target="../diagrams/data1.xml"/><Relationship Id="rId9" Type="http://schemas.openxmlformats.org/officeDocument/2006/relationships/image" Target="../media/image12.jpeg"/></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7" Type="http://schemas.openxmlformats.org/officeDocument/2006/relationships/image" Target="../media/image18.jp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7.jpeg"/><Relationship Id="rId5" Type="http://schemas.microsoft.com/office/2007/relationships/hdphoto" Target="../media/hdphoto3.wdp"/><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g"/><Relationship Id="rId1" Type="http://schemas.openxmlformats.org/officeDocument/2006/relationships/slideLayout" Target="../slideLayouts/slideLayout7.xml"/><Relationship Id="rId5" Type="http://schemas.openxmlformats.org/officeDocument/2006/relationships/image" Target="../media/image22.jpeg"/><Relationship Id="rId4" Type="http://schemas.openxmlformats.org/officeDocument/2006/relationships/image" Target="../media/image21.jpeg"/></Relationships>
</file>

<file path=ppt/slides/_rels/slide7.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24.jpg"/><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10" Type="http://schemas.openxmlformats.org/officeDocument/2006/relationships/image" Target="../media/image27.jpg"/><Relationship Id="rId4" Type="http://schemas.openxmlformats.org/officeDocument/2006/relationships/diagramLayout" Target="../diagrams/layout2.xml"/><Relationship Id="rId9" Type="http://schemas.openxmlformats.org/officeDocument/2006/relationships/image" Target="../media/image26.jpeg"/></Relationships>
</file>

<file path=ppt/slides/_rels/slide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3A2B6CF-874A-0EE6-FE7F-FCA3F3C79A08}"/>
            </a:ext>
          </a:extLst>
        </p:cNvPr>
        <p:cNvGrpSpPr/>
        <p:nvPr/>
      </p:nvGrpSpPr>
      <p:grpSpPr>
        <a:xfrm>
          <a:off x="0" y="0"/>
          <a:ext cx="0" cy="0"/>
          <a:chOff x="0" y="0"/>
          <a:chExt cx="0" cy="0"/>
        </a:xfrm>
      </p:grpSpPr>
      <p:sp useBgFill="1">
        <p:nvSpPr>
          <p:cNvPr id="8" name="Slide Background Fill">
            <a:extLst>
              <a:ext uri="{FF2B5EF4-FFF2-40B4-BE49-F238E27FC236}">
                <a16:creationId xmlns:a16="http://schemas.microsoft.com/office/drawing/2014/main" id="{913AE63C-D5B4-45D1-ACFC-648CFFCF98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1"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 name="Group 9">
            <a:extLst>
              <a:ext uri="{FF2B5EF4-FFF2-40B4-BE49-F238E27FC236}">
                <a16:creationId xmlns:a16="http://schemas.microsoft.com/office/drawing/2014/main" id="{601C064A-E6E4-44D2-B345-2BB7514A700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88952" cy="6858000"/>
            <a:chOff x="651279" y="598259"/>
            <a:chExt cx="10889442" cy="5680742"/>
          </a:xfrm>
        </p:grpSpPr>
        <p:sp>
          <p:nvSpPr>
            <p:cNvPr id="11" name="Color">
              <a:extLst>
                <a:ext uri="{FF2B5EF4-FFF2-40B4-BE49-F238E27FC236}">
                  <a16:creationId xmlns:a16="http://schemas.microsoft.com/office/drawing/2014/main" id="{DB12EA1C-AD22-49E2-9660-D9CDC6B61C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Color">
              <a:extLst>
                <a:ext uri="{FF2B5EF4-FFF2-40B4-BE49-F238E27FC236}">
                  <a16:creationId xmlns:a16="http://schemas.microsoft.com/office/drawing/2014/main" id="{67CE115B-4A96-4B14-8520-5C5FC624E5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 name="Color">
            <a:extLst>
              <a:ext uri="{FF2B5EF4-FFF2-40B4-BE49-F238E27FC236}">
                <a16:creationId xmlns:a16="http://schemas.microsoft.com/office/drawing/2014/main" id="{D1945E2A-ABF1-415C-B37A-BD0A5C1990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2804" y="598259"/>
            <a:ext cx="10889442" cy="5680742"/>
          </a:xfrm>
          <a:prstGeom prst="rect">
            <a:avLst/>
          </a:prstGeom>
          <a:solidFill>
            <a:srgbClr val="FFC4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Imagen 2" descr="Un grupo de personas haciendo gestos con la mano&#10;&#10;El contenido generado por IA puede ser incorrecto.">
            <a:extLst>
              <a:ext uri="{FF2B5EF4-FFF2-40B4-BE49-F238E27FC236}">
                <a16:creationId xmlns:a16="http://schemas.microsoft.com/office/drawing/2014/main" id="{52745C39-07BD-9095-B790-8A9C3173A275}"/>
              </a:ext>
            </a:extLst>
          </p:cNvPr>
          <p:cNvPicPr>
            <a:picLocks noGrp="1" noRot="1" noChangeAspect="1" noMove="1" noResize="1" noEditPoints="1" noAdjustHandles="1" noChangeArrowheads="1" noChangeShapeType="1" noCrop="1"/>
          </p:cNvPicPr>
          <p:nvPr/>
        </p:nvPicPr>
        <p:blipFill>
          <a:blip r:embed="rId3" cstate="hqprint">
            <a:extLst>
              <a:ext uri="{28A0092B-C50C-407E-A947-70E740481C1C}">
                <a14:useLocalDpi xmlns:a14="http://schemas.microsoft.com/office/drawing/2010/main"/>
              </a:ext>
            </a:extLst>
          </a:blip>
          <a:srcRect/>
          <a:stretch>
            <a:fillRect/>
          </a:stretch>
        </p:blipFill>
        <p:spPr>
          <a:xfrm>
            <a:off x="4747306" y="653615"/>
            <a:ext cx="6701945" cy="5540004"/>
          </a:xfrm>
          <a:prstGeom prst="rect">
            <a:avLst/>
          </a:prstGeom>
          <a:effectLst>
            <a:innerShdw blurRad="114300">
              <a:prstClr val="black"/>
            </a:innerShdw>
          </a:effectLst>
        </p:spPr>
      </p:pic>
      <p:grpSp>
        <p:nvGrpSpPr>
          <p:cNvPr id="16" name="Group 15">
            <a:extLst>
              <a:ext uri="{FF2B5EF4-FFF2-40B4-BE49-F238E27FC236}">
                <a16:creationId xmlns:a16="http://schemas.microsoft.com/office/drawing/2014/main" id="{BCCEE623-F22A-4681-990C-036558C1355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88952" cy="6858000"/>
            <a:chOff x="0" y="0"/>
            <a:chExt cx="12188952" cy="6858000"/>
          </a:xfrm>
        </p:grpSpPr>
        <p:sp>
          <p:nvSpPr>
            <p:cNvPr id="17" name="Freeform: Shape 16">
              <a:extLst>
                <a:ext uri="{FF2B5EF4-FFF2-40B4-BE49-F238E27FC236}">
                  <a16:creationId xmlns:a16="http://schemas.microsoft.com/office/drawing/2014/main" id="{39928A56-DDFB-4B12-BB34-20833166BD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6B3765F0-85F4-4EB3-93DA-59F421CD49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38E03A00-A562-4753-8BA0-93F8B05DE9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55F5D032-1BA8-410D-B68E-0DD5975821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8BA3FCDE-79E0-49F5-A381-232AB935DD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0E27297F-31E8-46C6-8569-1FD12C6533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A374C063-2A46-4D9F-A085-0FB2F194CC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CuadroTexto 3">
            <a:extLst>
              <a:ext uri="{FF2B5EF4-FFF2-40B4-BE49-F238E27FC236}">
                <a16:creationId xmlns:a16="http://schemas.microsoft.com/office/drawing/2014/main" id="{6415CBA3-9C44-F04E-6668-25186D216C97}"/>
              </a:ext>
            </a:extLst>
          </p:cNvPr>
          <p:cNvSpPr txBox="1"/>
          <p:nvPr/>
        </p:nvSpPr>
        <p:spPr>
          <a:xfrm>
            <a:off x="718433" y="1060825"/>
            <a:ext cx="3982294" cy="4305986"/>
          </a:xfrm>
          <a:prstGeom prst="rect">
            <a:avLst/>
          </a:prstGeom>
          <a:noFill/>
          <a:effectLst>
            <a:outerShdw blurRad="50800" dist="25400" dir="8100000" algn="tr" rotWithShape="0">
              <a:schemeClr val="accent5">
                <a:lumMod val="50000"/>
              </a:schemeClr>
            </a:outerShdw>
          </a:effectLst>
        </p:spPr>
        <p:txBody>
          <a:bodyPr wrap="square" rtlCol="0">
            <a:prstTxWarp prst="textStop">
              <a:avLst/>
            </a:prstTxWarp>
            <a:spAutoFit/>
          </a:bodyPr>
          <a:lstStyle/>
          <a:p>
            <a:pPr algn="ctr"/>
            <a:r>
              <a:rPr lang="en" sz="5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ALÇAKGÖNÜLLÜLÜKLE BİRLİK</a:t>
            </a:r>
          </a:p>
        </p:txBody>
      </p:sp>
      <p:sp>
        <p:nvSpPr>
          <p:cNvPr id="5" name="CuadroTexto 4">
            <a:extLst>
              <a:ext uri="{FF2B5EF4-FFF2-40B4-BE49-F238E27FC236}">
                <a16:creationId xmlns:a16="http://schemas.microsoft.com/office/drawing/2014/main" id="{B6065132-5AA6-D4FB-DFA9-29B98F2F98C6}"/>
              </a:ext>
            </a:extLst>
          </p:cNvPr>
          <p:cNvSpPr txBox="1"/>
          <p:nvPr/>
        </p:nvSpPr>
        <p:spPr>
          <a:xfrm>
            <a:off x="648496" y="5886028"/>
            <a:ext cx="4096656" cy="369332"/>
          </a:xfrm>
          <a:prstGeom prst="rect">
            <a:avLst/>
          </a:prstGeom>
          <a:noFill/>
        </p:spPr>
        <p:txBody>
          <a:bodyPr wrap="square" rtlCol="0">
            <a:spAutoFit/>
          </a:bodyPr>
          <a:lstStyle/>
          <a:p>
            <a:pPr algn="ctr"/>
            <a:r>
              <a:rPr lang="en" b="1" dirty="0">
                <a:solidFill>
                  <a:schemeClr val="accent5">
                    <a:lumMod val="75000"/>
                  </a:schemeClr>
                </a:solidFill>
              </a:rPr>
              <a:t>24 Ocak 2026 için Ders 4</a:t>
            </a:r>
          </a:p>
        </p:txBody>
      </p:sp>
    </p:spTree>
    <p:extLst>
      <p:ext uri="{BB962C8B-B14F-4D97-AF65-F5344CB8AC3E}">
        <p14:creationId xmlns:p14="http://schemas.microsoft.com/office/powerpoint/2010/main" val="3795945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4="http://schemas.microsoft.com/office/drawing/2010/main" xmlns:p16="http://schemas.microsoft.com/office/powerpoint/2015/main" xmlns:adec="http://schemas.microsoft.com/office/drawing/2017/decorative" xmlns:a16="http://schemas.microsoft.com/office/drawing/2014/main"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E6F248CD-B893-91ED-E0AD-668CD827F8EC}"/>
              </a:ext>
            </a:extLst>
          </p:cNvPr>
          <p:cNvSpPr txBox="1"/>
          <p:nvPr/>
        </p:nvSpPr>
        <p:spPr>
          <a:xfrm>
            <a:off x="1969770" y="1056174"/>
            <a:ext cx="7993380" cy="4401205"/>
          </a:xfrm>
          <a:prstGeom prst="rect">
            <a:avLst/>
          </a:prstGeom>
          <a:noFill/>
        </p:spPr>
        <p:txBody>
          <a:bodyPr wrap="square">
            <a:spAutoFit/>
          </a:bodyPr>
          <a:lstStyle/>
          <a:p>
            <a:pPr>
              <a:spcBef>
                <a:spcPts val="600"/>
              </a:spcBef>
            </a:pPr>
            <a:r>
              <a:rPr lang="en-US" sz="2800" b="1" dirty="0">
                <a:latin typeface="Constantia" panose="02030602050306030303" pitchFamily="18" charset="0"/>
              </a:rPr>
              <a:t>“Tanrı, her insanın kendi bireyselliğini sergilemesine izin verir. Kimsenin zihnini başka bir insanın zihnine gömmek istemez. Zihin ve karakterinde dönüşüm geçirmek isteyenler insanlara değil, ilahi Örneğe bakmalıdır. Tanrı şöyle davet eder: “Mesih İsa'nın zihni sizde de olsun.” Dönüşüm ve dönüşüm yoluyla insanlar Mesih'in zihnini kazanmalıdır</a:t>
            </a:r>
            <a:r>
              <a:rPr lang="en" sz="2800" b="1" dirty="0">
                <a:latin typeface="Constantia" panose="02030602050306030303" pitchFamily="18" charset="0"/>
              </a:rPr>
              <a:t>.”</a:t>
            </a:r>
          </a:p>
        </p:txBody>
      </p:sp>
      <p:sp>
        <p:nvSpPr>
          <p:cNvPr id="4" name="CuadroTexto 3">
            <a:extLst>
              <a:ext uri="{FF2B5EF4-FFF2-40B4-BE49-F238E27FC236}">
                <a16:creationId xmlns:a16="http://schemas.microsoft.com/office/drawing/2014/main" id="{4AFEA4C1-B5BE-FFC2-BBB6-28B6D435CA7A}"/>
              </a:ext>
            </a:extLst>
          </p:cNvPr>
          <p:cNvSpPr txBox="1"/>
          <p:nvPr/>
        </p:nvSpPr>
        <p:spPr>
          <a:xfrm>
            <a:off x="6982012" y="5539472"/>
            <a:ext cx="3230693" cy="338554"/>
          </a:xfrm>
          <a:prstGeom prst="rect">
            <a:avLst/>
          </a:prstGeom>
          <a:noFill/>
        </p:spPr>
        <p:txBody>
          <a:bodyPr wrap="none" rtlCol="0">
            <a:spAutoFit/>
          </a:bodyPr>
          <a:lstStyle/>
          <a:p>
            <a:pPr algn="r"/>
            <a:r>
              <a:rPr lang="en" sz="1600" b="1" dirty="0"/>
              <a:t>EGW (</a:t>
            </a:r>
            <a:r>
              <a:rPr lang="en-US" sz="1600" b="1" dirty="0"/>
              <a:t>Onu Tanıyayım</a:t>
            </a:r>
            <a:r>
              <a:rPr lang="en" sz="1600" b="1" dirty="0"/>
              <a:t>, 8 Mayıs)</a:t>
            </a:r>
          </a:p>
        </p:txBody>
      </p:sp>
    </p:spTree>
    <p:extLst>
      <p:ext uri="{BB962C8B-B14F-4D97-AF65-F5344CB8AC3E}">
        <p14:creationId xmlns:p14="http://schemas.microsoft.com/office/powerpoint/2010/main" val="4268040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8FDA3CA-C708-7460-7012-32F3186221EE}"/>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E8A8EAB8-D2FF-444D-B34B-7D32F106A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cxnSp>
        <p:nvCxnSpPr>
          <p:cNvPr id="10" name="Straight Connector 9">
            <a:extLst>
              <a:ext uri="{FF2B5EF4-FFF2-40B4-BE49-F238E27FC236}">
                <a16:creationId xmlns:a16="http://schemas.microsoft.com/office/drawing/2014/main" id="{EEA38897-7BA3-4408-8083-3235339C4A6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1873" y="416256"/>
            <a:ext cx="4718304" cy="0"/>
          </a:xfrm>
          <a:prstGeom prst="line">
            <a:avLst/>
          </a:prstGeom>
          <a:ln w="38100">
            <a:solidFill>
              <a:srgbClr val="4D684C"/>
            </a:solidFill>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F11AD06B-AB20-4097-8606-5DA00DBACE8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4027" y="6450622"/>
            <a:ext cx="4713997" cy="0"/>
          </a:xfrm>
          <a:prstGeom prst="line">
            <a:avLst/>
          </a:prstGeom>
          <a:ln w="38100">
            <a:solidFill>
              <a:srgbClr val="4D684C"/>
            </a:solidFill>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3" name="Imagen 2" descr="Imagen que contiene persona, mujer, sostener, usando&#10;&#10;El contenido generado por IA puede ser incorrecto.">
            <a:extLst>
              <a:ext uri="{FF2B5EF4-FFF2-40B4-BE49-F238E27FC236}">
                <a16:creationId xmlns:a16="http://schemas.microsoft.com/office/drawing/2014/main" id="{7CFD5EE0-19BB-4D2D-40DF-44A617D18CA3}"/>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l="6857" r="29109" b="2"/>
          <a:stretch>
            <a:fillRect/>
          </a:stretch>
        </p:blipFill>
        <p:spPr>
          <a:xfrm>
            <a:off x="6525453" y="10"/>
            <a:ext cx="5666547" cy="6857990"/>
          </a:xfrm>
          <a:prstGeom prst="rect">
            <a:avLst/>
          </a:prstGeom>
          <a:effectLst>
            <a:outerShdw blurRad="50800" dist="38100" dir="10800000" algn="r" rotWithShape="0">
              <a:prstClr val="black">
                <a:alpha val="40000"/>
              </a:prstClr>
            </a:outerShdw>
          </a:effectLst>
        </p:spPr>
      </p:pic>
      <p:sp>
        <p:nvSpPr>
          <p:cNvPr id="4" name="CuadroTexto 3">
            <a:extLst>
              <a:ext uri="{FF2B5EF4-FFF2-40B4-BE49-F238E27FC236}">
                <a16:creationId xmlns:a16="http://schemas.microsoft.com/office/drawing/2014/main" id="{049657AE-91CC-A816-B130-9FB34735889D}"/>
              </a:ext>
            </a:extLst>
          </p:cNvPr>
          <p:cNvSpPr txBox="1"/>
          <p:nvPr/>
        </p:nvSpPr>
        <p:spPr>
          <a:xfrm>
            <a:off x="283391" y="705177"/>
            <a:ext cx="5958672" cy="5447645"/>
          </a:xfrm>
          <a:prstGeom prst="rect">
            <a:avLst/>
          </a:prstGeom>
          <a:noFill/>
        </p:spPr>
        <p:txBody>
          <a:bodyPr wrap="square">
            <a:spAutoFit/>
            <a:scene3d>
              <a:camera prst="orthographicFront"/>
              <a:lightRig rig="threePt" dir="t"/>
            </a:scene3d>
            <a:sp3d extrusionH="57150">
              <a:bevelT w="38100" h="38100"/>
            </a:sp3d>
          </a:bodyPr>
          <a:lstStyle/>
          <a:p>
            <a:pPr marL="0" marR="0" lvl="0" indent="0" algn="ctr" defTabSz="914400" rtl="0" eaLnBrk="1" fontAlgn="auto" latinLnBrk="0" hangingPunct="1">
              <a:lnSpc>
                <a:spcPct val="100000"/>
              </a:lnSpc>
              <a:spcBef>
                <a:spcPts val="1200"/>
              </a:spcBef>
              <a:spcAft>
                <a:spcPts val="0"/>
              </a:spcAft>
              <a:buClrTx/>
              <a:buSzTx/>
              <a:buFontTx/>
              <a:buNone/>
              <a:tabLst/>
              <a:defRPr/>
            </a:pPr>
            <a:r>
              <a:rPr kumimoji="0" lang="en-US" sz="4800" b="1" i="0" u="none" strike="noStrike" kern="1200" cap="none" spc="0" normalizeH="0" baseline="0" noProof="0" dirty="0">
                <a:ln w="12700" cmpd="sng">
                  <a:noFill/>
                  <a:prstDash val="solid"/>
                </a:ln>
                <a:solidFill>
                  <a:srgbClr val="4EB3CF">
                    <a:lumMod val="75000"/>
                  </a:srgbClr>
                </a:solidFill>
                <a:effectLst/>
                <a:uLnTx/>
                <a:uFillTx/>
                <a:latin typeface="Comic Sans MS" panose="030F0702030302020204" pitchFamily="66" charset="0"/>
                <a:ea typeface="+mn-ea"/>
                <a:cs typeface="+mn-cs"/>
              </a:rPr>
              <a:t>“Aynı düşüncede, aynı sevgiyle, aynı fikirde, aynı yürekle, aynı </a:t>
            </a:r>
            <a:r>
              <a:rPr kumimoji="0" lang="es-ES" sz="4800" b="1" i="0" u="none" strike="noStrike" kern="1200" cap="none" spc="0" normalizeH="0" baseline="0" noProof="0" dirty="0">
                <a:ln w="12700" cmpd="sng">
                  <a:noFill/>
                  <a:prstDash val="solid"/>
                </a:ln>
                <a:solidFill>
                  <a:srgbClr val="4EB3CF">
                    <a:lumMod val="75000"/>
                  </a:srgbClr>
                </a:solidFill>
                <a:effectLst/>
                <a:uLnTx/>
                <a:uFillTx/>
                <a:latin typeface="Comic Sans MS" panose="030F0702030302020204" pitchFamily="66" charset="0"/>
                <a:ea typeface="+mn-ea"/>
                <a:cs typeface="+mn-cs"/>
              </a:rPr>
              <a:t>ruhla</a:t>
            </a:r>
            <a:r>
              <a:rPr kumimoji="0" lang="en-US" sz="4800" b="1" i="0" u="none" strike="noStrike" kern="1200" cap="none" spc="0" normalizeH="0" baseline="0" noProof="0" dirty="0">
                <a:ln w="12700" cmpd="sng">
                  <a:noFill/>
                  <a:prstDash val="solid"/>
                </a:ln>
                <a:solidFill>
                  <a:srgbClr val="4EB3CF">
                    <a:lumMod val="75000"/>
                  </a:srgbClr>
                </a:solidFill>
                <a:effectLst/>
                <a:uLnTx/>
                <a:uFillTx/>
                <a:latin typeface="Comic Sans MS" panose="030F0702030302020204" pitchFamily="66" charset="0"/>
                <a:ea typeface="+mn-ea"/>
                <a:cs typeface="+mn-cs"/>
              </a:rPr>
              <a:t> benim sevincimi tamamlayın</a:t>
            </a:r>
            <a:r>
              <a:rPr kumimoji="0" lang="es-ES" sz="4800" b="1" i="0" u="none" strike="noStrike" kern="1200" cap="none" spc="0" normalizeH="0" baseline="0" noProof="0" dirty="0">
                <a:ln w="12700" cmpd="sng">
                  <a:noFill/>
                  <a:prstDash val="solid"/>
                </a:ln>
                <a:solidFill>
                  <a:srgbClr val="4EB3CF">
                    <a:lumMod val="75000"/>
                  </a:srgbClr>
                </a:solidFill>
                <a:effectLst/>
                <a:uLnTx/>
                <a:uFillTx/>
                <a:latin typeface="Comic Sans MS" panose="030F0702030302020204" pitchFamily="66" charset="0"/>
                <a:ea typeface="+mn-ea"/>
                <a:cs typeface="+mn-cs"/>
              </a:rPr>
              <a:t>.”</a:t>
            </a:r>
          </a:p>
          <a:p>
            <a:pPr marL="0" marR="0" lvl="0" indent="0" algn="ctr" defTabSz="914400" rtl="0" eaLnBrk="1" fontAlgn="auto" latinLnBrk="0" hangingPunct="1">
              <a:lnSpc>
                <a:spcPct val="100000"/>
              </a:lnSpc>
              <a:spcBef>
                <a:spcPts val="2400"/>
              </a:spcBef>
              <a:spcAft>
                <a:spcPts val="0"/>
              </a:spcAft>
              <a:buClrTx/>
              <a:buSzTx/>
              <a:buFontTx/>
              <a:buNone/>
              <a:tabLst/>
              <a:defRPr/>
            </a:pPr>
            <a:r>
              <a:rPr kumimoji="0" lang="es-ES" sz="4000" b="1" i="0" u="none" strike="noStrike" kern="1200" cap="none" spc="0" normalizeH="0" baseline="0" noProof="0" dirty="0" err="1">
                <a:ln w="12700" cmpd="sng">
                  <a:noFill/>
                  <a:prstDash val="solid"/>
                </a:ln>
                <a:solidFill>
                  <a:srgbClr val="4EB3CF">
                    <a:lumMod val="75000"/>
                  </a:srgbClr>
                </a:solidFill>
                <a:effectLst/>
                <a:uLnTx/>
                <a:uFillTx/>
                <a:latin typeface="Comic Sans MS" panose="030F0702030302020204" pitchFamily="66" charset="0"/>
                <a:ea typeface="+mn-ea"/>
                <a:cs typeface="+mn-cs"/>
              </a:rPr>
              <a:t>Filipililer</a:t>
            </a:r>
            <a:r>
              <a:rPr kumimoji="0" lang="es-ES" sz="4000" b="1" i="0" u="none" strike="noStrike" kern="1200" cap="none" spc="0" normalizeH="0" baseline="0" noProof="0" dirty="0">
                <a:ln w="12700" cmpd="sng">
                  <a:noFill/>
                  <a:prstDash val="solid"/>
                </a:ln>
                <a:solidFill>
                  <a:srgbClr val="4EB3CF">
                    <a:lumMod val="75000"/>
                  </a:srgbClr>
                </a:solidFill>
                <a:effectLst/>
                <a:uLnTx/>
                <a:uFillTx/>
                <a:latin typeface="Comic Sans MS" panose="030F0702030302020204" pitchFamily="66" charset="0"/>
                <a:ea typeface="+mn-ea"/>
                <a:cs typeface="+mn-cs"/>
              </a:rPr>
              <a:t> 2:2</a:t>
            </a:r>
          </a:p>
        </p:txBody>
      </p:sp>
    </p:spTree>
    <p:extLst>
      <p:ext uri="{BB962C8B-B14F-4D97-AF65-F5344CB8AC3E}">
        <p14:creationId xmlns:p14="http://schemas.microsoft.com/office/powerpoint/2010/main" val="3174069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4="http://schemas.microsoft.com/office/drawing/2010/main" xmlns:p16="http://schemas.microsoft.com/office/powerpoint/2015/main" xmlns:adec="http://schemas.microsoft.com/office/drawing/2017/decorative" xmlns:a16="http://schemas.microsoft.com/office/drawing/2014/main"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DD36CCBA-2CE8-5143-1017-A7A024C41AA9}"/>
              </a:ext>
            </a:extLst>
          </p:cNvPr>
          <p:cNvSpPr txBox="1"/>
          <p:nvPr/>
        </p:nvSpPr>
        <p:spPr>
          <a:xfrm>
            <a:off x="5972549" y="3994473"/>
            <a:ext cx="5953125" cy="2477601"/>
          </a:xfrm>
          <a:prstGeom prst="rect">
            <a:avLst/>
          </a:prstGeom>
          <a:noFill/>
        </p:spPr>
        <p:txBody>
          <a:bodyPr wrap="square" rtlCol="0">
            <a:spAutoFit/>
            <a:scene3d>
              <a:camera prst="orthographicFront"/>
              <a:lightRig rig="threePt" dir="t"/>
            </a:scene3d>
            <a:sp3d extrusionH="57150">
              <a:bevelT w="38100" h="38100"/>
            </a:sp3d>
          </a:bodyPr>
          <a:lstStyle/>
          <a:p>
            <a:pPr>
              <a:spcBef>
                <a:spcPts val="3000"/>
              </a:spcBef>
            </a:pPr>
            <a:r>
              <a:rPr lang="en" sz="2000" b="1" dirty="0">
                <a:solidFill>
                  <a:srgbClr val="B92F00"/>
                </a:solidFill>
              </a:rPr>
              <a:t>Bölünmenin kaynağı (Filipililer 2:1-3a)</a:t>
            </a:r>
          </a:p>
          <a:p>
            <a:pPr>
              <a:spcBef>
                <a:spcPts val="3000"/>
              </a:spcBef>
            </a:pPr>
            <a:r>
              <a:rPr lang="en" sz="2000" b="1" dirty="0">
                <a:solidFill>
                  <a:srgbClr val="008496"/>
                </a:solidFill>
              </a:rPr>
              <a:t>Alçakgönüllülükle birlik (Filipililer 2:3b-4)</a:t>
            </a:r>
          </a:p>
          <a:p>
            <a:pPr>
              <a:spcBef>
                <a:spcPts val="3000"/>
              </a:spcBef>
            </a:pPr>
            <a:r>
              <a:rPr lang="en" sz="2000" b="1" dirty="0">
                <a:solidFill>
                  <a:srgbClr val="139E00"/>
                </a:solidFill>
              </a:rPr>
              <a:t>İsa gibi düşünmek (Filipililer 2:5)</a:t>
            </a:r>
          </a:p>
          <a:p>
            <a:pPr>
              <a:spcBef>
                <a:spcPts val="3000"/>
              </a:spcBef>
            </a:pPr>
            <a:r>
              <a:rPr lang="en" sz="2000" b="1" dirty="0">
                <a:solidFill>
                  <a:srgbClr val="9800B9"/>
                </a:solidFill>
              </a:rPr>
              <a:t>İsa'nın tutumu (Filipililer 2:6-8)</a:t>
            </a:r>
          </a:p>
        </p:txBody>
      </p:sp>
      <p:sp>
        <p:nvSpPr>
          <p:cNvPr id="3" name="CuadroTexto 2">
            <a:extLst>
              <a:ext uri="{FF2B5EF4-FFF2-40B4-BE49-F238E27FC236}">
                <a16:creationId xmlns:a16="http://schemas.microsoft.com/office/drawing/2014/main" id="{CEF4EA7C-9E89-20BF-5017-265B309549BE}"/>
              </a:ext>
            </a:extLst>
          </p:cNvPr>
          <p:cNvSpPr txBox="1"/>
          <p:nvPr/>
        </p:nvSpPr>
        <p:spPr>
          <a:xfrm>
            <a:off x="228600" y="126214"/>
            <a:ext cx="6267450" cy="1631216"/>
          </a:xfrm>
          <a:prstGeom prst="rect">
            <a:avLst/>
          </a:prstGeom>
          <a:noFill/>
        </p:spPr>
        <p:txBody>
          <a:bodyPr wrap="square" rtlCol="0">
            <a:spAutoFit/>
          </a:bodyPr>
          <a:lstStyle/>
          <a:p>
            <a:pPr>
              <a:spcBef>
                <a:spcPts val="600"/>
              </a:spcBef>
            </a:pPr>
            <a:r>
              <a:rPr lang="en" sz="2000" b="1" dirty="0"/>
              <a:t>Pavlus, Filipililer'deki inananları, Hıristiyan yaşamının zorlukları karşısında sağlam durmaya teşvik etmiştir. Onlardan, göksel vatandaşlara yakışır bir şekilde davranmalarını ve birliği vurgulamalarını istemiştir.</a:t>
            </a:r>
          </a:p>
        </p:txBody>
      </p:sp>
      <p:pic>
        <p:nvPicPr>
          <p:cNvPr id="5" name="Imagen 4" descr="Un hombre parado junto a una ventana&#10;&#10;El contenido generado por IA puede ser incorrecto.">
            <a:extLst>
              <a:ext uri="{FF2B5EF4-FFF2-40B4-BE49-F238E27FC236}">
                <a16:creationId xmlns:a16="http://schemas.microsoft.com/office/drawing/2014/main" id="{0BA81CDF-5FE8-F9DD-9A82-40FCBA166D97}"/>
              </a:ext>
            </a:extLst>
          </p:cNvPr>
          <p:cNvPicPr>
            <a:picLocks noChangeAspect="1"/>
          </p:cNvPicPr>
          <p:nvPr/>
        </p:nvPicPr>
        <p:blipFill rotWithShape="1">
          <a:blip r:embed="rId3" cstate="hqprint">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a:ext>
            </a:extLst>
          </a:blip>
          <a:srcRect/>
          <a:stretch>
            <a:fillRect/>
          </a:stretch>
        </p:blipFill>
        <p:spPr>
          <a:xfrm>
            <a:off x="352425" y="3257550"/>
            <a:ext cx="4010025" cy="3267075"/>
          </a:xfrm>
          <a:prstGeom prst="rect">
            <a:avLst/>
          </a:prstGeom>
          <a:solidFill>
            <a:srgbClr val="FFFFFF">
              <a:shade val="85000"/>
            </a:srgbClr>
          </a:solidFill>
          <a:ln w="88900" cap="sq">
            <a:gradFill>
              <a:gsLst>
                <a:gs pos="16000">
                  <a:srgbClr val="D0C57C"/>
                </a:gs>
                <a:gs pos="0">
                  <a:srgbClr val="DEC254"/>
                </a:gs>
                <a:gs pos="18000">
                  <a:srgbClr val="69A3B9"/>
                </a:gs>
                <a:gs pos="100000">
                  <a:srgbClr val="69A3B9"/>
                </a:gs>
              </a:gsLst>
              <a:lin ang="5400000" scaled="1"/>
            </a:gra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2" name="Imagen 11">
            <a:extLst>
              <a:ext uri="{FF2B5EF4-FFF2-40B4-BE49-F238E27FC236}">
                <a16:creationId xmlns:a16="http://schemas.microsoft.com/office/drawing/2014/main" id="{94988F67-F8E8-2367-64DC-4D8303575F92}"/>
              </a:ext>
            </a:extLst>
          </p:cNvPr>
          <p:cNvPicPr>
            <a:picLocks noChangeAspect="1"/>
          </p:cNvPicPr>
          <p:nvPr/>
        </p:nvPicPr>
        <p:blipFill>
          <a:blip r:embed="rId5" cstate="hqprint">
            <a:extLst>
              <a:ext uri="{28A0092B-C50C-407E-A947-70E740481C1C}">
                <a14:useLocalDpi xmlns:a14="http://schemas.microsoft.com/office/drawing/2010/main"/>
              </a:ext>
            </a:extLst>
          </a:blip>
          <a:srcRect/>
          <a:stretch>
            <a:fillRect/>
          </a:stretch>
        </p:blipFill>
        <p:spPr>
          <a:xfrm>
            <a:off x="6851860" y="87493"/>
            <a:ext cx="5111540" cy="3423434"/>
          </a:xfrm>
          <a:prstGeom prst="rect">
            <a:avLst/>
          </a:prstGeom>
          <a:effectLst>
            <a:innerShdw blurRad="114300">
              <a:prstClr val="black"/>
            </a:innerShdw>
          </a:effectLst>
        </p:spPr>
      </p:pic>
      <p:pic>
        <p:nvPicPr>
          <p:cNvPr id="15" name="Imagen 14" descr="Flecha&#10;&#10;El contenido generado por IA puede ser incorrecto.">
            <a:extLst>
              <a:ext uri="{FF2B5EF4-FFF2-40B4-BE49-F238E27FC236}">
                <a16:creationId xmlns:a16="http://schemas.microsoft.com/office/drawing/2014/main" id="{9B882356-5937-9579-8798-15142B723E4F}"/>
              </a:ext>
            </a:extLst>
          </p:cNvPr>
          <p:cNvPicPr>
            <a:picLocks noChangeAspect="1"/>
          </p:cNvPicPr>
          <p:nvPr/>
        </p:nvPicPr>
        <p:blipFill>
          <a:blip r:embed="rId6" cstate="hqprint">
            <a:extLst>
              <a:ext uri="{28A0092B-C50C-407E-A947-70E740481C1C}">
                <a14:useLocalDpi xmlns:a14="http://schemas.microsoft.com/office/drawing/2010/main"/>
              </a:ext>
            </a:extLst>
          </a:blip>
          <a:stretch>
            <a:fillRect/>
          </a:stretch>
        </p:blipFill>
        <p:spPr>
          <a:xfrm flipH="1">
            <a:off x="5298562" y="5362220"/>
            <a:ext cx="576075" cy="411694"/>
          </a:xfrm>
          <a:prstGeom prst="rect">
            <a:avLst/>
          </a:prstGeom>
          <a:effectLst>
            <a:outerShdw blurRad="50800" dist="38100" dir="8100000" algn="tr" rotWithShape="0">
              <a:prstClr val="black">
                <a:alpha val="40000"/>
              </a:prstClr>
            </a:outerShdw>
          </a:effectLst>
        </p:spPr>
      </p:pic>
      <p:pic>
        <p:nvPicPr>
          <p:cNvPr id="18" name="Imagen 17" descr="Forma, Flecha&#10;&#10;El contenido generado por IA puede ser incorrecto.">
            <a:extLst>
              <a:ext uri="{FF2B5EF4-FFF2-40B4-BE49-F238E27FC236}">
                <a16:creationId xmlns:a16="http://schemas.microsoft.com/office/drawing/2014/main" id="{78423AD2-DC56-EFE9-1E5B-38AB9B33C82F}"/>
              </a:ext>
            </a:extLst>
          </p:cNvPr>
          <p:cNvPicPr>
            <a:picLocks noChangeAspect="1"/>
          </p:cNvPicPr>
          <p:nvPr/>
        </p:nvPicPr>
        <p:blipFill>
          <a:blip r:embed="rId7" cstate="hqprint">
            <a:extLst>
              <a:ext uri="{28A0092B-C50C-407E-A947-70E740481C1C}">
                <a14:useLocalDpi xmlns:a14="http://schemas.microsoft.com/office/drawing/2010/main"/>
              </a:ext>
            </a:extLst>
          </a:blip>
          <a:stretch>
            <a:fillRect/>
          </a:stretch>
        </p:blipFill>
        <p:spPr>
          <a:xfrm flipH="1">
            <a:off x="5298562" y="4673584"/>
            <a:ext cx="576075" cy="411694"/>
          </a:xfrm>
          <a:prstGeom prst="rect">
            <a:avLst/>
          </a:prstGeom>
          <a:effectLst>
            <a:outerShdw blurRad="50800" dist="38100" dir="8100000" algn="tr" rotWithShape="0">
              <a:prstClr val="black">
                <a:alpha val="40000"/>
              </a:prstClr>
            </a:outerShdw>
          </a:effectLst>
        </p:spPr>
      </p:pic>
      <p:pic>
        <p:nvPicPr>
          <p:cNvPr id="22" name="Imagen 21" descr="Flecha&#10;&#10;El contenido generado por IA puede ser incorrecto.">
            <a:extLst>
              <a:ext uri="{FF2B5EF4-FFF2-40B4-BE49-F238E27FC236}">
                <a16:creationId xmlns:a16="http://schemas.microsoft.com/office/drawing/2014/main" id="{3C4EF8A7-9602-8C79-1C92-83CEAF090556}"/>
              </a:ext>
            </a:extLst>
          </p:cNvPr>
          <p:cNvPicPr>
            <a:picLocks noChangeAspect="1"/>
          </p:cNvPicPr>
          <p:nvPr/>
        </p:nvPicPr>
        <p:blipFill>
          <a:blip r:embed="rId8" cstate="hqprint">
            <a:extLst>
              <a:ext uri="{28A0092B-C50C-407E-A947-70E740481C1C}">
                <a14:useLocalDpi xmlns:a14="http://schemas.microsoft.com/office/drawing/2010/main"/>
              </a:ext>
            </a:extLst>
          </a:blip>
          <a:stretch>
            <a:fillRect/>
          </a:stretch>
        </p:blipFill>
        <p:spPr>
          <a:xfrm flipH="1">
            <a:off x="5298562" y="6050855"/>
            <a:ext cx="576075" cy="411694"/>
          </a:xfrm>
          <a:prstGeom prst="rect">
            <a:avLst/>
          </a:prstGeom>
          <a:effectLst>
            <a:outerShdw blurRad="50800" dist="38100" dir="8100000" algn="tr" rotWithShape="0">
              <a:prstClr val="black">
                <a:alpha val="40000"/>
              </a:prstClr>
            </a:outerShdw>
          </a:effectLst>
        </p:spPr>
      </p:pic>
      <p:pic>
        <p:nvPicPr>
          <p:cNvPr id="25" name="Imagen 24" descr="Icono, Flecha&#10;&#10;El contenido generado por IA puede ser incorrecto.">
            <a:extLst>
              <a:ext uri="{FF2B5EF4-FFF2-40B4-BE49-F238E27FC236}">
                <a16:creationId xmlns:a16="http://schemas.microsoft.com/office/drawing/2014/main" id="{61507E0A-D56E-6C97-98DC-1F86B54504E0}"/>
              </a:ext>
            </a:extLst>
          </p:cNvPr>
          <p:cNvPicPr>
            <a:picLocks noChangeAspect="1"/>
          </p:cNvPicPr>
          <p:nvPr/>
        </p:nvPicPr>
        <p:blipFill>
          <a:blip r:embed="rId9" cstate="hqprint">
            <a:extLst>
              <a:ext uri="{28A0092B-C50C-407E-A947-70E740481C1C}">
                <a14:useLocalDpi xmlns:a14="http://schemas.microsoft.com/office/drawing/2010/main"/>
              </a:ext>
            </a:extLst>
          </a:blip>
          <a:stretch>
            <a:fillRect/>
          </a:stretch>
        </p:blipFill>
        <p:spPr>
          <a:xfrm flipH="1">
            <a:off x="5298562" y="3984948"/>
            <a:ext cx="576075" cy="411694"/>
          </a:xfrm>
          <a:prstGeom prst="rect">
            <a:avLst/>
          </a:prstGeom>
          <a:effectLst>
            <a:outerShdw blurRad="50800" dist="38100" dir="8100000" algn="tr" rotWithShape="0">
              <a:prstClr val="black">
                <a:alpha val="40000"/>
              </a:prstClr>
            </a:outerShdw>
          </a:effectLst>
        </p:spPr>
      </p:pic>
      <p:sp>
        <p:nvSpPr>
          <p:cNvPr id="6" name="CuadroTexto 5">
            <a:extLst>
              <a:ext uri="{FF2B5EF4-FFF2-40B4-BE49-F238E27FC236}">
                <a16:creationId xmlns:a16="http://schemas.microsoft.com/office/drawing/2014/main" id="{97A5362C-91AE-DE31-AE6A-3F87C066C95E}"/>
              </a:ext>
            </a:extLst>
          </p:cNvPr>
          <p:cNvSpPr txBox="1"/>
          <p:nvPr/>
        </p:nvSpPr>
        <p:spPr>
          <a:xfrm>
            <a:off x="228599" y="1799210"/>
            <a:ext cx="6267449" cy="1323439"/>
          </a:xfrm>
          <a:prstGeom prst="rect">
            <a:avLst/>
          </a:prstGeom>
          <a:noFill/>
        </p:spPr>
        <p:txBody>
          <a:bodyPr wrap="square">
            <a:spAutoFit/>
          </a:bodyPr>
          <a:lstStyle/>
          <a:p>
            <a:pPr>
              <a:spcBef>
                <a:spcPts val="600"/>
              </a:spcBef>
            </a:pPr>
            <a:r>
              <a:rPr lang="en" sz="2000" b="1" dirty="0"/>
              <a:t>Pavlus, "bu nedenle" ifadesiyle, bu mükemmel birliği nasıl başarabileceğimizi anlamamız için anahtarları verdiği yeni bir bölüme başlıyor: İsa'nın örneğini taklit ederek.</a:t>
            </a:r>
          </a:p>
        </p:txBody>
      </p:sp>
    </p:spTree>
    <p:extLst>
      <p:ext uri="{BB962C8B-B14F-4D97-AF65-F5344CB8AC3E}">
        <p14:creationId xmlns:p14="http://schemas.microsoft.com/office/powerpoint/2010/main" val="1228882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a14="http://schemas.microsoft.com/office/drawing/2010/main"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ox(in)">
                                      <p:cBhvr>
                                        <p:cTn id="7" dur="500"/>
                                        <p:tgtEl>
                                          <p:spTgt spid="1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left)">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7" presetClass="entr" presetSubtype="8" fill="hold" nodeType="click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ppt_x</p:attrName>
                                        </p:attrNameLst>
                                      </p:cBhvr>
                                      <p:tavLst>
                                        <p:tav tm="0">
                                          <p:val>
                                            <p:strVal val="#ppt_x-#ppt_w/2"/>
                                          </p:val>
                                        </p:tav>
                                        <p:tav tm="100000">
                                          <p:val>
                                            <p:strVal val="#ppt_x"/>
                                          </p:val>
                                        </p:tav>
                                      </p:tavLst>
                                    </p:anim>
                                    <p:anim calcmode="lin" valueType="num">
                                      <p:cBhvr>
                                        <p:cTn id="26" dur="500" fill="hold"/>
                                        <p:tgtEl>
                                          <p:spTgt spid="25"/>
                                        </p:tgtEl>
                                        <p:attrNameLst>
                                          <p:attrName>ppt_y</p:attrName>
                                        </p:attrNameLst>
                                      </p:cBhvr>
                                      <p:tavLst>
                                        <p:tav tm="0">
                                          <p:val>
                                            <p:strVal val="#ppt_y"/>
                                          </p:val>
                                        </p:tav>
                                        <p:tav tm="100000">
                                          <p:val>
                                            <p:strVal val="#ppt_y"/>
                                          </p:val>
                                        </p:tav>
                                      </p:tavLst>
                                    </p:anim>
                                    <p:anim calcmode="lin" valueType="num">
                                      <p:cBhvr>
                                        <p:cTn id="27" dur="500" fill="hold"/>
                                        <p:tgtEl>
                                          <p:spTgt spid="25"/>
                                        </p:tgtEl>
                                        <p:attrNameLst>
                                          <p:attrName>ppt_w</p:attrName>
                                        </p:attrNameLst>
                                      </p:cBhvr>
                                      <p:tavLst>
                                        <p:tav tm="0">
                                          <p:val>
                                            <p:fltVal val="0"/>
                                          </p:val>
                                        </p:tav>
                                        <p:tav tm="100000">
                                          <p:val>
                                            <p:strVal val="#ppt_w"/>
                                          </p:val>
                                        </p:tav>
                                      </p:tavLst>
                                    </p:anim>
                                    <p:anim calcmode="lin" valueType="num">
                                      <p:cBhvr>
                                        <p:cTn id="28" dur="500" fill="hold"/>
                                        <p:tgtEl>
                                          <p:spTgt spid="25"/>
                                        </p:tgtEl>
                                        <p:attrNameLst>
                                          <p:attrName>ppt_h</p:attrName>
                                        </p:attrNameLst>
                                      </p:cBhvr>
                                      <p:tavLst>
                                        <p:tav tm="0">
                                          <p:val>
                                            <p:strVal val="#ppt_h"/>
                                          </p:val>
                                        </p:tav>
                                        <p:tav tm="100000">
                                          <p:val>
                                            <p:strVal val="#ppt_h"/>
                                          </p:val>
                                        </p:tav>
                                      </p:tavLst>
                                    </p:anim>
                                  </p:childTnLst>
                                </p:cTn>
                              </p:par>
                            </p:childTnLst>
                          </p:cTn>
                        </p:par>
                        <p:par>
                          <p:cTn id="29" fill="hold">
                            <p:stCondLst>
                              <p:cond delay="500"/>
                            </p:stCondLst>
                            <p:childTnLst>
                              <p:par>
                                <p:cTn id="30" presetID="22" presetClass="entr" presetSubtype="8" fill="hold" grpId="0" nodeType="afterEffect">
                                  <p:stCondLst>
                                    <p:cond delay="0"/>
                                  </p:stCondLst>
                                  <p:childTnLst>
                                    <p:set>
                                      <p:cBhvr>
                                        <p:cTn id="31" dur="1" fill="hold">
                                          <p:stCondLst>
                                            <p:cond delay="0"/>
                                          </p:stCondLst>
                                        </p:cTn>
                                        <p:tgtEl>
                                          <p:spTgt spid="2">
                                            <p:txEl>
                                              <p:pRg st="0" end="0"/>
                                            </p:txEl>
                                          </p:spTgt>
                                        </p:tgtEl>
                                        <p:attrNameLst>
                                          <p:attrName>style.visibility</p:attrName>
                                        </p:attrNameLst>
                                      </p:cBhvr>
                                      <p:to>
                                        <p:strVal val="visible"/>
                                      </p:to>
                                    </p:set>
                                    <p:animEffect transition="in" filter="wipe(left)">
                                      <p:cBhvr>
                                        <p:cTn id="32" dur="500"/>
                                        <p:tgtEl>
                                          <p:spTgt spid="2">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7" presetClass="entr" presetSubtype="8" fill="hold" nodeType="click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p:cTn id="37" dur="500" fill="hold"/>
                                        <p:tgtEl>
                                          <p:spTgt spid="18"/>
                                        </p:tgtEl>
                                        <p:attrNameLst>
                                          <p:attrName>ppt_x</p:attrName>
                                        </p:attrNameLst>
                                      </p:cBhvr>
                                      <p:tavLst>
                                        <p:tav tm="0">
                                          <p:val>
                                            <p:strVal val="#ppt_x-#ppt_w/2"/>
                                          </p:val>
                                        </p:tav>
                                        <p:tav tm="100000">
                                          <p:val>
                                            <p:strVal val="#ppt_x"/>
                                          </p:val>
                                        </p:tav>
                                      </p:tavLst>
                                    </p:anim>
                                    <p:anim calcmode="lin" valueType="num">
                                      <p:cBhvr>
                                        <p:cTn id="38" dur="500" fill="hold"/>
                                        <p:tgtEl>
                                          <p:spTgt spid="18"/>
                                        </p:tgtEl>
                                        <p:attrNameLst>
                                          <p:attrName>ppt_y</p:attrName>
                                        </p:attrNameLst>
                                      </p:cBhvr>
                                      <p:tavLst>
                                        <p:tav tm="0">
                                          <p:val>
                                            <p:strVal val="#ppt_y"/>
                                          </p:val>
                                        </p:tav>
                                        <p:tav tm="100000">
                                          <p:val>
                                            <p:strVal val="#ppt_y"/>
                                          </p:val>
                                        </p:tav>
                                      </p:tavLst>
                                    </p:anim>
                                    <p:anim calcmode="lin" valueType="num">
                                      <p:cBhvr>
                                        <p:cTn id="39" dur="500" fill="hold"/>
                                        <p:tgtEl>
                                          <p:spTgt spid="18"/>
                                        </p:tgtEl>
                                        <p:attrNameLst>
                                          <p:attrName>ppt_w</p:attrName>
                                        </p:attrNameLst>
                                      </p:cBhvr>
                                      <p:tavLst>
                                        <p:tav tm="0">
                                          <p:val>
                                            <p:fltVal val="0"/>
                                          </p:val>
                                        </p:tav>
                                        <p:tav tm="100000">
                                          <p:val>
                                            <p:strVal val="#ppt_w"/>
                                          </p:val>
                                        </p:tav>
                                      </p:tavLst>
                                    </p:anim>
                                    <p:anim calcmode="lin" valueType="num">
                                      <p:cBhvr>
                                        <p:cTn id="40" dur="500" fill="hold"/>
                                        <p:tgtEl>
                                          <p:spTgt spid="18"/>
                                        </p:tgtEl>
                                        <p:attrNameLst>
                                          <p:attrName>ppt_h</p:attrName>
                                        </p:attrNameLst>
                                      </p:cBhvr>
                                      <p:tavLst>
                                        <p:tav tm="0">
                                          <p:val>
                                            <p:strVal val="#ppt_h"/>
                                          </p:val>
                                        </p:tav>
                                        <p:tav tm="100000">
                                          <p:val>
                                            <p:strVal val="#ppt_h"/>
                                          </p:val>
                                        </p:tav>
                                      </p:tavLst>
                                    </p:anim>
                                  </p:childTnLst>
                                </p:cTn>
                              </p:par>
                            </p:childTnLst>
                          </p:cTn>
                        </p:par>
                        <p:par>
                          <p:cTn id="41" fill="hold">
                            <p:stCondLst>
                              <p:cond delay="500"/>
                            </p:stCondLst>
                            <p:childTnLst>
                              <p:par>
                                <p:cTn id="42" presetID="22" presetClass="entr" presetSubtype="8" fill="hold" grpId="0" nodeType="afterEffect">
                                  <p:stCondLst>
                                    <p:cond delay="0"/>
                                  </p:stCondLst>
                                  <p:childTnLst>
                                    <p:set>
                                      <p:cBhvr>
                                        <p:cTn id="43" dur="1" fill="hold">
                                          <p:stCondLst>
                                            <p:cond delay="0"/>
                                          </p:stCondLst>
                                        </p:cTn>
                                        <p:tgtEl>
                                          <p:spTgt spid="2">
                                            <p:txEl>
                                              <p:pRg st="1" end="1"/>
                                            </p:txEl>
                                          </p:spTgt>
                                        </p:tgtEl>
                                        <p:attrNameLst>
                                          <p:attrName>style.visibility</p:attrName>
                                        </p:attrNameLst>
                                      </p:cBhvr>
                                      <p:to>
                                        <p:strVal val="visible"/>
                                      </p:to>
                                    </p:set>
                                    <p:animEffect transition="in" filter="wipe(left)">
                                      <p:cBhvr>
                                        <p:cTn id="44" dur="500"/>
                                        <p:tgtEl>
                                          <p:spTgt spid="2">
                                            <p:txEl>
                                              <p:pRg st="1" end="1"/>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7" presetClass="entr" presetSubtype="8" fill="hold" nodeType="click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ppt_x</p:attrName>
                                        </p:attrNameLst>
                                      </p:cBhvr>
                                      <p:tavLst>
                                        <p:tav tm="0">
                                          <p:val>
                                            <p:strVal val="#ppt_x-#ppt_w/2"/>
                                          </p:val>
                                        </p:tav>
                                        <p:tav tm="100000">
                                          <p:val>
                                            <p:strVal val="#ppt_x"/>
                                          </p:val>
                                        </p:tav>
                                      </p:tavLst>
                                    </p:anim>
                                    <p:anim calcmode="lin" valueType="num">
                                      <p:cBhvr>
                                        <p:cTn id="50" dur="500" fill="hold"/>
                                        <p:tgtEl>
                                          <p:spTgt spid="15"/>
                                        </p:tgtEl>
                                        <p:attrNameLst>
                                          <p:attrName>ppt_y</p:attrName>
                                        </p:attrNameLst>
                                      </p:cBhvr>
                                      <p:tavLst>
                                        <p:tav tm="0">
                                          <p:val>
                                            <p:strVal val="#ppt_y"/>
                                          </p:val>
                                        </p:tav>
                                        <p:tav tm="100000">
                                          <p:val>
                                            <p:strVal val="#ppt_y"/>
                                          </p:val>
                                        </p:tav>
                                      </p:tavLst>
                                    </p:anim>
                                    <p:anim calcmode="lin" valueType="num">
                                      <p:cBhvr>
                                        <p:cTn id="51" dur="500" fill="hold"/>
                                        <p:tgtEl>
                                          <p:spTgt spid="15"/>
                                        </p:tgtEl>
                                        <p:attrNameLst>
                                          <p:attrName>ppt_w</p:attrName>
                                        </p:attrNameLst>
                                      </p:cBhvr>
                                      <p:tavLst>
                                        <p:tav tm="0">
                                          <p:val>
                                            <p:fltVal val="0"/>
                                          </p:val>
                                        </p:tav>
                                        <p:tav tm="100000">
                                          <p:val>
                                            <p:strVal val="#ppt_w"/>
                                          </p:val>
                                        </p:tav>
                                      </p:tavLst>
                                    </p:anim>
                                    <p:anim calcmode="lin" valueType="num">
                                      <p:cBhvr>
                                        <p:cTn id="52" dur="500" fill="hold"/>
                                        <p:tgtEl>
                                          <p:spTgt spid="15"/>
                                        </p:tgtEl>
                                        <p:attrNameLst>
                                          <p:attrName>ppt_h</p:attrName>
                                        </p:attrNameLst>
                                      </p:cBhvr>
                                      <p:tavLst>
                                        <p:tav tm="0">
                                          <p:val>
                                            <p:strVal val="#ppt_h"/>
                                          </p:val>
                                        </p:tav>
                                        <p:tav tm="100000">
                                          <p:val>
                                            <p:strVal val="#ppt_h"/>
                                          </p:val>
                                        </p:tav>
                                      </p:tavLst>
                                    </p:anim>
                                  </p:childTnLst>
                                </p:cTn>
                              </p:par>
                            </p:childTnLst>
                          </p:cTn>
                        </p:par>
                        <p:par>
                          <p:cTn id="53" fill="hold">
                            <p:stCondLst>
                              <p:cond delay="500"/>
                            </p:stCondLst>
                            <p:childTnLst>
                              <p:par>
                                <p:cTn id="54" presetID="22" presetClass="entr" presetSubtype="8" fill="hold" grpId="0" nodeType="afterEffect">
                                  <p:stCondLst>
                                    <p:cond delay="0"/>
                                  </p:stCondLst>
                                  <p:childTnLst>
                                    <p:set>
                                      <p:cBhvr>
                                        <p:cTn id="55" dur="1" fill="hold">
                                          <p:stCondLst>
                                            <p:cond delay="0"/>
                                          </p:stCondLst>
                                        </p:cTn>
                                        <p:tgtEl>
                                          <p:spTgt spid="2">
                                            <p:txEl>
                                              <p:pRg st="2" end="2"/>
                                            </p:txEl>
                                          </p:spTgt>
                                        </p:tgtEl>
                                        <p:attrNameLst>
                                          <p:attrName>style.visibility</p:attrName>
                                        </p:attrNameLst>
                                      </p:cBhvr>
                                      <p:to>
                                        <p:strVal val="visible"/>
                                      </p:to>
                                    </p:set>
                                    <p:animEffect transition="in" filter="wipe(left)">
                                      <p:cBhvr>
                                        <p:cTn id="56" dur="500"/>
                                        <p:tgtEl>
                                          <p:spTgt spid="2">
                                            <p:txEl>
                                              <p:pRg st="2" end="2"/>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17" presetClass="entr" presetSubtype="8" fill="hold" nodeType="click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ppt_x</p:attrName>
                                        </p:attrNameLst>
                                      </p:cBhvr>
                                      <p:tavLst>
                                        <p:tav tm="0">
                                          <p:val>
                                            <p:strVal val="#ppt_x-#ppt_w/2"/>
                                          </p:val>
                                        </p:tav>
                                        <p:tav tm="100000">
                                          <p:val>
                                            <p:strVal val="#ppt_x"/>
                                          </p:val>
                                        </p:tav>
                                      </p:tavLst>
                                    </p:anim>
                                    <p:anim calcmode="lin" valueType="num">
                                      <p:cBhvr>
                                        <p:cTn id="62" dur="500" fill="hold"/>
                                        <p:tgtEl>
                                          <p:spTgt spid="22"/>
                                        </p:tgtEl>
                                        <p:attrNameLst>
                                          <p:attrName>ppt_y</p:attrName>
                                        </p:attrNameLst>
                                      </p:cBhvr>
                                      <p:tavLst>
                                        <p:tav tm="0">
                                          <p:val>
                                            <p:strVal val="#ppt_y"/>
                                          </p:val>
                                        </p:tav>
                                        <p:tav tm="100000">
                                          <p:val>
                                            <p:strVal val="#ppt_y"/>
                                          </p:val>
                                        </p:tav>
                                      </p:tavLst>
                                    </p:anim>
                                    <p:anim calcmode="lin" valueType="num">
                                      <p:cBhvr>
                                        <p:cTn id="63" dur="500" fill="hold"/>
                                        <p:tgtEl>
                                          <p:spTgt spid="22"/>
                                        </p:tgtEl>
                                        <p:attrNameLst>
                                          <p:attrName>ppt_w</p:attrName>
                                        </p:attrNameLst>
                                      </p:cBhvr>
                                      <p:tavLst>
                                        <p:tav tm="0">
                                          <p:val>
                                            <p:fltVal val="0"/>
                                          </p:val>
                                        </p:tav>
                                        <p:tav tm="100000">
                                          <p:val>
                                            <p:strVal val="#ppt_w"/>
                                          </p:val>
                                        </p:tav>
                                      </p:tavLst>
                                    </p:anim>
                                    <p:anim calcmode="lin" valueType="num">
                                      <p:cBhvr>
                                        <p:cTn id="64" dur="500" fill="hold"/>
                                        <p:tgtEl>
                                          <p:spTgt spid="22"/>
                                        </p:tgtEl>
                                        <p:attrNameLst>
                                          <p:attrName>ppt_h</p:attrName>
                                        </p:attrNameLst>
                                      </p:cBhvr>
                                      <p:tavLst>
                                        <p:tav tm="0">
                                          <p:val>
                                            <p:strVal val="#ppt_h"/>
                                          </p:val>
                                        </p:tav>
                                        <p:tav tm="100000">
                                          <p:val>
                                            <p:strVal val="#ppt_h"/>
                                          </p:val>
                                        </p:tav>
                                      </p:tavLst>
                                    </p:anim>
                                  </p:childTnLst>
                                </p:cTn>
                              </p:par>
                            </p:childTnLst>
                          </p:cTn>
                        </p:par>
                        <p:par>
                          <p:cTn id="65" fill="hold">
                            <p:stCondLst>
                              <p:cond delay="500"/>
                            </p:stCondLst>
                            <p:childTnLst>
                              <p:par>
                                <p:cTn id="66" presetID="22" presetClass="entr" presetSubtype="8" fill="hold" grpId="0" nodeType="afterEffect">
                                  <p:stCondLst>
                                    <p:cond delay="0"/>
                                  </p:stCondLst>
                                  <p:childTnLst>
                                    <p:set>
                                      <p:cBhvr>
                                        <p:cTn id="67" dur="1" fill="hold">
                                          <p:stCondLst>
                                            <p:cond delay="0"/>
                                          </p:stCondLst>
                                        </p:cTn>
                                        <p:tgtEl>
                                          <p:spTgt spid="2">
                                            <p:txEl>
                                              <p:pRg st="3" end="3"/>
                                            </p:txEl>
                                          </p:spTgt>
                                        </p:tgtEl>
                                        <p:attrNameLst>
                                          <p:attrName>style.visibility</p:attrName>
                                        </p:attrNameLst>
                                      </p:cBhvr>
                                      <p:to>
                                        <p:strVal val="visible"/>
                                      </p:to>
                                    </p:set>
                                    <p:animEffect transition="in" filter="wipe(left)">
                                      <p:cBhvr>
                                        <p:cTn id="68"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B07C2070-DAF3-9B57-040B-76D83E74C947}"/>
            </a:ext>
          </a:extLst>
        </p:cNvPr>
        <p:cNvGrpSpPr/>
        <p:nvPr/>
      </p:nvGrpSpPr>
      <p:grpSpPr>
        <a:xfrm>
          <a:off x="0" y="0"/>
          <a:ext cx="0" cy="0"/>
          <a:chOff x="0" y="0"/>
          <a:chExt cx="0" cy="0"/>
        </a:xfrm>
      </p:grpSpPr>
      <p:sp>
        <p:nvSpPr>
          <p:cNvPr id="16" name="Rectángulo 15">
            <a:extLst>
              <a:ext uri="{FF2B5EF4-FFF2-40B4-BE49-F238E27FC236}">
                <a16:creationId xmlns:a16="http://schemas.microsoft.com/office/drawing/2014/main" id="{25FB5D6E-F1B4-FF38-4CA4-5A848CEDD24A}"/>
              </a:ext>
            </a:extLst>
          </p:cNvPr>
          <p:cNvSpPr>
            <a:spLocks noGrp="1" noRot="1" noMove="1" noResize="1" noEditPoints="1" noAdjustHandles="1" noChangeArrowheads="1" noChangeShapeType="1"/>
          </p:cNvSpPr>
          <p:nvPr/>
        </p:nvSpPr>
        <p:spPr>
          <a:xfrm>
            <a:off x="0" y="0"/>
            <a:ext cx="12192000" cy="1062573"/>
          </a:xfrm>
          <a:prstGeom prst="rect">
            <a:avLst/>
          </a:prstGeom>
          <a:blipFill dpi="0" rotWithShape="1">
            <a:blip r:embed="rId3" cstate="hqprint">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6CE4AFD7-78A1-958F-B0C4-3725F873911D}"/>
              </a:ext>
            </a:extLst>
          </p:cNvPr>
          <p:cNvSpPr txBox="1"/>
          <p:nvPr/>
        </p:nvSpPr>
        <p:spPr>
          <a:xfrm>
            <a:off x="0" y="0"/>
            <a:ext cx="8917858" cy="769441"/>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lstStyle/>
          <a:p>
            <a:pPr algn="ctr"/>
            <a:r>
              <a:rPr lang="en" sz="4400" b="1" dirty="0">
                <a:ln/>
                <a:solidFill>
                  <a:schemeClr val="accent6"/>
                </a:solidFill>
              </a:rPr>
              <a:t>BİRLEŞİKLİĞİN KAYNAĞI</a:t>
            </a:r>
          </a:p>
        </p:txBody>
      </p:sp>
      <p:sp>
        <p:nvSpPr>
          <p:cNvPr id="5" name="CuadroTexto 4">
            <a:extLst>
              <a:ext uri="{FF2B5EF4-FFF2-40B4-BE49-F238E27FC236}">
                <a16:creationId xmlns:a16="http://schemas.microsoft.com/office/drawing/2014/main" id="{00BD2A5A-A65E-0015-02D3-52CC51E49A8C}"/>
              </a:ext>
            </a:extLst>
          </p:cNvPr>
          <p:cNvSpPr txBox="1"/>
          <p:nvPr/>
        </p:nvSpPr>
        <p:spPr>
          <a:xfrm>
            <a:off x="-1" y="604472"/>
            <a:ext cx="8848725" cy="369332"/>
          </a:xfrm>
          <a:prstGeom prst="rect">
            <a:avLst/>
          </a:prstGeom>
          <a:noFill/>
        </p:spPr>
        <p:txBody>
          <a:bodyPr wrap="square">
            <a:spAutoFit/>
            <a:scene3d>
              <a:camera prst="orthographicFront"/>
              <a:lightRig rig="threePt" dir="t"/>
            </a:scene3d>
            <a:sp3d extrusionH="57150">
              <a:bevelT w="38100" h="38100"/>
            </a:sp3d>
          </a:bodyPr>
          <a:lstStyle/>
          <a:p>
            <a:pPr algn="ctr"/>
            <a:r>
              <a:rPr lang="en" b="1" dirty="0">
                <a:solidFill>
                  <a:schemeClr val="tx2"/>
                </a:solidFill>
                <a:latin typeface="Comic Sans MS" panose="030F0702030302020204" pitchFamily="66" charset="0"/>
              </a:rPr>
              <a:t>“Hiçbir şeyi bencilce ya da boş bir övünmeyle yapmayın” </a:t>
            </a:r>
            <a:r>
              <a:rPr lang="en" sz="1400" b="1" dirty="0">
                <a:solidFill>
                  <a:schemeClr val="tx2"/>
                </a:solidFill>
                <a:latin typeface="Comic Sans MS" panose="030F0702030302020204" pitchFamily="66" charset="0"/>
              </a:rPr>
              <a:t>(Filipililer 2:3a)</a:t>
            </a:r>
          </a:p>
        </p:txBody>
      </p:sp>
      <p:sp>
        <p:nvSpPr>
          <p:cNvPr id="6" name="CuadroTexto 5">
            <a:extLst>
              <a:ext uri="{FF2B5EF4-FFF2-40B4-BE49-F238E27FC236}">
                <a16:creationId xmlns:a16="http://schemas.microsoft.com/office/drawing/2014/main" id="{4144C246-DF8A-3014-1298-D3C594D77859}"/>
              </a:ext>
            </a:extLst>
          </p:cNvPr>
          <p:cNvSpPr txBox="1"/>
          <p:nvPr/>
        </p:nvSpPr>
        <p:spPr>
          <a:xfrm>
            <a:off x="0" y="1062573"/>
            <a:ext cx="8917858" cy="1015663"/>
          </a:xfrm>
          <a:prstGeom prst="rect">
            <a:avLst/>
          </a:prstGeom>
          <a:noFill/>
        </p:spPr>
        <p:txBody>
          <a:bodyPr wrap="square" rtlCol="0">
            <a:spAutoFit/>
          </a:bodyPr>
          <a:lstStyle/>
          <a:p>
            <a:pPr>
              <a:spcBef>
                <a:spcPts val="600"/>
              </a:spcBef>
            </a:pPr>
            <a:r>
              <a:rPr lang="en" sz="2000" b="1" dirty="0"/>
              <a:t>Filipililer arasında algılanan ayrılığın nedenlerini işaret ederek sorunlu noktaya parmak basmadan önce, birliği sağlamak ve sevincini tamamlamak için onlara verdiği ilk tavsiyeler nelerdir (Filipililer 2:1-2)?</a:t>
            </a:r>
          </a:p>
        </p:txBody>
      </p:sp>
      <p:graphicFrame>
        <p:nvGraphicFramePr>
          <p:cNvPr id="2" name="Diagrama 1">
            <a:extLst>
              <a:ext uri="{FF2B5EF4-FFF2-40B4-BE49-F238E27FC236}">
                <a16:creationId xmlns:a16="http://schemas.microsoft.com/office/drawing/2014/main" id="{395088D9-3C4B-97E4-B5E7-D65065EE7B76}"/>
              </a:ext>
            </a:extLst>
          </p:cNvPr>
          <p:cNvGraphicFramePr/>
          <p:nvPr>
            <p:extLst>
              <p:ext uri="{D42A27DB-BD31-4B8C-83A1-F6EECF244321}">
                <p14:modId xmlns:p14="http://schemas.microsoft.com/office/powerpoint/2010/main" val="2244282287"/>
              </p:ext>
            </p:extLst>
          </p:nvPr>
        </p:nvGraphicFramePr>
        <p:xfrm>
          <a:off x="157363" y="2151727"/>
          <a:ext cx="11915776" cy="294966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CuadroTexto 7">
            <a:extLst>
              <a:ext uri="{FF2B5EF4-FFF2-40B4-BE49-F238E27FC236}">
                <a16:creationId xmlns:a16="http://schemas.microsoft.com/office/drawing/2014/main" id="{7BFAA09C-1039-C3DE-0996-2902D1E4E1F8}"/>
              </a:ext>
            </a:extLst>
          </p:cNvPr>
          <p:cNvSpPr txBox="1"/>
          <p:nvPr/>
        </p:nvSpPr>
        <p:spPr>
          <a:xfrm>
            <a:off x="4724400" y="5120965"/>
            <a:ext cx="7467600" cy="1015663"/>
          </a:xfrm>
          <a:prstGeom prst="rect">
            <a:avLst/>
          </a:prstGeom>
          <a:noFill/>
        </p:spPr>
        <p:txBody>
          <a:bodyPr wrap="square" rtlCol="0">
            <a:spAutoFit/>
          </a:bodyPr>
          <a:lstStyle/>
          <a:p>
            <a:pPr>
              <a:spcBef>
                <a:spcPts val="600"/>
              </a:spcBef>
            </a:pPr>
            <a:r>
              <a:rPr lang="en" sz="2000" b="1" dirty="0"/>
              <a:t>Bütün bunları ancak onları ayıran şeyleri, yani gurur ve tartışmaları bir kenara bırakırlarsa başarabilirlerdi </a:t>
            </a:r>
            <a:br>
              <a:rPr lang="en" sz="2000" b="1" dirty="0"/>
            </a:br>
            <a:r>
              <a:rPr lang="en" sz="2000" b="1" dirty="0"/>
              <a:t>(Filipililer 2:3a).</a:t>
            </a:r>
          </a:p>
        </p:txBody>
      </p:sp>
      <p:pic>
        <p:nvPicPr>
          <p:cNvPr id="9" name="Imagen 8" descr="Un par de hombres sentados en una mesa&#10;&#10;El contenido generado por IA puede ser incorrecto.">
            <a:extLst>
              <a:ext uri="{FF2B5EF4-FFF2-40B4-BE49-F238E27FC236}">
                <a16:creationId xmlns:a16="http://schemas.microsoft.com/office/drawing/2014/main" id="{0E844140-E289-6130-8213-C6B9B88BC1D2}"/>
              </a:ext>
            </a:extLst>
          </p:cNvPr>
          <p:cNvPicPr>
            <a:picLocks noChangeAspect="1"/>
          </p:cNvPicPr>
          <p:nvPr/>
        </p:nvPicPr>
        <p:blipFill rotWithShape="1">
          <a:blip r:embed="rId9" cstate="hqprint">
            <a:extLst>
              <a:ext uri="{28A0092B-C50C-407E-A947-70E740481C1C}">
                <a14:useLocalDpi xmlns:a14="http://schemas.microsoft.com/office/drawing/2010/main"/>
              </a:ext>
            </a:extLst>
          </a:blip>
          <a:srcRect/>
          <a:stretch>
            <a:fillRect/>
          </a:stretch>
        </p:blipFill>
        <p:spPr>
          <a:xfrm>
            <a:off x="8917858" y="210737"/>
            <a:ext cx="3038423" cy="1703672"/>
          </a:xfrm>
          <a:prstGeom prst="rect">
            <a:avLst/>
          </a:prstGeom>
          <a:ln w="38100" cap="sq">
            <a:solidFill>
              <a:srgbClr val="00B050"/>
            </a:solidFill>
            <a:prstDash val="solid"/>
            <a:miter lim="800000"/>
          </a:ln>
          <a:effectLst>
            <a:outerShdw blurRad="50800" dist="38100" dir="2700000" algn="tl" rotWithShape="0">
              <a:srgbClr val="000000">
                <a:alpha val="43000"/>
              </a:srgbClr>
            </a:outerShdw>
          </a:effectLst>
        </p:spPr>
      </p:pic>
      <p:pic>
        <p:nvPicPr>
          <p:cNvPr id="11" name="Imagen 10" descr="Un grupo de personas posando para la cámara con un fondo de colores&#10;&#10;El contenido generado por IA puede ser incorrecto.">
            <a:extLst>
              <a:ext uri="{FF2B5EF4-FFF2-40B4-BE49-F238E27FC236}">
                <a16:creationId xmlns:a16="http://schemas.microsoft.com/office/drawing/2014/main" id="{87A22BE4-16AE-36CD-3318-879788A133BC}"/>
              </a:ext>
            </a:extLst>
          </p:cNvPr>
          <p:cNvPicPr>
            <a:picLocks noChangeAspect="1"/>
          </p:cNvPicPr>
          <p:nvPr/>
        </p:nvPicPr>
        <p:blipFill rotWithShape="1">
          <a:blip r:embed="rId10" cstate="hqprint">
            <a:extLst>
              <a:ext uri="{28A0092B-C50C-407E-A947-70E740481C1C}">
                <a14:useLocalDpi xmlns:a14="http://schemas.microsoft.com/office/drawing/2010/main"/>
              </a:ext>
            </a:extLst>
          </a:blip>
          <a:srcRect/>
          <a:stretch>
            <a:fillRect/>
          </a:stretch>
        </p:blipFill>
        <p:spPr>
          <a:xfrm>
            <a:off x="2437458" y="5304510"/>
            <a:ext cx="2003899" cy="1419726"/>
          </a:xfrm>
          <a:prstGeom prst="snip2DiagRect">
            <a:avLst/>
          </a:prstGeom>
          <a:solidFill>
            <a:srgbClr val="FFFFFF">
              <a:shade val="85000"/>
            </a:srgbClr>
          </a:solidFill>
          <a:ln w="57150" cap="sq">
            <a:solidFill>
              <a:schemeClr val="accent6"/>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5" name="Imagen 14" descr="Imagen que contiene edificio, ventana, hombre, tabla&#10;&#10;El contenido generado por IA puede ser incorrecto.">
            <a:extLst>
              <a:ext uri="{FF2B5EF4-FFF2-40B4-BE49-F238E27FC236}">
                <a16:creationId xmlns:a16="http://schemas.microsoft.com/office/drawing/2014/main" id="{AA2EB843-583B-A00D-5D64-D836A7180133}"/>
              </a:ext>
            </a:extLst>
          </p:cNvPr>
          <p:cNvPicPr>
            <a:picLocks noChangeAspect="1"/>
          </p:cNvPicPr>
          <p:nvPr/>
        </p:nvPicPr>
        <p:blipFill rotWithShape="1">
          <a:blip r:embed="rId11" cstate="hqprint">
            <a:extLst>
              <a:ext uri="{28A0092B-C50C-407E-A947-70E740481C1C}">
                <a14:useLocalDpi xmlns:a14="http://schemas.microsoft.com/office/drawing/2010/main"/>
              </a:ext>
            </a:extLst>
          </a:blip>
          <a:srcRect l="13722"/>
          <a:stretch>
            <a:fillRect/>
          </a:stretch>
        </p:blipFill>
        <p:spPr>
          <a:xfrm>
            <a:off x="204397" y="5304510"/>
            <a:ext cx="2003899" cy="1419726"/>
          </a:xfrm>
          <a:prstGeom prst="snip2DiagRect">
            <a:avLst>
              <a:gd name="adj1" fmla="val 18699"/>
              <a:gd name="adj2" fmla="val 0"/>
            </a:avLst>
          </a:prstGeom>
          <a:solidFill>
            <a:srgbClr val="FFFFFF">
              <a:shade val="85000"/>
            </a:srgbClr>
          </a:solidFill>
          <a:ln w="57150" cap="sq">
            <a:solidFill>
              <a:schemeClr val="accent6"/>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7" name="CuadroTexto 6">
            <a:extLst>
              <a:ext uri="{FF2B5EF4-FFF2-40B4-BE49-F238E27FC236}">
                <a16:creationId xmlns:a16="http://schemas.microsoft.com/office/drawing/2014/main" id="{0BFA1D6D-3192-8419-78CB-5FA79871DAE9}"/>
              </a:ext>
            </a:extLst>
          </p:cNvPr>
          <p:cNvSpPr txBox="1"/>
          <p:nvPr/>
        </p:nvSpPr>
        <p:spPr>
          <a:xfrm>
            <a:off x="4724401" y="6115127"/>
            <a:ext cx="7467600" cy="707886"/>
          </a:xfrm>
          <a:prstGeom prst="rect">
            <a:avLst/>
          </a:prstGeom>
          <a:noFill/>
        </p:spPr>
        <p:txBody>
          <a:bodyPr wrap="square">
            <a:spAutoFit/>
          </a:bodyPr>
          <a:lstStyle/>
          <a:p>
            <a:pPr>
              <a:spcBef>
                <a:spcPts val="600"/>
              </a:spcBef>
            </a:pPr>
            <a:r>
              <a:rPr lang="en" sz="2000" b="1" dirty="0"/>
              <a:t>Bu iki sorun da Lucifer'in isyanında mevcuttu ve ilişkilerdeki en ciddi sorunlar arasındadır (Galatyalılar 5:26; Yakup 3:16 </a:t>
            </a:r>
            <a:r>
              <a:rPr lang="en" sz="1600" b="1" dirty="0"/>
              <a:t>NIV</a:t>
            </a:r>
            <a:r>
              <a:rPr lang="en" sz="2000" b="1" dirty="0"/>
              <a:t>).</a:t>
            </a:r>
          </a:p>
        </p:txBody>
      </p:sp>
    </p:spTree>
    <p:extLst>
      <p:ext uri="{BB962C8B-B14F-4D97-AF65-F5344CB8AC3E}">
        <p14:creationId xmlns:p14="http://schemas.microsoft.com/office/powerpoint/2010/main" val="2163226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dgm="http://schemas.openxmlformats.org/drawingml/2006/diagram" xmlns:a16="http://schemas.microsoft.com/office/drawing/2014/main" xmlns:a14="http://schemas.microsoft.com/office/drawing/2010/main"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2"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1+#ppt_w/2"/>
                                          </p:val>
                                        </p:tav>
                                        <p:tav tm="100000">
                                          <p:val>
                                            <p:strVal val="#ppt_x"/>
                                          </p:val>
                                        </p:tav>
                                      </p:tavLst>
                                    </p:anim>
                                    <p:anim calcmode="lin" valueType="num">
                                      <p:cBhvr additive="base">
                                        <p:cTn id="22" dur="500" fill="hold"/>
                                        <p:tgtEl>
                                          <p:spTgt spid="6"/>
                                        </p:tgtEl>
                                        <p:attrNameLst>
                                          <p:attrName>ppt_y</p:attrName>
                                        </p:attrNameLst>
                                      </p:cBhvr>
                                      <p:tavLst>
                                        <p:tav tm="0">
                                          <p:val>
                                            <p:strVal val="#ppt_y"/>
                                          </p:val>
                                        </p:tav>
                                        <p:tav tm="100000">
                                          <p:val>
                                            <p:strVal val="#ppt_y"/>
                                          </p:val>
                                        </p:tav>
                                      </p:tavLst>
                                    </p:anim>
                                  </p:childTnLst>
                                </p:cTn>
                              </p:par>
                              <p:par>
                                <p:cTn id="23" presetID="2" presetClass="entr" presetSubtype="2" fill="hold" nodeType="with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1+#ppt_w/2"/>
                                          </p:val>
                                        </p:tav>
                                        <p:tav tm="100000">
                                          <p:val>
                                            <p:strVal val="#ppt_x"/>
                                          </p:val>
                                        </p:tav>
                                      </p:tavLst>
                                    </p:anim>
                                    <p:anim calcmode="lin" valueType="num">
                                      <p:cBhvr additive="base">
                                        <p:cTn id="26"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2">
                                            <p:graphicEl>
                                              <a:dgm id="{F345F0DC-739B-4912-85FD-798D40B447B8}"/>
                                            </p:graphicEl>
                                          </p:spTgt>
                                        </p:tgtEl>
                                        <p:attrNameLst>
                                          <p:attrName>style.visibility</p:attrName>
                                        </p:attrNameLst>
                                      </p:cBhvr>
                                      <p:to>
                                        <p:strVal val="visible"/>
                                      </p:to>
                                    </p:set>
                                    <p:anim calcmode="lin" valueType="num">
                                      <p:cBhvr>
                                        <p:cTn id="31" dur="500" fill="hold"/>
                                        <p:tgtEl>
                                          <p:spTgt spid="2">
                                            <p:graphicEl>
                                              <a:dgm id="{F345F0DC-739B-4912-85FD-798D40B447B8}"/>
                                            </p:graphicEl>
                                          </p:spTgt>
                                        </p:tgtEl>
                                        <p:attrNameLst>
                                          <p:attrName>ppt_w</p:attrName>
                                        </p:attrNameLst>
                                      </p:cBhvr>
                                      <p:tavLst>
                                        <p:tav tm="0">
                                          <p:val>
                                            <p:fltVal val="0"/>
                                          </p:val>
                                        </p:tav>
                                        <p:tav tm="100000">
                                          <p:val>
                                            <p:strVal val="#ppt_w"/>
                                          </p:val>
                                        </p:tav>
                                      </p:tavLst>
                                    </p:anim>
                                    <p:anim calcmode="lin" valueType="num">
                                      <p:cBhvr>
                                        <p:cTn id="32" dur="500" fill="hold"/>
                                        <p:tgtEl>
                                          <p:spTgt spid="2">
                                            <p:graphicEl>
                                              <a:dgm id="{F345F0DC-739B-4912-85FD-798D40B447B8}"/>
                                            </p:graphicEl>
                                          </p:spTgt>
                                        </p:tgtEl>
                                        <p:attrNameLst>
                                          <p:attrName>ppt_h</p:attrName>
                                        </p:attrNameLst>
                                      </p:cBhvr>
                                      <p:tavLst>
                                        <p:tav tm="0">
                                          <p:val>
                                            <p:fltVal val="0"/>
                                          </p:val>
                                        </p:tav>
                                        <p:tav tm="100000">
                                          <p:val>
                                            <p:strVal val="#ppt_h"/>
                                          </p:val>
                                        </p:tav>
                                      </p:tavLst>
                                    </p:anim>
                                    <p:animEffect transition="in" filter="fade">
                                      <p:cBhvr>
                                        <p:cTn id="33" dur="500"/>
                                        <p:tgtEl>
                                          <p:spTgt spid="2">
                                            <p:graphicEl>
                                              <a:dgm id="{F345F0DC-739B-4912-85FD-798D40B447B8}"/>
                                            </p:graphic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2">
                                            <p:graphicEl>
                                              <a:dgm id="{F1BFC727-A5C7-457B-B84C-ED1B5ACCB513}"/>
                                            </p:graphicEl>
                                          </p:spTgt>
                                        </p:tgtEl>
                                        <p:attrNameLst>
                                          <p:attrName>style.visibility</p:attrName>
                                        </p:attrNameLst>
                                      </p:cBhvr>
                                      <p:to>
                                        <p:strVal val="visible"/>
                                      </p:to>
                                    </p:set>
                                    <p:animEffect transition="in" filter="wipe(left)">
                                      <p:cBhvr>
                                        <p:cTn id="38" dur="500"/>
                                        <p:tgtEl>
                                          <p:spTgt spid="2">
                                            <p:graphicEl>
                                              <a:dgm id="{F1BFC727-A5C7-457B-B84C-ED1B5ACCB513}"/>
                                            </p:graphicEl>
                                          </p:spTgt>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grpId="0" nodeType="clickEffect">
                                  <p:stCondLst>
                                    <p:cond delay="0"/>
                                  </p:stCondLst>
                                  <p:childTnLst>
                                    <p:set>
                                      <p:cBhvr>
                                        <p:cTn id="42" dur="1" fill="hold">
                                          <p:stCondLst>
                                            <p:cond delay="0"/>
                                          </p:stCondLst>
                                        </p:cTn>
                                        <p:tgtEl>
                                          <p:spTgt spid="2">
                                            <p:graphicEl>
                                              <a:dgm id="{38A2E8CB-CFE4-465A-8900-6ABEE3E03BF6}"/>
                                            </p:graphicEl>
                                          </p:spTgt>
                                        </p:tgtEl>
                                        <p:attrNameLst>
                                          <p:attrName>style.visibility</p:attrName>
                                        </p:attrNameLst>
                                      </p:cBhvr>
                                      <p:to>
                                        <p:strVal val="visible"/>
                                      </p:to>
                                    </p:set>
                                    <p:anim calcmode="lin" valueType="num">
                                      <p:cBhvr>
                                        <p:cTn id="43" dur="500" fill="hold"/>
                                        <p:tgtEl>
                                          <p:spTgt spid="2">
                                            <p:graphicEl>
                                              <a:dgm id="{38A2E8CB-CFE4-465A-8900-6ABEE3E03BF6}"/>
                                            </p:graphicEl>
                                          </p:spTgt>
                                        </p:tgtEl>
                                        <p:attrNameLst>
                                          <p:attrName>ppt_w</p:attrName>
                                        </p:attrNameLst>
                                      </p:cBhvr>
                                      <p:tavLst>
                                        <p:tav tm="0">
                                          <p:val>
                                            <p:fltVal val="0"/>
                                          </p:val>
                                        </p:tav>
                                        <p:tav tm="100000">
                                          <p:val>
                                            <p:strVal val="#ppt_w"/>
                                          </p:val>
                                        </p:tav>
                                      </p:tavLst>
                                    </p:anim>
                                    <p:anim calcmode="lin" valueType="num">
                                      <p:cBhvr>
                                        <p:cTn id="44" dur="500" fill="hold"/>
                                        <p:tgtEl>
                                          <p:spTgt spid="2">
                                            <p:graphicEl>
                                              <a:dgm id="{38A2E8CB-CFE4-465A-8900-6ABEE3E03BF6}"/>
                                            </p:graphicEl>
                                          </p:spTgt>
                                        </p:tgtEl>
                                        <p:attrNameLst>
                                          <p:attrName>ppt_h</p:attrName>
                                        </p:attrNameLst>
                                      </p:cBhvr>
                                      <p:tavLst>
                                        <p:tav tm="0">
                                          <p:val>
                                            <p:fltVal val="0"/>
                                          </p:val>
                                        </p:tav>
                                        <p:tav tm="100000">
                                          <p:val>
                                            <p:strVal val="#ppt_h"/>
                                          </p:val>
                                        </p:tav>
                                      </p:tavLst>
                                    </p:anim>
                                    <p:animEffect transition="in" filter="fade">
                                      <p:cBhvr>
                                        <p:cTn id="45" dur="500"/>
                                        <p:tgtEl>
                                          <p:spTgt spid="2">
                                            <p:graphicEl>
                                              <a:dgm id="{38A2E8CB-CFE4-465A-8900-6ABEE3E03BF6}"/>
                                            </p:graphic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2">
                                            <p:graphicEl>
                                              <a:dgm id="{70AE16FB-1CA3-4D95-8532-67B1C21F24F5}"/>
                                            </p:graphicEl>
                                          </p:spTgt>
                                        </p:tgtEl>
                                        <p:attrNameLst>
                                          <p:attrName>style.visibility</p:attrName>
                                        </p:attrNameLst>
                                      </p:cBhvr>
                                      <p:to>
                                        <p:strVal val="visible"/>
                                      </p:to>
                                    </p:set>
                                    <p:animEffect transition="in" filter="wipe(left)">
                                      <p:cBhvr>
                                        <p:cTn id="50" dur="500"/>
                                        <p:tgtEl>
                                          <p:spTgt spid="2">
                                            <p:graphicEl>
                                              <a:dgm id="{70AE16FB-1CA3-4D95-8532-67B1C21F24F5}"/>
                                            </p:graphicEl>
                                          </p:spTgt>
                                        </p:tgtEl>
                                      </p:cBhvr>
                                    </p:animEffect>
                                  </p:childTnLst>
                                </p:cTn>
                              </p:par>
                            </p:childTnLst>
                          </p:cTn>
                        </p:par>
                      </p:childTnLst>
                    </p:cTn>
                  </p:par>
                  <p:par>
                    <p:cTn id="51" fill="hold">
                      <p:stCondLst>
                        <p:cond delay="indefinite"/>
                      </p:stCondLst>
                      <p:childTnLst>
                        <p:par>
                          <p:cTn id="52" fill="hold">
                            <p:stCondLst>
                              <p:cond delay="0"/>
                            </p:stCondLst>
                            <p:childTnLst>
                              <p:par>
                                <p:cTn id="53" presetID="53" presetClass="entr" presetSubtype="16" fill="hold" grpId="0" nodeType="clickEffect">
                                  <p:stCondLst>
                                    <p:cond delay="0"/>
                                  </p:stCondLst>
                                  <p:childTnLst>
                                    <p:set>
                                      <p:cBhvr>
                                        <p:cTn id="54" dur="1" fill="hold">
                                          <p:stCondLst>
                                            <p:cond delay="0"/>
                                          </p:stCondLst>
                                        </p:cTn>
                                        <p:tgtEl>
                                          <p:spTgt spid="2">
                                            <p:graphicEl>
                                              <a:dgm id="{225F09F4-9F2B-4BA9-BFC5-4949A0E5B0A4}"/>
                                            </p:graphicEl>
                                          </p:spTgt>
                                        </p:tgtEl>
                                        <p:attrNameLst>
                                          <p:attrName>style.visibility</p:attrName>
                                        </p:attrNameLst>
                                      </p:cBhvr>
                                      <p:to>
                                        <p:strVal val="visible"/>
                                      </p:to>
                                    </p:set>
                                    <p:anim calcmode="lin" valueType="num">
                                      <p:cBhvr>
                                        <p:cTn id="55" dur="500" fill="hold"/>
                                        <p:tgtEl>
                                          <p:spTgt spid="2">
                                            <p:graphicEl>
                                              <a:dgm id="{225F09F4-9F2B-4BA9-BFC5-4949A0E5B0A4}"/>
                                            </p:graphicEl>
                                          </p:spTgt>
                                        </p:tgtEl>
                                        <p:attrNameLst>
                                          <p:attrName>ppt_w</p:attrName>
                                        </p:attrNameLst>
                                      </p:cBhvr>
                                      <p:tavLst>
                                        <p:tav tm="0">
                                          <p:val>
                                            <p:fltVal val="0"/>
                                          </p:val>
                                        </p:tav>
                                        <p:tav tm="100000">
                                          <p:val>
                                            <p:strVal val="#ppt_w"/>
                                          </p:val>
                                        </p:tav>
                                      </p:tavLst>
                                    </p:anim>
                                    <p:anim calcmode="lin" valueType="num">
                                      <p:cBhvr>
                                        <p:cTn id="56" dur="500" fill="hold"/>
                                        <p:tgtEl>
                                          <p:spTgt spid="2">
                                            <p:graphicEl>
                                              <a:dgm id="{225F09F4-9F2B-4BA9-BFC5-4949A0E5B0A4}"/>
                                            </p:graphicEl>
                                          </p:spTgt>
                                        </p:tgtEl>
                                        <p:attrNameLst>
                                          <p:attrName>ppt_h</p:attrName>
                                        </p:attrNameLst>
                                      </p:cBhvr>
                                      <p:tavLst>
                                        <p:tav tm="0">
                                          <p:val>
                                            <p:fltVal val="0"/>
                                          </p:val>
                                        </p:tav>
                                        <p:tav tm="100000">
                                          <p:val>
                                            <p:strVal val="#ppt_h"/>
                                          </p:val>
                                        </p:tav>
                                      </p:tavLst>
                                    </p:anim>
                                    <p:animEffect transition="in" filter="fade">
                                      <p:cBhvr>
                                        <p:cTn id="57" dur="500"/>
                                        <p:tgtEl>
                                          <p:spTgt spid="2">
                                            <p:graphicEl>
                                              <a:dgm id="{225F09F4-9F2B-4BA9-BFC5-4949A0E5B0A4}"/>
                                            </p:graphic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2">
                                            <p:graphicEl>
                                              <a:dgm id="{A07AF936-934C-43B9-9E11-CB036ADFDB92}"/>
                                            </p:graphicEl>
                                          </p:spTgt>
                                        </p:tgtEl>
                                        <p:attrNameLst>
                                          <p:attrName>style.visibility</p:attrName>
                                        </p:attrNameLst>
                                      </p:cBhvr>
                                      <p:to>
                                        <p:strVal val="visible"/>
                                      </p:to>
                                    </p:set>
                                    <p:animEffect transition="in" filter="wipe(left)">
                                      <p:cBhvr>
                                        <p:cTn id="62" dur="500"/>
                                        <p:tgtEl>
                                          <p:spTgt spid="2">
                                            <p:graphicEl>
                                              <a:dgm id="{A07AF936-934C-43B9-9E11-CB036ADFDB92}"/>
                                            </p:graphicEl>
                                          </p:spTgt>
                                        </p:tgtEl>
                                      </p:cBhvr>
                                    </p:animEffect>
                                  </p:childTnLst>
                                </p:cTn>
                              </p:par>
                            </p:childTnLst>
                          </p:cTn>
                        </p:par>
                      </p:childTnLst>
                    </p:cTn>
                  </p:par>
                  <p:par>
                    <p:cTn id="63" fill="hold">
                      <p:stCondLst>
                        <p:cond delay="indefinite"/>
                      </p:stCondLst>
                      <p:childTnLst>
                        <p:par>
                          <p:cTn id="64" fill="hold">
                            <p:stCondLst>
                              <p:cond delay="0"/>
                            </p:stCondLst>
                            <p:childTnLst>
                              <p:par>
                                <p:cTn id="65" presetID="53" presetClass="entr" presetSubtype="16" fill="hold" grpId="0" nodeType="clickEffect">
                                  <p:stCondLst>
                                    <p:cond delay="0"/>
                                  </p:stCondLst>
                                  <p:childTnLst>
                                    <p:set>
                                      <p:cBhvr>
                                        <p:cTn id="66" dur="1" fill="hold">
                                          <p:stCondLst>
                                            <p:cond delay="0"/>
                                          </p:stCondLst>
                                        </p:cTn>
                                        <p:tgtEl>
                                          <p:spTgt spid="2">
                                            <p:graphicEl>
                                              <a:dgm id="{C254F32F-86CA-4E99-979B-AF9096E5D968}"/>
                                            </p:graphicEl>
                                          </p:spTgt>
                                        </p:tgtEl>
                                        <p:attrNameLst>
                                          <p:attrName>style.visibility</p:attrName>
                                        </p:attrNameLst>
                                      </p:cBhvr>
                                      <p:to>
                                        <p:strVal val="visible"/>
                                      </p:to>
                                    </p:set>
                                    <p:anim calcmode="lin" valueType="num">
                                      <p:cBhvr>
                                        <p:cTn id="67" dur="500" fill="hold"/>
                                        <p:tgtEl>
                                          <p:spTgt spid="2">
                                            <p:graphicEl>
                                              <a:dgm id="{C254F32F-86CA-4E99-979B-AF9096E5D968}"/>
                                            </p:graphicEl>
                                          </p:spTgt>
                                        </p:tgtEl>
                                        <p:attrNameLst>
                                          <p:attrName>ppt_w</p:attrName>
                                        </p:attrNameLst>
                                      </p:cBhvr>
                                      <p:tavLst>
                                        <p:tav tm="0">
                                          <p:val>
                                            <p:fltVal val="0"/>
                                          </p:val>
                                        </p:tav>
                                        <p:tav tm="100000">
                                          <p:val>
                                            <p:strVal val="#ppt_w"/>
                                          </p:val>
                                        </p:tav>
                                      </p:tavLst>
                                    </p:anim>
                                    <p:anim calcmode="lin" valueType="num">
                                      <p:cBhvr>
                                        <p:cTn id="68" dur="500" fill="hold"/>
                                        <p:tgtEl>
                                          <p:spTgt spid="2">
                                            <p:graphicEl>
                                              <a:dgm id="{C254F32F-86CA-4E99-979B-AF9096E5D968}"/>
                                            </p:graphicEl>
                                          </p:spTgt>
                                        </p:tgtEl>
                                        <p:attrNameLst>
                                          <p:attrName>ppt_h</p:attrName>
                                        </p:attrNameLst>
                                      </p:cBhvr>
                                      <p:tavLst>
                                        <p:tav tm="0">
                                          <p:val>
                                            <p:fltVal val="0"/>
                                          </p:val>
                                        </p:tav>
                                        <p:tav tm="100000">
                                          <p:val>
                                            <p:strVal val="#ppt_h"/>
                                          </p:val>
                                        </p:tav>
                                      </p:tavLst>
                                    </p:anim>
                                    <p:animEffect transition="in" filter="fade">
                                      <p:cBhvr>
                                        <p:cTn id="69" dur="500"/>
                                        <p:tgtEl>
                                          <p:spTgt spid="2">
                                            <p:graphicEl>
                                              <a:dgm id="{C254F32F-86CA-4E99-979B-AF9096E5D968}"/>
                                            </p:graphicEl>
                                          </p:spTgt>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8" fill="hold" grpId="0" nodeType="clickEffect">
                                  <p:stCondLst>
                                    <p:cond delay="0"/>
                                  </p:stCondLst>
                                  <p:childTnLst>
                                    <p:set>
                                      <p:cBhvr>
                                        <p:cTn id="73" dur="1" fill="hold">
                                          <p:stCondLst>
                                            <p:cond delay="0"/>
                                          </p:stCondLst>
                                        </p:cTn>
                                        <p:tgtEl>
                                          <p:spTgt spid="2">
                                            <p:graphicEl>
                                              <a:dgm id="{A95744FE-A75C-42EE-A600-0978F5810D02}"/>
                                            </p:graphicEl>
                                          </p:spTgt>
                                        </p:tgtEl>
                                        <p:attrNameLst>
                                          <p:attrName>style.visibility</p:attrName>
                                        </p:attrNameLst>
                                      </p:cBhvr>
                                      <p:to>
                                        <p:strVal val="visible"/>
                                      </p:to>
                                    </p:set>
                                    <p:animEffect transition="in" filter="wipe(left)">
                                      <p:cBhvr>
                                        <p:cTn id="74" dur="500"/>
                                        <p:tgtEl>
                                          <p:spTgt spid="2">
                                            <p:graphicEl>
                                              <a:dgm id="{A95744FE-A75C-42EE-A600-0978F5810D02}"/>
                                            </p:graphicEl>
                                          </p:spTgt>
                                        </p:tgtEl>
                                      </p:cBhvr>
                                    </p:animEffect>
                                  </p:childTnLst>
                                </p:cTn>
                              </p:par>
                            </p:childTnLst>
                          </p:cTn>
                        </p:par>
                      </p:childTnLst>
                    </p:cTn>
                  </p:par>
                  <p:par>
                    <p:cTn id="75" fill="hold">
                      <p:stCondLst>
                        <p:cond delay="indefinite"/>
                      </p:stCondLst>
                      <p:childTnLst>
                        <p:par>
                          <p:cTn id="76" fill="hold">
                            <p:stCondLst>
                              <p:cond delay="0"/>
                            </p:stCondLst>
                            <p:childTnLst>
                              <p:par>
                                <p:cTn id="77" presetID="53" presetClass="entr" presetSubtype="16" fill="hold" grpId="0" nodeType="clickEffect">
                                  <p:stCondLst>
                                    <p:cond delay="0"/>
                                  </p:stCondLst>
                                  <p:childTnLst>
                                    <p:set>
                                      <p:cBhvr>
                                        <p:cTn id="78" dur="1" fill="hold">
                                          <p:stCondLst>
                                            <p:cond delay="0"/>
                                          </p:stCondLst>
                                        </p:cTn>
                                        <p:tgtEl>
                                          <p:spTgt spid="2">
                                            <p:graphicEl>
                                              <a:dgm id="{9F224E3E-D8F3-4E8C-94A2-5FFD1B0B6430}"/>
                                            </p:graphicEl>
                                          </p:spTgt>
                                        </p:tgtEl>
                                        <p:attrNameLst>
                                          <p:attrName>style.visibility</p:attrName>
                                        </p:attrNameLst>
                                      </p:cBhvr>
                                      <p:to>
                                        <p:strVal val="visible"/>
                                      </p:to>
                                    </p:set>
                                    <p:anim calcmode="lin" valueType="num">
                                      <p:cBhvr>
                                        <p:cTn id="79" dur="500" fill="hold"/>
                                        <p:tgtEl>
                                          <p:spTgt spid="2">
                                            <p:graphicEl>
                                              <a:dgm id="{9F224E3E-D8F3-4E8C-94A2-5FFD1B0B6430}"/>
                                            </p:graphicEl>
                                          </p:spTgt>
                                        </p:tgtEl>
                                        <p:attrNameLst>
                                          <p:attrName>ppt_w</p:attrName>
                                        </p:attrNameLst>
                                      </p:cBhvr>
                                      <p:tavLst>
                                        <p:tav tm="0">
                                          <p:val>
                                            <p:fltVal val="0"/>
                                          </p:val>
                                        </p:tav>
                                        <p:tav tm="100000">
                                          <p:val>
                                            <p:strVal val="#ppt_w"/>
                                          </p:val>
                                        </p:tav>
                                      </p:tavLst>
                                    </p:anim>
                                    <p:anim calcmode="lin" valueType="num">
                                      <p:cBhvr>
                                        <p:cTn id="80" dur="500" fill="hold"/>
                                        <p:tgtEl>
                                          <p:spTgt spid="2">
                                            <p:graphicEl>
                                              <a:dgm id="{9F224E3E-D8F3-4E8C-94A2-5FFD1B0B6430}"/>
                                            </p:graphicEl>
                                          </p:spTgt>
                                        </p:tgtEl>
                                        <p:attrNameLst>
                                          <p:attrName>ppt_h</p:attrName>
                                        </p:attrNameLst>
                                      </p:cBhvr>
                                      <p:tavLst>
                                        <p:tav tm="0">
                                          <p:val>
                                            <p:fltVal val="0"/>
                                          </p:val>
                                        </p:tav>
                                        <p:tav tm="100000">
                                          <p:val>
                                            <p:strVal val="#ppt_h"/>
                                          </p:val>
                                        </p:tav>
                                      </p:tavLst>
                                    </p:anim>
                                    <p:animEffect transition="in" filter="fade">
                                      <p:cBhvr>
                                        <p:cTn id="81" dur="500"/>
                                        <p:tgtEl>
                                          <p:spTgt spid="2">
                                            <p:graphicEl>
                                              <a:dgm id="{9F224E3E-D8F3-4E8C-94A2-5FFD1B0B6430}"/>
                                            </p:graphicEl>
                                          </p:spTgt>
                                        </p:tgtEl>
                                      </p:cBhvr>
                                    </p:animEffect>
                                  </p:childTnLst>
                                </p:cTn>
                              </p:par>
                            </p:childTnLst>
                          </p:cTn>
                        </p:par>
                      </p:childTnLst>
                    </p:cTn>
                  </p:par>
                  <p:par>
                    <p:cTn id="82" fill="hold">
                      <p:stCondLst>
                        <p:cond delay="indefinite"/>
                      </p:stCondLst>
                      <p:childTnLst>
                        <p:par>
                          <p:cTn id="83" fill="hold">
                            <p:stCondLst>
                              <p:cond delay="0"/>
                            </p:stCondLst>
                            <p:childTnLst>
                              <p:par>
                                <p:cTn id="84" presetID="22" presetClass="entr" presetSubtype="8" fill="hold" grpId="0" nodeType="clickEffect">
                                  <p:stCondLst>
                                    <p:cond delay="0"/>
                                  </p:stCondLst>
                                  <p:childTnLst>
                                    <p:set>
                                      <p:cBhvr>
                                        <p:cTn id="85" dur="1" fill="hold">
                                          <p:stCondLst>
                                            <p:cond delay="0"/>
                                          </p:stCondLst>
                                        </p:cTn>
                                        <p:tgtEl>
                                          <p:spTgt spid="2">
                                            <p:graphicEl>
                                              <a:dgm id="{E4276F12-D4D7-4759-9AAC-224505EC7F61}"/>
                                            </p:graphicEl>
                                          </p:spTgt>
                                        </p:tgtEl>
                                        <p:attrNameLst>
                                          <p:attrName>style.visibility</p:attrName>
                                        </p:attrNameLst>
                                      </p:cBhvr>
                                      <p:to>
                                        <p:strVal val="visible"/>
                                      </p:to>
                                    </p:set>
                                    <p:animEffect transition="in" filter="wipe(left)">
                                      <p:cBhvr>
                                        <p:cTn id="86" dur="500"/>
                                        <p:tgtEl>
                                          <p:spTgt spid="2">
                                            <p:graphicEl>
                                              <a:dgm id="{E4276F12-D4D7-4759-9AAC-224505EC7F61}"/>
                                            </p:graphicEl>
                                          </p:spTgt>
                                        </p:tgtEl>
                                      </p:cBhvr>
                                    </p:animEffect>
                                  </p:childTnLst>
                                </p:cTn>
                              </p:par>
                            </p:childTnLst>
                          </p:cTn>
                        </p:par>
                      </p:childTnLst>
                    </p:cTn>
                  </p:par>
                  <p:par>
                    <p:cTn id="87" fill="hold">
                      <p:stCondLst>
                        <p:cond delay="indefinite"/>
                      </p:stCondLst>
                      <p:childTnLst>
                        <p:par>
                          <p:cTn id="88" fill="hold">
                            <p:stCondLst>
                              <p:cond delay="0"/>
                            </p:stCondLst>
                            <p:childTnLst>
                              <p:par>
                                <p:cTn id="89" presetID="53" presetClass="entr" presetSubtype="16" fill="hold" grpId="0" nodeType="clickEffect">
                                  <p:stCondLst>
                                    <p:cond delay="0"/>
                                  </p:stCondLst>
                                  <p:childTnLst>
                                    <p:set>
                                      <p:cBhvr>
                                        <p:cTn id="90" dur="1" fill="hold">
                                          <p:stCondLst>
                                            <p:cond delay="0"/>
                                          </p:stCondLst>
                                        </p:cTn>
                                        <p:tgtEl>
                                          <p:spTgt spid="2">
                                            <p:graphicEl>
                                              <a:dgm id="{D322E446-1E18-40C5-B54D-DBDC6663ED62}"/>
                                            </p:graphicEl>
                                          </p:spTgt>
                                        </p:tgtEl>
                                        <p:attrNameLst>
                                          <p:attrName>style.visibility</p:attrName>
                                        </p:attrNameLst>
                                      </p:cBhvr>
                                      <p:to>
                                        <p:strVal val="visible"/>
                                      </p:to>
                                    </p:set>
                                    <p:anim calcmode="lin" valueType="num">
                                      <p:cBhvr>
                                        <p:cTn id="91" dur="500" fill="hold"/>
                                        <p:tgtEl>
                                          <p:spTgt spid="2">
                                            <p:graphicEl>
                                              <a:dgm id="{D322E446-1E18-40C5-B54D-DBDC6663ED62}"/>
                                            </p:graphicEl>
                                          </p:spTgt>
                                        </p:tgtEl>
                                        <p:attrNameLst>
                                          <p:attrName>ppt_w</p:attrName>
                                        </p:attrNameLst>
                                      </p:cBhvr>
                                      <p:tavLst>
                                        <p:tav tm="0">
                                          <p:val>
                                            <p:fltVal val="0"/>
                                          </p:val>
                                        </p:tav>
                                        <p:tav tm="100000">
                                          <p:val>
                                            <p:strVal val="#ppt_w"/>
                                          </p:val>
                                        </p:tav>
                                      </p:tavLst>
                                    </p:anim>
                                    <p:anim calcmode="lin" valueType="num">
                                      <p:cBhvr>
                                        <p:cTn id="92" dur="500" fill="hold"/>
                                        <p:tgtEl>
                                          <p:spTgt spid="2">
                                            <p:graphicEl>
                                              <a:dgm id="{D322E446-1E18-40C5-B54D-DBDC6663ED62}"/>
                                            </p:graphicEl>
                                          </p:spTgt>
                                        </p:tgtEl>
                                        <p:attrNameLst>
                                          <p:attrName>ppt_h</p:attrName>
                                        </p:attrNameLst>
                                      </p:cBhvr>
                                      <p:tavLst>
                                        <p:tav tm="0">
                                          <p:val>
                                            <p:fltVal val="0"/>
                                          </p:val>
                                        </p:tav>
                                        <p:tav tm="100000">
                                          <p:val>
                                            <p:strVal val="#ppt_h"/>
                                          </p:val>
                                        </p:tav>
                                      </p:tavLst>
                                    </p:anim>
                                    <p:animEffect transition="in" filter="fade">
                                      <p:cBhvr>
                                        <p:cTn id="93" dur="500"/>
                                        <p:tgtEl>
                                          <p:spTgt spid="2">
                                            <p:graphicEl>
                                              <a:dgm id="{D322E446-1E18-40C5-B54D-DBDC6663ED62}"/>
                                            </p:graphicEl>
                                          </p:spTgt>
                                        </p:tgtEl>
                                      </p:cBhvr>
                                    </p:animEffect>
                                  </p:childTnLst>
                                </p:cTn>
                              </p:par>
                            </p:childTnLst>
                          </p:cTn>
                        </p:par>
                      </p:childTnLst>
                    </p:cTn>
                  </p:par>
                  <p:par>
                    <p:cTn id="94" fill="hold">
                      <p:stCondLst>
                        <p:cond delay="indefinite"/>
                      </p:stCondLst>
                      <p:childTnLst>
                        <p:par>
                          <p:cTn id="95" fill="hold">
                            <p:stCondLst>
                              <p:cond delay="0"/>
                            </p:stCondLst>
                            <p:childTnLst>
                              <p:par>
                                <p:cTn id="96" presetID="22" presetClass="entr" presetSubtype="8" fill="hold" grpId="0" nodeType="clickEffect">
                                  <p:stCondLst>
                                    <p:cond delay="0"/>
                                  </p:stCondLst>
                                  <p:childTnLst>
                                    <p:set>
                                      <p:cBhvr>
                                        <p:cTn id="97" dur="1" fill="hold">
                                          <p:stCondLst>
                                            <p:cond delay="0"/>
                                          </p:stCondLst>
                                        </p:cTn>
                                        <p:tgtEl>
                                          <p:spTgt spid="2">
                                            <p:graphicEl>
                                              <a:dgm id="{0F736E9E-DC0F-41A1-89FA-11AAAE29D790}"/>
                                            </p:graphicEl>
                                          </p:spTgt>
                                        </p:tgtEl>
                                        <p:attrNameLst>
                                          <p:attrName>style.visibility</p:attrName>
                                        </p:attrNameLst>
                                      </p:cBhvr>
                                      <p:to>
                                        <p:strVal val="visible"/>
                                      </p:to>
                                    </p:set>
                                    <p:animEffect transition="in" filter="wipe(left)">
                                      <p:cBhvr>
                                        <p:cTn id="98" dur="500"/>
                                        <p:tgtEl>
                                          <p:spTgt spid="2">
                                            <p:graphicEl>
                                              <a:dgm id="{0F736E9E-DC0F-41A1-89FA-11AAAE29D790}"/>
                                            </p:graphicEl>
                                          </p:spTgt>
                                        </p:tgtEl>
                                      </p:cBhvr>
                                    </p:animEffect>
                                  </p:childTnLst>
                                </p:cTn>
                              </p:par>
                            </p:childTnLst>
                          </p:cTn>
                        </p:par>
                      </p:childTnLst>
                    </p:cTn>
                  </p:par>
                  <p:par>
                    <p:cTn id="99" fill="hold">
                      <p:stCondLst>
                        <p:cond delay="indefinite"/>
                      </p:stCondLst>
                      <p:childTnLst>
                        <p:par>
                          <p:cTn id="100" fill="hold">
                            <p:stCondLst>
                              <p:cond delay="0"/>
                            </p:stCondLst>
                            <p:childTnLst>
                              <p:par>
                                <p:cTn id="101" presetID="22" presetClass="entr" presetSubtype="8" fill="hold" grpId="0" nodeType="clickEffect">
                                  <p:stCondLst>
                                    <p:cond delay="0"/>
                                  </p:stCondLst>
                                  <p:childTnLst>
                                    <p:set>
                                      <p:cBhvr>
                                        <p:cTn id="102" dur="1" fill="hold">
                                          <p:stCondLst>
                                            <p:cond delay="0"/>
                                          </p:stCondLst>
                                        </p:cTn>
                                        <p:tgtEl>
                                          <p:spTgt spid="8"/>
                                        </p:tgtEl>
                                        <p:attrNameLst>
                                          <p:attrName>style.visibility</p:attrName>
                                        </p:attrNameLst>
                                      </p:cBhvr>
                                      <p:to>
                                        <p:strVal val="visible"/>
                                      </p:to>
                                    </p:set>
                                    <p:animEffect transition="in" filter="wipe(left)">
                                      <p:cBhvr>
                                        <p:cTn id="103" dur="500"/>
                                        <p:tgtEl>
                                          <p:spTgt spid="8"/>
                                        </p:tgtEl>
                                      </p:cBhvr>
                                    </p:animEffect>
                                  </p:childTnLst>
                                </p:cTn>
                              </p:par>
                            </p:childTnLst>
                          </p:cTn>
                        </p:par>
                      </p:childTnLst>
                    </p:cTn>
                  </p:par>
                  <p:par>
                    <p:cTn id="104" fill="hold">
                      <p:stCondLst>
                        <p:cond delay="indefinite"/>
                      </p:stCondLst>
                      <p:childTnLst>
                        <p:par>
                          <p:cTn id="105" fill="hold">
                            <p:stCondLst>
                              <p:cond delay="0"/>
                            </p:stCondLst>
                            <p:childTnLst>
                              <p:par>
                                <p:cTn id="106" presetID="18" presetClass="entr" presetSubtype="3" fill="hold" nodeType="clickEffect">
                                  <p:stCondLst>
                                    <p:cond delay="0"/>
                                  </p:stCondLst>
                                  <p:childTnLst>
                                    <p:set>
                                      <p:cBhvr>
                                        <p:cTn id="107" dur="1" fill="hold">
                                          <p:stCondLst>
                                            <p:cond delay="0"/>
                                          </p:stCondLst>
                                        </p:cTn>
                                        <p:tgtEl>
                                          <p:spTgt spid="15"/>
                                        </p:tgtEl>
                                        <p:attrNameLst>
                                          <p:attrName>style.visibility</p:attrName>
                                        </p:attrNameLst>
                                      </p:cBhvr>
                                      <p:to>
                                        <p:strVal val="visible"/>
                                      </p:to>
                                    </p:set>
                                    <p:animEffect transition="in" filter="strips(upRight)">
                                      <p:cBhvr>
                                        <p:cTn id="108" dur="500"/>
                                        <p:tgtEl>
                                          <p:spTgt spid="15"/>
                                        </p:tgtEl>
                                      </p:cBhvr>
                                    </p:animEffect>
                                  </p:childTnLst>
                                </p:cTn>
                              </p:par>
                              <p:par>
                                <p:cTn id="109" presetID="18" presetClass="entr" presetSubtype="9" fill="hold" nodeType="withEffect">
                                  <p:stCondLst>
                                    <p:cond delay="0"/>
                                  </p:stCondLst>
                                  <p:childTnLst>
                                    <p:set>
                                      <p:cBhvr>
                                        <p:cTn id="110" dur="1" fill="hold">
                                          <p:stCondLst>
                                            <p:cond delay="0"/>
                                          </p:stCondLst>
                                        </p:cTn>
                                        <p:tgtEl>
                                          <p:spTgt spid="11"/>
                                        </p:tgtEl>
                                        <p:attrNameLst>
                                          <p:attrName>style.visibility</p:attrName>
                                        </p:attrNameLst>
                                      </p:cBhvr>
                                      <p:to>
                                        <p:strVal val="visible"/>
                                      </p:to>
                                    </p:set>
                                    <p:animEffect transition="in" filter="strips(upLeft)">
                                      <p:cBhvr>
                                        <p:cTn id="111" dur="500"/>
                                        <p:tgtEl>
                                          <p:spTgt spid="11"/>
                                        </p:tgtEl>
                                      </p:cBhvr>
                                    </p:animEffect>
                                  </p:childTnLst>
                                </p:cTn>
                              </p:par>
                            </p:childTnLst>
                          </p:cTn>
                        </p:par>
                        <p:par>
                          <p:cTn id="112" fill="hold">
                            <p:stCondLst>
                              <p:cond delay="500"/>
                            </p:stCondLst>
                            <p:childTnLst>
                              <p:par>
                                <p:cTn id="113" presetID="22" presetClass="entr" presetSubtype="8" fill="hold" grpId="0" nodeType="afterEffect">
                                  <p:stCondLst>
                                    <p:cond delay="0"/>
                                  </p:stCondLst>
                                  <p:childTnLst>
                                    <p:set>
                                      <p:cBhvr>
                                        <p:cTn id="114" dur="1" fill="hold">
                                          <p:stCondLst>
                                            <p:cond delay="0"/>
                                          </p:stCondLst>
                                        </p:cTn>
                                        <p:tgtEl>
                                          <p:spTgt spid="7"/>
                                        </p:tgtEl>
                                        <p:attrNameLst>
                                          <p:attrName>style.visibility</p:attrName>
                                        </p:attrNameLst>
                                      </p:cBhvr>
                                      <p:to>
                                        <p:strVal val="visible"/>
                                      </p:to>
                                    </p:set>
                                    <p:animEffect transition="in" filter="wipe(left)">
                                      <p:cBhvr>
                                        <p:cTn id="1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2" grpId="0" uiExpand="1">
        <p:bldSub>
          <a:bldDgm bld="one"/>
        </p:bldSub>
      </p:bldGraphic>
      <p:bldP spid="8"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a:ext>
            </a:extLst>
          </a:blip>
          <a:srcRect/>
          <a:stretch>
            <a:fillRect l="-18000"/>
          </a:stretch>
        </a:blipFill>
        <a:effectLst/>
      </p:bgPr>
    </p:bg>
    <p:spTree>
      <p:nvGrpSpPr>
        <p:cNvPr id="1" name=""/>
        <p:cNvGrpSpPr/>
        <p:nvPr/>
      </p:nvGrpSpPr>
      <p:grpSpPr>
        <a:xfrm>
          <a:off x="0" y="0"/>
          <a:ext cx="0" cy="0"/>
          <a:chOff x="0" y="0"/>
          <a:chExt cx="0" cy="0"/>
        </a:xfrm>
      </p:grpSpPr>
      <p:sp>
        <p:nvSpPr>
          <p:cNvPr id="18" name="Rectángulo 17">
            <a:extLst>
              <a:ext uri="{FF2B5EF4-FFF2-40B4-BE49-F238E27FC236}">
                <a16:creationId xmlns:a16="http://schemas.microsoft.com/office/drawing/2014/main" id="{88615F84-0E57-6947-D374-82709A718BAD}"/>
              </a:ext>
            </a:extLst>
          </p:cNvPr>
          <p:cNvSpPr>
            <a:spLocks noGrp="1" noRot="1" noMove="1" noResize="1" noEditPoints="1" noAdjustHandles="1" noChangeArrowheads="1" noChangeShapeType="1"/>
          </p:cNvSpPr>
          <p:nvPr/>
        </p:nvSpPr>
        <p:spPr>
          <a:xfrm>
            <a:off x="0" y="0"/>
            <a:ext cx="12191998" cy="1359620"/>
          </a:xfrm>
          <a:prstGeom prst="rect">
            <a:avLst/>
          </a:prstGeom>
          <a:ln>
            <a:noFill/>
          </a:ln>
          <a:effectLst>
            <a:outerShdw blurRad="50800" dist="38100" dir="5400000" algn="t" rotWithShape="0">
              <a:prstClr val="black">
                <a:alpha val="40000"/>
              </a:prstClr>
            </a:outerShdw>
          </a:effectLst>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22EE94E8-AE12-DA84-F720-DDDF2C1876B7}"/>
              </a:ext>
            </a:extLst>
          </p:cNvPr>
          <p:cNvSpPr txBox="1"/>
          <p:nvPr/>
        </p:nvSpPr>
        <p:spPr>
          <a:xfrm>
            <a:off x="0" y="0"/>
            <a:ext cx="12192000" cy="769441"/>
          </a:xfrm>
          <a:prstGeom prst="rect">
            <a:avLst/>
          </a:prstGeom>
          <a:noFill/>
        </p:spPr>
        <p:txBody>
          <a:bodyPr wrap="square">
            <a:spAutoFit/>
          </a:bodyPr>
          <a:lstStyle/>
          <a:p>
            <a:pPr algn="ctr"/>
            <a:r>
              <a:rPr lang="en" sz="4400" b="1" spc="300" dirty="0">
                <a:ln w="6600">
                  <a:solidFill>
                    <a:srgbClr val="10A499"/>
                  </a:solidFill>
                  <a:prstDash val="solid"/>
                </a:ln>
                <a:solidFill>
                  <a:srgbClr val="96F5EE"/>
                </a:solidFill>
                <a:effectLst>
                  <a:outerShdw dist="38100" dir="2700000" algn="tl" rotWithShape="0">
                    <a:schemeClr val="accent2"/>
                  </a:outerShdw>
                </a:effectLst>
              </a:rPr>
              <a:t>ALÇAKGÖNÜLLÜLÜKLE BİRLİK</a:t>
            </a:r>
          </a:p>
        </p:txBody>
      </p:sp>
      <p:sp>
        <p:nvSpPr>
          <p:cNvPr id="5" name="CuadroTexto 4">
            <a:extLst>
              <a:ext uri="{FF2B5EF4-FFF2-40B4-BE49-F238E27FC236}">
                <a16:creationId xmlns:a16="http://schemas.microsoft.com/office/drawing/2014/main" id="{7D4AD1C3-A476-05FF-9AA9-3D2A84DBCD28}"/>
              </a:ext>
            </a:extLst>
          </p:cNvPr>
          <p:cNvSpPr txBox="1"/>
          <p:nvPr/>
        </p:nvSpPr>
        <p:spPr>
          <a:xfrm>
            <a:off x="0" y="704373"/>
            <a:ext cx="12191999" cy="646331"/>
          </a:xfrm>
          <a:prstGeom prst="rect">
            <a:avLst/>
          </a:prstGeom>
          <a:noFill/>
        </p:spPr>
        <p:txBody>
          <a:bodyPr wrap="square">
            <a:spAutoFit/>
          </a:bodyPr>
          <a:lstStyle/>
          <a:p>
            <a:pPr algn="ctr"/>
            <a:r>
              <a:rPr lang="en-US" b="1" dirty="0">
                <a:solidFill>
                  <a:schemeClr val="accent6">
                    <a:lumMod val="20000"/>
                    <a:lumOff val="80000"/>
                  </a:schemeClr>
                </a:solidFill>
                <a:effectLst>
                  <a:outerShdw blurRad="38100" dist="38100" dir="2700000" algn="tl">
                    <a:srgbClr val="000000">
                      <a:alpha val="43137"/>
                    </a:srgbClr>
                  </a:outerShdw>
                </a:effectLst>
                <a:latin typeface="Comic Sans MS" panose="030F0702030302020204" pitchFamily="66" charset="0"/>
              </a:rPr>
              <a:t>“…alçakgönüllülükle başkalarını kendinizden üstün tutun, kendi çıkarlarınızı değil, birbirinizin çıkarlarını gözetin</a:t>
            </a:r>
            <a:r>
              <a:rPr lang="en" b="1" dirty="0">
                <a:solidFill>
                  <a:schemeClr val="accent6">
                    <a:lumMod val="20000"/>
                    <a:lumOff val="80000"/>
                  </a:schemeClr>
                </a:solidFill>
                <a:effectLst>
                  <a:outerShdw blurRad="38100" dist="38100" dir="2700000" algn="tl">
                    <a:srgbClr val="000000">
                      <a:alpha val="43137"/>
                    </a:srgbClr>
                  </a:outerShdw>
                </a:effectLst>
                <a:latin typeface="Comic Sans MS" panose="030F0702030302020204" pitchFamily="66" charset="0"/>
              </a:rPr>
              <a:t>.” </a:t>
            </a:r>
            <a:r>
              <a:rPr lang="en" sz="1400" b="1" dirty="0">
                <a:solidFill>
                  <a:schemeClr val="accent6">
                    <a:lumMod val="20000"/>
                    <a:lumOff val="80000"/>
                  </a:schemeClr>
                </a:solidFill>
                <a:effectLst>
                  <a:outerShdw blurRad="38100" dist="38100" dir="2700000" algn="tl">
                    <a:srgbClr val="000000">
                      <a:alpha val="43137"/>
                    </a:srgbClr>
                  </a:outerShdw>
                </a:effectLst>
                <a:latin typeface="Comic Sans MS" panose="030F0702030302020204" pitchFamily="66" charset="0"/>
              </a:rPr>
              <a:t>(Filipililer 2:3b-4)</a:t>
            </a:r>
          </a:p>
        </p:txBody>
      </p:sp>
      <p:sp>
        <p:nvSpPr>
          <p:cNvPr id="6" name="CuadroTexto 5">
            <a:extLst>
              <a:ext uri="{FF2B5EF4-FFF2-40B4-BE49-F238E27FC236}">
                <a16:creationId xmlns:a16="http://schemas.microsoft.com/office/drawing/2014/main" id="{1918E446-1AF4-E452-53CB-E1C7BB29D13B}"/>
              </a:ext>
            </a:extLst>
          </p:cNvPr>
          <p:cNvSpPr txBox="1"/>
          <p:nvPr/>
        </p:nvSpPr>
        <p:spPr>
          <a:xfrm>
            <a:off x="3805943" y="1473814"/>
            <a:ext cx="8386057" cy="1015663"/>
          </a:xfrm>
          <a:prstGeom prst="rect">
            <a:avLst/>
          </a:prstGeom>
          <a:noFill/>
        </p:spPr>
        <p:txBody>
          <a:bodyPr wrap="square" rtlCol="0">
            <a:spAutoFit/>
          </a:bodyPr>
          <a:lstStyle/>
          <a:p>
            <a:pPr>
              <a:spcBef>
                <a:spcPts val="600"/>
              </a:spcBef>
            </a:pPr>
            <a:r>
              <a:rPr lang="en" sz="2000" b="1" dirty="0"/>
              <a:t>Pavlus'un önerdiği birlik formülü dışsal bir şey değil, içsel bir tutumdur: alçakgönüllülük. İsa'nın karakteristik bir özelliği olmasının yanı sıra, dinleyicilerini alçakgönüllü olmaya teşvik etti (Matta 11:29; 18:4; 23:12).</a:t>
            </a:r>
          </a:p>
        </p:txBody>
      </p:sp>
      <p:pic>
        <p:nvPicPr>
          <p:cNvPr id="4" name="Imagen 3" descr="Un grupo de personas de pie&#10;&#10;El contenido generado por IA puede ser incorrecto.">
            <a:extLst>
              <a:ext uri="{FF2B5EF4-FFF2-40B4-BE49-F238E27FC236}">
                <a16:creationId xmlns:a16="http://schemas.microsoft.com/office/drawing/2014/main" id="{622C7849-6BC4-D806-A297-61A503F920E1}"/>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a:ext>
            </a:extLst>
          </a:blip>
          <a:stretch>
            <a:fillRect/>
          </a:stretch>
        </p:blipFill>
        <p:spPr>
          <a:xfrm>
            <a:off x="215940" y="1517851"/>
            <a:ext cx="3491681" cy="2149580"/>
          </a:xfrm>
          <a:prstGeom prst="roundRect">
            <a:avLst>
              <a:gd name="adj" fmla="val 11178"/>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8" name="Imagen 7" descr="Una persona con el cabello largo&#10;&#10;El contenido generado por IA puede ser incorrecto.">
            <a:extLst>
              <a:ext uri="{FF2B5EF4-FFF2-40B4-BE49-F238E27FC236}">
                <a16:creationId xmlns:a16="http://schemas.microsoft.com/office/drawing/2014/main" id="{6421966D-B6E4-6562-26B1-BDB64FC2314B}"/>
              </a:ext>
            </a:extLst>
          </p:cNvPr>
          <p:cNvPicPr>
            <a:picLocks noChangeAspect="1"/>
          </p:cNvPicPr>
          <p:nvPr/>
        </p:nvPicPr>
        <p:blipFill>
          <a:blip r:embed="rId6" cstate="hqprint">
            <a:extLst>
              <a:ext uri="{28A0092B-C50C-407E-A947-70E740481C1C}">
                <a14:useLocalDpi xmlns:a14="http://schemas.microsoft.com/office/drawing/2010/main"/>
              </a:ext>
            </a:extLst>
          </a:blip>
          <a:srcRect/>
          <a:stretch>
            <a:fillRect/>
          </a:stretch>
        </p:blipFill>
        <p:spPr>
          <a:xfrm>
            <a:off x="215940" y="3852949"/>
            <a:ext cx="3491681" cy="2226007"/>
          </a:xfrm>
          <a:prstGeom prst="roundRect">
            <a:avLst>
              <a:gd name="adj" fmla="val 11111"/>
            </a:avLst>
          </a:prstGeom>
          <a:ln w="190500" cap="rnd">
            <a:solidFill>
              <a:schemeClr val="bg2">
                <a:lumMod val="90000"/>
              </a:schemeClr>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pic>
        <p:nvPicPr>
          <p:cNvPr id="11" name="Imagen 10" descr="Un grupo de personas sentadas en el suelo&#10;&#10;El contenido generado por IA puede ser incorrecto.">
            <a:extLst>
              <a:ext uri="{FF2B5EF4-FFF2-40B4-BE49-F238E27FC236}">
                <a16:creationId xmlns:a16="http://schemas.microsoft.com/office/drawing/2014/main" id="{C6117BF7-5C5A-1A80-78A0-59154AB35971}"/>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9301316" y="2515069"/>
            <a:ext cx="2718004" cy="3934912"/>
          </a:xfrm>
          <a:prstGeom prst="roundRect">
            <a:avLst>
              <a:gd name="adj" fmla="val 4167"/>
            </a:avLst>
          </a:prstGeom>
          <a:solidFill>
            <a:srgbClr val="FFFFFF"/>
          </a:solidFill>
          <a:ln w="76200" cap="sq">
            <a:solidFill>
              <a:schemeClr val="tx2">
                <a:lumMod val="40000"/>
                <a:lumOff val="60000"/>
              </a:schemeClr>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13" name="CuadroTexto 12">
            <a:extLst>
              <a:ext uri="{FF2B5EF4-FFF2-40B4-BE49-F238E27FC236}">
                <a16:creationId xmlns:a16="http://schemas.microsoft.com/office/drawing/2014/main" id="{80B43295-984C-CDD6-9523-6DA90EBFA6FA}"/>
              </a:ext>
            </a:extLst>
          </p:cNvPr>
          <p:cNvSpPr txBox="1"/>
          <p:nvPr/>
        </p:nvSpPr>
        <p:spPr>
          <a:xfrm>
            <a:off x="3805941" y="2517681"/>
            <a:ext cx="5465877" cy="1631216"/>
          </a:xfrm>
          <a:prstGeom prst="rect">
            <a:avLst/>
          </a:prstGeom>
          <a:noFill/>
        </p:spPr>
        <p:txBody>
          <a:bodyPr wrap="square">
            <a:spAutoFit/>
          </a:bodyPr>
          <a:lstStyle/>
          <a:p>
            <a:pPr>
              <a:spcBef>
                <a:spcPts val="600"/>
              </a:spcBef>
            </a:pPr>
            <a:r>
              <a:rPr lang="en" sz="2000" b="1" dirty="0"/>
              <a:t>Bu alçakgönüllülüğe ulaşmak için Pavlus, başkalarını kendimizden daha önemli görmemizi önerir (Filipililer 2:3). Ama Tanrı'nın önünde hepimiz eşit değil miyiz? Birlik için eşitlik olması gerekmez mi?</a:t>
            </a:r>
          </a:p>
        </p:txBody>
      </p:sp>
      <p:sp>
        <p:nvSpPr>
          <p:cNvPr id="15" name="CuadroTexto 14">
            <a:extLst>
              <a:ext uri="{FF2B5EF4-FFF2-40B4-BE49-F238E27FC236}">
                <a16:creationId xmlns:a16="http://schemas.microsoft.com/office/drawing/2014/main" id="{8AB7D662-A7DB-042A-FF5A-FE4B06840749}"/>
              </a:ext>
            </a:extLst>
          </p:cNvPr>
          <p:cNvSpPr txBox="1"/>
          <p:nvPr/>
        </p:nvSpPr>
        <p:spPr>
          <a:xfrm>
            <a:off x="172680" y="6144297"/>
            <a:ext cx="9128636" cy="707886"/>
          </a:xfrm>
          <a:prstGeom prst="rect">
            <a:avLst/>
          </a:prstGeom>
          <a:noFill/>
        </p:spPr>
        <p:txBody>
          <a:bodyPr wrap="square">
            <a:spAutoFit/>
          </a:bodyPr>
          <a:lstStyle/>
          <a:p>
            <a:pPr>
              <a:spcBef>
                <a:spcPts val="600"/>
              </a:spcBef>
            </a:pPr>
            <a:r>
              <a:rPr lang="en" sz="2000" b="1" dirty="0"/>
              <a:t>Başkalarına yardım edebilmek için, onları dinlemeyi ve onların bakış açısını anlamayı öğrenmeliyiz. Tüm bunlar şüphesiz Kutsal Ruh'un eseridir.</a:t>
            </a:r>
          </a:p>
        </p:txBody>
      </p:sp>
      <p:sp>
        <p:nvSpPr>
          <p:cNvPr id="17" name="CuadroTexto 16">
            <a:extLst>
              <a:ext uri="{FF2B5EF4-FFF2-40B4-BE49-F238E27FC236}">
                <a16:creationId xmlns:a16="http://schemas.microsoft.com/office/drawing/2014/main" id="{E0D369CF-957B-06DF-AE66-607E6E9AD2AE}"/>
              </a:ext>
            </a:extLst>
          </p:cNvPr>
          <p:cNvSpPr txBox="1"/>
          <p:nvPr/>
        </p:nvSpPr>
        <p:spPr>
          <a:xfrm>
            <a:off x="3805940" y="4177101"/>
            <a:ext cx="5465877" cy="1938992"/>
          </a:xfrm>
          <a:prstGeom prst="rect">
            <a:avLst/>
          </a:prstGeom>
          <a:noFill/>
        </p:spPr>
        <p:txBody>
          <a:bodyPr wrap="square">
            <a:spAutoFit/>
          </a:bodyPr>
          <a:lstStyle/>
          <a:p>
            <a:pPr>
              <a:spcBef>
                <a:spcPts val="600"/>
              </a:spcBef>
            </a:pPr>
            <a:r>
              <a:rPr lang="en" sz="2000" b="1" dirty="0"/>
              <a:t>Pavlus, bizim diğerlerinden aşağı olduğumuzu söylemez, ancak kendimizi öyle </a:t>
            </a:r>
            <a:r>
              <a:rPr lang="en" sz="2000" b="1" i="1" u="sng" dirty="0"/>
              <a:t>görmemiz gerektiğini</a:t>
            </a:r>
            <a:r>
              <a:rPr lang="en" sz="2000" b="1" dirty="0"/>
              <a:t> söyler. Bir hizmetkar efendisinin iyiliğini aradığı gibi, biz de kendimizden üstün</a:t>
            </a:r>
            <a:r>
              <a:rPr lang="en" sz="2000" b="1" i="1" u="sng" dirty="0"/>
              <a:t> gördüğümüz</a:t>
            </a:r>
            <a:r>
              <a:rPr lang="en" sz="2000" b="1" dirty="0"/>
              <a:t> kişilerin iyiliğini aramalıyız (Filipililer 2:4).</a:t>
            </a:r>
          </a:p>
        </p:txBody>
      </p:sp>
    </p:spTree>
    <p:extLst>
      <p:ext uri="{BB962C8B-B14F-4D97-AF65-F5344CB8AC3E}">
        <p14:creationId xmlns:p14="http://schemas.microsoft.com/office/powerpoint/2010/main" val="841409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a14="http://schemas.microsoft.com/office/drawing/2010/main"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145">
                                          <p:stCondLst>
                                            <p:cond delay="0"/>
                                          </p:stCondLst>
                                        </p:cTn>
                                        <p:tgtEl>
                                          <p:spTgt spid="5"/>
                                        </p:tgtEl>
                                      </p:cBhvr>
                                    </p:animEffect>
                                    <p:anim calcmode="lin" valueType="num">
                                      <p:cBhvr>
                                        <p:cTn id="17" dur="456"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8" dur="166"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9" dur="166" tmFilter="0, 0; 0.125,0.2665; 0.25,0.4; 0.375,0.465; 0.5,0.5;  0.625,0.535; 0.75,0.6; 0.875,0.7335; 1,1">
                                          <p:stCondLst>
                                            <p:cond delay="166"/>
                                          </p:stCondLst>
                                        </p:cTn>
                                        <p:tgtEl>
                                          <p:spTgt spid="5"/>
                                        </p:tgtEl>
                                        <p:attrNameLst>
                                          <p:attrName>ppt_y</p:attrName>
                                        </p:attrNameLst>
                                      </p:cBhvr>
                                      <p:tavLst>
                                        <p:tav tm="0" fmla="#ppt_y-sin(pi*$)/9">
                                          <p:val>
                                            <p:fltVal val="0"/>
                                          </p:val>
                                        </p:tav>
                                        <p:tav tm="100000">
                                          <p:val>
                                            <p:fltVal val="1"/>
                                          </p:val>
                                        </p:tav>
                                      </p:tavLst>
                                    </p:anim>
                                    <p:anim calcmode="lin" valueType="num">
                                      <p:cBhvr>
                                        <p:cTn id="20" dur="83" tmFilter="0, 0; 0.125,0.2665; 0.25,0.4; 0.375,0.465; 0.5,0.5;  0.625,0.535; 0.75,0.6; 0.875,0.7335; 1,1">
                                          <p:stCondLst>
                                            <p:cond delay="331"/>
                                          </p:stCondLst>
                                        </p:cTn>
                                        <p:tgtEl>
                                          <p:spTgt spid="5"/>
                                        </p:tgtEl>
                                        <p:attrNameLst>
                                          <p:attrName>ppt_y</p:attrName>
                                        </p:attrNameLst>
                                      </p:cBhvr>
                                      <p:tavLst>
                                        <p:tav tm="0" fmla="#ppt_y-sin(pi*$)/27">
                                          <p:val>
                                            <p:fltVal val="0"/>
                                          </p:val>
                                        </p:tav>
                                        <p:tav tm="100000">
                                          <p:val>
                                            <p:fltVal val="1"/>
                                          </p:val>
                                        </p:tav>
                                      </p:tavLst>
                                    </p:anim>
                                    <p:anim calcmode="lin" valueType="num">
                                      <p:cBhvr>
                                        <p:cTn id="21" dur="41" tmFilter="0, 0; 0.125,0.2665; 0.25,0.4; 0.375,0.465; 0.5,0.5;  0.625,0.535; 0.75,0.6; 0.875,0.7335; 1,1">
                                          <p:stCondLst>
                                            <p:cond delay="414"/>
                                          </p:stCondLst>
                                        </p:cTn>
                                        <p:tgtEl>
                                          <p:spTgt spid="5"/>
                                        </p:tgtEl>
                                        <p:attrNameLst>
                                          <p:attrName>ppt_y</p:attrName>
                                        </p:attrNameLst>
                                      </p:cBhvr>
                                      <p:tavLst>
                                        <p:tav tm="0" fmla="#ppt_y-sin(pi*$)/81">
                                          <p:val>
                                            <p:fltVal val="0"/>
                                          </p:val>
                                        </p:tav>
                                        <p:tav tm="100000">
                                          <p:val>
                                            <p:fltVal val="1"/>
                                          </p:val>
                                        </p:tav>
                                      </p:tavLst>
                                    </p:anim>
                                    <p:animScale>
                                      <p:cBhvr>
                                        <p:cTn id="22" dur="7">
                                          <p:stCondLst>
                                            <p:cond delay="162"/>
                                          </p:stCondLst>
                                        </p:cTn>
                                        <p:tgtEl>
                                          <p:spTgt spid="5"/>
                                        </p:tgtEl>
                                      </p:cBhvr>
                                      <p:to x="100000" y="60000"/>
                                    </p:animScale>
                                    <p:animScale>
                                      <p:cBhvr>
                                        <p:cTn id="23" dur="41" decel="50000">
                                          <p:stCondLst>
                                            <p:cond delay="169"/>
                                          </p:stCondLst>
                                        </p:cTn>
                                        <p:tgtEl>
                                          <p:spTgt spid="5"/>
                                        </p:tgtEl>
                                      </p:cBhvr>
                                      <p:to x="100000" y="100000"/>
                                    </p:animScale>
                                    <p:animScale>
                                      <p:cBhvr>
                                        <p:cTn id="24" dur="7">
                                          <p:stCondLst>
                                            <p:cond delay="328"/>
                                          </p:stCondLst>
                                        </p:cTn>
                                        <p:tgtEl>
                                          <p:spTgt spid="5"/>
                                        </p:tgtEl>
                                      </p:cBhvr>
                                      <p:to x="100000" y="80000"/>
                                    </p:animScale>
                                    <p:animScale>
                                      <p:cBhvr>
                                        <p:cTn id="25" dur="41" decel="50000">
                                          <p:stCondLst>
                                            <p:cond delay="335"/>
                                          </p:stCondLst>
                                        </p:cTn>
                                        <p:tgtEl>
                                          <p:spTgt spid="5"/>
                                        </p:tgtEl>
                                      </p:cBhvr>
                                      <p:to x="100000" y="100000"/>
                                    </p:animScale>
                                    <p:animScale>
                                      <p:cBhvr>
                                        <p:cTn id="26" dur="7">
                                          <p:stCondLst>
                                            <p:cond delay="410"/>
                                          </p:stCondLst>
                                        </p:cTn>
                                        <p:tgtEl>
                                          <p:spTgt spid="5"/>
                                        </p:tgtEl>
                                      </p:cBhvr>
                                      <p:to x="100000" y="90000"/>
                                    </p:animScale>
                                    <p:animScale>
                                      <p:cBhvr>
                                        <p:cTn id="27" dur="41" decel="50000">
                                          <p:stCondLst>
                                            <p:cond delay="417"/>
                                          </p:stCondLst>
                                        </p:cTn>
                                        <p:tgtEl>
                                          <p:spTgt spid="5"/>
                                        </p:tgtEl>
                                      </p:cBhvr>
                                      <p:to x="100000" y="100000"/>
                                    </p:animScale>
                                    <p:animScale>
                                      <p:cBhvr>
                                        <p:cTn id="28" dur="7">
                                          <p:stCondLst>
                                            <p:cond delay="452"/>
                                          </p:stCondLst>
                                        </p:cTn>
                                        <p:tgtEl>
                                          <p:spTgt spid="5"/>
                                        </p:tgtEl>
                                      </p:cBhvr>
                                      <p:to x="100000" y="95000"/>
                                    </p:animScale>
                                    <p:animScale>
                                      <p:cBhvr>
                                        <p:cTn id="29" dur="41" decel="50000">
                                          <p:stCondLst>
                                            <p:cond delay="459"/>
                                          </p:stCondLst>
                                        </p:cTn>
                                        <p:tgtEl>
                                          <p:spTgt spid="5"/>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21" presetClass="entr" presetSubtype="4" fill="hold"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wheel(4)">
                                      <p:cBhvr>
                                        <p:cTn id="34" dur="750"/>
                                        <p:tgtEl>
                                          <p:spTgt spid="4"/>
                                        </p:tgtEl>
                                      </p:cBhvr>
                                    </p:animEffect>
                                  </p:childTnLst>
                                </p:cTn>
                              </p:par>
                            </p:childTnLst>
                          </p:cTn>
                        </p:par>
                        <p:par>
                          <p:cTn id="35" fill="hold">
                            <p:stCondLst>
                              <p:cond delay="750"/>
                            </p:stCondLst>
                            <p:childTnLst>
                              <p:par>
                                <p:cTn id="36" presetID="22" presetClass="entr" presetSubtype="8" fill="hold" grpId="0" nodeType="after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wipe(left)">
                                      <p:cBhvr>
                                        <p:cTn id="38" dur="500"/>
                                        <p:tgtEl>
                                          <p:spTgt spid="6"/>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wipe(left)">
                                      <p:cBhvr>
                                        <p:cTn id="43" dur="500"/>
                                        <p:tgtEl>
                                          <p:spTgt spid="13"/>
                                        </p:tgtEl>
                                      </p:cBhvr>
                                    </p:animEffect>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1000"/>
                                        <p:tgtEl>
                                          <p:spTgt spid="17"/>
                                        </p:tgtEl>
                                      </p:cBhvr>
                                    </p:animEffect>
                                    <p:anim calcmode="lin" valueType="num">
                                      <p:cBhvr>
                                        <p:cTn id="49" dur="1000" fill="hold"/>
                                        <p:tgtEl>
                                          <p:spTgt spid="17"/>
                                        </p:tgtEl>
                                        <p:attrNameLst>
                                          <p:attrName>ppt_x</p:attrName>
                                        </p:attrNameLst>
                                      </p:cBhvr>
                                      <p:tavLst>
                                        <p:tav tm="0">
                                          <p:val>
                                            <p:strVal val="#ppt_x"/>
                                          </p:val>
                                        </p:tav>
                                        <p:tav tm="100000">
                                          <p:val>
                                            <p:strVal val="#ppt_x"/>
                                          </p:val>
                                        </p:tav>
                                      </p:tavLst>
                                    </p:anim>
                                    <p:anim calcmode="lin" valueType="num">
                                      <p:cBhvr>
                                        <p:cTn id="50" dur="1000" fill="hold"/>
                                        <p:tgtEl>
                                          <p:spTgt spid="17"/>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fade">
                                      <p:cBhvr>
                                        <p:cTn id="53" dur="1000"/>
                                        <p:tgtEl>
                                          <p:spTgt spid="11"/>
                                        </p:tgtEl>
                                      </p:cBhvr>
                                    </p:animEffect>
                                    <p:anim calcmode="lin" valueType="num">
                                      <p:cBhvr>
                                        <p:cTn id="54" dur="1000" fill="hold"/>
                                        <p:tgtEl>
                                          <p:spTgt spid="11"/>
                                        </p:tgtEl>
                                        <p:attrNameLst>
                                          <p:attrName>ppt_x</p:attrName>
                                        </p:attrNameLst>
                                      </p:cBhvr>
                                      <p:tavLst>
                                        <p:tav tm="0">
                                          <p:val>
                                            <p:strVal val="#ppt_x"/>
                                          </p:val>
                                        </p:tav>
                                        <p:tav tm="100000">
                                          <p:val>
                                            <p:strVal val="#ppt_x"/>
                                          </p:val>
                                        </p:tav>
                                      </p:tavLst>
                                    </p:anim>
                                    <p:anim calcmode="lin" valueType="num">
                                      <p:cBhvr>
                                        <p:cTn id="55"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12" fill="hold" grpId="0" nodeType="clickEffect">
                                  <p:stCondLst>
                                    <p:cond delay="0"/>
                                  </p:stCondLst>
                                  <p:childTnLst>
                                    <p:set>
                                      <p:cBhvr>
                                        <p:cTn id="59" dur="1" fill="hold">
                                          <p:stCondLst>
                                            <p:cond delay="0"/>
                                          </p:stCondLst>
                                        </p:cTn>
                                        <p:tgtEl>
                                          <p:spTgt spid="15"/>
                                        </p:tgtEl>
                                        <p:attrNameLst>
                                          <p:attrName>style.visibility</p:attrName>
                                        </p:attrNameLst>
                                      </p:cBhvr>
                                      <p:to>
                                        <p:strVal val="visible"/>
                                      </p:to>
                                    </p:set>
                                    <p:anim calcmode="lin" valueType="num">
                                      <p:cBhvr additive="base">
                                        <p:cTn id="60" dur="500" fill="hold"/>
                                        <p:tgtEl>
                                          <p:spTgt spid="15"/>
                                        </p:tgtEl>
                                        <p:attrNameLst>
                                          <p:attrName>ppt_x</p:attrName>
                                        </p:attrNameLst>
                                      </p:cBhvr>
                                      <p:tavLst>
                                        <p:tav tm="0">
                                          <p:val>
                                            <p:strVal val="0-#ppt_w/2"/>
                                          </p:val>
                                        </p:tav>
                                        <p:tav tm="100000">
                                          <p:val>
                                            <p:strVal val="#ppt_x"/>
                                          </p:val>
                                        </p:tav>
                                      </p:tavLst>
                                    </p:anim>
                                    <p:anim calcmode="lin" valueType="num">
                                      <p:cBhvr additive="base">
                                        <p:cTn id="61" dur="500" fill="hold"/>
                                        <p:tgtEl>
                                          <p:spTgt spid="15"/>
                                        </p:tgtEl>
                                        <p:attrNameLst>
                                          <p:attrName>ppt_y</p:attrName>
                                        </p:attrNameLst>
                                      </p:cBhvr>
                                      <p:tavLst>
                                        <p:tav tm="0">
                                          <p:val>
                                            <p:strVal val="1+#ppt_h/2"/>
                                          </p:val>
                                        </p:tav>
                                        <p:tav tm="100000">
                                          <p:val>
                                            <p:strVal val="#ppt_y"/>
                                          </p:val>
                                        </p:tav>
                                      </p:tavLst>
                                    </p:anim>
                                  </p:childTnLst>
                                </p:cTn>
                              </p:par>
                              <p:par>
                                <p:cTn id="62" presetID="2" presetClass="entr" presetSubtype="12" fill="hold" nodeType="withEffect">
                                  <p:stCondLst>
                                    <p:cond delay="0"/>
                                  </p:stCondLst>
                                  <p:childTnLst>
                                    <p:set>
                                      <p:cBhvr>
                                        <p:cTn id="63" dur="1" fill="hold">
                                          <p:stCondLst>
                                            <p:cond delay="0"/>
                                          </p:stCondLst>
                                        </p:cTn>
                                        <p:tgtEl>
                                          <p:spTgt spid="8"/>
                                        </p:tgtEl>
                                        <p:attrNameLst>
                                          <p:attrName>style.visibility</p:attrName>
                                        </p:attrNameLst>
                                      </p:cBhvr>
                                      <p:to>
                                        <p:strVal val="visible"/>
                                      </p:to>
                                    </p:set>
                                    <p:anim calcmode="lin" valueType="num">
                                      <p:cBhvr additive="base">
                                        <p:cTn id="64" dur="500" fill="hold"/>
                                        <p:tgtEl>
                                          <p:spTgt spid="8"/>
                                        </p:tgtEl>
                                        <p:attrNameLst>
                                          <p:attrName>ppt_x</p:attrName>
                                        </p:attrNameLst>
                                      </p:cBhvr>
                                      <p:tavLst>
                                        <p:tav tm="0">
                                          <p:val>
                                            <p:strVal val="0-#ppt_w/2"/>
                                          </p:val>
                                        </p:tav>
                                        <p:tav tm="100000">
                                          <p:val>
                                            <p:strVal val="#ppt_x"/>
                                          </p:val>
                                        </p:tav>
                                      </p:tavLst>
                                    </p:anim>
                                    <p:anim calcmode="lin" valueType="num">
                                      <p:cBhvr additive="base">
                                        <p:cTn id="65"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3" grpId="0"/>
      <p:bldP spid="15" grpId="0"/>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1" name="Rectángulo 20">
            <a:extLst>
              <a:ext uri="{FF2B5EF4-FFF2-40B4-BE49-F238E27FC236}">
                <a16:creationId xmlns:a16="http://schemas.microsoft.com/office/drawing/2014/main" id="{BC0E70A6-0310-09AA-DCE4-CE5C6C0765B0}"/>
              </a:ext>
            </a:extLst>
          </p:cNvPr>
          <p:cNvSpPr>
            <a:spLocks noGrp="1" noRot="1" noMove="1" noResize="1" noEditPoints="1" noAdjustHandles="1" noChangeArrowheads="1" noChangeShapeType="1"/>
          </p:cNvSpPr>
          <p:nvPr/>
        </p:nvSpPr>
        <p:spPr>
          <a:xfrm>
            <a:off x="0" y="0"/>
            <a:ext cx="12192000" cy="1178130"/>
          </a:xfrm>
          <a:prstGeom prst="rect">
            <a:avLst/>
          </a:prstGeom>
          <a:gradFill>
            <a:gsLst>
              <a:gs pos="0">
                <a:srgbClr val="00A8A4"/>
              </a:gs>
              <a:gs pos="50000">
                <a:schemeClr val="tx2"/>
              </a:gs>
              <a:gs pos="100000">
                <a:schemeClr val="tx2">
                  <a:lumMod val="75000"/>
                </a:schemeClr>
              </a:gs>
            </a:gsLst>
            <a:lin ang="54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1C806A6B-EE36-4289-3229-55A68171E532}"/>
              </a:ext>
            </a:extLst>
          </p:cNvPr>
          <p:cNvSpPr txBox="1"/>
          <p:nvPr/>
        </p:nvSpPr>
        <p:spPr>
          <a:xfrm>
            <a:off x="0" y="0"/>
            <a:ext cx="8721213" cy="769441"/>
          </a:xfrm>
          <a:prstGeom prst="rect">
            <a:avLst/>
          </a:prstGeom>
          <a:noFill/>
        </p:spPr>
        <p:txBody>
          <a:bodyPr wrap="square">
            <a:spAutoFit/>
          </a:bodyPr>
          <a:lstStyle/>
          <a:p>
            <a:pPr algn="ctr"/>
            <a:r>
              <a:rPr lang="en" sz="4400" b="1" spc="600" dirty="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rPr>
              <a:t>İSA GİBİ DÜŞÜN</a:t>
            </a:r>
          </a:p>
        </p:txBody>
      </p:sp>
      <p:sp>
        <p:nvSpPr>
          <p:cNvPr id="5" name="CuadroTexto 4">
            <a:extLst>
              <a:ext uri="{FF2B5EF4-FFF2-40B4-BE49-F238E27FC236}">
                <a16:creationId xmlns:a16="http://schemas.microsoft.com/office/drawing/2014/main" id="{C0AFC944-9230-B472-043E-C415ED2FEF1C}"/>
              </a:ext>
            </a:extLst>
          </p:cNvPr>
          <p:cNvSpPr txBox="1"/>
          <p:nvPr/>
        </p:nvSpPr>
        <p:spPr>
          <a:xfrm>
            <a:off x="535858" y="593355"/>
            <a:ext cx="7649497" cy="584775"/>
          </a:xfrm>
          <a:prstGeom prst="rect">
            <a:avLst/>
          </a:prstGeom>
          <a:noFill/>
        </p:spPr>
        <p:txBody>
          <a:bodyPr wrap="square">
            <a:spAutoFit/>
          </a:bodyPr>
          <a:lstStyle/>
          <a:p>
            <a:pPr algn="ctr"/>
            <a:r>
              <a:rPr lang="en-US" b="1" dirty="0">
                <a:solidFill>
                  <a:schemeClr val="tx2">
                    <a:lumMod val="20000"/>
                    <a:lumOff val="80000"/>
                  </a:schemeClr>
                </a:solidFill>
                <a:effectLst>
                  <a:outerShdw blurRad="38100" dist="38100" dir="2700000" algn="tl">
                    <a:srgbClr val="000000">
                      <a:alpha val="43137"/>
                    </a:srgbClr>
                  </a:outerShdw>
                </a:effectLst>
                <a:latin typeface="Comic Sans MS" panose="030F0702030302020204" pitchFamily="66" charset="0"/>
              </a:rPr>
              <a:t>“Mesih İsa'nın sahip olduğu bu zihni siz de sahip olun</a:t>
            </a:r>
            <a:r>
              <a:rPr lang="en" b="1" dirty="0">
                <a:solidFill>
                  <a:schemeClr val="tx2">
                    <a:lumMod val="20000"/>
                    <a:lumOff val="80000"/>
                  </a:schemeClr>
                </a:solidFill>
                <a:effectLst>
                  <a:outerShdw blurRad="38100" dist="38100" dir="2700000" algn="tl">
                    <a:srgbClr val="000000">
                      <a:alpha val="43137"/>
                    </a:srgbClr>
                  </a:outerShdw>
                </a:effectLst>
                <a:latin typeface="Comic Sans MS" panose="030F0702030302020204" pitchFamily="66" charset="0"/>
              </a:rPr>
              <a:t>.” </a:t>
            </a:r>
            <a:r>
              <a:rPr lang="en" sz="1400" b="1" dirty="0">
                <a:solidFill>
                  <a:schemeClr val="tx2">
                    <a:lumMod val="20000"/>
                    <a:lumOff val="80000"/>
                  </a:schemeClr>
                </a:solidFill>
                <a:effectLst>
                  <a:outerShdw blurRad="38100" dist="38100" dir="2700000" algn="tl">
                    <a:srgbClr val="000000">
                      <a:alpha val="43137"/>
                    </a:srgbClr>
                  </a:outerShdw>
                </a:effectLst>
                <a:latin typeface="Comic Sans MS" panose="030F0702030302020204" pitchFamily="66" charset="0"/>
              </a:rPr>
              <a:t>                        (Filipililer 2:5 </a:t>
            </a:r>
            <a:r>
              <a:rPr lang="en" sz="1100" b="1" dirty="0">
                <a:solidFill>
                  <a:schemeClr val="tx2">
                    <a:lumMod val="20000"/>
                    <a:lumOff val="80000"/>
                  </a:schemeClr>
                </a:solidFill>
                <a:effectLst>
                  <a:outerShdw blurRad="38100" dist="38100" dir="2700000" algn="tl">
                    <a:srgbClr val="000000">
                      <a:alpha val="43137"/>
                    </a:srgbClr>
                  </a:outerShdw>
                </a:effectLst>
                <a:latin typeface="Comic Sans MS" panose="030F0702030302020204" pitchFamily="66" charset="0"/>
              </a:rPr>
              <a:t>NKJV </a:t>
            </a:r>
            <a:r>
              <a:rPr lang="en" sz="1400" b="1" dirty="0">
                <a:solidFill>
                  <a:schemeClr val="tx2">
                    <a:lumMod val="20000"/>
                    <a:lumOff val="80000"/>
                  </a:schemeClr>
                </a:solidFill>
                <a:effectLst>
                  <a:outerShdw blurRad="38100" dist="38100" dir="2700000" algn="tl">
                    <a:srgbClr val="000000">
                      <a:alpha val="43137"/>
                    </a:srgbClr>
                  </a:outerShdw>
                </a:effectLst>
                <a:latin typeface="Comic Sans MS" panose="030F0702030302020204" pitchFamily="66" charset="0"/>
              </a:rPr>
              <a:t>)</a:t>
            </a:r>
          </a:p>
        </p:txBody>
      </p:sp>
      <p:sp>
        <p:nvSpPr>
          <p:cNvPr id="6" name="CuadroTexto 5">
            <a:extLst>
              <a:ext uri="{FF2B5EF4-FFF2-40B4-BE49-F238E27FC236}">
                <a16:creationId xmlns:a16="http://schemas.microsoft.com/office/drawing/2014/main" id="{23B6E713-9F14-5F16-9D53-40462A2C661D}"/>
              </a:ext>
            </a:extLst>
          </p:cNvPr>
          <p:cNvSpPr txBox="1"/>
          <p:nvPr/>
        </p:nvSpPr>
        <p:spPr>
          <a:xfrm>
            <a:off x="153847" y="1315773"/>
            <a:ext cx="8567365" cy="1323439"/>
          </a:xfrm>
          <a:prstGeom prst="rect">
            <a:avLst/>
          </a:prstGeom>
          <a:noFill/>
        </p:spPr>
        <p:txBody>
          <a:bodyPr wrap="square" rtlCol="0">
            <a:spAutoFit/>
          </a:bodyPr>
          <a:lstStyle/>
          <a:p>
            <a:pPr>
              <a:spcBef>
                <a:spcPts val="600"/>
              </a:spcBef>
            </a:pPr>
            <a:r>
              <a:rPr lang="en" sz="2000" b="1" dirty="0"/>
              <a:t>Düşüncelerimiz nasıl şekillenir? “Ruhun yolları” yani duyularımız aracılığıyla. Okuduğumuz, gördüğümüz veya duyduğumuz her şey bizi bir şekilde şekillendirir. Ve elbette Şeytan, zihnimizi kendi düşünce tarzına göre şekillendirmek için duyularımızı bombardımana tutar.</a:t>
            </a:r>
          </a:p>
        </p:txBody>
      </p:sp>
      <p:pic>
        <p:nvPicPr>
          <p:cNvPr id="4" name="Imagen 3" descr="Imagen que contiene hombre&#10;&#10;El contenido generado por IA puede ser incorrecto.">
            <a:extLst>
              <a:ext uri="{FF2B5EF4-FFF2-40B4-BE49-F238E27FC236}">
                <a16:creationId xmlns:a16="http://schemas.microsoft.com/office/drawing/2014/main" id="{96490564-F8E4-0885-2E54-FD7E9E6B2097}"/>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a:fillRect/>
          </a:stretch>
        </p:blipFill>
        <p:spPr>
          <a:xfrm>
            <a:off x="8829368" y="196730"/>
            <a:ext cx="3208784" cy="3392730"/>
          </a:xfrm>
          <a:prstGeom prst="rect">
            <a:avLst/>
          </a:prstGeom>
          <a:solidFill>
            <a:srgbClr val="FFFFFF">
              <a:shade val="85000"/>
            </a:srgbClr>
          </a:solidFill>
          <a:ln w="88900" cap="sq">
            <a:gradFill flip="none" rotWithShape="1">
              <a:gsLst>
                <a:gs pos="0">
                  <a:srgbClr val="C00000"/>
                </a:gs>
                <a:gs pos="69000">
                  <a:srgbClr val="C00000"/>
                </a:gs>
                <a:gs pos="71000">
                  <a:srgbClr val="F6D3D4"/>
                </a:gs>
                <a:gs pos="100000">
                  <a:srgbClr val="F6D3D4"/>
                </a:gs>
              </a:gsLst>
              <a:lin ang="16200000" scaled="1"/>
              <a:tileRect/>
            </a:gra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Imagen 7" descr="Hombre con la boca abierta&#10;&#10;El contenido generado por IA puede ser incorrecto.">
            <a:extLst>
              <a:ext uri="{FF2B5EF4-FFF2-40B4-BE49-F238E27FC236}">
                <a16:creationId xmlns:a16="http://schemas.microsoft.com/office/drawing/2014/main" id="{63A9EDE2-A703-190F-F6DC-3795255D0F2D}"/>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a:fillRect/>
          </a:stretch>
        </p:blipFill>
        <p:spPr>
          <a:xfrm>
            <a:off x="153847" y="4534053"/>
            <a:ext cx="4381787" cy="2235372"/>
          </a:xfrm>
          <a:prstGeom prst="rect">
            <a:avLst/>
          </a:prstGeom>
          <a:ln w="38100" cap="sq">
            <a:solidFill>
              <a:schemeClr val="tx2"/>
            </a:solidFill>
            <a:prstDash val="solid"/>
            <a:miter lim="800000"/>
          </a:ln>
          <a:effectLst>
            <a:outerShdw blurRad="50800" dist="38100" dir="2700000" algn="tl" rotWithShape="0">
              <a:srgbClr val="000000">
                <a:alpha val="43000"/>
              </a:srgbClr>
            </a:outerShdw>
          </a:effectLst>
        </p:spPr>
      </p:pic>
      <p:pic>
        <p:nvPicPr>
          <p:cNvPr id="14" name="Imagen 13" descr="Una caricatura de una persona&#10;&#10;El contenido generado por IA puede ser incorrecto.">
            <a:extLst>
              <a:ext uri="{FF2B5EF4-FFF2-40B4-BE49-F238E27FC236}">
                <a16:creationId xmlns:a16="http://schemas.microsoft.com/office/drawing/2014/main" id="{AB099B12-8BA9-3A6F-CE6E-D2BA940C0869}"/>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t="-6"/>
          <a:stretch>
            <a:fillRect/>
          </a:stretch>
        </p:blipFill>
        <p:spPr>
          <a:xfrm>
            <a:off x="8573729" y="3785418"/>
            <a:ext cx="3464423" cy="2944676"/>
          </a:xfrm>
          <a:prstGeom prst="rect">
            <a:avLst/>
          </a:prstGeom>
          <a:solidFill>
            <a:srgbClr val="FFFFFF">
              <a:shade val="85000"/>
            </a:srgbClr>
          </a:solidFill>
          <a:ln w="88900" cap="sq">
            <a:solidFill>
              <a:schemeClr val="accent2">
                <a:lumMod val="60000"/>
                <a:lumOff val="4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8" name="CuadroTexto 17">
            <a:extLst>
              <a:ext uri="{FF2B5EF4-FFF2-40B4-BE49-F238E27FC236}">
                <a16:creationId xmlns:a16="http://schemas.microsoft.com/office/drawing/2014/main" id="{D7B7AB86-F45A-B171-CFAF-077FA05B0ABA}"/>
              </a:ext>
            </a:extLst>
          </p:cNvPr>
          <p:cNvSpPr txBox="1"/>
          <p:nvPr/>
        </p:nvSpPr>
        <p:spPr>
          <a:xfrm>
            <a:off x="4656099" y="4572731"/>
            <a:ext cx="3797164" cy="1938992"/>
          </a:xfrm>
          <a:prstGeom prst="rect">
            <a:avLst/>
          </a:prstGeom>
          <a:noFill/>
        </p:spPr>
        <p:txBody>
          <a:bodyPr wrap="square">
            <a:spAutoFit/>
          </a:bodyPr>
          <a:lstStyle/>
          <a:p>
            <a:pPr>
              <a:spcBef>
                <a:spcPts val="600"/>
              </a:spcBef>
            </a:pPr>
            <a:r>
              <a:rPr lang="en" sz="2000" b="1" dirty="0"/>
              <a:t>Bunun nedeni, düşüncelerimizin bedensel ve kalbimizin aldatıcı olmasıdır (Yeremya 17:9). Ruh, bedensel zihnimizi Mesih'inki gibi ruhsal bir zihne dönüştürecektir (Romalılar 8:1, 5).</a:t>
            </a:r>
          </a:p>
        </p:txBody>
      </p:sp>
      <p:sp>
        <p:nvSpPr>
          <p:cNvPr id="20" name="CuadroTexto 19">
            <a:extLst>
              <a:ext uri="{FF2B5EF4-FFF2-40B4-BE49-F238E27FC236}">
                <a16:creationId xmlns:a16="http://schemas.microsoft.com/office/drawing/2014/main" id="{4015FF63-0EE7-539C-4ACE-44FB7794545D}"/>
              </a:ext>
            </a:extLst>
          </p:cNvPr>
          <p:cNvSpPr txBox="1"/>
          <p:nvPr/>
        </p:nvSpPr>
        <p:spPr>
          <a:xfrm>
            <a:off x="153847" y="3787072"/>
            <a:ext cx="8299415" cy="707886"/>
          </a:xfrm>
          <a:prstGeom prst="rect">
            <a:avLst/>
          </a:prstGeom>
          <a:noFill/>
        </p:spPr>
        <p:txBody>
          <a:bodyPr wrap="square">
            <a:spAutoFit/>
          </a:bodyPr>
          <a:lstStyle/>
          <a:p>
            <a:pPr>
              <a:spcBef>
                <a:spcPts val="600"/>
              </a:spcBef>
            </a:pPr>
            <a:r>
              <a:rPr lang="en" sz="2000" b="1" dirty="0"/>
              <a:t>Belki büyük bir çaba sarf ederek ilkini başarabiliriz. Ancak zihnimizi İsa'nın zihnine uydurmak, ancak Kutsal Ruh tarafından yapılabilir.</a:t>
            </a:r>
          </a:p>
        </p:txBody>
      </p:sp>
      <p:sp>
        <p:nvSpPr>
          <p:cNvPr id="7" name="CuadroTexto 6">
            <a:extLst>
              <a:ext uri="{FF2B5EF4-FFF2-40B4-BE49-F238E27FC236}">
                <a16:creationId xmlns:a16="http://schemas.microsoft.com/office/drawing/2014/main" id="{EC877E10-ECE9-CC8F-3761-799E6066856C}"/>
              </a:ext>
            </a:extLst>
          </p:cNvPr>
          <p:cNvSpPr txBox="1"/>
          <p:nvPr/>
        </p:nvSpPr>
        <p:spPr>
          <a:xfrm>
            <a:off x="153846" y="2702036"/>
            <a:ext cx="8567365" cy="1015663"/>
          </a:xfrm>
          <a:prstGeom prst="rect">
            <a:avLst/>
          </a:prstGeom>
          <a:noFill/>
        </p:spPr>
        <p:txBody>
          <a:bodyPr wrap="square">
            <a:spAutoFit/>
          </a:bodyPr>
          <a:lstStyle/>
          <a:p>
            <a:pPr>
              <a:spcBef>
                <a:spcPts val="600"/>
              </a:spcBef>
            </a:pPr>
            <a:r>
              <a:rPr lang="en" sz="2000" b="1" dirty="0"/>
              <a:t>Pavlus radikal biridir. O bizi sadece düşüncelerimize dikkat etmeye davet etmekle kalmaz, Mesih'in düşündüğü gibi düşünmemizi de ister (Filipililer 4:8; 2:5).</a:t>
            </a:r>
          </a:p>
        </p:txBody>
      </p:sp>
    </p:spTree>
    <p:extLst>
      <p:ext uri="{BB962C8B-B14F-4D97-AF65-F5344CB8AC3E}">
        <p14:creationId xmlns:p14="http://schemas.microsoft.com/office/powerpoint/2010/main" val="4211047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4="http://schemas.microsoft.com/office/drawing/2010/main" xmlns:a16="http://schemas.microsoft.com/office/drawing/2014/main"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style.rotation</p:attrName>
                                        </p:attrNameLst>
                                      </p:cBhvr>
                                      <p:tavLst>
                                        <p:tav tm="0">
                                          <p:val>
                                            <p:fltVal val="90"/>
                                          </p:val>
                                        </p:tav>
                                        <p:tav tm="100000">
                                          <p:val>
                                            <p:fltVal val="0"/>
                                          </p:val>
                                        </p:tav>
                                      </p:tavLst>
                                    </p:anim>
                                    <p:animEffect transition="in" filter="fade">
                                      <p:cBhvr>
                                        <p:cTn id="19" dur="1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5"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randombar(vertical)">
                                      <p:cBhvr>
                                        <p:cTn id="24" dur="500"/>
                                        <p:tgtEl>
                                          <p:spTgt spid="4"/>
                                        </p:tgtEl>
                                      </p:cBhvr>
                                    </p:animEffect>
                                  </p:childTnLst>
                                </p:cTn>
                              </p:par>
                            </p:childTnLst>
                          </p:cTn>
                        </p:par>
                        <p:par>
                          <p:cTn id="25" fill="hold">
                            <p:stCondLst>
                              <p:cond delay="500"/>
                            </p:stCondLst>
                            <p:childTnLst>
                              <p:par>
                                <p:cTn id="26" presetID="22" presetClass="entr" presetSubtype="8"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528" fill="hold" nodeType="click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p:cTn id="33" dur="500" fill="hold"/>
                                        <p:tgtEl>
                                          <p:spTgt spid="8"/>
                                        </p:tgtEl>
                                        <p:attrNameLst>
                                          <p:attrName>ppt_w</p:attrName>
                                        </p:attrNameLst>
                                      </p:cBhvr>
                                      <p:tavLst>
                                        <p:tav tm="0">
                                          <p:val>
                                            <p:fltVal val="0"/>
                                          </p:val>
                                        </p:tav>
                                        <p:tav tm="100000">
                                          <p:val>
                                            <p:strVal val="#ppt_w"/>
                                          </p:val>
                                        </p:tav>
                                      </p:tavLst>
                                    </p:anim>
                                    <p:anim calcmode="lin" valueType="num">
                                      <p:cBhvr>
                                        <p:cTn id="34" dur="500" fill="hold"/>
                                        <p:tgtEl>
                                          <p:spTgt spid="8"/>
                                        </p:tgtEl>
                                        <p:attrNameLst>
                                          <p:attrName>ppt_h</p:attrName>
                                        </p:attrNameLst>
                                      </p:cBhvr>
                                      <p:tavLst>
                                        <p:tav tm="0">
                                          <p:val>
                                            <p:fltVal val="0"/>
                                          </p:val>
                                        </p:tav>
                                        <p:tav tm="100000">
                                          <p:val>
                                            <p:strVal val="#ppt_h"/>
                                          </p:val>
                                        </p:tav>
                                      </p:tavLst>
                                    </p:anim>
                                    <p:animEffect transition="in" filter="fade">
                                      <p:cBhvr>
                                        <p:cTn id="35" dur="500"/>
                                        <p:tgtEl>
                                          <p:spTgt spid="8"/>
                                        </p:tgtEl>
                                      </p:cBhvr>
                                    </p:animEffect>
                                    <p:anim calcmode="lin" valueType="num">
                                      <p:cBhvr>
                                        <p:cTn id="36" dur="500" fill="hold"/>
                                        <p:tgtEl>
                                          <p:spTgt spid="8"/>
                                        </p:tgtEl>
                                        <p:attrNameLst>
                                          <p:attrName>ppt_x</p:attrName>
                                        </p:attrNameLst>
                                      </p:cBhvr>
                                      <p:tavLst>
                                        <p:tav tm="0">
                                          <p:val>
                                            <p:fltVal val="0.5"/>
                                          </p:val>
                                        </p:tav>
                                        <p:tav tm="100000">
                                          <p:val>
                                            <p:strVal val="#ppt_x"/>
                                          </p:val>
                                        </p:tav>
                                      </p:tavLst>
                                    </p:anim>
                                    <p:anim calcmode="lin" valueType="num">
                                      <p:cBhvr>
                                        <p:cTn id="37" dur="500" fill="hold"/>
                                        <p:tgtEl>
                                          <p:spTgt spid="8"/>
                                        </p:tgtEl>
                                        <p:attrNameLst>
                                          <p:attrName>ppt_y</p:attrName>
                                        </p:attrNameLst>
                                      </p:cBhvr>
                                      <p:tavLst>
                                        <p:tav tm="0">
                                          <p:val>
                                            <p:fltVal val="0.5"/>
                                          </p:val>
                                        </p:tav>
                                        <p:tav tm="100000">
                                          <p:val>
                                            <p:strVal val="#ppt_y"/>
                                          </p:val>
                                        </p:tav>
                                      </p:tavLst>
                                    </p:anim>
                                  </p:childTnLst>
                                </p:cTn>
                              </p:par>
                            </p:childTnLst>
                          </p:cTn>
                        </p:par>
                        <p:par>
                          <p:cTn id="38" fill="hold">
                            <p:stCondLst>
                              <p:cond delay="500"/>
                            </p:stCondLst>
                            <p:childTnLst>
                              <p:par>
                                <p:cTn id="39" presetID="22" presetClass="entr" presetSubtype="8" fill="hold" grpId="0" nodeType="after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wipe(left)">
                                      <p:cBhvr>
                                        <p:cTn id="41" dur="500"/>
                                        <p:tgtEl>
                                          <p:spTgt spid="7"/>
                                        </p:tgtEl>
                                      </p:cBhvr>
                                    </p:animEffect>
                                  </p:childTnLst>
                                </p:cTn>
                              </p:par>
                            </p:childTnLst>
                          </p:cTn>
                        </p:par>
                      </p:childTnLst>
                    </p:cTn>
                  </p:par>
                  <p:par>
                    <p:cTn id="42" fill="hold">
                      <p:stCondLst>
                        <p:cond delay="indefinite"/>
                      </p:stCondLst>
                      <p:childTnLst>
                        <p:par>
                          <p:cTn id="43" fill="hold">
                            <p:stCondLst>
                              <p:cond delay="0"/>
                            </p:stCondLst>
                            <p:childTnLst>
                              <p:par>
                                <p:cTn id="44" presetID="49" presetClass="entr" presetSubtype="0" decel="100000" fill="hold" nodeType="click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anim calcmode="lin" valueType="num">
                                      <p:cBhvr>
                                        <p:cTn id="48" dur="500" fill="hold"/>
                                        <p:tgtEl>
                                          <p:spTgt spid="14"/>
                                        </p:tgtEl>
                                        <p:attrNameLst>
                                          <p:attrName>style.rotation</p:attrName>
                                        </p:attrNameLst>
                                      </p:cBhvr>
                                      <p:tavLst>
                                        <p:tav tm="0">
                                          <p:val>
                                            <p:fltVal val="360"/>
                                          </p:val>
                                        </p:tav>
                                        <p:tav tm="100000">
                                          <p:val>
                                            <p:fltVal val="0"/>
                                          </p:val>
                                        </p:tav>
                                      </p:tavLst>
                                    </p:anim>
                                    <p:animEffect transition="in" filter="fade">
                                      <p:cBhvr>
                                        <p:cTn id="49" dur="500"/>
                                        <p:tgtEl>
                                          <p:spTgt spid="14"/>
                                        </p:tgtEl>
                                      </p:cBhvr>
                                    </p:animEffect>
                                  </p:childTnLst>
                                </p:cTn>
                              </p:par>
                            </p:childTnLst>
                          </p:cTn>
                        </p:par>
                        <p:par>
                          <p:cTn id="50" fill="hold">
                            <p:stCondLst>
                              <p:cond delay="500"/>
                            </p:stCondLst>
                            <p:childTnLst>
                              <p:par>
                                <p:cTn id="51" presetID="22" presetClass="entr" presetSubtype="8"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wipe(left)">
                                      <p:cBhvr>
                                        <p:cTn id="53" dur="500"/>
                                        <p:tgtEl>
                                          <p:spTgt spid="20"/>
                                        </p:tgtEl>
                                      </p:cBhvr>
                                    </p:animEffect>
                                  </p:childTnLst>
                                </p:cTn>
                              </p:par>
                            </p:childTnLst>
                          </p:cTn>
                        </p:par>
                      </p:childTnLst>
                    </p:cTn>
                  </p:par>
                  <p:par>
                    <p:cTn id="54" fill="hold">
                      <p:stCondLst>
                        <p:cond delay="indefinite"/>
                      </p:stCondLst>
                      <p:childTnLst>
                        <p:par>
                          <p:cTn id="55" fill="hold">
                            <p:stCondLst>
                              <p:cond delay="0"/>
                            </p:stCondLst>
                            <p:childTnLst>
                              <p:par>
                                <p:cTn id="56" presetID="37" presetClass="entr" presetSubtype="0" fill="hold" grpId="0" nodeType="click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8" grpId="0"/>
      <p:bldP spid="20"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B1B2EAC2-9BC6-762A-7674-A6822560EEA6}"/>
              </a:ext>
            </a:extLst>
          </p:cNvPr>
          <p:cNvSpPr txBox="1"/>
          <p:nvPr/>
        </p:nvSpPr>
        <p:spPr>
          <a:xfrm>
            <a:off x="2969340" y="1916196"/>
            <a:ext cx="8908028" cy="4031873"/>
          </a:xfrm>
          <a:prstGeom prst="rect">
            <a:avLst/>
          </a:prstGeom>
          <a:noFill/>
        </p:spPr>
        <p:txBody>
          <a:bodyPr wrap="square">
            <a:spAutoFit/>
          </a:bodyPr>
          <a:lstStyle/>
          <a:p>
            <a:pPr>
              <a:spcBef>
                <a:spcPts val="600"/>
              </a:spcBef>
            </a:pPr>
            <a:r>
              <a:rPr lang="en-US" sz="3200" b="1" dirty="0">
                <a:latin typeface="Constantia" panose="02030602050306030303" pitchFamily="18" charset="0"/>
              </a:rPr>
              <a:t>“Yine de, ayartılmaya direnmek için yapmamız gereken bir iş var. Şeytanın tuzaklarına düşmek istemeyenler, ruhlarının yollarını iyi korumalıdırlar; saf olmayan düşünceleri çağrıştıracak şeyleri okumaktan, görmekten veya duymaktan kaçınmalıdırlar. Zihin, ruhların düşmanı tarafından önerilebilecek her konu üzerinde rastgele dolaşmaya bırakılmamalıdır</a:t>
            </a:r>
            <a:r>
              <a:rPr lang="en" sz="3200" b="1" dirty="0">
                <a:latin typeface="Constantia" panose="02030602050306030303" pitchFamily="18" charset="0"/>
              </a:rPr>
              <a:t>.”</a:t>
            </a:r>
          </a:p>
        </p:txBody>
      </p:sp>
      <p:sp>
        <p:nvSpPr>
          <p:cNvPr id="4" name="CuadroTexto 3">
            <a:extLst>
              <a:ext uri="{FF2B5EF4-FFF2-40B4-BE49-F238E27FC236}">
                <a16:creationId xmlns:a16="http://schemas.microsoft.com/office/drawing/2014/main" id="{7900976D-1FD8-390F-0BE3-739219CA3CB2}"/>
              </a:ext>
            </a:extLst>
          </p:cNvPr>
          <p:cNvSpPr txBox="1"/>
          <p:nvPr/>
        </p:nvSpPr>
        <p:spPr>
          <a:xfrm>
            <a:off x="8216779" y="827752"/>
            <a:ext cx="3847400" cy="338554"/>
          </a:xfrm>
          <a:prstGeom prst="rect">
            <a:avLst/>
          </a:prstGeom>
          <a:noFill/>
        </p:spPr>
        <p:txBody>
          <a:bodyPr wrap="none" rtlCol="0">
            <a:spAutoFit/>
          </a:bodyPr>
          <a:lstStyle/>
          <a:p>
            <a:pPr algn="r"/>
            <a:r>
              <a:rPr lang="en" sz="1600" b="1" dirty="0"/>
              <a:t>EGW (Patriarchs and Prophets, s. 436)</a:t>
            </a:r>
          </a:p>
        </p:txBody>
      </p:sp>
    </p:spTree>
    <p:extLst>
      <p:ext uri="{BB962C8B-B14F-4D97-AF65-F5344CB8AC3E}">
        <p14:creationId xmlns:p14="http://schemas.microsoft.com/office/powerpoint/2010/main" val="2738321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FF76D8DE-2ABA-1006-8CB6-C46B929F85F9}"/>
            </a:ext>
          </a:extLst>
        </p:cNvPr>
        <p:cNvGrpSpPr/>
        <p:nvPr/>
      </p:nvGrpSpPr>
      <p:grpSpPr>
        <a:xfrm>
          <a:off x="0" y="0"/>
          <a:ext cx="0" cy="0"/>
          <a:chOff x="0" y="0"/>
          <a:chExt cx="0" cy="0"/>
        </a:xfrm>
      </p:grpSpPr>
      <p:sp>
        <p:nvSpPr>
          <p:cNvPr id="4" name="Rectángulo 3">
            <a:extLst>
              <a:ext uri="{FF2B5EF4-FFF2-40B4-BE49-F238E27FC236}">
                <a16:creationId xmlns:a16="http://schemas.microsoft.com/office/drawing/2014/main" id="{596995A1-5EF7-3675-96B8-D06D8F2D0ACD}"/>
              </a:ext>
            </a:extLst>
          </p:cNvPr>
          <p:cNvSpPr>
            <a:spLocks/>
          </p:cNvSpPr>
          <p:nvPr/>
        </p:nvSpPr>
        <p:spPr>
          <a:xfrm>
            <a:off x="0" y="0"/>
            <a:ext cx="12192000" cy="1273330"/>
          </a:xfrm>
          <a:prstGeom prst="rect">
            <a:avLst/>
          </a:prstGeom>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E3415D65-800B-5841-D401-9D751611C840}"/>
              </a:ext>
            </a:extLst>
          </p:cNvPr>
          <p:cNvSpPr txBox="1"/>
          <p:nvPr/>
        </p:nvSpPr>
        <p:spPr>
          <a:xfrm>
            <a:off x="0" y="8604"/>
            <a:ext cx="12192000" cy="830997"/>
          </a:xfrm>
          <a:prstGeom prst="rect">
            <a:avLst/>
          </a:prstGeom>
          <a:noFill/>
        </p:spPr>
        <p:txBody>
          <a:bodyPr wrap="square">
            <a:spAutoFit/>
          </a:bodyPr>
          <a:lstStyle/>
          <a:p>
            <a:pPr algn="ctr"/>
            <a:r>
              <a:rPr lang="en" sz="4800" b="1" spc="3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reflection blurRad="6350" stA="55000" endA="300" endPos="45500" dir="5400000" sy="-100000" algn="bl" rotWithShape="0"/>
                </a:effectLst>
              </a:rPr>
              <a:t>İSA'NIN TUTUMU (1)</a:t>
            </a:r>
          </a:p>
        </p:txBody>
      </p:sp>
      <p:sp>
        <p:nvSpPr>
          <p:cNvPr id="5" name="CuadroTexto 4">
            <a:extLst>
              <a:ext uri="{FF2B5EF4-FFF2-40B4-BE49-F238E27FC236}">
                <a16:creationId xmlns:a16="http://schemas.microsoft.com/office/drawing/2014/main" id="{3D358F2F-2A65-CC88-79B9-A60E59687C00}"/>
              </a:ext>
            </a:extLst>
          </p:cNvPr>
          <p:cNvSpPr txBox="1"/>
          <p:nvPr/>
        </p:nvSpPr>
        <p:spPr>
          <a:xfrm>
            <a:off x="0" y="860214"/>
            <a:ext cx="12192000" cy="369332"/>
          </a:xfrm>
          <a:prstGeom prst="rect">
            <a:avLst/>
          </a:prstGeom>
          <a:noFill/>
        </p:spPr>
        <p:txBody>
          <a:bodyPr wrap="square">
            <a:spAutoFit/>
          </a:bodyPr>
          <a:lstStyle/>
          <a:p>
            <a:pPr algn="ctr"/>
            <a:r>
              <a:rPr lang="en-US" b="1" dirty="0">
                <a:solidFill>
                  <a:srgbClr val="FFFF00"/>
                </a:solidFill>
                <a:effectLst>
                  <a:outerShdw blurRad="38100" dist="38100" dir="2700000" algn="tl">
                    <a:srgbClr val="000000">
                      <a:alpha val="43137"/>
                    </a:srgbClr>
                  </a:outerShdw>
                </a:effectLst>
                <a:latin typeface="Comic Sans MS" panose="030F0702030302020204" pitchFamily="66" charset="0"/>
              </a:rPr>
              <a:t>“Tanrı'nın özü olan O, Tanrı ile eşit olmayı bir ganimet </a:t>
            </a:r>
            <a:r>
              <a:rPr lang="en" b="1" dirty="0">
                <a:solidFill>
                  <a:srgbClr val="FFFF00"/>
                </a:solidFill>
                <a:effectLst>
                  <a:outerShdw blurRad="38100" dist="38100" dir="2700000" algn="tl">
                    <a:srgbClr val="000000">
                      <a:alpha val="43137"/>
                    </a:srgbClr>
                  </a:outerShdw>
                </a:effectLst>
                <a:latin typeface="Comic Sans MS" panose="030F0702030302020204" pitchFamily="66" charset="0"/>
              </a:rPr>
              <a:t>saymadı” </a:t>
            </a:r>
            <a:r>
              <a:rPr lang="en" sz="1400" b="1" dirty="0">
                <a:solidFill>
                  <a:srgbClr val="FFFF00"/>
                </a:solidFill>
                <a:effectLst>
                  <a:outerShdw blurRad="38100" dist="38100" dir="2700000" algn="tl">
                    <a:srgbClr val="000000">
                      <a:alpha val="43137"/>
                    </a:srgbClr>
                  </a:outerShdw>
                </a:effectLst>
                <a:latin typeface="Comic Sans MS" panose="030F0702030302020204" pitchFamily="66" charset="0"/>
              </a:rPr>
              <a:t>(Filipililer 2:6)</a:t>
            </a:r>
            <a:endParaRPr lang="es-ES" b="1" dirty="0">
              <a:solidFill>
                <a:srgbClr val="FFFF00"/>
              </a:solidFill>
              <a:effectLst>
                <a:outerShdw blurRad="38100" dist="38100" dir="2700000" algn="tl">
                  <a:srgbClr val="000000">
                    <a:alpha val="43137"/>
                  </a:srgbClr>
                </a:outerShdw>
              </a:effectLst>
              <a:latin typeface="Comic Sans MS" panose="030F0702030302020204" pitchFamily="66" charset="0"/>
            </a:endParaRPr>
          </a:p>
        </p:txBody>
      </p:sp>
      <p:sp>
        <p:nvSpPr>
          <p:cNvPr id="6" name="CuadroTexto 5">
            <a:extLst>
              <a:ext uri="{FF2B5EF4-FFF2-40B4-BE49-F238E27FC236}">
                <a16:creationId xmlns:a16="http://schemas.microsoft.com/office/drawing/2014/main" id="{C505B672-A3AD-F4BA-7350-4258020D5DAD}"/>
              </a:ext>
            </a:extLst>
          </p:cNvPr>
          <p:cNvSpPr txBox="1"/>
          <p:nvPr/>
        </p:nvSpPr>
        <p:spPr>
          <a:xfrm>
            <a:off x="806244" y="1427574"/>
            <a:ext cx="6577777" cy="400110"/>
          </a:xfrm>
          <a:prstGeom prst="rect">
            <a:avLst/>
          </a:prstGeom>
          <a:noFill/>
        </p:spPr>
        <p:txBody>
          <a:bodyPr wrap="square" rtlCol="0">
            <a:spAutoFit/>
          </a:bodyPr>
          <a:lstStyle/>
          <a:p>
            <a:pPr>
              <a:spcBef>
                <a:spcPts val="600"/>
              </a:spcBef>
            </a:pPr>
            <a:r>
              <a:rPr lang="en" sz="2000" b="1" dirty="0"/>
              <a:t>Pavlus, İsa'nın üç özelliğini vurgular:</a:t>
            </a:r>
          </a:p>
        </p:txBody>
      </p:sp>
      <p:graphicFrame>
        <p:nvGraphicFramePr>
          <p:cNvPr id="2" name="Diagrama 1">
            <a:extLst>
              <a:ext uri="{FF2B5EF4-FFF2-40B4-BE49-F238E27FC236}">
                <a16:creationId xmlns:a16="http://schemas.microsoft.com/office/drawing/2014/main" id="{DB0CB03B-0821-F70E-9A37-FA719F8CEB4F}"/>
              </a:ext>
            </a:extLst>
          </p:cNvPr>
          <p:cNvGraphicFramePr/>
          <p:nvPr>
            <p:extLst>
              <p:ext uri="{D42A27DB-BD31-4B8C-83A1-F6EECF244321}">
                <p14:modId xmlns:p14="http://schemas.microsoft.com/office/powerpoint/2010/main" val="2209602150"/>
              </p:ext>
            </p:extLst>
          </p:nvPr>
        </p:nvGraphicFramePr>
        <p:xfrm>
          <a:off x="97393" y="1886678"/>
          <a:ext cx="7286629" cy="13956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CuadroTexto 8">
            <a:extLst>
              <a:ext uri="{FF2B5EF4-FFF2-40B4-BE49-F238E27FC236}">
                <a16:creationId xmlns:a16="http://schemas.microsoft.com/office/drawing/2014/main" id="{B89CD912-EA1A-C64C-5F04-72D45D96EDBD}"/>
              </a:ext>
            </a:extLst>
          </p:cNvPr>
          <p:cNvSpPr txBox="1"/>
          <p:nvPr/>
        </p:nvSpPr>
        <p:spPr>
          <a:xfrm>
            <a:off x="156390" y="3356662"/>
            <a:ext cx="7144359" cy="707886"/>
          </a:xfrm>
          <a:prstGeom prst="rect">
            <a:avLst/>
          </a:prstGeom>
          <a:noFill/>
        </p:spPr>
        <p:txBody>
          <a:bodyPr wrap="square" rtlCol="0">
            <a:spAutoFit/>
          </a:bodyPr>
          <a:lstStyle/>
          <a:p>
            <a:pPr>
              <a:spcBef>
                <a:spcPts val="600"/>
              </a:spcBef>
            </a:pPr>
            <a:r>
              <a:rPr lang="en" sz="2000" b="1" dirty="0"/>
              <a:t>Yaratıcı olmasına rağmen, bir yaratık haline geldi. Bizi kurtarmak için kötü muameleye ve çarmıhta ölüme razı oldu.</a:t>
            </a:r>
          </a:p>
        </p:txBody>
      </p:sp>
      <p:pic>
        <p:nvPicPr>
          <p:cNvPr id="10" name="Imagen 9" descr="Un dibujo de una persona&#10;&#10;El contenido generado por IA puede ser incorrecto.">
            <a:extLst>
              <a:ext uri="{FF2B5EF4-FFF2-40B4-BE49-F238E27FC236}">
                <a16:creationId xmlns:a16="http://schemas.microsoft.com/office/drawing/2014/main" id="{DFC318CF-D247-E757-0C3A-EF126EC044B8}"/>
              </a:ext>
            </a:extLst>
          </p:cNvPr>
          <p:cNvPicPr>
            <a:picLocks noChangeAspect="1"/>
          </p:cNvPicPr>
          <p:nvPr/>
        </p:nvPicPr>
        <p:blipFill rotWithShape="1">
          <a:blip r:embed="rId8" cstate="hqprint">
            <a:extLst>
              <a:ext uri="{28A0092B-C50C-407E-A947-70E740481C1C}">
                <a14:useLocalDpi xmlns:a14="http://schemas.microsoft.com/office/drawing/2010/main"/>
              </a:ext>
            </a:extLst>
          </a:blip>
          <a:srcRect/>
          <a:stretch>
            <a:fillRect/>
          </a:stretch>
        </p:blipFill>
        <p:spPr>
          <a:xfrm>
            <a:off x="7578258" y="1496373"/>
            <a:ext cx="4515419" cy="2037093"/>
          </a:xfrm>
          <a:prstGeom prst="snip2DiagRect">
            <a:avLst>
              <a:gd name="adj1" fmla="val 14962"/>
              <a:gd name="adj2" fmla="val 16667"/>
            </a:avLst>
          </a:prstGeom>
          <a:solidFill>
            <a:srgbClr val="FFFFFF">
              <a:shade val="85000"/>
            </a:srgbClr>
          </a:solidFill>
          <a:ln w="57150" cap="sq">
            <a:solidFill>
              <a:schemeClr val="accent3">
                <a:lumMod val="5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4" name="Imagen 13" descr="Imagen que contiene animal&#10;&#10;El contenido generado por IA puede ser incorrecto.">
            <a:extLst>
              <a:ext uri="{FF2B5EF4-FFF2-40B4-BE49-F238E27FC236}">
                <a16:creationId xmlns:a16="http://schemas.microsoft.com/office/drawing/2014/main" id="{5E37C7C4-F082-CE49-6E21-14763B141B65}"/>
              </a:ext>
            </a:extLst>
          </p:cNvPr>
          <p:cNvPicPr>
            <a:picLocks noChangeAspect="1"/>
          </p:cNvPicPr>
          <p:nvPr/>
        </p:nvPicPr>
        <p:blipFill>
          <a:blip r:embed="rId9" cstate="hqprint">
            <a:extLst>
              <a:ext uri="{28A0092B-C50C-407E-A947-70E740481C1C}">
                <a14:useLocalDpi xmlns:a14="http://schemas.microsoft.com/office/drawing/2010/main"/>
              </a:ext>
            </a:extLst>
          </a:blip>
          <a:stretch>
            <a:fillRect/>
          </a:stretch>
        </p:blipFill>
        <p:spPr>
          <a:xfrm>
            <a:off x="7450438" y="3742826"/>
            <a:ext cx="2207447" cy="2946389"/>
          </a:xfrm>
          <a:prstGeom prst="snip2DiagRect">
            <a:avLst/>
          </a:prstGeom>
          <a:solidFill>
            <a:srgbClr val="FFFFFF">
              <a:shade val="85000"/>
            </a:srgbClr>
          </a:solidFill>
          <a:ln w="57150" cap="sq">
            <a:solidFill>
              <a:schemeClr val="accent1">
                <a:lumMod val="75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6" name="Imagen 15" descr="Pintura de una persona con el sol de fondo&#10;&#10;El contenido generado por IA puede ser incorrecto.">
            <a:extLst>
              <a:ext uri="{FF2B5EF4-FFF2-40B4-BE49-F238E27FC236}">
                <a16:creationId xmlns:a16="http://schemas.microsoft.com/office/drawing/2014/main" id="{AC93DE51-3C13-7A26-DE95-DFE239E188BB}"/>
              </a:ext>
            </a:extLst>
          </p:cNvPr>
          <p:cNvPicPr>
            <a:picLocks noChangeAspect="1"/>
          </p:cNvPicPr>
          <p:nvPr/>
        </p:nvPicPr>
        <p:blipFill>
          <a:blip r:embed="rId10">
            <a:extLst>
              <a:ext uri="{28A0092B-C50C-407E-A947-70E740481C1C}">
                <a14:useLocalDpi xmlns:a14="http://schemas.microsoft.com/office/drawing/2010/main"/>
              </a:ext>
            </a:extLst>
          </a:blip>
          <a:stretch>
            <a:fillRect/>
          </a:stretch>
        </p:blipFill>
        <p:spPr>
          <a:xfrm>
            <a:off x="9886231" y="3744924"/>
            <a:ext cx="2207446" cy="2948175"/>
          </a:xfrm>
          <a:prstGeom prst="snip2DiagRect">
            <a:avLst>
              <a:gd name="adj1" fmla="val 16035"/>
              <a:gd name="adj2" fmla="val 0"/>
            </a:avLst>
          </a:prstGeom>
          <a:solidFill>
            <a:srgbClr val="FFFFFF">
              <a:shade val="85000"/>
            </a:srgbClr>
          </a:solidFill>
          <a:ln w="57150" cap="sq">
            <a:solidFill>
              <a:schemeClr val="accent4">
                <a:lumMod val="75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8" name="CuadroTexto 17">
            <a:extLst>
              <a:ext uri="{FF2B5EF4-FFF2-40B4-BE49-F238E27FC236}">
                <a16:creationId xmlns:a16="http://schemas.microsoft.com/office/drawing/2014/main" id="{E7B81BC5-8E3A-A8AB-7CF3-254923CACCBB}"/>
              </a:ext>
            </a:extLst>
          </p:cNvPr>
          <p:cNvSpPr txBox="1"/>
          <p:nvPr/>
        </p:nvSpPr>
        <p:spPr>
          <a:xfrm>
            <a:off x="156380" y="6047008"/>
            <a:ext cx="7144360" cy="707886"/>
          </a:xfrm>
          <a:prstGeom prst="rect">
            <a:avLst/>
          </a:prstGeom>
          <a:noFill/>
        </p:spPr>
        <p:txBody>
          <a:bodyPr wrap="square">
            <a:spAutoFit/>
          </a:bodyPr>
          <a:lstStyle/>
          <a:p>
            <a:pPr>
              <a:spcBef>
                <a:spcPts val="600"/>
              </a:spcBef>
            </a:pPr>
            <a:r>
              <a:rPr lang="en" sz="2000" b="1" dirty="0"/>
              <a:t>O bizim rol modelimizdir. Başkalarının iyiliği için kendimizi alçaltmaya ve feda etmeye istekli olmalıyız.</a:t>
            </a:r>
          </a:p>
        </p:txBody>
      </p:sp>
      <p:sp>
        <p:nvSpPr>
          <p:cNvPr id="8" name="CuadroTexto 7">
            <a:extLst>
              <a:ext uri="{FF2B5EF4-FFF2-40B4-BE49-F238E27FC236}">
                <a16:creationId xmlns:a16="http://schemas.microsoft.com/office/drawing/2014/main" id="{55BDCBA1-5E0B-1793-24BA-EF6D83481202}"/>
              </a:ext>
            </a:extLst>
          </p:cNvPr>
          <p:cNvSpPr txBox="1"/>
          <p:nvPr/>
        </p:nvSpPr>
        <p:spPr>
          <a:xfrm>
            <a:off x="156383" y="5252819"/>
            <a:ext cx="7144359" cy="707886"/>
          </a:xfrm>
          <a:prstGeom prst="rect">
            <a:avLst/>
          </a:prstGeom>
          <a:noFill/>
        </p:spPr>
        <p:txBody>
          <a:bodyPr wrap="square">
            <a:spAutoFit/>
          </a:bodyPr>
          <a:lstStyle/>
          <a:p>
            <a:pPr>
              <a:spcBef>
                <a:spcPts val="600"/>
              </a:spcBef>
            </a:pPr>
            <a:r>
              <a:rPr lang="en" sz="2000" b="1" dirty="0"/>
              <a:t>Bunu düşündüğümüzde, sadece eğilip harika Kurtarıcımızı tapınabiliriz.</a:t>
            </a:r>
          </a:p>
        </p:txBody>
      </p:sp>
      <p:sp>
        <p:nvSpPr>
          <p:cNvPr id="12" name="CuadroTexto 11">
            <a:extLst>
              <a:ext uri="{FF2B5EF4-FFF2-40B4-BE49-F238E27FC236}">
                <a16:creationId xmlns:a16="http://schemas.microsoft.com/office/drawing/2014/main" id="{5CB65058-7A50-3C83-C03B-8585A46B471C}"/>
              </a:ext>
            </a:extLst>
          </p:cNvPr>
          <p:cNvSpPr txBox="1"/>
          <p:nvPr/>
        </p:nvSpPr>
        <p:spPr>
          <a:xfrm>
            <a:off x="156387" y="4150852"/>
            <a:ext cx="7144353" cy="1015663"/>
          </a:xfrm>
          <a:prstGeom prst="rect">
            <a:avLst/>
          </a:prstGeom>
          <a:noFill/>
        </p:spPr>
        <p:txBody>
          <a:bodyPr wrap="square">
            <a:spAutoFit/>
          </a:bodyPr>
          <a:lstStyle/>
          <a:p>
            <a:pPr>
              <a:spcBef>
                <a:spcPts val="600"/>
              </a:spcBef>
            </a:pPr>
            <a:r>
              <a:rPr lang="en" sz="2000" b="1" dirty="0"/>
              <a:t>Tanrı'nın diğer iki Kişisiyle eşit olmasına rağmen, İsa'nın Baba'nın iradesine boyun eğmesi her zaman mükemmeldi. Boyun eğmeyi reddettiği bir an bile olmadı.</a:t>
            </a:r>
          </a:p>
        </p:txBody>
      </p:sp>
    </p:spTree>
    <p:extLst>
      <p:ext uri="{BB962C8B-B14F-4D97-AF65-F5344CB8AC3E}">
        <p14:creationId xmlns:p14="http://schemas.microsoft.com/office/powerpoint/2010/main" val="2990761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4="http://schemas.microsoft.com/office/drawing/2010/main" xmlns:dgm="http://schemas.openxmlformats.org/drawingml/2006/diagram" xmlns:a16="http://schemas.microsoft.com/office/drawing/2014/main"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1" presetClass="entr" presetSubtype="0" fill="hold" grpId="0" nodeType="afterEffect">
                                  <p:stCondLst>
                                    <p:cond delay="0"/>
                                  </p:stCondLst>
                                  <p:iterate type="lt">
                                    <p:tmPct val="5000"/>
                                  </p:iterate>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5"/>
                                        </p:tgtEl>
                                        <p:attrNameLst>
                                          <p:attrName>ppt_y</p:attrName>
                                        </p:attrNameLst>
                                      </p:cBhvr>
                                      <p:tavLst>
                                        <p:tav tm="0">
                                          <p:val>
                                            <p:strVal val="#ppt_y"/>
                                          </p:val>
                                        </p:tav>
                                        <p:tav tm="100000">
                                          <p:val>
                                            <p:strVal val="#ppt_y"/>
                                          </p:val>
                                        </p:tav>
                                      </p:tavLst>
                                    </p:anim>
                                    <p:anim calcmode="lin" valueType="num">
                                      <p:cBhvr>
                                        <p:cTn id="18"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nodeType="clickEffect">
                                  <p:stCondLst>
                                    <p:cond delay="0"/>
                                  </p:stCondLst>
                                  <p:childTnLst>
                                    <p:set>
                                      <p:cBhvr>
                                        <p:cTn id="29" dur="1" fill="hold">
                                          <p:stCondLst>
                                            <p:cond delay="0"/>
                                          </p:stCondLst>
                                        </p:cTn>
                                        <p:tgtEl>
                                          <p:spTgt spid="10"/>
                                        </p:tgtEl>
                                        <p:attrNameLst>
                                          <p:attrName>style.visibility</p:attrName>
                                        </p:attrNameLst>
                                      </p:cBhvr>
                                      <p:to>
                                        <p:strVal val="visible"/>
                                      </p:to>
                                    </p:set>
                                    <p:anim calcmode="lin" valueType="num">
                                      <p:cBhvr>
                                        <p:cTn id="30" dur="500" fill="hold"/>
                                        <p:tgtEl>
                                          <p:spTgt spid="10"/>
                                        </p:tgtEl>
                                        <p:attrNameLst>
                                          <p:attrName>ppt_w</p:attrName>
                                        </p:attrNameLst>
                                      </p:cBhvr>
                                      <p:tavLst>
                                        <p:tav tm="0">
                                          <p:val>
                                            <p:fltVal val="0"/>
                                          </p:val>
                                        </p:tav>
                                        <p:tav tm="100000">
                                          <p:val>
                                            <p:strVal val="#ppt_w"/>
                                          </p:val>
                                        </p:tav>
                                      </p:tavLst>
                                    </p:anim>
                                    <p:anim calcmode="lin" valueType="num">
                                      <p:cBhvr>
                                        <p:cTn id="31" dur="500" fill="hold"/>
                                        <p:tgtEl>
                                          <p:spTgt spid="10"/>
                                        </p:tgtEl>
                                        <p:attrNameLst>
                                          <p:attrName>ppt_h</p:attrName>
                                        </p:attrNameLst>
                                      </p:cBhvr>
                                      <p:tavLst>
                                        <p:tav tm="0">
                                          <p:val>
                                            <p:fltVal val="0"/>
                                          </p:val>
                                        </p:tav>
                                        <p:tav tm="100000">
                                          <p:val>
                                            <p:strVal val="#ppt_h"/>
                                          </p:val>
                                        </p:tav>
                                      </p:tavLst>
                                    </p:anim>
                                    <p:animEffect transition="in" filter="fade">
                                      <p:cBhvr>
                                        <p:cTn id="32" dur="500"/>
                                        <p:tgtEl>
                                          <p:spTgt spid="10"/>
                                        </p:tgtEl>
                                      </p:cBhvr>
                                    </p:animEffect>
                                  </p:childTnLst>
                                </p:cTn>
                              </p:par>
                            </p:childTnLst>
                          </p:cTn>
                        </p:par>
                        <p:par>
                          <p:cTn id="33" fill="hold">
                            <p:stCondLst>
                              <p:cond delay="500"/>
                            </p:stCondLst>
                            <p:childTnLst>
                              <p:par>
                                <p:cTn id="34" presetID="22" presetClass="entr" presetSubtype="2" fill="hold" grpId="0" nodeType="afterEffect">
                                  <p:stCondLst>
                                    <p:cond delay="0"/>
                                  </p:stCondLst>
                                  <p:childTnLst>
                                    <p:set>
                                      <p:cBhvr>
                                        <p:cTn id="35" dur="1" fill="hold">
                                          <p:stCondLst>
                                            <p:cond delay="0"/>
                                          </p:stCondLst>
                                        </p:cTn>
                                        <p:tgtEl>
                                          <p:spTgt spid="2">
                                            <p:graphicEl>
                                              <a:dgm id="{FCA06444-AC4B-4EC3-8BEC-323D0F7CE06F}"/>
                                            </p:graphicEl>
                                          </p:spTgt>
                                        </p:tgtEl>
                                        <p:attrNameLst>
                                          <p:attrName>style.visibility</p:attrName>
                                        </p:attrNameLst>
                                      </p:cBhvr>
                                      <p:to>
                                        <p:strVal val="visible"/>
                                      </p:to>
                                    </p:set>
                                    <p:animEffect transition="in" filter="wipe(right)">
                                      <p:cBhvr>
                                        <p:cTn id="36" dur="500"/>
                                        <p:tgtEl>
                                          <p:spTgt spid="2">
                                            <p:graphicEl>
                                              <a:dgm id="{FCA06444-AC4B-4EC3-8BEC-323D0F7CE06F}"/>
                                            </p:graphicEl>
                                          </p:spTgt>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2">
                                            <p:graphicEl>
                                              <a:dgm id="{80AE798F-9999-4FB6-8016-A160C3D801D0}"/>
                                            </p:graphicEl>
                                          </p:spTgt>
                                        </p:tgtEl>
                                        <p:attrNameLst>
                                          <p:attrName>style.visibility</p:attrName>
                                        </p:attrNameLst>
                                      </p:cBhvr>
                                      <p:to>
                                        <p:strVal val="visible"/>
                                      </p:to>
                                    </p:set>
                                    <p:animEffect transition="in" filter="wipe(left)">
                                      <p:cBhvr>
                                        <p:cTn id="39" dur="500"/>
                                        <p:tgtEl>
                                          <p:spTgt spid="2">
                                            <p:graphicEl>
                                              <a:dgm id="{80AE798F-9999-4FB6-8016-A160C3D801D0}"/>
                                            </p:graphicEl>
                                          </p:spTgt>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nodeType="click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500"/>
                            </p:stCondLst>
                            <p:childTnLst>
                              <p:par>
                                <p:cTn id="48" presetID="22" presetClass="entr" presetSubtype="2" fill="hold" grpId="0" nodeType="afterEffect">
                                  <p:stCondLst>
                                    <p:cond delay="0"/>
                                  </p:stCondLst>
                                  <p:childTnLst>
                                    <p:set>
                                      <p:cBhvr>
                                        <p:cTn id="49" dur="1" fill="hold">
                                          <p:stCondLst>
                                            <p:cond delay="0"/>
                                          </p:stCondLst>
                                        </p:cTn>
                                        <p:tgtEl>
                                          <p:spTgt spid="2">
                                            <p:graphicEl>
                                              <a:dgm id="{C2FDA4A1-9C8B-4AB2-8804-E6F5287D1812}"/>
                                            </p:graphicEl>
                                          </p:spTgt>
                                        </p:tgtEl>
                                        <p:attrNameLst>
                                          <p:attrName>style.visibility</p:attrName>
                                        </p:attrNameLst>
                                      </p:cBhvr>
                                      <p:to>
                                        <p:strVal val="visible"/>
                                      </p:to>
                                    </p:set>
                                    <p:animEffect transition="in" filter="wipe(right)">
                                      <p:cBhvr>
                                        <p:cTn id="50" dur="500"/>
                                        <p:tgtEl>
                                          <p:spTgt spid="2">
                                            <p:graphicEl>
                                              <a:dgm id="{C2FDA4A1-9C8B-4AB2-8804-E6F5287D1812}"/>
                                            </p:graphicEl>
                                          </p:spTgt>
                                        </p:tgtEl>
                                      </p:cBhvr>
                                    </p:animEffect>
                                  </p:childTnLst>
                                </p:cTn>
                              </p:par>
                              <p:par>
                                <p:cTn id="51" presetID="22" presetClass="entr" presetSubtype="8" fill="hold" grpId="0" nodeType="withEffect">
                                  <p:stCondLst>
                                    <p:cond delay="0"/>
                                  </p:stCondLst>
                                  <p:childTnLst>
                                    <p:set>
                                      <p:cBhvr>
                                        <p:cTn id="52" dur="1" fill="hold">
                                          <p:stCondLst>
                                            <p:cond delay="0"/>
                                          </p:stCondLst>
                                        </p:cTn>
                                        <p:tgtEl>
                                          <p:spTgt spid="2">
                                            <p:graphicEl>
                                              <a:dgm id="{53AA9E43-F8BB-40F2-9B27-29D1FF9CFF9D}"/>
                                            </p:graphicEl>
                                          </p:spTgt>
                                        </p:tgtEl>
                                        <p:attrNameLst>
                                          <p:attrName>style.visibility</p:attrName>
                                        </p:attrNameLst>
                                      </p:cBhvr>
                                      <p:to>
                                        <p:strVal val="visible"/>
                                      </p:to>
                                    </p:set>
                                    <p:animEffect transition="in" filter="wipe(left)">
                                      <p:cBhvr>
                                        <p:cTn id="53" dur="500"/>
                                        <p:tgtEl>
                                          <p:spTgt spid="2">
                                            <p:graphicEl>
                                              <a:dgm id="{53AA9E43-F8BB-40F2-9B27-29D1FF9CFF9D}"/>
                                            </p:graphicEl>
                                          </p:spTgt>
                                        </p:tgtEl>
                                      </p:cBhvr>
                                    </p:animEffect>
                                  </p:childTnLst>
                                </p:cTn>
                              </p:par>
                            </p:childTnLst>
                          </p:cTn>
                        </p:par>
                      </p:childTnLst>
                    </p:cTn>
                  </p:par>
                  <p:par>
                    <p:cTn id="54" fill="hold">
                      <p:stCondLst>
                        <p:cond delay="indefinite"/>
                      </p:stCondLst>
                      <p:childTnLst>
                        <p:par>
                          <p:cTn id="55" fill="hold">
                            <p:stCondLst>
                              <p:cond delay="0"/>
                            </p:stCondLst>
                            <p:childTnLst>
                              <p:par>
                                <p:cTn id="56" presetID="53" presetClass="entr" presetSubtype="16" fill="hold" nodeType="click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p:cTn id="58" dur="500" fill="hold"/>
                                        <p:tgtEl>
                                          <p:spTgt spid="16"/>
                                        </p:tgtEl>
                                        <p:attrNameLst>
                                          <p:attrName>ppt_w</p:attrName>
                                        </p:attrNameLst>
                                      </p:cBhvr>
                                      <p:tavLst>
                                        <p:tav tm="0">
                                          <p:val>
                                            <p:fltVal val="0"/>
                                          </p:val>
                                        </p:tav>
                                        <p:tav tm="100000">
                                          <p:val>
                                            <p:strVal val="#ppt_w"/>
                                          </p:val>
                                        </p:tav>
                                      </p:tavLst>
                                    </p:anim>
                                    <p:anim calcmode="lin" valueType="num">
                                      <p:cBhvr>
                                        <p:cTn id="59" dur="500" fill="hold"/>
                                        <p:tgtEl>
                                          <p:spTgt spid="16"/>
                                        </p:tgtEl>
                                        <p:attrNameLst>
                                          <p:attrName>ppt_h</p:attrName>
                                        </p:attrNameLst>
                                      </p:cBhvr>
                                      <p:tavLst>
                                        <p:tav tm="0">
                                          <p:val>
                                            <p:fltVal val="0"/>
                                          </p:val>
                                        </p:tav>
                                        <p:tav tm="100000">
                                          <p:val>
                                            <p:strVal val="#ppt_h"/>
                                          </p:val>
                                        </p:tav>
                                      </p:tavLst>
                                    </p:anim>
                                    <p:animEffect transition="in" filter="fade">
                                      <p:cBhvr>
                                        <p:cTn id="60" dur="500"/>
                                        <p:tgtEl>
                                          <p:spTgt spid="16"/>
                                        </p:tgtEl>
                                      </p:cBhvr>
                                    </p:animEffect>
                                  </p:childTnLst>
                                </p:cTn>
                              </p:par>
                            </p:childTnLst>
                          </p:cTn>
                        </p:par>
                        <p:par>
                          <p:cTn id="61" fill="hold">
                            <p:stCondLst>
                              <p:cond delay="500"/>
                            </p:stCondLst>
                            <p:childTnLst>
                              <p:par>
                                <p:cTn id="62" presetID="22" presetClass="entr" presetSubtype="2" fill="hold" grpId="0" nodeType="afterEffect">
                                  <p:stCondLst>
                                    <p:cond delay="0"/>
                                  </p:stCondLst>
                                  <p:childTnLst>
                                    <p:set>
                                      <p:cBhvr>
                                        <p:cTn id="63" dur="1" fill="hold">
                                          <p:stCondLst>
                                            <p:cond delay="0"/>
                                          </p:stCondLst>
                                        </p:cTn>
                                        <p:tgtEl>
                                          <p:spTgt spid="2">
                                            <p:graphicEl>
                                              <a:dgm id="{19352A9B-ABA8-4B1D-BA66-0C1BD53D8556}"/>
                                            </p:graphicEl>
                                          </p:spTgt>
                                        </p:tgtEl>
                                        <p:attrNameLst>
                                          <p:attrName>style.visibility</p:attrName>
                                        </p:attrNameLst>
                                      </p:cBhvr>
                                      <p:to>
                                        <p:strVal val="visible"/>
                                      </p:to>
                                    </p:set>
                                    <p:animEffect transition="in" filter="wipe(right)">
                                      <p:cBhvr>
                                        <p:cTn id="64" dur="500"/>
                                        <p:tgtEl>
                                          <p:spTgt spid="2">
                                            <p:graphicEl>
                                              <a:dgm id="{19352A9B-ABA8-4B1D-BA66-0C1BD53D8556}"/>
                                            </p:graphicEl>
                                          </p:spTgt>
                                        </p:tgtEl>
                                      </p:cBhvr>
                                    </p:animEffect>
                                  </p:childTnLst>
                                </p:cTn>
                              </p:par>
                              <p:par>
                                <p:cTn id="65" presetID="22" presetClass="entr" presetSubtype="8" fill="hold" grpId="0" nodeType="withEffect">
                                  <p:stCondLst>
                                    <p:cond delay="0"/>
                                  </p:stCondLst>
                                  <p:childTnLst>
                                    <p:set>
                                      <p:cBhvr>
                                        <p:cTn id="66" dur="1" fill="hold">
                                          <p:stCondLst>
                                            <p:cond delay="0"/>
                                          </p:stCondLst>
                                        </p:cTn>
                                        <p:tgtEl>
                                          <p:spTgt spid="2">
                                            <p:graphicEl>
                                              <a:dgm id="{A3CEF08D-DC7F-4D2F-85B3-E34880BCE56A}"/>
                                            </p:graphicEl>
                                          </p:spTgt>
                                        </p:tgtEl>
                                        <p:attrNameLst>
                                          <p:attrName>style.visibility</p:attrName>
                                        </p:attrNameLst>
                                      </p:cBhvr>
                                      <p:to>
                                        <p:strVal val="visible"/>
                                      </p:to>
                                    </p:set>
                                    <p:animEffect transition="in" filter="wipe(left)">
                                      <p:cBhvr>
                                        <p:cTn id="67" dur="500"/>
                                        <p:tgtEl>
                                          <p:spTgt spid="2">
                                            <p:graphicEl>
                                              <a:dgm id="{A3CEF08D-DC7F-4D2F-85B3-E34880BCE56A}"/>
                                            </p:graphicEl>
                                          </p:spTgt>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left)">
                                      <p:cBhvr>
                                        <p:cTn id="72" dur="500"/>
                                        <p:tgtEl>
                                          <p:spTgt spid="9"/>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grpId="0" nodeType="click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wipe(left)">
                                      <p:cBhvr>
                                        <p:cTn id="77" dur="500"/>
                                        <p:tgtEl>
                                          <p:spTgt spid="12"/>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grpId="0" nodeType="click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500"/>
                                        <p:tgtEl>
                                          <p:spTgt spid="8"/>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8" fill="hold" grpId="0" nodeType="clickEffect">
                                  <p:stCondLst>
                                    <p:cond delay="0"/>
                                  </p:stCondLst>
                                  <p:childTnLst>
                                    <p:set>
                                      <p:cBhvr>
                                        <p:cTn id="86" dur="1" fill="hold">
                                          <p:stCondLst>
                                            <p:cond delay="0"/>
                                          </p:stCondLst>
                                        </p:cTn>
                                        <p:tgtEl>
                                          <p:spTgt spid="18"/>
                                        </p:tgtEl>
                                        <p:attrNameLst>
                                          <p:attrName>style.visibility</p:attrName>
                                        </p:attrNameLst>
                                      </p:cBhvr>
                                      <p:to>
                                        <p:strVal val="visible"/>
                                      </p:to>
                                    </p:set>
                                    <p:animEffect transition="in" filter="wipe(left)">
                                      <p:cBhvr>
                                        <p:cTn id="8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2" grpId="0" uiExpand="1">
        <p:bldSub>
          <a:bldDgm bld="one"/>
        </p:bldSub>
      </p:bldGraphic>
      <p:bldP spid="9" grpId="0"/>
      <p:bldP spid="18" grpId="0"/>
      <p:bldP spid="8"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6D1FA824-3EC0-2C67-E4F0-5F1920CFFF81}"/>
              </a:ext>
            </a:extLst>
          </p:cNvPr>
          <p:cNvSpPr txBox="1"/>
          <p:nvPr/>
        </p:nvSpPr>
        <p:spPr>
          <a:xfrm>
            <a:off x="4577982" y="-64858"/>
            <a:ext cx="7614017" cy="707886"/>
          </a:xfrm>
          <a:prstGeom prst="rect">
            <a:avLst/>
          </a:prstGeom>
          <a:noFill/>
        </p:spPr>
        <p:txBody>
          <a:bodyPr wrap="square">
            <a:spAutoFit/>
            <a:scene3d>
              <a:camera prst="orthographicFront"/>
              <a:lightRig rig="threePt" dir="t"/>
            </a:scene3d>
            <a:sp3d extrusionH="57150">
              <a:bevelT w="57150" h="38100" prst="hardEdge"/>
            </a:sp3d>
          </a:bodyPr>
          <a:lstStyle/>
          <a:p>
            <a:pPr algn="ctr"/>
            <a:r>
              <a:rPr lang="en" sz="4000" b="1" spc="300" dirty="0">
                <a:ln w="12700" cmpd="sng">
                  <a:solidFill>
                    <a:schemeClr val="tx1"/>
                  </a:solidFill>
                  <a:prstDash val="solid"/>
                </a:ln>
                <a:gradFill flip="none" rotWithShape="1">
                  <a:gsLst>
                    <a:gs pos="0">
                      <a:srgbClr val="FFC000"/>
                    </a:gs>
                    <a:gs pos="100000">
                      <a:schemeClr val="bg2">
                        <a:lumMod val="50000"/>
                      </a:schemeClr>
                    </a:gs>
                  </a:gsLst>
                  <a:lin ang="13500000" scaled="1"/>
                  <a:tileRect/>
                </a:gradFill>
                <a:effectLst>
                  <a:outerShdw blurRad="38100" dist="38100" dir="2700000" algn="tl">
                    <a:srgbClr val="000000">
                      <a:alpha val="43137"/>
                    </a:srgbClr>
                  </a:outerShdw>
                </a:effectLst>
              </a:rPr>
              <a:t>İSA'NIN TUTUMU (2)</a:t>
            </a:r>
          </a:p>
        </p:txBody>
      </p:sp>
      <p:sp>
        <p:nvSpPr>
          <p:cNvPr id="5" name="CuadroTexto 4">
            <a:extLst>
              <a:ext uri="{FF2B5EF4-FFF2-40B4-BE49-F238E27FC236}">
                <a16:creationId xmlns:a16="http://schemas.microsoft.com/office/drawing/2014/main" id="{6EE72F06-AA6E-3C78-434B-A6B5313B83F5}"/>
              </a:ext>
            </a:extLst>
          </p:cNvPr>
          <p:cNvSpPr txBox="1"/>
          <p:nvPr/>
        </p:nvSpPr>
        <p:spPr>
          <a:xfrm>
            <a:off x="4869637" y="772686"/>
            <a:ext cx="7030706" cy="1566386"/>
          </a:xfrm>
          <a:prstGeom prst="roundRect">
            <a:avLst/>
          </a:prstGeom>
          <a:solidFill>
            <a:schemeClr val="bg2">
              <a:lumMod val="25000"/>
            </a:schemeClr>
          </a:solidFill>
        </p:spPr>
        <p:style>
          <a:lnRef idx="0">
            <a:schemeClr val="accent6"/>
          </a:lnRef>
          <a:fillRef idx="3">
            <a:schemeClr val="accent6"/>
          </a:fillRef>
          <a:effectRef idx="3">
            <a:schemeClr val="accent6"/>
          </a:effectRef>
          <a:fontRef idx="minor">
            <a:schemeClr val="lt1"/>
          </a:fontRef>
        </p:style>
        <p:txBody>
          <a:bodyPr wrap="square">
            <a:spAutoFit/>
          </a:bodyPr>
          <a:lstStyle/>
          <a:p>
            <a:pPr algn="ctr"/>
            <a:r>
              <a:rPr lang="en-US" b="1" dirty="0">
                <a:effectLst>
                  <a:outerShdw blurRad="38100" dist="38100" dir="2700000" algn="tl">
                    <a:srgbClr val="000000">
                      <a:alpha val="43137"/>
                    </a:srgbClr>
                  </a:outerShdw>
                </a:effectLst>
                <a:latin typeface="Comic Sans MS" panose="030F0702030302020204" pitchFamily="66" charset="0"/>
              </a:rPr>
              <a:t>“Ve tartışmasız olarak, tanrısallığın gizemi büyüktür: Tanrı bedeninde ortaya çıktı, Ruh'ta haklı çıktı, melekler tarafından görüldü, uluslar arasında vaaz edildi, dünyada inanıldı, </a:t>
            </a:r>
            <a:r>
              <a:rPr lang="en" b="1" dirty="0">
                <a:effectLst>
                  <a:outerShdw blurRad="38100" dist="38100" dir="2700000" algn="tl">
                    <a:srgbClr val="000000">
                      <a:alpha val="43137"/>
                    </a:srgbClr>
                  </a:outerShdw>
                </a:effectLst>
                <a:latin typeface="Comic Sans MS" panose="030F0702030302020204" pitchFamily="66" charset="0"/>
              </a:rPr>
              <a:t>yücelik</a:t>
            </a:r>
            <a:r>
              <a:rPr lang="en-US" b="1" dirty="0">
                <a:effectLst>
                  <a:outerShdw blurRad="38100" dist="38100" dir="2700000" algn="tl">
                    <a:srgbClr val="000000">
                      <a:alpha val="43137"/>
                    </a:srgbClr>
                  </a:outerShdw>
                </a:effectLst>
                <a:latin typeface="Comic Sans MS" panose="030F0702030302020204" pitchFamily="66" charset="0"/>
              </a:rPr>
              <a:t> içinde kabul edildi</a:t>
            </a:r>
            <a:r>
              <a:rPr lang="en" b="1" dirty="0">
                <a:effectLst>
                  <a:outerShdw blurRad="38100" dist="38100" dir="2700000" algn="tl">
                    <a:srgbClr val="000000">
                      <a:alpha val="43137"/>
                    </a:srgbClr>
                  </a:outerShdw>
                </a:effectLst>
                <a:latin typeface="Comic Sans MS" panose="030F0702030302020204" pitchFamily="66" charset="0"/>
              </a:rPr>
              <a:t>.”</a:t>
            </a:r>
            <a:br>
              <a:rPr lang="en" b="1" dirty="0">
                <a:effectLst>
                  <a:outerShdw blurRad="38100" dist="38100" dir="2700000" algn="tl">
                    <a:srgbClr val="000000">
                      <a:alpha val="43137"/>
                    </a:srgbClr>
                  </a:outerShdw>
                </a:effectLst>
                <a:latin typeface="Comic Sans MS" panose="030F0702030302020204" pitchFamily="66" charset="0"/>
              </a:rPr>
            </a:br>
            <a:r>
              <a:rPr lang="en" sz="1400" b="1" dirty="0">
                <a:effectLst>
                  <a:outerShdw blurRad="38100" dist="38100" dir="2700000" algn="tl">
                    <a:srgbClr val="000000">
                      <a:alpha val="43137"/>
                    </a:srgbClr>
                  </a:outerShdw>
                </a:effectLst>
                <a:latin typeface="Comic Sans MS" panose="030F0702030302020204" pitchFamily="66" charset="0"/>
              </a:rPr>
              <a:t>(1 Timoteos 3:16)</a:t>
            </a:r>
          </a:p>
        </p:txBody>
      </p:sp>
      <p:sp>
        <p:nvSpPr>
          <p:cNvPr id="6" name="CuadroTexto 5">
            <a:extLst>
              <a:ext uri="{FF2B5EF4-FFF2-40B4-BE49-F238E27FC236}">
                <a16:creationId xmlns:a16="http://schemas.microsoft.com/office/drawing/2014/main" id="{49955E2B-46C7-DEDA-8BCC-CE5F37662BEE}"/>
              </a:ext>
            </a:extLst>
          </p:cNvPr>
          <p:cNvSpPr txBox="1"/>
          <p:nvPr/>
        </p:nvSpPr>
        <p:spPr>
          <a:xfrm>
            <a:off x="4800600" y="2562611"/>
            <a:ext cx="7391399" cy="707886"/>
          </a:xfrm>
          <a:prstGeom prst="rect">
            <a:avLst/>
          </a:prstGeom>
          <a:noFill/>
        </p:spPr>
        <p:txBody>
          <a:bodyPr wrap="square" rtlCol="0">
            <a:spAutoFit/>
          </a:bodyPr>
          <a:lstStyle/>
          <a:p>
            <a:pPr>
              <a:spcBef>
                <a:spcPts val="600"/>
              </a:spcBef>
            </a:pPr>
            <a:r>
              <a:rPr lang="en" sz="2000" b="1" dirty="0"/>
              <a:t>Mesih'in insan olmaya razı olması, kurtulmuş olanlar için sonsuza dek incelenecek bir konu olacaktır.</a:t>
            </a:r>
          </a:p>
        </p:txBody>
      </p:sp>
      <p:pic>
        <p:nvPicPr>
          <p:cNvPr id="4" name="Imagen 3" descr="Dibujo de una persona&#10;&#10;El contenido generado por IA puede ser incorrecto.">
            <a:extLst>
              <a:ext uri="{FF2B5EF4-FFF2-40B4-BE49-F238E27FC236}">
                <a16:creationId xmlns:a16="http://schemas.microsoft.com/office/drawing/2014/main" id="{E6480FD0-D1F2-0E45-A5DC-3BEB07152A04}"/>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81316" y="54813"/>
            <a:ext cx="4496666" cy="6748373"/>
          </a:xfrm>
          <a:prstGeom prst="roundRect">
            <a:avLst>
              <a:gd name="adj" fmla="val 7413"/>
            </a:avLst>
          </a:prstGeom>
          <a:ln>
            <a:noFill/>
          </a:ln>
          <a:effectLst>
            <a:outerShdw blurRad="50800" dist="381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pic>
      <p:sp>
        <p:nvSpPr>
          <p:cNvPr id="7" name="CuadroTexto 6">
            <a:extLst>
              <a:ext uri="{FF2B5EF4-FFF2-40B4-BE49-F238E27FC236}">
                <a16:creationId xmlns:a16="http://schemas.microsoft.com/office/drawing/2014/main" id="{D969A899-D9A3-9274-50ED-CD5FDCC42476}"/>
              </a:ext>
            </a:extLst>
          </p:cNvPr>
          <p:cNvSpPr txBox="1"/>
          <p:nvPr/>
        </p:nvSpPr>
        <p:spPr>
          <a:xfrm>
            <a:off x="4800599" y="5629095"/>
            <a:ext cx="7391401" cy="1015663"/>
          </a:xfrm>
          <a:prstGeom prst="rect">
            <a:avLst/>
          </a:prstGeom>
          <a:noFill/>
        </p:spPr>
        <p:txBody>
          <a:bodyPr wrap="square">
            <a:spAutoFit/>
          </a:bodyPr>
          <a:lstStyle/>
          <a:p>
            <a:pPr>
              <a:spcBef>
                <a:spcPts val="600"/>
              </a:spcBef>
            </a:pPr>
            <a:r>
              <a:rPr lang="en" sz="2000" b="1" dirty="0"/>
              <a:t>Bu örnek, bencilliğimizi ve hizmet edilme arzumuzu terk etmemizi ve bunların yerine alçakgönüllülük ve başkalarına hizmet etme istekliliğini koymamızı gerektirir.</a:t>
            </a:r>
          </a:p>
        </p:txBody>
      </p:sp>
      <p:sp>
        <p:nvSpPr>
          <p:cNvPr id="9" name="CuadroTexto 8">
            <a:extLst>
              <a:ext uri="{FF2B5EF4-FFF2-40B4-BE49-F238E27FC236}">
                <a16:creationId xmlns:a16="http://schemas.microsoft.com/office/drawing/2014/main" id="{D1F28DD5-EE47-974C-57E3-B8590579ED5D}"/>
              </a:ext>
            </a:extLst>
          </p:cNvPr>
          <p:cNvSpPr txBox="1"/>
          <p:nvPr/>
        </p:nvSpPr>
        <p:spPr>
          <a:xfrm>
            <a:off x="4800599" y="4504342"/>
            <a:ext cx="7391400" cy="1015663"/>
          </a:xfrm>
          <a:prstGeom prst="rect">
            <a:avLst/>
          </a:prstGeom>
          <a:noFill/>
        </p:spPr>
        <p:txBody>
          <a:bodyPr wrap="square">
            <a:spAutoFit/>
          </a:bodyPr>
          <a:lstStyle/>
          <a:p>
            <a:pPr>
              <a:spcBef>
                <a:spcPts val="600"/>
              </a:spcBef>
            </a:pPr>
            <a:r>
              <a:rPr lang="en" sz="2000" b="1" dirty="0"/>
              <a:t>İsa, evrensel üstünlükten mutlak köleliğe geçti. Bu, hizmetkar olmasına rağmen evrensel üstünlük isteyen Lucifer'in arzuladığının tam tersidir.</a:t>
            </a:r>
          </a:p>
        </p:txBody>
      </p:sp>
      <p:sp>
        <p:nvSpPr>
          <p:cNvPr id="11" name="CuadroTexto 10">
            <a:extLst>
              <a:ext uri="{FF2B5EF4-FFF2-40B4-BE49-F238E27FC236}">
                <a16:creationId xmlns:a16="http://schemas.microsoft.com/office/drawing/2014/main" id="{9015224D-7577-3EE4-E266-773F64CF1ACE}"/>
              </a:ext>
            </a:extLst>
          </p:cNvPr>
          <p:cNvSpPr txBox="1"/>
          <p:nvPr/>
        </p:nvSpPr>
        <p:spPr>
          <a:xfrm>
            <a:off x="4800600" y="3379588"/>
            <a:ext cx="7391400" cy="1015663"/>
          </a:xfrm>
          <a:prstGeom prst="rect">
            <a:avLst/>
          </a:prstGeom>
          <a:noFill/>
        </p:spPr>
        <p:txBody>
          <a:bodyPr wrap="square">
            <a:spAutoFit/>
          </a:bodyPr>
          <a:lstStyle/>
          <a:p>
            <a:pPr>
              <a:spcBef>
                <a:spcPts val="600"/>
              </a:spcBef>
            </a:pPr>
            <a:r>
              <a:rPr lang="en" sz="2000" b="1" dirty="0"/>
              <a:t>Sonsuz ve ebedi Varlığın, ölümlü bir insan haline gelmesi inanılmaz bir şeydir. Pavlus bunu “tanrısallığın gizemi” olarak adlandırır (1 Tim. 3:16).</a:t>
            </a:r>
          </a:p>
        </p:txBody>
      </p:sp>
    </p:spTree>
    <p:extLst>
      <p:ext uri="{BB962C8B-B14F-4D97-AF65-F5344CB8AC3E}">
        <p14:creationId xmlns:p14="http://schemas.microsoft.com/office/powerpoint/2010/main" val="2675535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4="http://schemas.microsoft.com/office/drawing/2010/main" xmlns:a16="http://schemas.microsoft.com/office/drawing/2014/main"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1" presetClass="entr" presetSubtype="3"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heel(3)">
                                      <p:cBhvr>
                                        <p:cTn id="16" dur="750"/>
                                        <p:tgtEl>
                                          <p:spTgt spid="5"/>
                                        </p:tgtEl>
                                      </p:cBhvr>
                                    </p:animEffect>
                                  </p:childTnLst>
                                </p:cTn>
                              </p:par>
                              <p:par>
                                <p:cTn id="17" presetID="21" presetClass="entr" presetSubtype="3"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heel(3)">
                                      <p:cBhvr>
                                        <p:cTn id="19" dur="75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left)">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left)">
                                      <p:cBhvr>
                                        <p:cTn id="29" dur="500"/>
                                        <p:tgtEl>
                                          <p:spTgt spid="11"/>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wipe(left)">
                                      <p:cBhvr>
                                        <p:cTn id="34" dur="500"/>
                                        <p:tgtEl>
                                          <p:spTgt spid="9"/>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left)">
                                      <p:cBhvr>
                                        <p:cTn id="3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p:bldP spid="7" grpId="0"/>
      <p:bldP spid="9" grpId="0"/>
      <p:bldP spid="11" grpId="0"/>
    </p:bldLst>
  </p:timing>
</p:sld>
</file>

<file path=ppt/theme/theme1.xml><?xml version="1.0" encoding="utf-8"?>
<a:theme xmlns:a="http://schemas.openxmlformats.org/drawingml/2006/main" name="Tema de Office">
  <a:themeElements>
    <a:clrScheme name="Personalizado 8">
      <a:dk1>
        <a:sysClr val="windowText" lastClr="000000"/>
      </a:dk1>
      <a:lt1>
        <a:sysClr val="window" lastClr="FFFFFF"/>
      </a:lt1>
      <a:dk2>
        <a:srgbClr val="009999"/>
      </a:dk2>
      <a:lt2>
        <a:srgbClr val="FFBDBD"/>
      </a:lt2>
      <a:accent1>
        <a:srgbClr val="3399FF"/>
      </a:accent1>
      <a:accent2>
        <a:srgbClr val="FFCC00"/>
      </a:accent2>
      <a:accent3>
        <a:srgbClr val="FF66CC"/>
      </a:accent3>
      <a:accent4>
        <a:srgbClr val="00CC00"/>
      </a:accent4>
      <a:accent5>
        <a:srgbClr val="8D30F4"/>
      </a:accent5>
      <a:accent6>
        <a:srgbClr val="CC0066"/>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themeOverride>
</file>

<file path=ppt/theme/themeOverride2.xml><?xml version="1.0" encoding="utf-8"?>
<a:themeOverride xmlns:a="http://schemas.openxmlformats.org/drawingml/2006/main">
  <a:clrScheme name="Verde amarillo">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themeOverride>
</file>

<file path=docProps/app.xml><?xml version="1.0" encoding="utf-8"?>
<Properties xmlns="http://schemas.openxmlformats.org/officeDocument/2006/extended-properties" xmlns:vt="http://schemas.openxmlformats.org/officeDocument/2006/docPropsVTypes">
  <TotalTime>783</TotalTime>
  <Words>923</Words>
  <Application>Microsoft Office PowerPoint</Application>
  <PresentationFormat>Panorámica</PresentationFormat>
  <Paragraphs>59</Paragraphs>
  <Slides>10</Slides>
  <Notes>0</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10</vt:i4>
      </vt:variant>
    </vt:vector>
  </HeadingPairs>
  <TitlesOfParts>
    <vt:vector size="17" baseType="lpstr">
      <vt:lpstr>Aptos Display</vt:lpstr>
      <vt:lpstr>Aptos</vt:lpstr>
      <vt:lpstr>Arial</vt:lpstr>
      <vt:lpstr>Constantia</vt:lpstr>
      <vt:lpstr>Comic Sans MS</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keywords>, docId:9CB438823AC8A7DB97260EAFBDF53837</cp:keywords>
  <cp:lastModifiedBy>Sergio</cp:lastModifiedBy>
  <cp:revision>71</cp:revision>
  <dcterms:created xsi:type="dcterms:W3CDTF">2025-12-31T11:02:26Z</dcterms:created>
  <dcterms:modified xsi:type="dcterms:W3CDTF">2026-01-10T21:14:11Z</dcterms:modified>
</cp:coreProperties>
</file>