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1" r:id="rId3"/>
    <p:sldId id="299" r:id="rId4"/>
    <p:sldId id="292" r:id="rId5"/>
    <p:sldId id="293" r:id="rId6"/>
    <p:sldId id="259" r:id="rId7"/>
    <p:sldId id="260" r:id="rId8"/>
    <p:sldId id="261" r:id="rId9"/>
    <p:sldId id="297" r:id="rId10"/>
    <p:sldId id="295" r:id="rId11"/>
    <p:sldId id="298" r:id="rId12"/>
    <p:sldId id="294" r:id="rId13"/>
    <p:sldId id="284" r:id="rId14"/>
    <p:sldId id="285" r:id="rId15"/>
    <p:sldId id="300" r:id="rId16"/>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2D050"/>
    <a:srgbClr val="874A00"/>
    <a:srgbClr val="F6DBAA"/>
    <a:srgbClr val="F9DEB2"/>
    <a:srgbClr val="E3E3D3"/>
    <a:srgbClr val="6C6D45"/>
    <a:srgbClr val="6600FF"/>
    <a:srgbClr val="9933FF"/>
    <a:srgbClr val="FFD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0505-3071-4925-A970-9C41B8B5E6B1}"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S"/>
        </a:p>
      </dgm:t>
    </dgm:pt>
    <dgm:pt modelId="{DFE54A75-DE7A-4994-A8A0-9B2007D18F6A}">
      <dgm:prSet custT="1"/>
      <dgm:spPr>
        <a:solidFill>
          <a:schemeClr val="accent2">
            <a:lumMod val="50000"/>
          </a:schemeClr>
        </a:solidFill>
      </dgm:spPr>
      <dgm:t>
        <a:bodyPr/>
        <a:lstStyle/>
        <a:p>
          <a:r>
            <a:rPr lang="en" sz="1800" b="1" dirty="0">
              <a:effectLst>
                <a:outerShdw blurRad="38100" dist="38100" dir="2700000" algn="tl">
                  <a:srgbClr val="000000"/>
                </a:outerShdw>
              </a:effectLst>
            </a:rPr>
            <a:t>“Göklerdeki Babamız”</a:t>
          </a:r>
          <a:endParaRPr lang="es-ES" sz="1800" dirty="0">
            <a:effectLst>
              <a:outerShdw blurRad="38100" dist="38100" dir="2700000" algn="tl">
                <a:srgbClr val="000000"/>
              </a:outerShdw>
            </a:effectLst>
          </a:endParaRPr>
        </a:p>
      </dgm:t>
    </dgm:pt>
    <dgm:pt modelId="{03A0163C-9E41-40F3-AD6F-F9E43460D756}" type="parTrans" cxnId="{E05D6C02-A068-4303-B0A3-7EC5936BB28B}">
      <dgm:prSet/>
      <dgm:spPr/>
      <dgm:t>
        <a:bodyPr/>
        <a:lstStyle/>
        <a:p>
          <a:endParaRPr lang="es-ES" sz="1800"/>
        </a:p>
      </dgm:t>
    </dgm:pt>
    <dgm:pt modelId="{62D7B6EE-BB0B-400B-9963-22E3B43CF29D}" type="sibTrans" cxnId="{E05D6C02-A068-4303-B0A3-7EC5936BB28B}">
      <dgm:prSet/>
      <dgm:spPr/>
      <dgm:t>
        <a:bodyPr/>
        <a:lstStyle/>
        <a:p>
          <a:endParaRPr lang="es-ES" sz="1800"/>
        </a:p>
      </dgm:t>
    </dgm:pt>
    <dgm:pt modelId="{E341E577-92AD-42B4-BF00-BFEC1D85C420}">
      <dgm:prSet custT="1"/>
      <dgm:spPr>
        <a:solidFill>
          <a:schemeClr val="accent2">
            <a:lumMod val="20000"/>
            <a:lumOff val="80000"/>
          </a:schemeClr>
        </a:solidFill>
      </dgm:spPr>
      <dgm:t>
        <a:bodyPr lIns="72000" rIns="0"/>
        <a:lstStyle/>
        <a:p>
          <a:pPr>
            <a:buNone/>
          </a:pPr>
          <a:r>
            <a:rPr lang="en" sz="1800" b="1" dirty="0"/>
            <a:t>Tüm insanların Babası ile olan kişisel ilişkimizi fark etmeliyiz</a:t>
          </a:r>
          <a:endParaRPr lang="es-ES" sz="1800" dirty="0"/>
        </a:p>
      </dgm:t>
    </dgm:pt>
    <dgm:pt modelId="{67DF7015-81F4-42AE-B3AB-5F6FED7E13C1}" type="parTrans" cxnId="{0AADEA25-B54D-423E-9D3B-980D3218AD63}">
      <dgm:prSet/>
      <dgm:spPr/>
      <dgm:t>
        <a:bodyPr/>
        <a:lstStyle/>
        <a:p>
          <a:endParaRPr lang="es-ES" sz="1800"/>
        </a:p>
      </dgm:t>
    </dgm:pt>
    <dgm:pt modelId="{45D09EC9-DD0E-4B79-8351-1CCA75971DA1}" type="sibTrans" cxnId="{0AADEA25-B54D-423E-9D3B-980D3218AD63}">
      <dgm:prSet/>
      <dgm:spPr/>
      <dgm:t>
        <a:bodyPr/>
        <a:lstStyle/>
        <a:p>
          <a:endParaRPr lang="es-ES" sz="1800"/>
        </a:p>
      </dgm:t>
    </dgm:pt>
    <dgm:pt modelId="{06724E4B-A796-4E5A-A1D7-555E70213630}">
      <dgm:prSet custT="1"/>
      <dgm:spPr>
        <a:solidFill>
          <a:schemeClr val="accent3">
            <a:lumMod val="50000"/>
          </a:schemeClr>
        </a:solidFill>
      </dgm:spPr>
      <dgm:t>
        <a:bodyPr/>
        <a:lstStyle/>
        <a:p>
          <a:r>
            <a:rPr lang="en" sz="1800" b="1" dirty="0">
              <a:effectLst>
                <a:outerShdw blurRad="38100" dist="38100" dir="2700000" algn="tl">
                  <a:srgbClr val="000000"/>
                </a:outerShdw>
              </a:effectLst>
            </a:rPr>
            <a:t>“Adın kutsal kılınsın”</a:t>
          </a:r>
          <a:endParaRPr lang="es-ES" sz="1800" dirty="0">
            <a:effectLst>
              <a:outerShdw blurRad="38100" dist="38100" dir="2700000" algn="tl">
                <a:srgbClr val="000000"/>
              </a:outerShdw>
            </a:effectLst>
          </a:endParaRPr>
        </a:p>
      </dgm:t>
    </dgm:pt>
    <dgm:pt modelId="{B1DA2C33-E51D-4EC2-8D1F-19FEED152D95}" type="parTrans" cxnId="{80371626-EFB1-4148-AA7D-4E722D7604A4}">
      <dgm:prSet/>
      <dgm:spPr/>
      <dgm:t>
        <a:bodyPr/>
        <a:lstStyle/>
        <a:p>
          <a:endParaRPr lang="es-ES" sz="1800"/>
        </a:p>
      </dgm:t>
    </dgm:pt>
    <dgm:pt modelId="{C575CCE6-E991-4418-A7DF-2D017D906216}" type="sibTrans" cxnId="{80371626-EFB1-4148-AA7D-4E722D7604A4}">
      <dgm:prSet/>
      <dgm:spPr/>
      <dgm:t>
        <a:bodyPr/>
        <a:lstStyle/>
        <a:p>
          <a:endParaRPr lang="es-ES" sz="1800"/>
        </a:p>
      </dgm:t>
    </dgm:pt>
    <dgm:pt modelId="{10BF533D-1A4F-4F09-BA94-1E6D7148ABEA}">
      <dgm:prSet custT="1"/>
      <dgm:spPr>
        <a:solidFill>
          <a:schemeClr val="accent3">
            <a:tint val="40000"/>
            <a:hueOff val="0"/>
            <a:satOff val="0"/>
            <a:lumOff val="0"/>
          </a:schemeClr>
        </a:solidFill>
      </dgm:spPr>
      <dgm:t>
        <a:bodyPr lIns="72000" rIns="0"/>
        <a:lstStyle/>
        <a:p>
          <a:pPr>
            <a:buNone/>
          </a:pPr>
          <a:r>
            <a:rPr lang="en" sz="1800" b="1" dirty="0"/>
            <a:t>Tanrı'nın kutsallığını kabul etmek, bizi O'na huşu ve saygıyla yaklaştırır</a:t>
          </a:r>
          <a:endParaRPr lang="es-ES" sz="1800" dirty="0"/>
        </a:p>
      </dgm:t>
    </dgm:pt>
    <dgm:pt modelId="{97DF20C5-0101-41EA-82AD-E81D6D6D0A17}" type="parTrans" cxnId="{4243DC46-3BC5-4357-8F55-28E3532F95EE}">
      <dgm:prSet/>
      <dgm:spPr/>
      <dgm:t>
        <a:bodyPr/>
        <a:lstStyle/>
        <a:p>
          <a:endParaRPr lang="es-ES" sz="1800"/>
        </a:p>
      </dgm:t>
    </dgm:pt>
    <dgm:pt modelId="{24725144-F1F9-4F63-90CE-7D8B3D1F487D}" type="sibTrans" cxnId="{4243DC46-3BC5-4357-8F55-28E3532F95EE}">
      <dgm:prSet/>
      <dgm:spPr/>
      <dgm:t>
        <a:bodyPr/>
        <a:lstStyle/>
        <a:p>
          <a:endParaRPr lang="es-ES" sz="1800"/>
        </a:p>
      </dgm:t>
    </dgm:pt>
    <dgm:pt modelId="{A55CFB38-004F-4C5B-81A0-113F2B9004C8}">
      <dgm:prSet custT="1"/>
      <dgm:spPr>
        <a:solidFill>
          <a:schemeClr val="accent4">
            <a:lumMod val="50000"/>
          </a:schemeClr>
        </a:solidFill>
      </dgm:spPr>
      <dgm:t>
        <a:bodyPr/>
        <a:lstStyle/>
        <a:p>
          <a:r>
            <a:rPr lang="en" sz="1800" b="1" dirty="0">
              <a:effectLst>
                <a:outerShdw blurRad="38100" dist="38100" dir="2700000" algn="tl">
                  <a:srgbClr val="000000"/>
                </a:outerShdw>
              </a:effectLst>
            </a:rPr>
            <a:t>“Egemenliğin gelsin”</a:t>
          </a:r>
          <a:endParaRPr lang="es-ES" sz="1800" dirty="0">
            <a:effectLst>
              <a:outerShdw blurRad="38100" dist="38100" dir="2700000" algn="tl">
                <a:srgbClr val="000000"/>
              </a:outerShdw>
            </a:effectLst>
          </a:endParaRPr>
        </a:p>
      </dgm:t>
    </dgm:pt>
    <dgm:pt modelId="{3EDF0935-437E-4C76-9B35-E10E8751CA02}" type="parTrans" cxnId="{E71BC83B-CA9F-401A-976A-BF5C1B92DAB6}">
      <dgm:prSet/>
      <dgm:spPr/>
      <dgm:t>
        <a:bodyPr/>
        <a:lstStyle/>
        <a:p>
          <a:endParaRPr lang="es-ES" sz="1800"/>
        </a:p>
      </dgm:t>
    </dgm:pt>
    <dgm:pt modelId="{B0C77050-B35A-441E-BADD-2E08B5DFB438}" type="sibTrans" cxnId="{E71BC83B-CA9F-401A-976A-BF5C1B92DAB6}">
      <dgm:prSet/>
      <dgm:spPr/>
      <dgm:t>
        <a:bodyPr/>
        <a:lstStyle/>
        <a:p>
          <a:endParaRPr lang="es-ES" sz="1800"/>
        </a:p>
      </dgm:t>
    </dgm:pt>
    <dgm:pt modelId="{126087EA-267E-4645-8C82-1E95E9C7B7ED}">
      <dgm:prSet custT="1"/>
      <dgm:spPr>
        <a:solidFill>
          <a:schemeClr val="accent4">
            <a:tint val="40000"/>
            <a:hueOff val="0"/>
            <a:satOff val="0"/>
            <a:lumOff val="0"/>
          </a:schemeClr>
        </a:solidFill>
      </dgm:spPr>
      <dgm:t>
        <a:bodyPr lIns="72000" rIns="0"/>
        <a:lstStyle/>
        <a:p>
          <a:pPr>
            <a:buNone/>
          </a:pPr>
          <a:r>
            <a:rPr lang="en" sz="1800" b="1"/>
            <a:t>İsa’nın geri dönüşünü özlemle bekleyelim</a:t>
          </a:r>
          <a:endParaRPr lang="es-ES" sz="1800"/>
        </a:p>
      </dgm:t>
    </dgm:pt>
    <dgm:pt modelId="{0541C09A-65E5-4D0F-AFB4-35D48CB6C8FD}" type="parTrans" cxnId="{43BA660D-B359-4029-AC95-959E2AFF8A8A}">
      <dgm:prSet/>
      <dgm:spPr/>
      <dgm:t>
        <a:bodyPr/>
        <a:lstStyle/>
        <a:p>
          <a:endParaRPr lang="es-ES" sz="1800"/>
        </a:p>
      </dgm:t>
    </dgm:pt>
    <dgm:pt modelId="{3FAE5055-F6F9-4CB5-B4F1-38D8E04ED41F}" type="sibTrans" cxnId="{43BA660D-B359-4029-AC95-959E2AFF8A8A}">
      <dgm:prSet/>
      <dgm:spPr/>
      <dgm:t>
        <a:bodyPr/>
        <a:lstStyle/>
        <a:p>
          <a:endParaRPr lang="es-ES" sz="1800"/>
        </a:p>
      </dgm:t>
    </dgm:pt>
    <dgm:pt modelId="{21886BCD-B425-47AB-950D-0807FB172021}">
      <dgm:prSet custT="1"/>
      <dgm:spPr>
        <a:solidFill>
          <a:srgbClr val="0070C0"/>
        </a:solidFill>
      </dgm:spPr>
      <dgm:t>
        <a:bodyPr/>
        <a:lstStyle/>
        <a:p>
          <a:r>
            <a:rPr lang="en" sz="1800" b="1" dirty="0">
              <a:effectLst>
                <a:outerShdw blurRad="38100" dist="38100" dir="2700000" algn="tl">
                  <a:srgbClr val="000000"/>
                </a:outerShdw>
              </a:effectLst>
            </a:rPr>
            <a:t>“Gökte olduğu gibi yeryüzünde de senin iraden gerçekleşsin”</a:t>
          </a:r>
          <a:endParaRPr lang="es-ES" sz="1800" dirty="0">
            <a:effectLst>
              <a:outerShdw blurRad="38100" dist="38100" dir="2700000" algn="tl">
                <a:srgbClr val="000000"/>
              </a:outerShdw>
            </a:effectLst>
          </a:endParaRPr>
        </a:p>
      </dgm:t>
    </dgm:pt>
    <dgm:pt modelId="{765EB6E1-E416-400A-854A-F7C2A5235183}" type="parTrans" cxnId="{194784A0-612A-4AC7-96F0-1589E6C1AFB6}">
      <dgm:prSet/>
      <dgm:spPr/>
      <dgm:t>
        <a:bodyPr/>
        <a:lstStyle/>
        <a:p>
          <a:endParaRPr lang="es-ES" sz="1800"/>
        </a:p>
      </dgm:t>
    </dgm:pt>
    <dgm:pt modelId="{F9291090-68C5-477A-B0F2-4CC3BC771468}" type="sibTrans" cxnId="{194784A0-612A-4AC7-96F0-1589E6C1AFB6}">
      <dgm:prSet/>
      <dgm:spPr/>
      <dgm:t>
        <a:bodyPr/>
        <a:lstStyle/>
        <a:p>
          <a:endParaRPr lang="es-ES" sz="1800"/>
        </a:p>
      </dgm:t>
    </dgm:pt>
    <dgm:pt modelId="{0ED2CE85-8EFD-4543-B9D9-11094B4AD7E2}">
      <dgm:prSet custT="1"/>
      <dgm:spPr>
        <a:solidFill>
          <a:srgbClr val="B9E1FF"/>
        </a:solidFill>
      </dgm:spPr>
      <dgm:t>
        <a:bodyPr lIns="72000" rIns="0"/>
        <a:lstStyle/>
        <a:p>
          <a:pPr>
            <a:buNone/>
          </a:pPr>
          <a:r>
            <a:rPr lang="en" sz="1800" b="1" dirty="0"/>
            <a:t>İlahi egemenliği kabul edelim ve Tanrı'nın iradesinin hayatlarımızda ve dünyada gerçekleşmesini dileyelim</a:t>
          </a:r>
          <a:endParaRPr lang="es-ES" sz="1800" dirty="0"/>
        </a:p>
      </dgm:t>
    </dgm:pt>
    <dgm:pt modelId="{1DF8B132-F5DF-4613-8321-ECED4BC56D82}" type="parTrans" cxnId="{50AAEB79-FB23-4FFD-B2E7-B9EABDED3E4B}">
      <dgm:prSet/>
      <dgm:spPr/>
      <dgm:t>
        <a:bodyPr/>
        <a:lstStyle/>
        <a:p>
          <a:endParaRPr lang="es-ES" sz="1800"/>
        </a:p>
      </dgm:t>
    </dgm:pt>
    <dgm:pt modelId="{E3D1450C-2521-4084-9CFB-AF235708C283}" type="sibTrans" cxnId="{50AAEB79-FB23-4FFD-B2E7-B9EABDED3E4B}">
      <dgm:prSet/>
      <dgm:spPr/>
      <dgm:t>
        <a:bodyPr/>
        <a:lstStyle/>
        <a:p>
          <a:endParaRPr lang="es-ES" sz="1800"/>
        </a:p>
      </dgm:t>
    </dgm:pt>
    <dgm:pt modelId="{C43ED332-4187-41EF-9D11-2A54D904806B}">
      <dgm:prSet custT="1"/>
      <dgm:spPr>
        <a:solidFill>
          <a:srgbClr val="C00000"/>
        </a:solidFill>
      </dgm:spPr>
      <dgm:t>
        <a:bodyPr/>
        <a:lstStyle/>
        <a:p>
          <a:r>
            <a:rPr lang="en" sz="1800" b="1" dirty="0">
              <a:effectLst>
                <a:outerShdw blurRad="38100" dist="38100" dir="2700000" algn="tl">
                  <a:srgbClr val="000000"/>
                </a:outerShdw>
              </a:effectLst>
            </a:rPr>
            <a:t>“Bugün bize günlük ekmeğimizi ver”</a:t>
          </a:r>
          <a:endParaRPr lang="es-ES" sz="1800" dirty="0">
            <a:effectLst>
              <a:outerShdw blurRad="38100" dist="38100" dir="2700000" algn="tl">
                <a:srgbClr val="000000"/>
              </a:outerShdw>
            </a:effectLst>
          </a:endParaRPr>
        </a:p>
      </dgm:t>
    </dgm:pt>
    <dgm:pt modelId="{158AB5CB-58A9-435C-A7E9-7209028F4310}" type="parTrans" cxnId="{F30C5EE5-48E7-43F4-9671-15AF1580A425}">
      <dgm:prSet/>
      <dgm:spPr/>
      <dgm:t>
        <a:bodyPr/>
        <a:lstStyle/>
        <a:p>
          <a:endParaRPr lang="es-ES" sz="1800"/>
        </a:p>
      </dgm:t>
    </dgm:pt>
    <dgm:pt modelId="{77CE9BC8-92D3-48FD-ADD2-44E6A7B871DE}" type="sibTrans" cxnId="{F30C5EE5-48E7-43F4-9671-15AF1580A425}">
      <dgm:prSet/>
      <dgm:spPr/>
      <dgm:t>
        <a:bodyPr/>
        <a:lstStyle/>
        <a:p>
          <a:endParaRPr lang="es-ES" sz="1800"/>
        </a:p>
      </dgm:t>
    </dgm:pt>
    <dgm:pt modelId="{93050166-E110-47E5-BDE4-3ADFB1E7E242}">
      <dgm:prSet custT="1"/>
      <dgm:spPr>
        <a:solidFill>
          <a:srgbClr val="FFC9C9"/>
        </a:solidFill>
      </dgm:spPr>
      <dgm:t>
        <a:bodyPr lIns="72000" rIns="0"/>
        <a:lstStyle/>
        <a:p>
          <a:pPr>
            <a:buNone/>
          </a:pPr>
          <a:r>
            <a:rPr lang="en" sz="1800" b="1" dirty="0"/>
            <a:t>Hem fiziksel hem de ruhsal olarak yaşamak için ihtiyacımız olanı isteyelim</a:t>
          </a:r>
          <a:endParaRPr lang="es-ES" sz="1800" dirty="0"/>
        </a:p>
      </dgm:t>
    </dgm:pt>
    <dgm:pt modelId="{6585E7D6-5A9F-4428-BF4C-547757C01FA7}" type="parTrans" cxnId="{A970686B-9DCF-488B-9296-8D3489B24847}">
      <dgm:prSet/>
      <dgm:spPr/>
      <dgm:t>
        <a:bodyPr/>
        <a:lstStyle/>
        <a:p>
          <a:endParaRPr lang="es-ES" sz="1800"/>
        </a:p>
      </dgm:t>
    </dgm:pt>
    <dgm:pt modelId="{617C4483-BDFF-4BD9-A834-6E4E48A3AB98}" type="sibTrans" cxnId="{A970686B-9DCF-488B-9296-8D3489B24847}">
      <dgm:prSet/>
      <dgm:spPr/>
      <dgm:t>
        <a:bodyPr/>
        <a:lstStyle/>
        <a:p>
          <a:endParaRPr lang="es-ES" sz="1800"/>
        </a:p>
      </dgm:t>
    </dgm:pt>
    <dgm:pt modelId="{1E95A8F6-9CE4-4FF2-BD93-5332BC5F4E88}">
      <dgm:prSet custT="1"/>
      <dgm:spPr>
        <a:solidFill>
          <a:schemeClr val="tx2">
            <a:lumMod val="75000"/>
          </a:schemeClr>
        </a:solidFill>
      </dgm:spPr>
      <dgm:t>
        <a:bodyPr/>
        <a:lstStyle/>
        <a:p>
          <a:pPr>
            <a:lnSpc>
              <a:spcPct val="100000"/>
            </a:lnSpc>
            <a:spcAft>
              <a:spcPts val="0"/>
            </a:spcAft>
          </a:pPr>
          <a:r>
            <a:rPr lang="en" sz="1800" b="1" dirty="0">
              <a:effectLst>
                <a:outerShdw blurRad="38100" dist="38100" dir="2700000" algn="tl">
                  <a:srgbClr val="000000"/>
                </a:outerShdw>
              </a:effectLst>
            </a:rPr>
            <a:t>“Ve bizim borçlarımızı bağışla, biz de borçlularımızı bağışladığımız gibi”</a:t>
          </a:r>
          <a:endParaRPr lang="es-ES" sz="1800" dirty="0">
            <a:effectLst>
              <a:outerShdw blurRad="38100" dist="38100" dir="2700000" algn="tl">
                <a:srgbClr val="000000"/>
              </a:outerShdw>
            </a:effectLst>
          </a:endParaRPr>
        </a:p>
      </dgm:t>
    </dgm:pt>
    <dgm:pt modelId="{F289B799-F23E-43F6-8D6D-A90F948FA0CC}" type="parTrans" cxnId="{43A857EC-DCD3-4E3B-9033-CF83D2B3CFC2}">
      <dgm:prSet/>
      <dgm:spPr/>
      <dgm:t>
        <a:bodyPr/>
        <a:lstStyle/>
        <a:p>
          <a:endParaRPr lang="es-ES" sz="1800"/>
        </a:p>
      </dgm:t>
    </dgm:pt>
    <dgm:pt modelId="{96CBE78D-5DE4-498D-999A-ED0E613E57F1}" type="sibTrans" cxnId="{43A857EC-DCD3-4E3B-9033-CF83D2B3CFC2}">
      <dgm:prSet/>
      <dgm:spPr/>
      <dgm:t>
        <a:bodyPr/>
        <a:lstStyle/>
        <a:p>
          <a:endParaRPr lang="es-ES" sz="1800"/>
        </a:p>
      </dgm:t>
    </dgm:pt>
    <dgm:pt modelId="{A79C9ECC-93C6-4190-85A6-946A9608FB2F}">
      <dgm:prSet custT="1"/>
      <dgm:spPr>
        <a:solidFill>
          <a:srgbClr val="E1FFFF"/>
        </a:solidFill>
      </dgm:spPr>
      <dgm:t>
        <a:bodyPr lIns="72000" rIns="0"/>
        <a:lstStyle/>
        <a:p>
          <a:pPr>
            <a:buNone/>
          </a:pPr>
          <a:r>
            <a:rPr lang="en" sz="1800" b="1" dirty="0"/>
            <a:t>Tıpkı Tanrı’nın bizi bağışladığı gibi, tövbe etmeliyiz, bağışlanmayı dilemeliyiz ve bize zarar verenleri bağışlamalıyız</a:t>
          </a:r>
          <a:endParaRPr lang="es-ES" sz="1800" dirty="0"/>
        </a:p>
      </dgm:t>
    </dgm:pt>
    <dgm:pt modelId="{7C570A20-CFBD-4018-8CA6-22601E0679CC}" type="parTrans" cxnId="{0ABBADFC-1A37-45D9-89B5-3154D0F9A123}">
      <dgm:prSet/>
      <dgm:spPr/>
      <dgm:t>
        <a:bodyPr/>
        <a:lstStyle/>
        <a:p>
          <a:endParaRPr lang="es-ES" sz="1800"/>
        </a:p>
      </dgm:t>
    </dgm:pt>
    <dgm:pt modelId="{22B923BC-8620-4B5A-9134-953217D046DA}" type="sibTrans" cxnId="{0ABBADFC-1A37-45D9-89B5-3154D0F9A123}">
      <dgm:prSet/>
      <dgm:spPr/>
      <dgm:t>
        <a:bodyPr/>
        <a:lstStyle/>
        <a:p>
          <a:endParaRPr lang="es-ES" sz="1800"/>
        </a:p>
      </dgm:t>
    </dgm:pt>
    <dgm:pt modelId="{C0F38571-F9E3-4B57-8D0D-231C9497BBFD}">
      <dgm:prSet custT="1"/>
      <dgm:spPr>
        <a:solidFill>
          <a:srgbClr val="993300"/>
        </a:solidFill>
      </dgm:spPr>
      <dgm:t>
        <a:bodyPr/>
        <a:lstStyle/>
        <a:p>
          <a:r>
            <a:rPr lang="en" sz="1800" b="1" dirty="0">
              <a:effectLst>
                <a:outerShdw blurRad="38100" dist="38100" dir="2700000" algn="tl">
                  <a:srgbClr val="000000"/>
                </a:outerShdw>
              </a:effectLst>
            </a:rPr>
            <a:t>“Bizi ayartılmaya götürme, kötü olandan kurtar”</a:t>
          </a:r>
          <a:endParaRPr lang="es-ES" sz="1800" dirty="0">
            <a:effectLst>
              <a:outerShdw blurRad="38100" dist="38100" dir="2700000" algn="tl">
                <a:srgbClr val="000000"/>
              </a:outerShdw>
            </a:effectLst>
          </a:endParaRPr>
        </a:p>
      </dgm:t>
    </dgm:pt>
    <dgm:pt modelId="{A6FE1B39-D6A6-4F9B-987D-73E5E46F8560}" type="parTrans" cxnId="{4AF9EACA-0BC3-4CD7-9645-31EE8ABE9CAC}">
      <dgm:prSet/>
      <dgm:spPr/>
      <dgm:t>
        <a:bodyPr/>
        <a:lstStyle/>
        <a:p>
          <a:endParaRPr lang="es-ES" sz="1800"/>
        </a:p>
      </dgm:t>
    </dgm:pt>
    <dgm:pt modelId="{EF531720-93B0-4F28-9AAB-DA6FF5C6AF9B}" type="sibTrans" cxnId="{4AF9EACA-0BC3-4CD7-9645-31EE8ABE9CAC}">
      <dgm:prSet/>
      <dgm:spPr/>
      <dgm:t>
        <a:bodyPr/>
        <a:lstStyle/>
        <a:p>
          <a:endParaRPr lang="es-ES" sz="1800"/>
        </a:p>
      </dgm:t>
    </dgm:pt>
    <dgm:pt modelId="{F17BEF1A-6894-4CD4-8BB8-645778C8765C}">
      <dgm:prSet custT="1"/>
      <dgm:spPr>
        <a:solidFill>
          <a:srgbClr val="FFDBC9"/>
        </a:solidFill>
      </dgm:spPr>
      <dgm:t>
        <a:bodyPr lIns="72000" rIns="0"/>
        <a:lstStyle/>
        <a:p>
          <a:pPr>
            <a:buNone/>
          </a:pPr>
          <a:r>
            <a:rPr lang="en" sz="1800" b="1" dirty="0"/>
            <a:t>Bu dünyada var olan kötülükten korunmak ve sığınmak için dua edelim</a:t>
          </a:r>
          <a:endParaRPr lang="es-ES" sz="1800" dirty="0"/>
        </a:p>
      </dgm:t>
    </dgm:pt>
    <dgm:pt modelId="{BD6282E3-735B-4FDA-AAC5-AEEDF6E1E109}" type="parTrans" cxnId="{AC628FAD-F27E-43DB-B9F3-613561EEED65}">
      <dgm:prSet/>
      <dgm:spPr/>
      <dgm:t>
        <a:bodyPr/>
        <a:lstStyle/>
        <a:p>
          <a:endParaRPr lang="es-ES" sz="1800"/>
        </a:p>
      </dgm:t>
    </dgm:pt>
    <dgm:pt modelId="{D41E1EC1-EFCE-4153-B184-6DABDFA7306C}" type="sibTrans" cxnId="{AC628FAD-F27E-43DB-B9F3-613561EEED65}">
      <dgm:prSet/>
      <dgm:spPr/>
      <dgm:t>
        <a:bodyPr/>
        <a:lstStyle/>
        <a:p>
          <a:endParaRPr lang="es-ES" sz="1800"/>
        </a:p>
      </dgm:t>
    </dgm:pt>
    <dgm:pt modelId="{8B4B0CFE-0834-4F2D-8F8D-E546CEFB9C10}">
      <dgm:prSet custT="1"/>
      <dgm:spPr>
        <a:solidFill>
          <a:srgbClr val="6C6D45"/>
        </a:solidFill>
      </dgm:spPr>
      <dgm:t>
        <a:bodyPr/>
        <a:lstStyle/>
        <a:p>
          <a:r>
            <a:rPr lang="en" sz="1800" b="1" dirty="0">
              <a:effectLst>
                <a:outerShdw blurRad="38100" dist="38100" dir="2700000" algn="tl">
                  <a:srgbClr val="000000"/>
                </a:outerShdw>
              </a:effectLst>
            </a:rPr>
            <a:t>“Çünkü egemenlik, güç ve yücelik sonsuza dek senindir. Amin”</a:t>
          </a:r>
          <a:endParaRPr lang="es-ES" sz="1800" dirty="0">
            <a:effectLst>
              <a:outerShdw blurRad="38100" dist="38100" dir="2700000" algn="tl">
                <a:srgbClr val="000000"/>
              </a:outerShdw>
            </a:effectLst>
          </a:endParaRPr>
        </a:p>
      </dgm:t>
    </dgm:pt>
    <dgm:pt modelId="{1399C439-D31B-481A-B188-6A09DADF0C21}" type="parTrans" cxnId="{40D82B4F-E6BF-4B49-BDFB-A819B65D3815}">
      <dgm:prSet/>
      <dgm:spPr/>
      <dgm:t>
        <a:bodyPr/>
        <a:lstStyle/>
        <a:p>
          <a:endParaRPr lang="es-ES" sz="1800"/>
        </a:p>
      </dgm:t>
    </dgm:pt>
    <dgm:pt modelId="{7D601FE9-8DF4-4E8E-BDAA-0B8065304A53}" type="sibTrans" cxnId="{40D82B4F-E6BF-4B49-BDFB-A819B65D3815}">
      <dgm:prSet/>
      <dgm:spPr/>
      <dgm:t>
        <a:bodyPr/>
        <a:lstStyle/>
        <a:p>
          <a:endParaRPr lang="es-ES" sz="1800"/>
        </a:p>
      </dgm:t>
    </dgm:pt>
    <dgm:pt modelId="{6D9EE124-E4D8-404B-9191-A52A11C75025}">
      <dgm:prSet custT="1"/>
      <dgm:spPr>
        <a:solidFill>
          <a:srgbClr val="E3E3D3"/>
        </a:solidFill>
      </dgm:spPr>
      <dgm:t>
        <a:bodyPr lIns="72000" rIns="0"/>
        <a:lstStyle/>
        <a:p>
          <a:pPr>
            <a:buFont typeface="Arial" panose="020B0604020202020204" pitchFamily="34" charset="0"/>
            <a:buNone/>
          </a:pPr>
          <a:r>
            <a:rPr lang="en" sz="1800" b="1" dirty="0"/>
            <a:t>Varlığımızın, sahip olduklarımızın ve yaptıklarımızın hepsinin Tanrı’ya ait olduğunu kabul edelim. Yalnızca O, yüceliği ve övgüyü hak eder</a:t>
          </a:r>
          <a:endParaRPr lang="es-ES" sz="1800" dirty="0"/>
        </a:p>
      </dgm:t>
    </dgm:pt>
    <dgm:pt modelId="{9A86F930-B809-40B4-9E43-39AB7D2D1B1F}" type="parTrans" cxnId="{8151B9BF-0099-486C-BA0F-0BA24B97BAFA}">
      <dgm:prSet/>
      <dgm:spPr/>
      <dgm:t>
        <a:bodyPr/>
        <a:lstStyle/>
        <a:p>
          <a:endParaRPr lang="es-ES" sz="1800"/>
        </a:p>
      </dgm:t>
    </dgm:pt>
    <dgm:pt modelId="{CD00CA7B-D47E-486D-9D77-00B04781457F}" type="sibTrans" cxnId="{8151B9BF-0099-486C-BA0F-0BA24B97BAFA}">
      <dgm:prSet/>
      <dgm:spPr/>
      <dgm:t>
        <a:bodyPr/>
        <a:lstStyle/>
        <a:p>
          <a:endParaRPr lang="es-ES" sz="1800"/>
        </a:p>
      </dgm:t>
    </dgm:pt>
    <dgm:pt modelId="{25E3D2A5-61A3-432C-977D-2244C06B491A}" type="pres">
      <dgm:prSet presAssocID="{55470505-3071-4925-A970-9C41B8B5E6B1}" presName="Name0" presStyleCnt="0">
        <dgm:presLayoutVars>
          <dgm:dir/>
          <dgm:animLvl val="lvl"/>
          <dgm:resizeHandles val="exact"/>
        </dgm:presLayoutVars>
      </dgm:prSet>
      <dgm:spPr/>
    </dgm:pt>
    <dgm:pt modelId="{8A8E6974-8EA7-436F-BD24-D954D41043AD}" type="pres">
      <dgm:prSet presAssocID="{DFE54A75-DE7A-4994-A8A0-9B2007D18F6A}" presName="linNode" presStyleCnt="0"/>
      <dgm:spPr/>
    </dgm:pt>
    <dgm:pt modelId="{165ADFCA-F309-4452-86A1-8B3D58BCB9D5}" type="pres">
      <dgm:prSet presAssocID="{DFE54A75-DE7A-4994-A8A0-9B2007D18F6A}" presName="parentText" presStyleLbl="node1" presStyleIdx="0" presStyleCnt="8" custScaleX="110947">
        <dgm:presLayoutVars>
          <dgm:chMax val="1"/>
          <dgm:bulletEnabled val="1"/>
        </dgm:presLayoutVars>
      </dgm:prSet>
      <dgm:spPr/>
    </dgm:pt>
    <dgm:pt modelId="{D661369E-9600-4298-86D9-34710FC12B4E}" type="pres">
      <dgm:prSet presAssocID="{DFE54A75-DE7A-4994-A8A0-9B2007D18F6A}" presName="descendantText" presStyleLbl="alignAccFollowNode1" presStyleIdx="0" presStyleCnt="8">
        <dgm:presLayoutVars>
          <dgm:bulletEnabled val="1"/>
        </dgm:presLayoutVars>
      </dgm:prSet>
      <dgm:spPr/>
    </dgm:pt>
    <dgm:pt modelId="{AC07CC93-5878-49E1-B92A-57F828127320}" type="pres">
      <dgm:prSet presAssocID="{62D7B6EE-BB0B-400B-9963-22E3B43CF29D}" presName="sp" presStyleCnt="0"/>
      <dgm:spPr/>
    </dgm:pt>
    <dgm:pt modelId="{26CB2954-961E-4AFC-8F88-9FEB0988E2A6}" type="pres">
      <dgm:prSet presAssocID="{06724E4B-A796-4E5A-A1D7-555E70213630}" presName="linNode" presStyleCnt="0"/>
      <dgm:spPr/>
    </dgm:pt>
    <dgm:pt modelId="{035CB03A-1615-450A-A54B-4021A44361B1}" type="pres">
      <dgm:prSet presAssocID="{06724E4B-A796-4E5A-A1D7-555E70213630}" presName="parentText" presStyleLbl="node1" presStyleIdx="1" presStyleCnt="8" custScaleX="110947">
        <dgm:presLayoutVars>
          <dgm:chMax val="1"/>
          <dgm:bulletEnabled val="1"/>
        </dgm:presLayoutVars>
      </dgm:prSet>
      <dgm:spPr/>
    </dgm:pt>
    <dgm:pt modelId="{C94D50CB-DDCC-4494-816D-473222C2E0DA}" type="pres">
      <dgm:prSet presAssocID="{06724E4B-A796-4E5A-A1D7-555E70213630}" presName="descendantText" presStyleLbl="alignAccFollowNode1" presStyleIdx="1" presStyleCnt="8">
        <dgm:presLayoutVars>
          <dgm:bulletEnabled val="1"/>
        </dgm:presLayoutVars>
      </dgm:prSet>
      <dgm:spPr/>
    </dgm:pt>
    <dgm:pt modelId="{26B50317-8A00-496C-B86B-40C0E947E124}" type="pres">
      <dgm:prSet presAssocID="{C575CCE6-E991-4418-A7DF-2D017D906216}" presName="sp" presStyleCnt="0"/>
      <dgm:spPr/>
    </dgm:pt>
    <dgm:pt modelId="{B9930B4C-BD45-4602-B78F-15EEF8C3E31B}" type="pres">
      <dgm:prSet presAssocID="{A55CFB38-004F-4C5B-81A0-113F2B9004C8}" presName="linNode" presStyleCnt="0"/>
      <dgm:spPr/>
    </dgm:pt>
    <dgm:pt modelId="{4DC6DA22-CDAF-4395-958D-693B3F4B3FDF}" type="pres">
      <dgm:prSet presAssocID="{A55CFB38-004F-4C5B-81A0-113F2B9004C8}" presName="parentText" presStyleLbl="node1" presStyleIdx="2" presStyleCnt="8" custScaleX="110947">
        <dgm:presLayoutVars>
          <dgm:chMax val="1"/>
          <dgm:bulletEnabled val="1"/>
        </dgm:presLayoutVars>
      </dgm:prSet>
      <dgm:spPr/>
    </dgm:pt>
    <dgm:pt modelId="{AA0E4C6E-796A-406B-97E4-8CF5C38EED04}" type="pres">
      <dgm:prSet presAssocID="{A55CFB38-004F-4C5B-81A0-113F2B9004C8}" presName="descendantText" presStyleLbl="alignAccFollowNode1" presStyleIdx="2" presStyleCnt="8">
        <dgm:presLayoutVars>
          <dgm:bulletEnabled val="1"/>
        </dgm:presLayoutVars>
      </dgm:prSet>
      <dgm:spPr/>
    </dgm:pt>
    <dgm:pt modelId="{700ADBA7-8C6A-4A21-B78B-FC3B1DB6B6B5}" type="pres">
      <dgm:prSet presAssocID="{B0C77050-B35A-441E-BADD-2E08B5DFB438}" presName="sp" presStyleCnt="0"/>
      <dgm:spPr/>
    </dgm:pt>
    <dgm:pt modelId="{3490117A-61D0-4319-9478-49DA82AC0C5C}" type="pres">
      <dgm:prSet presAssocID="{21886BCD-B425-47AB-950D-0807FB172021}" presName="linNode" presStyleCnt="0"/>
      <dgm:spPr/>
    </dgm:pt>
    <dgm:pt modelId="{8CF57451-50D0-4FB1-B117-44DE815E5846}" type="pres">
      <dgm:prSet presAssocID="{21886BCD-B425-47AB-950D-0807FB172021}" presName="parentText" presStyleLbl="node1" presStyleIdx="3" presStyleCnt="8" custScaleX="110947">
        <dgm:presLayoutVars>
          <dgm:chMax val="1"/>
          <dgm:bulletEnabled val="1"/>
        </dgm:presLayoutVars>
      </dgm:prSet>
      <dgm:spPr/>
    </dgm:pt>
    <dgm:pt modelId="{F18E7AD8-A842-4F6F-BD87-55C3E70305BC}" type="pres">
      <dgm:prSet presAssocID="{21886BCD-B425-47AB-950D-0807FB172021}" presName="descendantText" presStyleLbl="alignAccFollowNode1" presStyleIdx="3" presStyleCnt="8">
        <dgm:presLayoutVars>
          <dgm:bulletEnabled val="1"/>
        </dgm:presLayoutVars>
      </dgm:prSet>
      <dgm:spPr/>
    </dgm:pt>
    <dgm:pt modelId="{02E822EB-382F-4883-A467-CCBF61D6218A}" type="pres">
      <dgm:prSet presAssocID="{F9291090-68C5-477A-B0F2-4CC3BC771468}" presName="sp" presStyleCnt="0"/>
      <dgm:spPr/>
    </dgm:pt>
    <dgm:pt modelId="{4EAA33AE-2F2B-4260-9BDF-0AC72AAEE0A7}" type="pres">
      <dgm:prSet presAssocID="{C43ED332-4187-41EF-9D11-2A54D904806B}" presName="linNode" presStyleCnt="0"/>
      <dgm:spPr/>
    </dgm:pt>
    <dgm:pt modelId="{11DBA616-025B-4811-B16A-E9649261AEC1}" type="pres">
      <dgm:prSet presAssocID="{C43ED332-4187-41EF-9D11-2A54D904806B}" presName="parentText" presStyleLbl="node1" presStyleIdx="4" presStyleCnt="8" custScaleX="110947">
        <dgm:presLayoutVars>
          <dgm:chMax val="1"/>
          <dgm:bulletEnabled val="1"/>
        </dgm:presLayoutVars>
      </dgm:prSet>
      <dgm:spPr/>
    </dgm:pt>
    <dgm:pt modelId="{597556D2-27A3-4DC2-8AA5-CBC8416048E8}" type="pres">
      <dgm:prSet presAssocID="{C43ED332-4187-41EF-9D11-2A54D904806B}" presName="descendantText" presStyleLbl="alignAccFollowNode1" presStyleIdx="4" presStyleCnt="8">
        <dgm:presLayoutVars>
          <dgm:bulletEnabled val="1"/>
        </dgm:presLayoutVars>
      </dgm:prSet>
      <dgm:spPr/>
    </dgm:pt>
    <dgm:pt modelId="{5E100BBC-2594-4785-A9EE-F61D8885E92D}" type="pres">
      <dgm:prSet presAssocID="{77CE9BC8-92D3-48FD-ADD2-44E6A7B871DE}" presName="sp" presStyleCnt="0"/>
      <dgm:spPr/>
    </dgm:pt>
    <dgm:pt modelId="{F9B21B44-36C6-4068-997C-F957C6D74815}" type="pres">
      <dgm:prSet presAssocID="{1E95A8F6-9CE4-4FF2-BD93-5332BC5F4E88}" presName="linNode" presStyleCnt="0"/>
      <dgm:spPr/>
    </dgm:pt>
    <dgm:pt modelId="{05DFCB04-2362-43FA-A832-4D0DCE828689}" type="pres">
      <dgm:prSet presAssocID="{1E95A8F6-9CE4-4FF2-BD93-5332BC5F4E88}" presName="parentText" presStyleLbl="node1" presStyleIdx="5" presStyleCnt="8" custScaleX="110947">
        <dgm:presLayoutVars>
          <dgm:chMax val="1"/>
          <dgm:bulletEnabled val="1"/>
        </dgm:presLayoutVars>
      </dgm:prSet>
      <dgm:spPr/>
    </dgm:pt>
    <dgm:pt modelId="{F8A564A9-1CDF-4F83-A37B-9D6BAD3D6F22}" type="pres">
      <dgm:prSet presAssocID="{1E95A8F6-9CE4-4FF2-BD93-5332BC5F4E88}" presName="descendantText" presStyleLbl="alignAccFollowNode1" presStyleIdx="5" presStyleCnt="8">
        <dgm:presLayoutVars>
          <dgm:bulletEnabled val="1"/>
        </dgm:presLayoutVars>
      </dgm:prSet>
      <dgm:spPr/>
    </dgm:pt>
    <dgm:pt modelId="{794205C0-64C8-4648-B81B-03D16A90DB09}" type="pres">
      <dgm:prSet presAssocID="{96CBE78D-5DE4-498D-999A-ED0E613E57F1}" presName="sp" presStyleCnt="0"/>
      <dgm:spPr/>
    </dgm:pt>
    <dgm:pt modelId="{BA99545F-5208-4697-8F5B-857E7CE76E88}" type="pres">
      <dgm:prSet presAssocID="{C0F38571-F9E3-4B57-8D0D-231C9497BBFD}" presName="linNode" presStyleCnt="0"/>
      <dgm:spPr/>
    </dgm:pt>
    <dgm:pt modelId="{A11CFE61-61D4-4B65-8D27-4D429967B2A6}" type="pres">
      <dgm:prSet presAssocID="{C0F38571-F9E3-4B57-8D0D-231C9497BBFD}" presName="parentText" presStyleLbl="node1" presStyleIdx="6" presStyleCnt="8" custScaleX="110947">
        <dgm:presLayoutVars>
          <dgm:chMax val="1"/>
          <dgm:bulletEnabled val="1"/>
        </dgm:presLayoutVars>
      </dgm:prSet>
      <dgm:spPr/>
    </dgm:pt>
    <dgm:pt modelId="{485945A0-8944-473E-B2B2-6F0037DB0AF3}" type="pres">
      <dgm:prSet presAssocID="{C0F38571-F9E3-4B57-8D0D-231C9497BBFD}" presName="descendantText" presStyleLbl="alignAccFollowNode1" presStyleIdx="6" presStyleCnt="8">
        <dgm:presLayoutVars>
          <dgm:bulletEnabled val="1"/>
        </dgm:presLayoutVars>
      </dgm:prSet>
      <dgm:spPr/>
    </dgm:pt>
    <dgm:pt modelId="{011D881B-4DBF-40C6-90D4-D5382D9FA993}" type="pres">
      <dgm:prSet presAssocID="{EF531720-93B0-4F28-9AAB-DA6FF5C6AF9B}" presName="sp" presStyleCnt="0"/>
      <dgm:spPr/>
    </dgm:pt>
    <dgm:pt modelId="{0DD8AF2C-02CC-4998-96D4-F02F47045954}" type="pres">
      <dgm:prSet presAssocID="{8B4B0CFE-0834-4F2D-8F8D-E546CEFB9C10}" presName="linNode" presStyleCnt="0"/>
      <dgm:spPr/>
    </dgm:pt>
    <dgm:pt modelId="{6DF09527-8DB9-40A8-9591-6310EF6848D3}" type="pres">
      <dgm:prSet presAssocID="{8B4B0CFE-0834-4F2D-8F8D-E546CEFB9C10}" presName="parentText" presStyleLbl="node1" presStyleIdx="7" presStyleCnt="8" custScaleX="110947">
        <dgm:presLayoutVars>
          <dgm:chMax val="1"/>
          <dgm:bulletEnabled val="1"/>
        </dgm:presLayoutVars>
      </dgm:prSet>
      <dgm:spPr/>
    </dgm:pt>
    <dgm:pt modelId="{6C64146B-A178-42B2-8E33-0EE58C6BB227}" type="pres">
      <dgm:prSet presAssocID="{8B4B0CFE-0834-4F2D-8F8D-E546CEFB9C10}" presName="descendantText" presStyleLbl="alignAccFollowNode1" presStyleIdx="7" presStyleCnt="8">
        <dgm:presLayoutVars>
          <dgm:bulletEnabled val="1"/>
        </dgm:presLayoutVars>
      </dgm:prSet>
      <dgm:spPr/>
    </dgm:pt>
  </dgm:ptLst>
  <dgm:cxnLst>
    <dgm:cxn modelId="{E05D6C02-A068-4303-B0A3-7EC5936BB28B}" srcId="{55470505-3071-4925-A970-9C41B8B5E6B1}" destId="{DFE54A75-DE7A-4994-A8A0-9B2007D18F6A}" srcOrd="0" destOrd="0" parTransId="{03A0163C-9E41-40F3-AD6F-F9E43460D756}" sibTransId="{62D7B6EE-BB0B-400B-9963-22E3B43CF29D}"/>
    <dgm:cxn modelId="{43BA660D-B359-4029-AC95-959E2AFF8A8A}" srcId="{A55CFB38-004F-4C5B-81A0-113F2B9004C8}" destId="{126087EA-267E-4645-8C82-1E95E9C7B7ED}" srcOrd="0" destOrd="0" parTransId="{0541C09A-65E5-4D0F-AFB4-35D48CB6C8FD}" sibTransId="{3FAE5055-F6F9-4CB5-B4F1-38D8E04ED41F}"/>
    <dgm:cxn modelId="{C345AC11-40CE-4E04-B476-604AEF7CEA5E}" type="presOf" srcId="{A55CFB38-004F-4C5B-81A0-113F2B9004C8}" destId="{4DC6DA22-CDAF-4395-958D-693B3F4B3FDF}" srcOrd="0" destOrd="0" presId="urn:microsoft.com/office/officeart/2005/8/layout/vList5"/>
    <dgm:cxn modelId="{0AADEA25-B54D-423E-9D3B-980D3218AD63}" srcId="{DFE54A75-DE7A-4994-A8A0-9B2007D18F6A}" destId="{E341E577-92AD-42B4-BF00-BFEC1D85C420}" srcOrd="0" destOrd="0" parTransId="{67DF7015-81F4-42AE-B3AB-5F6FED7E13C1}" sibTransId="{45D09EC9-DD0E-4B79-8351-1CCA75971DA1}"/>
    <dgm:cxn modelId="{80371626-EFB1-4148-AA7D-4E722D7604A4}" srcId="{55470505-3071-4925-A970-9C41B8B5E6B1}" destId="{06724E4B-A796-4E5A-A1D7-555E70213630}" srcOrd="1" destOrd="0" parTransId="{B1DA2C33-E51D-4EC2-8D1F-19FEED152D95}" sibTransId="{C575CCE6-E991-4418-A7DF-2D017D906216}"/>
    <dgm:cxn modelId="{E71BC83B-CA9F-401A-976A-BF5C1B92DAB6}" srcId="{55470505-3071-4925-A970-9C41B8B5E6B1}" destId="{A55CFB38-004F-4C5B-81A0-113F2B9004C8}" srcOrd="2" destOrd="0" parTransId="{3EDF0935-437E-4C76-9B35-E10E8751CA02}" sibTransId="{B0C77050-B35A-441E-BADD-2E08B5DFB438}"/>
    <dgm:cxn modelId="{14A6155E-934C-4D2A-B15C-E4420779F0E7}" type="presOf" srcId="{6D9EE124-E4D8-404B-9191-A52A11C75025}" destId="{6C64146B-A178-42B2-8E33-0EE58C6BB227}" srcOrd="0" destOrd="0" presId="urn:microsoft.com/office/officeart/2005/8/layout/vList5"/>
    <dgm:cxn modelId="{FC8CD960-503F-4368-A96F-7D9339D031DC}" type="presOf" srcId="{8B4B0CFE-0834-4F2D-8F8D-E546CEFB9C10}" destId="{6DF09527-8DB9-40A8-9591-6310EF6848D3}" srcOrd="0" destOrd="0" presId="urn:microsoft.com/office/officeart/2005/8/layout/vList5"/>
    <dgm:cxn modelId="{1B579C41-6FF7-4BE4-80E0-68AFF9657902}" type="presOf" srcId="{A79C9ECC-93C6-4190-85A6-946A9608FB2F}" destId="{F8A564A9-1CDF-4F83-A37B-9D6BAD3D6F22}" srcOrd="0" destOrd="0" presId="urn:microsoft.com/office/officeart/2005/8/layout/vList5"/>
    <dgm:cxn modelId="{4243DC46-3BC5-4357-8F55-28E3532F95EE}" srcId="{06724E4B-A796-4E5A-A1D7-555E70213630}" destId="{10BF533D-1A4F-4F09-BA94-1E6D7148ABEA}" srcOrd="0" destOrd="0" parTransId="{97DF20C5-0101-41EA-82AD-E81D6D6D0A17}" sibTransId="{24725144-F1F9-4F63-90CE-7D8B3D1F487D}"/>
    <dgm:cxn modelId="{A970686B-9DCF-488B-9296-8D3489B24847}" srcId="{C43ED332-4187-41EF-9D11-2A54D904806B}" destId="{93050166-E110-47E5-BDE4-3ADFB1E7E242}" srcOrd="0" destOrd="0" parTransId="{6585E7D6-5A9F-4428-BF4C-547757C01FA7}" sibTransId="{617C4483-BDFF-4BD9-A834-6E4E48A3AB98}"/>
    <dgm:cxn modelId="{3896CD4C-7E4A-4141-A180-3AE47B6F7374}" type="presOf" srcId="{1E95A8F6-9CE4-4FF2-BD93-5332BC5F4E88}" destId="{05DFCB04-2362-43FA-A832-4D0DCE828689}" srcOrd="0" destOrd="0" presId="urn:microsoft.com/office/officeart/2005/8/layout/vList5"/>
    <dgm:cxn modelId="{40D82B4F-E6BF-4B49-BDFB-A819B65D3815}" srcId="{55470505-3071-4925-A970-9C41B8B5E6B1}" destId="{8B4B0CFE-0834-4F2D-8F8D-E546CEFB9C10}" srcOrd="7" destOrd="0" parTransId="{1399C439-D31B-481A-B188-6A09DADF0C21}" sibTransId="{7D601FE9-8DF4-4E8E-BDAA-0B8065304A53}"/>
    <dgm:cxn modelId="{BC9B1150-ACAE-4290-B6D5-D34FAD5024A1}" type="presOf" srcId="{0ED2CE85-8EFD-4543-B9D9-11094B4AD7E2}" destId="{F18E7AD8-A842-4F6F-BD87-55C3E70305BC}" srcOrd="0" destOrd="0" presId="urn:microsoft.com/office/officeart/2005/8/layout/vList5"/>
    <dgm:cxn modelId="{64589D58-1028-48B9-91FA-A5DB12E87D1E}" type="presOf" srcId="{F17BEF1A-6894-4CD4-8BB8-645778C8765C}" destId="{485945A0-8944-473E-B2B2-6F0037DB0AF3}" srcOrd="0" destOrd="0" presId="urn:microsoft.com/office/officeart/2005/8/layout/vList5"/>
    <dgm:cxn modelId="{50AAEB79-FB23-4FFD-B2E7-B9EABDED3E4B}" srcId="{21886BCD-B425-47AB-950D-0807FB172021}" destId="{0ED2CE85-8EFD-4543-B9D9-11094B4AD7E2}" srcOrd="0" destOrd="0" parTransId="{1DF8B132-F5DF-4613-8321-ECED4BC56D82}" sibTransId="{E3D1450C-2521-4084-9CFB-AF235708C283}"/>
    <dgm:cxn modelId="{44569682-A3E2-4FF2-9ABF-229564DB8B79}" type="presOf" srcId="{C43ED332-4187-41EF-9D11-2A54D904806B}" destId="{11DBA616-025B-4811-B16A-E9649261AEC1}" srcOrd="0" destOrd="0" presId="urn:microsoft.com/office/officeart/2005/8/layout/vList5"/>
    <dgm:cxn modelId="{36F87B91-B719-4871-A093-34D9274478B7}" type="presOf" srcId="{C0F38571-F9E3-4B57-8D0D-231C9497BBFD}" destId="{A11CFE61-61D4-4B65-8D27-4D429967B2A6}" srcOrd="0" destOrd="0" presId="urn:microsoft.com/office/officeart/2005/8/layout/vList5"/>
    <dgm:cxn modelId="{C5C3E89E-FB5D-4E1C-9E23-E65583F635D7}" type="presOf" srcId="{06724E4B-A796-4E5A-A1D7-555E70213630}" destId="{035CB03A-1615-450A-A54B-4021A44361B1}" srcOrd="0" destOrd="0" presId="urn:microsoft.com/office/officeart/2005/8/layout/vList5"/>
    <dgm:cxn modelId="{194784A0-612A-4AC7-96F0-1589E6C1AFB6}" srcId="{55470505-3071-4925-A970-9C41B8B5E6B1}" destId="{21886BCD-B425-47AB-950D-0807FB172021}" srcOrd="3" destOrd="0" parTransId="{765EB6E1-E416-400A-854A-F7C2A5235183}" sibTransId="{F9291090-68C5-477A-B0F2-4CC3BC771468}"/>
    <dgm:cxn modelId="{EF6292A3-500D-4812-A6D1-20A0104D6EFA}" type="presOf" srcId="{E341E577-92AD-42B4-BF00-BFEC1D85C420}" destId="{D661369E-9600-4298-86D9-34710FC12B4E}" srcOrd="0" destOrd="0" presId="urn:microsoft.com/office/officeart/2005/8/layout/vList5"/>
    <dgm:cxn modelId="{AC628FAD-F27E-43DB-B9F3-613561EEED65}" srcId="{C0F38571-F9E3-4B57-8D0D-231C9497BBFD}" destId="{F17BEF1A-6894-4CD4-8BB8-645778C8765C}" srcOrd="0" destOrd="0" parTransId="{BD6282E3-735B-4FDA-AAC5-AEEDF6E1E109}" sibTransId="{D41E1EC1-EFCE-4153-B184-6DABDFA7306C}"/>
    <dgm:cxn modelId="{8151B9BF-0099-486C-BA0F-0BA24B97BAFA}" srcId="{8B4B0CFE-0834-4F2D-8F8D-E546CEFB9C10}" destId="{6D9EE124-E4D8-404B-9191-A52A11C75025}" srcOrd="0" destOrd="0" parTransId="{9A86F930-B809-40B4-9E43-39AB7D2D1B1F}" sibTransId="{CD00CA7B-D47E-486D-9D77-00B04781457F}"/>
    <dgm:cxn modelId="{049D4BC6-A4BB-474C-989D-95326733BEA5}" type="presOf" srcId="{55470505-3071-4925-A970-9C41B8B5E6B1}" destId="{25E3D2A5-61A3-432C-977D-2244C06B491A}" srcOrd="0" destOrd="0" presId="urn:microsoft.com/office/officeart/2005/8/layout/vList5"/>
    <dgm:cxn modelId="{4AF9EACA-0BC3-4CD7-9645-31EE8ABE9CAC}" srcId="{55470505-3071-4925-A970-9C41B8B5E6B1}" destId="{C0F38571-F9E3-4B57-8D0D-231C9497BBFD}" srcOrd="6" destOrd="0" parTransId="{A6FE1B39-D6A6-4F9B-987D-73E5E46F8560}" sibTransId="{EF531720-93B0-4F28-9AAB-DA6FF5C6AF9B}"/>
    <dgm:cxn modelId="{C9292DD5-1E58-4801-8573-3180D62EE1F1}" type="presOf" srcId="{DFE54A75-DE7A-4994-A8A0-9B2007D18F6A}" destId="{165ADFCA-F309-4452-86A1-8B3D58BCB9D5}" srcOrd="0" destOrd="0" presId="urn:microsoft.com/office/officeart/2005/8/layout/vList5"/>
    <dgm:cxn modelId="{D14F7CD5-8B1C-4A47-81A2-06734682E36D}" type="presOf" srcId="{93050166-E110-47E5-BDE4-3ADFB1E7E242}" destId="{597556D2-27A3-4DC2-8AA5-CBC8416048E8}" srcOrd="0" destOrd="0" presId="urn:microsoft.com/office/officeart/2005/8/layout/vList5"/>
    <dgm:cxn modelId="{BF9EBBDC-FE9A-48E4-9A87-6D08C94F4A6B}" type="presOf" srcId="{10BF533D-1A4F-4F09-BA94-1E6D7148ABEA}" destId="{C94D50CB-DDCC-4494-816D-473222C2E0DA}" srcOrd="0" destOrd="0" presId="urn:microsoft.com/office/officeart/2005/8/layout/vList5"/>
    <dgm:cxn modelId="{15C2B8DE-AF94-4C6F-BBE2-0A041C21B46F}" type="presOf" srcId="{126087EA-267E-4645-8C82-1E95E9C7B7ED}" destId="{AA0E4C6E-796A-406B-97E4-8CF5C38EED04}" srcOrd="0" destOrd="0" presId="urn:microsoft.com/office/officeart/2005/8/layout/vList5"/>
    <dgm:cxn modelId="{F30C5EE5-48E7-43F4-9671-15AF1580A425}" srcId="{55470505-3071-4925-A970-9C41B8B5E6B1}" destId="{C43ED332-4187-41EF-9D11-2A54D904806B}" srcOrd="4" destOrd="0" parTransId="{158AB5CB-58A9-435C-A7E9-7209028F4310}" sibTransId="{77CE9BC8-92D3-48FD-ADD2-44E6A7B871DE}"/>
    <dgm:cxn modelId="{43A857EC-DCD3-4E3B-9033-CF83D2B3CFC2}" srcId="{55470505-3071-4925-A970-9C41B8B5E6B1}" destId="{1E95A8F6-9CE4-4FF2-BD93-5332BC5F4E88}" srcOrd="5" destOrd="0" parTransId="{F289B799-F23E-43F6-8D6D-A90F948FA0CC}" sibTransId="{96CBE78D-5DE4-498D-999A-ED0E613E57F1}"/>
    <dgm:cxn modelId="{EC2E22F4-18A3-461E-87E0-4783CB198FDD}" type="presOf" srcId="{21886BCD-B425-47AB-950D-0807FB172021}" destId="{8CF57451-50D0-4FB1-B117-44DE815E5846}" srcOrd="0" destOrd="0" presId="urn:microsoft.com/office/officeart/2005/8/layout/vList5"/>
    <dgm:cxn modelId="{0ABBADFC-1A37-45D9-89B5-3154D0F9A123}" srcId="{1E95A8F6-9CE4-4FF2-BD93-5332BC5F4E88}" destId="{A79C9ECC-93C6-4190-85A6-946A9608FB2F}" srcOrd="0" destOrd="0" parTransId="{7C570A20-CFBD-4018-8CA6-22601E0679CC}" sibTransId="{22B923BC-8620-4B5A-9134-953217D046DA}"/>
    <dgm:cxn modelId="{FA3640FF-7444-4617-8AFF-8754D039BCAD}" type="presParOf" srcId="{25E3D2A5-61A3-432C-977D-2244C06B491A}" destId="{8A8E6974-8EA7-436F-BD24-D954D41043AD}" srcOrd="0" destOrd="0" presId="urn:microsoft.com/office/officeart/2005/8/layout/vList5"/>
    <dgm:cxn modelId="{2A1752D1-AA06-4688-A02A-D18DE97F1FEB}" type="presParOf" srcId="{8A8E6974-8EA7-436F-BD24-D954D41043AD}" destId="{165ADFCA-F309-4452-86A1-8B3D58BCB9D5}" srcOrd="0" destOrd="0" presId="urn:microsoft.com/office/officeart/2005/8/layout/vList5"/>
    <dgm:cxn modelId="{B65C1B7C-906D-4145-95C3-152662F65E1B}" type="presParOf" srcId="{8A8E6974-8EA7-436F-BD24-D954D41043AD}" destId="{D661369E-9600-4298-86D9-34710FC12B4E}" srcOrd="1" destOrd="0" presId="urn:microsoft.com/office/officeart/2005/8/layout/vList5"/>
    <dgm:cxn modelId="{B9235BCA-C034-44F2-8E56-49E5A152A0B2}" type="presParOf" srcId="{25E3D2A5-61A3-432C-977D-2244C06B491A}" destId="{AC07CC93-5878-49E1-B92A-57F828127320}" srcOrd="1" destOrd="0" presId="urn:microsoft.com/office/officeart/2005/8/layout/vList5"/>
    <dgm:cxn modelId="{A365EF52-C7C1-4D09-8160-E8D060864F42}" type="presParOf" srcId="{25E3D2A5-61A3-432C-977D-2244C06B491A}" destId="{26CB2954-961E-4AFC-8F88-9FEB0988E2A6}" srcOrd="2" destOrd="0" presId="urn:microsoft.com/office/officeart/2005/8/layout/vList5"/>
    <dgm:cxn modelId="{183BF0BF-CCD7-4EEF-81AE-5491484843B6}" type="presParOf" srcId="{26CB2954-961E-4AFC-8F88-9FEB0988E2A6}" destId="{035CB03A-1615-450A-A54B-4021A44361B1}" srcOrd="0" destOrd="0" presId="urn:microsoft.com/office/officeart/2005/8/layout/vList5"/>
    <dgm:cxn modelId="{E4207C45-D5FC-4C52-B0E8-B9E02BDCAAFF}" type="presParOf" srcId="{26CB2954-961E-4AFC-8F88-9FEB0988E2A6}" destId="{C94D50CB-DDCC-4494-816D-473222C2E0DA}" srcOrd="1" destOrd="0" presId="urn:microsoft.com/office/officeart/2005/8/layout/vList5"/>
    <dgm:cxn modelId="{124AD90E-A7FA-4C2F-A901-867DA2878EEB}" type="presParOf" srcId="{25E3D2A5-61A3-432C-977D-2244C06B491A}" destId="{26B50317-8A00-496C-B86B-40C0E947E124}" srcOrd="3" destOrd="0" presId="urn:microsoft.com/office/officeart/2005/8/layout/vList5"/>
    <dgm:cxn modelId="{A68AB66D-A546-453B-BA7C-A2BB3B077564}" type="presParOf" srcId="{25E3D2A5-61A3-432C-977D-2244C06B491A}" destId="{B9930B4C-BD45-4602-B78F-15EEF8C3E31B}" srcOrd="4" destOrd="0" presId="urn:microsoft.com/office/officeart/2005/8/layout/vList5"/>
    <dgm:cxn modelId="{5CCA7E85-ECB1-4B36-B652-BA9175F9E727}" type="presParOf" srcId="{B9930B4C-BD45-4602-B78F-15EEF8C3E31B}" destId="{4DC6DA22-CDAF-4395-958D-693B3F4B3FDF}" srcOrd="0" destOrd="0" presId="urn:microsoft.com/office/officeart/2005/8/layout/vList5"/>
    <dgm:cxn modelId="{5A087B63-52E7-4361-B9F8-522A8F61F024}" type="presParOf" srcId="{B9930B4C-BD45-4602-B78F-15EEF8C3E31B}" destId="{AA0E4C6E-796A-406B-97E4-8CF5C38EED04}" srcOrd="1" destOrd="0" presId="urn:microsoft.com/office/officeart/2005/8/layout/vList5"/>
    <dgm:cxn modelId="{C460AD9B-65D0-4582-99DB-C500F9C29389}" type="presParOf" srcId="{25E3D2A5-61A3-432C-977D-2244C06B491A}" destId="{700ADBA7-8C6A-4A21-B78B-FC3B1DB6B6B5}" srcOrd="5" destOrd="0" presId="urn:microsoft.com/office/officeart/2005/8/layout/vList5"/>
    <dgm:cxn modelId="{B86CDE6D-37E7-4B0E-A11C-8514B4D891DC}" type="presParOf" srcId="{25E3D2A5-61A3-432C-977D-2244C06B491A}" destId="{3490117A-61D0-4319-9478-49DA82AC0C5C}" srcOrd="6" destOrd="0" presId="urn:microsoft.com/office/officeart/2005/8/layout/vList5"/>
    <dgm:cxn modelId="{BDE455CD-4355-47B3-A777-A9936733DFA5}" type="presParOf" srcId="{3490117A-61D0-4319-9478-49DA82AC0C5C}" destId="{8CF57451-50D0-4FB1-B117-44DE815E5846}" srcOrd="0" destOrd="0" presId="urn:microsoft.com/office/officeart/2005/8/layout/vList5"/>
    <dgm:cxn modelId="{D8A836A3-8228-4B70-83A2-E61D82864D36}" type="presParOf" srcId="{3490117A-61D0-4319-9478-49DA82AC0C5C}" destId="{F18E7AD8-A842-4F6F-BD87-55C3E70305BC}" srcOrd="1" destOrd="0" presId="urn:microsoft.com/office/officeart/2005/8/layout/vList5"/>
    <dgm:cxn modelId="{1D76E301-5ED5-4772-A331-C189CCD61944}" type="presParOf" srcId="{25E3D2A5-61A3-432C-977D-2244C06B491A}" destId="{02E822EB-382F-4883-A467-CCBF61D6218A}" srcOrd="7" destOrd="0" presId="urn:microsoft.com/office/officeart/2005/8/layout/vList5"/>
    <dgm:cxn modelId="{75300F29-BC46-46C7-A961-B90F583A2F9A}" type="presParOf" srcId="{25E3D2A5-61A3-432C-977D-2244C06B491A}" destId="{4EAA33AE-2F2B-4260-9BDF-0AC72AAEE0A7}" srcOrd="8" destOrd="0" presId="urn:microsoft.com/office/officeart/2005/8/layout/vList5"/>
    <dgm:cxn modelId="{A053CD09-12CF-4F03-BB0B-8F1AEFDDFADB}" type="presParOf" srcId="{4EAA33AE-2F2B-4260-9BDF-0AC72AAEE0A7}" destId="{11DBA616-025B-4811-B16A-E9649261AEC1}" srcOrd="0" destOrd="0" presId="urn:microsoft.com/office/officeart/2005/8/layout/vList5"/>
    <dgm:cxn modelId="{4336A416-1E2E-41CB-B8AA-41F1EC564D53}" type="presParOf" srcId="{4EAA33AE-2F2B-4260-9BDF-0AC72AAEE0A7}" destId="{597556D2-27A3-4DC2-8AA5-CBC8416048E8}" srcOrd="1" destOrd="0" presId="urn:microsoft.com/office/officeart/2005/8/layout/vList5"/>
    <dgm:cxn modelId="{2CF5590F-D8EF-413D-888A-82E77E98DA10}" type="presParOf" srcId="{25E3D2A5-61A3-432C-977D-2244C06B491A}" destId="{5E100BBC-2594-4785-A9EE-F61D8885E92D}" srcOrd="9" destOrd="0" presId="urn:microsoft.com/office/officeart/2005/8/layout/vList5"/>
    <dgm:cxn modelId="{75E3B7CC-73F5-40C7-A88E-130DFAD41313}" type="presParOf" srcId="{25E3D2A5-61A3-432C-977D-2244C06B491A}" destId="{F9B21B44-36C6-4068-997C-F957C6D74815}" srcOrd="10" destOrd="0" presId="urn:microsoft.com/office/officeart/2005/8/layout/vList5"/>
    <dgm:cxn modelId="{5F1B9824-4612-47E5-B52D-98BA1C45B52C}" type="presParOf" srcId="{F9B21B44-36C6-4068-997C-F957C6D74815}" destId="{05DFCB04-2362-43FA-A832-4D0DCE828689}" srcOrd="0" destOrd="0" presId="urn:microsoft.com/office/officeart/2005/8/layout/vList5"/>
    <dgm:cxn modelId="{0259F2E5-EAB8-41E7-B55C-D3859292F19A}" type="presParOf" srcId="{F9B21B44-36C6-4068-997C-F957C6D74815}" destId="{F8A564A9-1CDF-4F83-A37B-9D6BAD3D6F22}" srcOrd="1" destOrd="0" presId="urn:microsoft.com/office/officeart/2005/8/layout/vList5"/>
    <dgm:cxn modelId="{2BAA0457-5845-464A-B8C2-E3BD6F5A6FD3}" type="presParOf" srcId="{25E3D2A5-61A3-432C-977D-2244C06B491A}" destId="{794205C0-64C8-4648-B81B-03D16A90DB09}" srcOrd="11" destOrd="0" presId="urn:microsoft.com/office/officeart/2005/8/layout/vList5"/>
    <dgm:cxn modelId="{018C6773-6FD0-4137-B932-F1D95E510D99}" type="presParOf" srcId="{25E3D2A5-61A3-432C-977D-2244C06B491A}" destId="{BA99545F-5208-4697-8F5B-857E7CE76E88}" srcOrd="12" destOrd="0" presId="urn:microsoft.com/office/officeart/2005/8/layout/vList5"/>
    <dgm:cxn modelId="{F227FE42-E457-42D8-80F2-2B439BC93735}" type="presParOf" srcId="{BA99545F-5208-4697-8F5B-857E7CE76E88}" destId="{A11CFE61-61D4-4B65-8D27-4D429967B2A6}" srcOrd="0" destOrd="0" presId="urn:microsoft.com/office/officeart/2005/8/layout/vList5"/>
    <dgm:cxn modelId="{CFD80688-3978-4C58-BBAE-58A3C8712470}" type="presParOf" srcId="{BA99545F-5208-4697-8F5B-857E7CE76E88}" destId="{485945A0-8944-473E-B2B2-6F0037DB0AF3}" srcOrd="1" destOrd="0" presId="urn:microsoft.com/office/officeart/2005/8/layout/vList5"/>
    <dgm:cxn modelId="{82BA00B7-7CFE-4979-A84C-2FA4DFDBFC85}" type="presParOf" srcId="{25E3D2A5-61A3-432C-977D-2244C06B491A}" destId="{011D881B-4DBF-40C6-90D4-D5382D9FA993}" srcOrd="13" destOrd="0" presId="urn:microsoft.com/office/officeart/2005/8/layout/vList5"/>
    <dgm:cxn modelId="{DC7D4F98-80C3-4ED6-BECD-2956AE453E17}" type="presParOf" srcId="{25E3D2A5-61A3-432C-977D-2244C06B491A}" destId="{0DD8AF2C-02CC-4998-96D4-F02F47045954}" srcOrd="14" destOrd="0" presId="urn:microsoft.com/office/officeart/2005/8/layout/vList5"/>
    <dgm:cxn modelId="{EF48C438-AF57-4664-8157-4F3C8C515539}" type="presParOf" srcId="{0DD8AF2C-02CC-4998-96D4-F02F47045954}" destId="{6DF09527-8DB9-40A8-9591-6310EF6848D3}" srcOrd="0" destOrd="0" presId="urn:microsoft.com/office/officeart/2005/8/layout/vList5"/>
    <dgm:cxn modelId="{F2A87FA2-3DF2-4EE6-AA2E-BA5D95FB00E1}" type="presParOf" srcId="{0DD8AF2C-02CC-4998-96D4-F02F47045954}" destId="{6C64146B-A178-42B2-8E33-0EE58C6BB2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F9322-CF00-488D-B65E-1A0DD2142904}"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ES"/>
        </a:p>
      </dgm:t>
    </dgm:pt>
    <dgm:pt modelId="{E3465A56-B938-48A5-AF88-3F9DA54D00EB}">
      <dgm:prSet custT="1"/>
      <dgm:spPr>
        <a:ln>
          <a:solidFill>
            <a:schemeClr val="accent6">
              <a:lumMod val="75000"/>
            </a:schemeClr>
          </a:solidFill>
        </a:ln>
      </dgm:spPr>
      <dgm:t>
        <a:bodyPr/>
        <a:lstStyle/>
        <a:p>
          <a:r>
            <a:rPr lang="en" sz="2000" b="1" dirty="0">
              <a:solidFill>
                <a:schemeClr val="tx1"/>
              </a:solidFill>
            </a:rPr>
            <a:t>Övgü (Dan. 9:4)</a:t>
          </a:r>
        </a:p>
      </dgm:t>
    </dgm:pt>
    <dgm:pt modelId="{30E4F015-7CA5-4929-8DF6-FAD271A935FF}" type="parTrans" cxnId="{72B3A172-48AA-4A4F-BD2D-2016BB6E559B}">
      <dgm:prSet/>
      <dgm:spPr/>
      <dgm:t>
        <a:bodyPr/>
        <a:lstStyle/>
        <a:p>
          <a:endParaRPr lang="es-ES" sz="2000" b="1">
            <a:solidFill>
              <a:schemeClr val="tx1"/>
            </a:solidFill>
          </a:endParaRPr>
        </a:p>
      </dgm:t>
    </dgm:pt>
    <dgm:pt modelId="{D57DF6AC-B164-47ED-B200-94A353E1866E}" type="sibTrans" cxnId="{72B3A172-48AA-4A4F-BD2D-2016BB6E559B}">
      <dgm:prSet/>
      <dgm:spPr/>
      <dgm:t>
        <a:bodyPr/>
        <a:lstStyle/>
        <a:p>
          <a:endParaRPr lang="es-ES" sz="2000" b="1">
            <a:solidFill>
              <a:schemeClr val="tx1"/>
            </a:solidFill>
          </a:endParaRPr>
        </a:p>
      </dgm:t>
    </dgm:pt>
    <dgm:pt modelId="{20FA4401-1DC4-4523-9B6D-45EE1B3387A8}">
      <dgm:prSet custT="1"/>
      <dgm:spPr>
        <a:solidFill>
          <a:schemeClr val="accent5">
            <a:lumMod val="60000"/>
            <a:lumOff val="40000"/>
          </a:schemeClr>
        </a:solidFill>
        <a:ln>
          <a:solidFill>
            <a:schemeClr val="accent5">
              <a:lumMod val="50000"/>
            </a:schemeClr>
          </a:solidFill>
        </a:ln>
      </dgm:spPr>
      <dgm:t>
        <a:bodyPr/>
        <a:lstStyle/>
        <a:p>
          <a:r>
            <a:rPr lang="en" sz="2000" b="1" dirty="0">
              <a:solidFill>
                <a:schemeClr val="tx1"/>
              </a:solidFill>
            </a:rPr>
            <a:t>İtiraf ve bağışlanma                     (Dan. 9:5-15)</a:t>
          </a:r>
        </a:p>
      </dgm:t>
    </dgm:pt>
    <dgm:pt modelId="{DCD32011-DA33-4BF7-8CAE-0921073AAA28}" type="parTrans" cxnId="{963D82A9-0374-421D-B3BC-3BFE4ED40109}">
      <dgm:prSet/>
      <dgm:spPr/>
      <dgm:t>
        <a:bodyPr/>
        <a:lstStyle/>
        <a:p>
          <a:endParaRPr lang="es-ES" sz="2000" b="1">
            <a:solidFill>
              <a:schemeClr val="tx1"/>
            </a:solidFill>
          </a:endParaRPr>
        </a:p>
      </dgm:t>
    </dgm:pt>
    <dgm:pt modelId="{7B66BA96-D5B4-4FDF-8036-AD5359B8DD76}" type="sibTrans" cxnId="{963D82A9-0374-421D-B3BC-3BFE4ED40109}">
      <dgm:prSet/>
      <dgm:spPr/>
      <dgm:t>
        <a:bodyPr/>
        <a:lstStyle/>
        <a:p>
          <a:endParaRPr lang="es-ES" sz="2000" b="1">
            <a:solidFill>
              <a:schemeClr val="tx1"/>
            </a:solidFill>
          </a:endParaRPr>
        </a:p>
      </dgm:t>
    </dgm:pt>
    <dgm:pt modelId="{0C24B085-9070-4A80-A6E6-FE450510DB75}">
      <dgm:prSet custT="1"/>
      <dgm:spPr>
        <a:ln>
          <a:solidFill>
            <a:schemeClr val="accent1">
              <a:lumMod val="75000"/>
            </a:schemeClr>
          </a:solidFill>
        </a:ln>
      </dgm:spPr>
      <dgm:t>
        <a:bodyPr/>
        <a:lstStyle/>
        <a:p>
          <a:r>
            <a:rPr lang="en" sz="2000" b="1" dirty="0">
              <a:solidFill>
                <a:schemeClr val="tx1"/>
              </a:solidFill>
            </a:rPr>
            <a:t>Dilekler </a:t>
          </a:r>
          <a:br>
            <a:rPr lang="es-ES" sz="2000" b="1" dirty="0">
              <a:solidFill>
                <a:schemeClr val="tx1"/>
              </a:solidFill>
            </a:rPr>
          </a:br>
          <a:r>
            <a:rPr lang="en" sz="2000" b="1" dirty="0">
              <a:solidFill>
                <a:schemeClr val="tx1"/>
              </a:solidFill>
            </a:rPr>
            <a:t>(Dan. 9:16-19)</a:t>
          </a:r>
        </a:p>
      </dgm:t>
    </dgm:pt>
    <dgm:pt modelId="{8C7EFEFE-D8FA-436C-BB14-1CA9FEDD25B1}" type="parTrans" cxnId="{E21EB075-698D-455D-899D-DC9C010CE746}">
      <dgm:prSet/>
      <dgm:spPr/>
      <dgm:t>
        <a:bodyPr/>
        <a:lstStyle/>
        <a:p>
          <a:endParaRPr lang="es-ES" sz="2000" b="1">
            <a:solidFill>
              <a:schemeClr val="tx1"/>
            </a:solidFill>
          </a:endParaRPr>
        </a:p>
      </dgm:t>
    </dgm:pt>
    <dgm:pt modelId="{579E1778-8069-4957-AD38-ABC0E8D7CE21}" type="sibTrans" cxnId="{E21EB075-698D-455D-899D-DC9C010CE746}">
      <dgm:prSet/>
      <dgm:spPr/>
      <dgm:t>
        <a:bodyPr/>
        <a:lstStyle/>
        <a:p>
          <a:endParaRPr lang="es-ES" sz="2000" b="1">
            <a:solidFill>
              <a:schemeClr val="tx1"/>
            </a:solidFill>
          </a:endParaRPr>
        </a:p>
      </dgm:t>
    </dgm:pt>
    <dgm:pt modelId="{E8D3EBBE-3BB1-4BF5-8D20-67C612467C80}">
      <dgm:prSet custT="1"/>
      <dgm:spPr>
        <a:solidFill>
          <a:srgbClr val="92D050"/>
        </a:solidFill>
        <a:ln>
          <a:solidFill>
            <a:schemeClr val="accent4">
              <a:lumMod val="50000"/>
            </a:schemeClr>
          </a:solidFill>
        </a:ln>
      </dgm:spPr>
      <dgm:t>
        <a:bodyPr/>
        <a:lstStyle/>
        <a:p>
          <a:r>
            <a:rPr lang="en" sz="2000" b="1" dirty="0">
              <a:solidFill>
                <a:schemeClr val="tx1"/>
              </a:solidFill>
            </a:rPr>
            <a:t>Şükran (Fil. 4:6)</a:t>
          </a:r>
        </a:p>
      </dgm:t>
    </dgm:pt>
    <dgm:pt modelId="{83940BDD-4934-47B8-9E85-87DB0239EC6D}" type="parTrans" cxnId="{25F302F6-230A-45AD-ABD7-E1B9662F2407}">
      <dgm:prSet/>
      <dgm:spPr/>
      <dgm:t>
        <a:bodyPr/>
        <a:lstStyle/>
        <a:p>
          <a:endParaRPr lang="es-ES" sz="2000" b="1">
            <a:solidFill>
              <a:schemeClr val="tx1"/>
            </a:solidFill>
          </a:endParaRPr>
        </a:p>
      </dgm:t>
    </dgm:pt>
    <dgm:pt modelId="{1DC9F24A-6F7D-47FD-98A1-CBF4FE9AA248}" type="sibTrans" cxnId="{25F302F6-230A-45AD-ABD7-E1B9662F2407}">
      <dgm:prSet/>
      <dgm:spPr/>
      <dgm:t>
        <a:bodyPr/>
        <a:lstStyle/>
        <a:p>
          <a:endParaRPr lang="es-ES" sz="2000" b="1">
            <a:solidFill>
              <a:schemeClr val="tx1"/>
            </a:solidFill>
          </a:endParaRPr>
        </a:p>
      </dgm:t>
    </dgm:pt>
    <dgm:pt modelId="{5810A717-0D90-4C06-8D22-55633640A0FD}" type="pres">
      <dgm:prSet presAssocID="{E8AF9322-CF00-488D-B65E-1A0DD2142904}" presName="matrix" presStyleCnt="0">
        <dgm:presLayoutVars>
          <dgm:chMax val="1"/>
          <dgm:dir/>
          <dgm:resizeHandles val="exact"/>
        </dgm:presLayoutVars>
      </dgm:prSet>
      <dgm:spPr/>
    </dgm:pt>
    <dgm:pt modelId="{036F359D-0D6E-4B33-9B34-9CA629BD20A9}" type="pres">
      <dgm:prSet presAssocID="{E8AF9322-CF00-488D-B65E-1A0DD2142904}" presName="diamond" presStyleLbl="bgShp" presStyleIdx="0" presStyleCnt="1" custScaleX="252411"/>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a:solidFill>
            <a:srgbClr val="874A00"/>
          </a:solidFill>
        </a:ln>
        <a:scene3d>
          <a:camera prst="orthographicFront">
            <a:rot lat="0" lon="0" rev="0"/>
          </a:camera>
          <a:lightRig rig="contrasting" dir="t">
            <a:rot lat="0" lon="0" rev="1200000"/>
          </a:lightRig>
        </a:scene3d>
        <a:sp3d z="-300000" prstMaterial="plastic">
          <a:bevelT prst="angle"/>
        </a:sp3d>
      </dgm:spPr>
    </dgm:pt>
    <dgm:pt modelId="{53BCF369-612C-4677-87D9-37545E106659}" type="pres">
      <dgm:prSet presAssocID="{E8AF9322-CF00-488D-B65E-1A0DD2142904}" presName="quad1" presStyleLbl="node1" presStyleIdx="0" presStyleCnt="4" custScaleX="300785" custLinFactX="-100399" custLinFactNeighborX="-200000">
        <dgm:presLayoutVars>
          <dgm:chMax val="0"/>
          <dgm:chPref val="0"/>
          <dgm:bulletEnabled val="1"/>
        </dgm:presLayoutVars>
      </dgm:prSet>
      <dgm:spPr/>
    </dgm:pt>
    <dgm:pt modelId="{6A9A1EE4-F59D-45D2-A75E-17BD95A7D3E7}" type="pres">
      <dgm:prSet presAssocID="{E8AF9322-CF00-488D-B65E-1A0DD2142904}" presName="quad2" presStyleLbl="node1" presStyleIdx="1" presStyleCnt="4" custScaleX="300785" custLinFactX="100000" custLinFactNeighborX="198033">
        <dgm:presLayoutVars>
          <dgm:chMax val="0"/>
          <dgm:chPref val="0"/>
          <dgm:bulletEnabled val="1"/>
        </dgm:presLayoutVars>
      </dgm:prSet>
      <dgm:spPr/>
    </dgm:pt>
    <dgm:pt modelId="{F61C4A4F-D520-4F03-847E-7856DC21CFD1}" type="pres">
      <dgm:prSet presAssocID="{E8AF9322-CF00-488D-B65E-1A0DD2142904}" presName="quad3" presStyleLbl="node1" presStyleIdx="2" presStyleCnt="4" custScaleX="300785" custLinFactX="-100399" custLinFactNeighborX="-200000">
        <dgm:presLayoutVars>
          <dgm:chMax val="0"/>
          <dgm:chPref val="0"/>
          <dgm:bulletEnabled val="1"/>
        </dgm:presLayoutVars>
      </dgm:prSet>
      <dgm:spPr/>
    </dgm:pt>
    <dgm:pt modelId="{B84DBE54-B637-4116-BC08-3140180187E5}" type="pres">
      <dgm:prSet presAssocID="{E8AF9322-CF00-488D-B65E-1A0DD2142904}" presName="quad4" presStyleLbl="node1" presStyleIdx="3" presStyleCnt="4" custScaleX="300785" custLinFactX="100000" custLinFactNeighborX="198033">
        <dgm:presLayoutVars>
          <dgm:chMax val="0"/>
          <dgm:chPref val="0"/>
          <dgm:bulletEnabled val="1"/>
        </dgm:presLayoutVars>
      </dgm:prSet>
      <dgm:spPr/>
    </dgm:pt>
  </dgm:ptLst>
  <dgm:cxnLst>
    <dgm:cxn modelId="{7514D739-F31F-4FD6-82B7-B671940F7058}" type="presOf" srcId="{20FA4401-1DC4-4523-9B6D-45EE1B3387A8}" destId="{6A9A1EE4-F59D-45D2-A75E-17BD95A7D3E7}" srcOrd="0" destOrd="0" presId="urn:microsoft.com/office/officeart/2005/8/layout/matrix3"/>
    <dgm:cxn modelId="{36EF595C-630F-4137-BF8A-678A34E78B3B}" type="presOf" srcId="{E8D3EBBE-3BB1-4BF5-8D20-67C612467C80}" destId="{B84DBE54-B637-4116-BC08-3140180187E5}" srcOrd="0" destOrd="0" presId="urn:microsoft.com/office/officeart/2005/8/layout/matrix3"/>
    <dgm:cxn modelId="{72B3A172-48AA-4A4F-BD2D-2016BB6E559B}" srcId="{E8AF9322-CF00-488D-B65E-1A0DD2142904}" destId="{E3465A56-B938-48A5-AF88-3F9DA54D00EB}" srcOrd="0" destOrd="0" parTransId="{30E4F015-7CA5-4929-8DF6-FAD271A935FF}" sibTransId="{D57DF6AC-B164-47ED-B200-94A353E1866E}"/>
    <dgm:cxn modelId="{E21EB075-698D-455D-899D-DC9C010CE746}" srcId="{E8AF9322-CF00-488D-B65E-1A0DD2142904}" destId="{0C24B085-9070-4A80-A6E6-FE450510DB75}" srcOrd="2" destOrd="0" parTransId="{8C7EFEFE-D8FA-436C-BB14-1CA9FEDD25B1}" sibTransId="{579E1778-8069-4957-AD38-ABC0E8D7CE21}"/>
    <dgm:cxn modelId="{07D05857-E8D1-4280-9352-BCB889DFC82A}" type="presOf" srcId="{E8AF9322-CF00-488D-B65E-1A0DD2142904}" destId="{5810A717-0D90-4C06-8D22-55633640A0FD}" srcOrd="0" destOrd="0" presId="urn:microsoft.com/office/officeart/2005/8/layout/matrix3"/>
    <dgm:cxn modelId="{637AEA99-EDF5-47C9-873F-C947A08F92E5}" type="presOf" srcId="{E3465A56-B938-48A5-AF88-3F9DA54D00EB}" destId="{53BCF369-612C-4677-87D9-37545E106659}" srcOrd="0" destOrd="0" presId="urn:microsoft.com/office/officeart/2005/8/layout/matrix3"/>
    <dgm:cxn modelId="{963D82A9-0374-421D-B3BC-3BFE4ED40109}" srcId="{E8AF9322-CF00-488D-B65E-1A0DD2142904}" destId="{20FA4401-1DC4-4523-9B6D-45EE1B3387A8}" srcOrd="1" destOrd="0" parTransId="{DCD32011-DA33-4BF7-8CAE-0921073AAA28}" sibTransId="{7B66BA96-D5B4-4FDF-8036-AD5359B8DD76}"/>
    <dgm:cxn modelId="{A67040E9-7B8D-4B39-9226-2103BC5F8B07}" type="presOf" srcId="{0C24B085-9070-4A80-A6E6-FE450510DB75}" destId="{F61C4A4F-D520-4F03-847E-7856DC21CFD1}" srcOrd="0" destOrd="0" presId="urn:microsoft.com/office/officeart/2005/8/layout/matrix3"/>
    <dgm:cxn modelId="{25F302F6-230A-45AD-ABD7-E1B9662F2407}" srcId="{E8AF9322-CF00-488D-B65E-1A0DD2142904}" destId="{E8D3EBBE-3BB1-4BF5-8D20-67C612467C80}" srcOrd="3" destOrd="0" parTransId="{83940BDD-4934-47B8-9E85-87DB0239EC6D}" sibTransId="{1DC9F24A-6F7D-47FD-98A1-CBF4FE9AA248}"/>
    <dgm:cxn modelId="{238B96AA-B2EB-40EB-9174-F684EF972E1A}" type="presParOf" srcId="{5810A717-0D90-4C06-8D22-55633640A0FD}" destId="{036F359D-0D6E-4B33-9B34-9CA629BD20A9}" srcOrd="0" destOrd="0" presId="urn:microsoft.com/office/officeart/2005/8/layout/matrix3"/>
    <dgm:cxn modelId="{60B2D619-1EC6-4CD2-9E8B-9EC0367E785F}" type="presParOf" srcId="{5810A717-0D90-4C06-8D22-55633640A0FD}" destId="{53BCF369-612C-4677-87D9-37545E106659}" srcOrd="1" destOrd="0" presId="urn:microsoft.com/office/officeart/2005/8/layout/matrix3"/>
    <dgm:cxn modelId="{0FF498E3-6B2A-4BE2-8863-0A93D43AFB9A}" type="presParOf" srcId="{5810A717-0D90-4C06-8D22-55633640A0FD}" destId="{6A9A1EE4-F59D-45D2-A75E-17BD95A7D3E7}" srcOrd="2" destOrd="0" presId="urn:microsoft.com/office/officeart/2005/8/layout/matrix3"/>
    <dgm:cxn modelId="{A6280CA1-B61D-49F0-8298-3DC2F2541A97}" type="presParOf" srcId="{5810A717-0D90-4C06-8D22-55633640A0FD}" destId="{F61C4A4F-D520-4F03-847E-7856DC21CFD1}" srcOrd="3" destOrd="0" presId="urn:microsoft.com/office/officeart/2005/8/layout/matrix3"/>
    <dgm:cxn modelId="{05CC67E1-41DC-4D4F-9879-DEC441A95CE8}" type="presParOf" srcId="{5810A717-0D90-4C06-8D22-55633640A0FD}" destId="{B84DBE54-B637-4116-BC08-3140180187E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369E-9600-4298-86D9-34710FC12B4E}">
      <dsp:nvSpPr>
        <dsp:cNvPr id="0" name=""/>
        <dsp:cNvSpPr/>
      </dsp:nvSpPr>
      <dsp:spPr>
        <a:xfrm rot="5400000">
          <a:off x="8062969" y="-3389944"/>
          <a:ext cx="486506" cy="7388424"/>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Tüm insanların Babası ile olan kişisel ilişkimizi fark etmeliyiz</a:t>
          </a:r>
          <a:endParaRPr lang="es-ES" sz="1800" kern="1200" dirty="0"/>
        </a:p>
      </dsp:txBody>
      <dsp:txXfrm rot="-5400000">
        <a:off x="4612011" y="84763"/>
        <a:ext cx="7364675" cy="439008"/>
      </dsp:txXfrm>
    </dsp:sp>
    <dsp:sp modelId="{165ADFCA-F309-4452-86A1-8B3D58BCB9D5}">
      <dsp:nvSpPr>
        <dsp:cNvPr id="0" name=""/>
        <dsp:cNvSpPr/>
      </dsp:nvSpPr>
      <dsp:spPr>
        <a:xfrm>
          <a:off x="1066" y="201"/>
          <a:ext cx="4610944" cy="608132"/>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“Göklerdeki Babamız”</a:t>
          </a:r>
          <a:endParaRPr lang="es-ES" sz="1800" kern="1200" dirty="0">
            <a:effectLst>
              <a:outerShdw blurRad="38100" dist="38100" dir="2700000" algn="tl">
                <a:srgbClr val="000000"/>
              </a:outerShdw>
            </a:effectLst>
          </a:endParaRPr>
        </a:p>
      </dsp:txBody>
      <dsp:txXfrm>
        <a:off x="30753" y="29888"/>
        <a:ext cx="4551570" cy="548758"/>
      </dsp:txXfrm>
    </dsp:sp>
    <dsp:sp modelId="{C94D50CB-DDCC-4494-816D-473222C2E0DA}">
      <dsp:nvSpPr>
        <dsp:cNvPr id="0" name=""/>
        <dsp:cNvSpPr/>
      </dsp:nvSpPr>
      <dsp:spPr>
        <a:xfrm rot="5400000">
          <a:off x="8062969" y="-2751404"/>
          <a:ext cx="486506" cy="738842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Tanrı'nın kutsallığını kabul etmek, bizi O'na huşu ve saygıyla yaklaştırır</a:t>
          </a:r>
          <a:endParaRPr lang="es-ES" sz="1800" kern="1200" dirty="0"/>
        </a:p>
      </dsp:txBody>
      <dsp:txXfrm rot="-5400000">
        <a:off x="4612011" y="723303"/>
        <a:ext cx="7364675" cy="439008"/>
      </dsp:txXfrm>
    </dsp:sp>
    <dsp:sp modelId="{035CB03A-1615-450A-A54B-4021A44361B1}">
      <dsp:nvSpPr>
        <dsp:cNvPr id="0" name=""/>
        <dsp:cNvSpPr/>
      </dsp:nvSpPr>
      <dsp:spPr>
        <a:xfrm>
          <a:off x="1066" y="638741"/>
          <a:ext cx="4610944" cy="608132"/>
        </a:xfrm>
        <a:prstGeom prst="roundRect">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“Adın kutsal kılınsın”</a:t>
          </a:r>
          <a:endParaRPr lang="es-ES" sz="1800" kern="1200" dirty="0">
            <a:effectLst>
              <a:outerShdw blurRad="38100" dist="38100" dir="2700000" algn="tl">
                <a:srgbClr val="000000"/>
              </a:outerShdw>
            </a:effectLst>
          </a:endParaRPr>
        </a:p>
      </dsp:txBody>
      <dsp:txXfrm>
        <a:off x="30753" y="668428"/>
        <a:ext cx="4551570" cy="548758"/>
      </dsp:txXfrm>
    </dsp:sp>
    <dsp:sp modelId="{AA0E4C6E-796A-406B-97E4-8CF5C38EED04}">
      <dsp:nvSpPr>
        <dsp:cNvPr id="0" name=""/>
        <dsp:cNvSpPr/>
      </dsp:nvSpPr>
      <dsp:spPr>
        <a:xfrm rot="5400000">
          <a:off x="8062969" y="-2112864"/>
          <a:ext cx="486506" cy="738842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a:t>İsa’nın geri dönüşünü özlemle bekleyelim</a:t>
          </a:r>
          <a:endParaRPr lang="es-ES" sz="1800" kern="1200"/>
        </a:p>
      </dsp:txBody>
      <dsp:txXfrm rot="-5400000">
        <a:off x="4612011" y="1361843"/>
        <a:ext cx="7364675" cy="439008"/>
      </dsp:txXfrm>
    </dsp:sp>
    <dsp:sp modelId="{4DC6DA22-CDAF-4395-958D-693B3F4B3FDF}">
      <dsp:nvSpPr>
        <dsp:cNvPr id="0" name=""/>
        <dsp:cNvSpPr/>
      </dsp:nvSpPr>
      <dsp:spPr>
        <a:xfrm>
          <a:off x="1066" y="1277280"/>
          <a:ext cx="4610944" cy="608132"/>
        </a:xfrm>
        <a:prstGeom prst="roundRect">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“Egemenliğin gelsin”</a:t>
          </a:r>
          <a:endParaRPr lang="es-ES" sz="1800" kern="1200" dirty="0">
            <a:effectLst>
              <a:outerShdw blurRad="38100" dist="38100" dir="2700000" algn="tl">
                <a:srgbClr val="000000"/>
              </a:outerShdw>
            </a:effectLst>
          </a:endParaRPr>
        </a:p>
      </dsp:txBody>
      <dsp:txXfrm>
        <a:off x="30753" y="1306967"/>
        <a:ext cx="4551570" cy="548758"/>
      </dsp:txXfrm>
    </dsp:sp>
    <dsp:sp modelId="{F18E7AD8-A842-4F6F-BD87-55C3E70305BC}">
      <dsp:nvSpPr>
        <dsp:cNvPr id="0" name=""/>
        <dsp:cNvSpPr/>
      </dsp:nvSpPr>
      <dsp:spPr>
        <a:xfrm rot="5400000">
          <a:off x="8062969" y="-1474325"/>
          <a:ext cx="486506" cy="7388424"/>
        </a:xfrm>
        <a:prstGeom prst="round2SameRect">
          <a:avLst/>
        </a:prstGeom>
        <a:solidFill>
          <a:srgbClr val="B9E1FF"/>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İlahi egemenliği kabul edelim ve Tanrı'nın iradesinin hayatlarımızda ve dünyada gerçekleşmesini dileyelim</a:t>
          </a:r>
          <a:endParaRPr lang="es-ES" sz="1800" kern="1200" dirty="0"/>
        </a:p>
      </dsp:txBody>
      <dsp:txXfrm rot="-5400000">
        <a:off x="4612011" y="2000382"/>
        <a:ext cx="7364675" cy="439008"/>
      </dsp:txXfrm>
    </dsp:sp>
    <dsp:sp modelId="{8CF57451-50D0-4FB1-B117-44DE815E5846}">
      <dsp:nvSpPr>
        <dsp:cNvPr id="0" name=""/>
        <dsp:cNvSpPr/>
      </dsp:nvSpPr>
      <dsp:spPr>
        <a:xfrm>
          <a:off x="1066" y="1915820"/>
          <a:ext cx="4610944" cy="608132"/>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“Gökte olduğu gibi yeryüzünde de senin iraden gerçekleşsin”</a:t>
          </a:r>
          <a:endParaRPr lang="es-ES" sz="1800" kern="1200" dirty="0">
            <a:effectLst>
              <a:outerShdw blurRad="38100" dist="38100" dir="2700000" algn="tl">
                <a:srgbClr val="000000"/>
              </a:outerShdw>
            </a:effectLst>
          </a:endParaRPr>
        </a:p>
      </dsp:txBody>
      <dsp:txXfrm>
        <a:off x="30753" y="1945507"/>
        <a:ext cx="4551570" cy="548758"/>
      </dsp:txXfrm>
    </dsp:sp>
    <dsp:sp modelId="{597556D2-27A3-4DC2-8AA5-CBC8416048E8}">
      <dsp:nvSpPr>
        <dsp:cNvPr id="0" name=""/>
        <dsp:cNvSpPr/>
      </dsp:nvSpPr>
      <dsp:spPr>
        <a:xfrm rot="5400000">
          <a:off x="8062969" y="-835785"/>
          <a:ext cx="486506" cy="7388424"/>
        </a:xfrm>
        <a:prstGeom prst="round2SameRect">
          <a:avLst/>
        </a:prstGeom>
        <a:solidFill>
          <a:srgbClr val="FFC9C9"/>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Hem fiziksel hem de ruhsal olarak yaşamak için ihtiyacımız olanı isteyelim</a:t>
          </a:r>
          <a:endParaRPr lang="es-ES" sz="1800" kern="1200" dirty="0"/>
        </a:p>
      </dsp:txBody>
      <dsp:txXfrm rot="-5400000">
        <a:off x="4612011" y="2638922"/>
        <a:ext cx="7364675" cy="439008"/>
      </dsp:txXfrm>
    </dsp:sp>
    <dsp:sp modelId="{11DBA616-025B-4811-B16A-E9649261AEC1}">
      <dsp:nvSpPr>
        <dsp:cNvPr id="0" name=""/>
        <dsp:cNvSpPr/>
      </dsp:nvSpPr>
      <dsp:spPr>
        <a:xfrm>
          <a:off x="1066" y="2554359"/>
          <a:ext cx="4610944" cy="608132"/>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“Bugün bize günlük ekmeğimizi ver”</a:t>
          </a:r>
          <a:endParaRPr lang="es-ES" sz="1800" kern="1200" dirty="0">
            <a:effectLst>
              <a:outerShdw blurRad="38100" dist="38100" dir="2700000" algn="tl">
                <a:srgbClr val="000000"/>
              </a:outerShdw>
            </a:effectLst>
          </a:endParaRPr>
        </a:p>
      </dsp:txBody>
      <dsp:txXfrm>
        <a:off x="30753" y="2584046"/>
        <a:ext cx="4551570" cy="548758"/>
      </dsp:txXfrm>
    </dsp:sp>
    <dsp:sp modelId="{F8A564A9-1CDF-4F83-A37B-9D6BAD3D6F22}">
      <dsp:nvSpPr>
        <dsp:cNvPr id="0" name=""/>
        <dsp:cNvSpPr/>
      </dsp:nvSpPr>
      <dsp:spPr>
        <a:xfrm rot="5400000">
          <a:off x="8062969" y="-197246"/>
          <a:ext cx="486506" cy="7388424"/>
        </a:xfrm>
        <a:prstGeom prst="round2SameRect">
          <a:avLst/>
        </a:prstGeom>
        <a:solidFill>
          <a:srgbClr val="E1FFFF"/>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Tıpkı Tanrı’nın bizi bağışladığı gibi, tövbe etmeliyiz, bağışlanmayı dilemeliyiz ve bize zarar verenleri bağışlamalıyız</a:t>
          </a:r>
          <a:endParaRPr lang="es-ES" sz="1800" kern="1200" dirty="0"/>
        </a:p>
      </dsp:txBody>
      <dsp:txXfrm rot="-5400000">
        <a:off x="4612011" y="3277461"/>
        <a:ext cx="7364675" cy="439008"/>
      </dsp:txXfrm>
    </dsp:sp>
    <dsp:sp modelId="{05DFCB04-2362-43FA-A832-4D0DCE828689}">
      <dsp:nvSpPr>
        <dsp:cNvPr id="0" name=""/>
        <dsp:cNvSpPr/>
      </dsp:nvSpPr>
      <dsp:spPr>
        <a:xfrm>
          <a:off x="1066" y="3192899"/>
          <a:ext cx="4610944" cy="608132"/>
        </a:xfrm>
        <a:prstGeom prst="round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ts val="0"/>
            </a:spcAft>
            <a:buNone/>
          </a:pPr>
          <a:r>
            <a:rPr lang="en" sz="1800" b="1" kern="1200" dirty="0">
              <a:effectLst>
                <a:outerShdw blurRad="38100" dist="38100" dir="2700000" algn="tl">
                  <a:srgbClr val="000000"/>
                </a:outerShdw>
              </a:effectLst>
            </a:rPr>
            <a:t>“Ve bizim borçlarımızı bağışla, biz de borçlularımızı bağışladığımız gibi”</a:t>
          </a:r>
          <a:endParaRPr lang="es-ES" sz="1800" kern="1200" dirty="0">
            <a:effectLst>
              <a:outerShdw blurRad="38100" dist="38100" dir="2700000" algn="tl">
                <a:srgbClr val="000000"/>
              </a:outerShdw>
            </a:effectLst>
          </a:endParaRPr>
        </a:p>
      </dsp:txBody>
      <dsp:txXfrm>
        <a:off x="30753" y="3222586"/>
        <a:ext cx="4551570" cy="548758"/>
      </dsp:txXfrm>
    </dsp:sp>
    <dsp:sp modelId="{485945A0-8944-473E-B2B2-6F0037DB0AF3}">
      <dsp:nvSpPr>
        <dsp:cNvPr id="0" name=""/>
        <dsp:cNvSpPr/>
      </dsp:nvSpPr>
      <dsp:spPr>
        <a:xfrm rot="5400000">
          <a:off x="8062969" y="441293"/>
          <a:ext cx="486506" cy="7388424"/>
        </a:xfrm>
        <a:prstGeom prst="round2SameRect">
          <a:avLst/>
        </a:prstGeom>
        <a:solidFill>
          <a:srgbClr val="FFDBC9"/>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Bu dünyada var olan kötülükten korunmak ve sığınmak için dua edelim</a:t>
          </a:r>
          <a:endParaRPr lang="es-ES" sz="1800" kern="1200" dirty="0"/>
        </a:p>
      </dsp:txBody>
      <dsp:txXfrm rot="-5400000">
        <a:off x="4612011" y="3916001"/>
        <a:ext cx="7364675" cy="439008"/>
      </dsp:txXfrm>
    </dsp:sp>
    <dsp:sp modelId="{A11CFE61-61D4-4B65-8D27-4D429967B2A6}">
      <dsp:nvSpPr>
        <dsp:cNvPr id="0" name=""/>
        <dsp:cNvSpPr/>
      </dsp:nvSpPr>
      <dsp:spPr>
        <a:xfrm>
          <a:off x="1066" y="3831438"/>
          <a:ext cx="4610944" cy="608132"/>
        </a:xfrm>
        <a:prstGeom prst="roundRect">
          <a:avLst/>
        </a:prstGeom>
        <a:solidFill>
          <a:srgbClr val="99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“Bizi ayartılmaya götürme, kötü olandan kurtar”</a:t>
          </a:r>
          <a:endParaRPr lang="es-ES" sz="1800" kern="1200" dirty="0">
            <a:effectLst>
              <a:outerShdw blurRad="38100" dist="38100" dir="2700000" algn="tl">
                <a:srgbClr val="000000"/>
              </a:outerShdw>
            </a:effectLst>
          </a:endParaRPr>
        </a:p>
      </dsp:txBody>
      <dsp:txXfrm>
        <a:off x="30753" y="3861125"/>
        <a:ext cx="4551570" cy="548758"/>
      </dsp:txXfrm>
    </dsp:sp>
    <dsp:sp modelId="{6C64146B-A178-42B2-8E33-0EE58C6BB227}">
      <dsp:nvSpPr>
        <dsp:cNvPr id="0" name=""/>
        <dsp:cNvSpPr/>
      </dsp:nvSpPr>
      <dsp:spPr>
        <a:xfrm rot="5400000">
          <a:off x="8062969" y="1079833"/>
          <a:ext cx="486506" cy="7388424"/>
        </a:xfrm>
        <a:prstGeom prst="round2SameRect">
          <a:avLst/>
        </a:prstGeom>
        <a:solidFill>
          <a:srgbClr val="E3E3D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en" sz="1800" b="1" kern="1200" dirty="0"/>
            <a:t>Varlığımızın, sahip olduklarımızın ve yaptıklarımızın hepsinin Tanrı’ya ait olduğunu kabul edelim. Yalnızca O, yüceliği ve övgüyü hak eder</a:t>
          </a:r>
          <a:endParaRPr lang="es-ES" sz="1800" kern="1200" dirty="0"/>
        </a:p>
      </dsp:txBody>
      <dsp:txXfrm rot="-5400000">
        <a:off x="4612011" y="4554541"/>
        <a:ext cx="7364675" cy="439008"/>
      </dsp:txXfrm>
    </dsp:sp>
    <dsp:sp modelId="{6DF09527-8DB9-40A8-9591-6310EF6848D3}">
      <dsp:nvSpPr>
        <dsp:cNvPr id="0" name=""/>
        <dsp:cNvSpPr/>
      </dsp:nvSpPr>
      <dsp:spPr>
        <a:xfrm>
          <a:off x="1066" y="4469978"/>
          <a:ext cx="4610944" cy="608132"/>
        </a:xfrm>
        <a:prstGeom prst="roundRect">
          <a:avLst/>
        </a:prstGeom>
        <a:solidFill>
          <a:srgbClr val="6C6D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“Çünkü egemenlik, güç ve yücelik sonsuza dek senindir. Amin”</a:t>
          </a:r>
          <a:endParaRPr lang="es-ES" sz="1800" kern="1200" dirty="0">
            <a:effectLst>
              <a:outerShdw blurRad="38100" dist="38100" dir="2700000" algn="tl">
                <a:srgbClr val="000000"/>
              </a:outerShdw>
            </a:effectLst>
          </a:endParaRPr>
        </a:p>
      </dsp:txBody>
      <dsp:txXfrm>
        <a:off x="30753" y="4499665"/>
        <a:ext cx="4551570" cy="54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359D-0D6E-4B33-9B34-9CA629BD20A9}">
      <dsp:nvSpPr>
        <dsp:cNvPr id="0" name=""/>
        <dsp:cNvSpPr/>
      </dsp:nvSpPr>
      <dsp:spPr>
        <a:xfrm>
          <a:off x="1309030" y="0"/>
          <a:ext cx="5267436" cy="2086849"/>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cap="flat" cmpd="sng" algn="ctr">
          <a:solidFill>
            <a:srgbClr val="874A00"/>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3BCF369-612C-4677-87D9-37545E106659}">
      <dsp:nvSpPr>
        <dsp:cNvPr id="0" name=""/>
        <dsp:cNvSpPr/>
      </dsp:nvSpPr>
      <dsp:spPr>
        <a:xfrm>
          <a:off x="0" y="198250"/>
          <a:ext cx="2448002" cy="813871"/>
        </a:xfrm>
        <a:prstGeom prst="roundRect">
          <a:avLst/>
        </a:prstGeom>
        <a:solidFill>
          <a:schemeClr val="accent3">
            <a:hueOff val="0"/>
            <a:satOff val="0"/>
            <a:lumOff val="0"/>
            <a:alphaOff val="0"/>
          </a:schemeClr>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Övgü (Dan. 9:4)</a:t>
          </a:r>
        </a:p>
      </dsp:txBody>
      <dsp:txXfrm>
        <a:off x="39730" y="237980"/>
        <a:ext cx="2368542" cy="734411"/>
      </dsp:txXfrm>
    </dsp:sp>
    <dsp:sp modelId="{6A9A1EE4-F59D-45D2-A75E-17BD95A7D3E7}">
      <dsp:nvSpPr>
        <dsp:cNvPr id="0" name=""/>
        <dsp:cNvSpPr/>
      </dsp:nvSpPr>
      <dsp:spPr>
        <a:xfrm>
          <a:off x="5437494" y="198250"/>
          <a:ext cx="2448002" cy="813871"/>
        </a:xfrm>
        <a:prstGeom prst="roundRect">
          <a:avLst/>
        </a:prstGeom>
        <a:solidFill>
          <a:schemeClr val="accent5">
            <a:lumMod val="60000"/>
            <a:lumOff val="40000"/>
          </a:schemeClr>
        </a:solidFill>
        <a:ln>
          <a:solidFill>
            <a:schemeClr val="accent5">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İtiraf ve bağışlanma                     (Dan. 9:5-15)</a:t>
          </a:r>
        </a:p>
      </dsp:txBody>
      <dsp:txXfrm>
        <a:off x="5477224" y="237980"/>
        <a:ext cx="2368542" cy="734411"/>
      </dsp:txXfrm>
    </dsp:sp>
    <dsp:sp modelId="{F61C4A4F-D520-4F03-847E-7856DC21CFD1}">
      <dsp:nvSpPr>
        <dsp:cNvPr id="0" name=""/>
        <dsp:cNvSpPr/>
      </dsp:nvSpPr>
      <dsp:spPr>
        <a:xfrm>
          <a:off x="0" y="1074727"/>
          <a:ext cx="2448002" cy="813871"/>
        </a:xfrm>
        <a:prstGeom prst="roundRect">
          <a:avLst/>
        </a:prstGeom>
        <a:solidFill>
          <a:schemeClr val="accent3">
            <a:hueOff val="-7999998"/>
            <a:satOff val="0"/>
            <a:lumOff val="-20000"/>
            <a:alphaOff val="0"/>
          </a:schemeClr>
        </a:solidFill>
        <a:ln>
          <a:solidFill>
            <a:schemeClr val="accent1">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Dilekler </a:t>
          </a:r>
          <a:br>
            <a:rPr lang="es-ES" sz="2000" b="1" kern="1200" dirty="0">
              <a:solidFill>
                <a:schemeClr val="tx1"/>
              </a:solidFill>
            </a:rPr>
          </a:br>
          <a:r>
            <a:rPr lang="en" sz="2000" b="1" kern="1200" dirty="0">
              <a:solidFill>
                <a:schemeClr val="tx1"/>
              </a:solidFill>
            </a:rPr>
            <a:t>(Dan. 9:16-19)</a:t>
          </a:r>
        </a:p>
      </dsp:txBody>
      <dsp:txXfrm>
        <a:off x="39730" y="1114457"/>
        <a:ext cx="2368542" cy="734411"/>
      </dsp:txXfrm>
    </dsp:sp>
    <dsp:sp modelId="{B84DBE54-B637-4116-BC08-3140180187E5}">
      <dsp:nvSpPr>
        <dsp:cNvPr id="0" name=""/>
        <dsp:cNvSpPr/>
      </dsp:nvSpPr>
      <dsp:spPr>
        <a:xfrm>
          <a:off x="5437494" y="1074727"/>
          <a:ext cx="2448002" cy="813871"/>
        </a:xfrm>
        <a:prstGeom prst="roundRect">
          <a:avLst/>
        </a:prstGeom>
        <a:solidFill>
          <a:srgbClr val="92D050"/>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Şükran (Fil. 4:6)</a:t>
          </a:r>
        </a:p>
      </dsp:txBody>
      <dsp:txXfrm>
        <a:off x="5477224" y="1114457"/>
        <a:ext cx="2368542" cy="73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9B8F-E6F1-ED24-B11F-FF231DAEFF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3DB951-487B-8CF3-6DB9-D7749B637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92E6C92-9FF3-C726-089F-F9C5B276A70B}"/>
              </a:ext>
            </a:extLst>
          </p:cNvPr>
          <p:cNvSpPr>
            <a:spLocks noGrp="1"/>
          </p:cNvSpPr>
          <p:nvPr>
            <p:ph type="dt" sz="half" idx="10"/>
          </p:nvPr>
        </p:nvSpPr>
        <p:spPr/>
        <p:txBody>
          <a:bodyPr/>
          <a:lstStyle/>
          <a:p>
            <a:fld id="{79AA3ED4-694B-40CE-8C88-E2BCE3ADF338}" type="datetimeFigureOut">
              <a:rPr lang="es-ES" smtClean="0"/>
              <a:t>25/04/2026</a:t>
            </a:fld>
            <a:endParaRPr lang="es-ES"/>
          </a:p>
        </p:txBody>
      </p:sp>
      <p:sp>
        <p:nvSpPr>
          <p:cNvPr id="5" name="Marcador de pie de página 4">
            <a:extLst>
              <a:ext uri="{FF2B5EF4-FFF2-40B4-BE49-F238E27FC236}">
                <a16:creationId xmlns:a16="http://schemas.microsoft.com/office/drawing/2014/main" id="{9EC55F94-B21D-65F5-224B-B9E11CD242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A21C29-CA21-C878-0753-1BE7A10424A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7480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2E796-1216-8F52-B298-D840FB3C3F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DD451A-0566-E779-BA6C-3E88D6FF0D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75279E-6DC6-72AA-6AAB-3E8BC0628DBA}"/>
              </a:ext>
            </a:extLst>
          </p:cNvPr>
          <p:cNvSpPr>
            <a:spLocks noGrp="1"/>
          </p:cNvSpPr>
          <p:nvPr>
            <p:ph type="dt" sz="half" idx="10"/>
          </p:nvPr>
        </p:nvSpPr>
        <p:spPr/>
        <p:txBody>
          <a:bodyPr/>
          <a:lstStyle/>
          <a:p>
            <a:fld id="{79AA3ED4-694B-40CE-8C88-E2BCE3ADF338}" type="datetimeFigureOut">
              <a:rPr lang="es-ES" smtClean="0"/>
              <a:t>25/04/2026</a:t>
            </a:fld>
            <a:endParaRPr lang="es-ES"/>
          </a:p>
        </p:txBody>
      </p:sp>
      <p:sp>
        <p:nvSpPr>
          <p:cNvPr id="5" name="Marcador de pie de página 4">
            <a:extLst>
              <a:ext uri="{FF2B5EF4-FFF2-40B4-BE49-F238E27FC236}">
                <a16:creationId xmlns:a16="http://schemas.microsoft.com/office/drawing/2014/main" id="{F428A623-119B-72E9-1968-F6628A6563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047E0C-F000-2A85-BD39-F1B356B6184F}"/>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811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5F19A8-132B-8F0D-D912-1E6681934F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AC1155-AB4D-8A63-BCEE-B0FE129AB0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B6C5F7-882A-4546-99C9-8FC43490EA52}"/>
              </a:ext>
            </a:extLst>
          </p:cNvPr>
          <p:cNvSpPr>
            <a:spLocks noGrp="1"/>
          </p:cNvSpPr>
          <p:nvPr>
            <p:ph type="dt" sz="half" idx="10"/>
          </p:nvPr>
        </p:nvSpPr>
        <p:spPr/>
        <p:txBody>
          <a:bodyPr/>
          <a:lstStyle/>
          <a:p>
            <a:fld id="{79AA3ED4-694B-40CE-8C88-E2BCE3ADF338}" type="datetimeFigureOut">
              <a:rPr lang="es-ES" smtClean="0"/>
              <a:t>25/04/2026</a:t>
            </a:fld>
            <a:endParaRPr lang="es-ES"/>
          </a:p>
        </p:txBody>
      </p:sp>
      <p:sp>
        <p:nvSpPr>
          <p:cNvPr id="5" name="Marcador de pie de página 4">
            <a:extLst>
              <a:ext uri="{FF2B5EF4-FFF2-40B4-BE49-F238E27FC236}">
                <a16:creationId xmlns:a16="http://schemas.microsoft.com/office/drawing/2014/main" id="{EDBA81F1-51EA-DED7-230E-41F38024B2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DC28D-C6A8-3EF1-64F7-C86C77191FD3}"/>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7593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698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53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442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107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98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17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10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994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1579F-40E4-C229-772E-37B5033192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E6080-0D25-DFF3-89AE-CBA5475F8A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8008B2-5B65-6F77-13EA-B181CF7E23F1}"/>
              </a:ext>
            </a:extLst>
          </p:cNvPr>
          <p:cNvSpPr>
            <a:spLocks noGrp="1"/>
          </p:cNvSpPr>
          <p:nvPr>
            <p:ph type="dt" sz="half" idx="10"/>
          </p:nvPr>
        </p:nvSpPr>
        <p:spPr/>
        <p:txBody>
          <a:bodyPr/>
          <a:lstStyle/>
          <a:p>
            <a:fld id="{79AA3ED4-694B-40CE-8C88-E2BCE3ADF338}" type="datetimeFigureOut">
              <a:rPr lang="es-ES" smtClean="0"/>
              <a:t>25/04/2026</a:t>
            </a:fld>
            <a:endParaRPr lang="es-ES"/>
          </a:p>
        </p:txBody>
      </p:sp>
      <p:sp>
        <p:nvSpPr>
          <p:cNvPr id="5" name="Marcador de pie de página 4">
            <a:extLst>
              <a:ext uri="{FF2B5EF4-FFF2-40B4-BE49-F238E27FC236}">
                <a16:creationId xmlns:a16="http://schemas.microsoft.com/office/drawing/2014/main" id="{6D3CA951-675D-3DA4-6377-7E8F0A0416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F3546-5114-08DC-C570-044D1D1E0DB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4425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564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447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773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3CFB-74E7-5526-BD6B-0EFC19BCA6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685FA3-7D00-4418-5D90-32B6115417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2D3A8C-FF51-6E66-9827-8475A923F82B}"/>
              </a:ext>
            </a:extLst>
          </p:cNvPr>
          <p:cNvSpPr>
            <a:spLocks noGrp="1"/>
          </p:cNvSpPr>
          <p:nvPr>
            <p:ph type="dt" sz="half" idx="10"/>
          </p:nvPr>
        </p:nvSpPr>
        <p:spPr/>
        <p:txBody>
          <a:bodyPr/>
          <a:lstStyle/>
          <a:p>
            <a:fld id="{79AA3ED4-694B-40CE-8C88-E2BCE3ADF338}" type="datetimeFigureOut">
              <a:rPr lang="es-ES" smtClean="0"/>
              <a:t>25/04/2026</a:t>
            </a:fld>
            <a:endParaRPr lang="es-ES"/>
          </a:p>
        </p:txBody>
      </p:sp>
      <p:sp>
        <p:nvSpPr>
          <p:cNvPr id="5" name="Marcador de pie de página 4">
            <a:extLst>
              <a:ext uri="{FF2B5EF4-FFF2-40B4-BE49-F238E27FC236}">
                <a16:creationId xmlns:a16="http://schemas.microsoft.com/office/drawing/2014/main" id="{48DDC946-B7AB-38A7-840E-B898541EDD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3CA63B-3F6F-942B-1A8A-6D4469DBE19C}"/>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418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9D55B-9D9F-8719-7DE0-4DE4CFCB12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9909CA-DD5F-5632-70E9-4A8EA6BB67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18B772-3BCA-7CB2-7160-0A5A48BE42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EED0A9-E0D1-C605-5D04-EB0523EB8A13}"/>
              </a:ext>
            </a:extLst>
          </p:cNvPr>
          <p:cNvSpPr>
            <a:spLocks noGrp="1"/>
          </p:cNvSpPr>
          <p:nvPr>
            <p:ph type="dt" sz="half" idx="10"/>
          </p:nvPr>
        </p:nvSpPr>
        <p:spPr/>
        <p:txBody>
          <a:bodyPr/>
          <a:lstStyle/>
          <a:p>
            <a:fld id="{79AA3ED4-694B-40CE-8C88-E2BCE3ADF338}" type="datetimeFigureOut">
              <a:rPr lang="es-ES" smtClean="0"/>
              <a:t>25/04/2026</a:t>
            </a:fld>
            <a:endParaRPr lang="es-ES"/>
          </a:p>
        </p:txBody>
      </p:sp>
      <p:sp>
        <p:nvSpPr>
          <p:cNvPr id="6" name="Marcador de pie de página 5">
            <a:extLst>
              <a:ext uri="{FF2B5EF4-FFF2-40B4-BE49-F238E27FC236}">
                <a16:creationId xmlns:a16="http://schemas.microsoft.com/office/drawing/2014/main" id="{93B641B7-B845-D04C-D38C-8D627E8947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7CF59-EC06-B864-C0B3-75D5634641C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49998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7FC14-7D1E-C189-C3E7-8DA5379A29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CF8C7B-4928-C12F-C38F-B607441A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894432-A484-B6EA-86D0-B773F7D3A7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237DE0-FC7E-5AD1-8D11-77458F014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EC533F-DB9A-3F91-71F1-32FA6CCD64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C68E75-76FA-0DC2-8A54-F4FEB867BFA8}"/>
              </a:ext>
            </a:extLst>
          </p:cNvPr>
          <p:cNvSpPr>
            <a:spLocks noGrp="1"/>
          </p:cNvSpPr>
          <p:nvPr>
            <p:ph type="dt" sz="half" idx="10"/>
          </p:nvPr>
        </p:nvSpPr>
        <p:spPr/>
        <p:txBody>
          <a:bodyPr/>
          <a:lstStyle/>
          <a:p>
            <a:fld id="{79AA3ED4-694B-40CE-8C88-E2BCE3ADF338}" type="datetimeFigureOut">
              <a:rPr lang="es-ES" smtClean="0"/>
              <a:t>25/04/2026</a:t>
            </a:fld>
            <a:endParaRPr lang="es-ES"/>
          </a:p>
        </p:txBody>
      </p:sp>
      <p:sp>
        <p:nvSpPr>
          <p:cNvPr id="8" name="Marcador de pie de página 7">
            <a:extLst>
              <a:ext uri="{FF2B5EF4-FFF2-40B4-BE49-F238E27FC236}">
                <a16:creationId xmlns:a16="http://schemas.microsoft.com/office/drawing/2014/main" id="{43E24BDA-6747-BC72-889A-B653EEEDE86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0F11F15-CB97-7752-D6B4-9C05C9785777}"/>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8838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BEA6C-7B4D-CCA7-1F0D-B2DD3199F44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2D4A19-F048-BCB9-5212-3AA70FF639A3}"/>
              </a:ext>
            </a:extLst>
          </p:cNvPr>
          <p:cNvSpPr>
            <a:spLocks noGrp="1"/>
          </p:cNvSpPr>
          <p:nvPr>
            <p:ph type="dt" sz="half" idx="10"/>
          </p:nvPr>
        </p:nvSpPr>
        <p:spPr/>
        <p:txBody>
          <a:bodyPr/>
          <a:lstStyle/>
          <a:p>
            <a:fld id="{79AA3ED4-694B-40CE-8C88-E2BCE3ADF338}" type="datetimeFigureOut">
              <a:rPr lang="es-ES" smtClean="0"/>
              <a:t>25/04/2026</a:t>
            </a:fld>
            <a:endParaRPr lang="es-ES"/>
          </a:p>
        </p:txBody>
      </p:sp>
      <p:sp>
        <p:nvSpPr>
          <p:cNvPr id="4" name="Marcador de pie de página 3">
            <a:extLst>
              <a:ext uri="{FF2B5EF4-FFF2-40B4-BE49-F238E27FC236}">
                <a16:creationId xmlns:a16="http://schemas.microsoft.com/office/drawing/2014/main" id="{8103C5D5-1666-06DE-08EC-7D5C16D22BE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EC0F27F-8BCD-959C-A2FC-75FB7C1EAD70}"/>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4428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D46D9-CA59-6720-08AB-6E0EB7DD73EB}"/>
              </a:ext>
            </a:extLst>
          </p:cNvPr>
          <p:cNvSpPr>
            <a:spLocks noGrp="1"/>
          </p:cNvSpPr>
          <p:nvPr>
            <p:ph type="dt" sz="half" idx="10"/>
          </p:nvPr>
        </p:nvSpPr>
        <p:spPr/>
        <p:txBody>
          <a:bodyPr/>
          <a:lstStyle/>
          <a:p>
            <a:fld id="{79AA3ED4-694B-40CE-8C88-E2BCE3ADF338}" type="datetimeFigureOut">
              <a:rPr lang="es-ES" smtClean="0"/>
              <a:t>25/04/2026</a:t>
            </a:fld>
            <a:endParaRPr lang="es-ES"/>
          </a:p>
        </p:txBody>
      </p:sp>
      <p:sp>
        <p:nvSpPr>
          <p:cNvPr id="3" name="Marcador de pie de página 2">
            <a:extLst>
              <a:ext uri="{FF2B5EF4-FFF2-40B4-BE49-F238E27FC236}">
                <a16:creationId xmlns:a16="http://schemas.microsoft.com/office/drawing/2014/main" id="{C9A92E83-B01B-AB51-828E-E8F81DBEAF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28E63B-FD1A-6081-6308-1F1FA61AF9C8}"/>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14404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3A7E8-605E-8A4B-0694-5429C993C5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AECD9B-462A-E81C-F825-9F1F0830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8FE668-E681-067D-6AAE-46CCDE9AB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40FDE2-879B-0C47-EF5A-52E634173367}"/>
              </a:ext>
            </a:extLst>
          </p:cNvPr>
          <p:cNvSpPr>
            <a:spLocks noGrp="1"/>
          </p:cNvSpPr>
          <p:nvPr>
            <p:ph type="dt" sz="half" idx="10"/>
          </p:nvPr>
        </p:nvSpPr>
        <p:spPr/>
        <p:txBody>
          <a:bodyPr/>
          <a:lstStyle/>
          <a:p>
            <a:fld id="{79AA3ED4-694B-40CE-8C88-E2BCE3ADF338}" type="datetimeFigureOut">
              <a:rPr lang="es-ES" smtClean="0"/>
              <a:t>25/04/2026</a:t>
            </a:fld>
            <a:endParaRPr lang="es-ES"/>
          </a:p>
        </p:txBody>
      </p:sp>
      <p:sp>
        <p:nvSpPr>
          <p:cNvPr id="6" name="Marcador de pie de página 5">
            <a:extLst>
              <a:ext uri="{FF2B5EF4-FFF2-40B4-BE49-F238E27FC236}">
                <a16:creationId xmlns:a16="http://schemas.microsoft.com/office/drawing/2014/main" id="{4E8F0307-8A54-2BB3-3537-3A1232C861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3F5EC8-93E8-97C3-14D2-74236E253B3B}"/>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166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B3FA9-4DFC-2CB6-4860-5039519DDC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A56ED8A-573C-5A42-3765-0F0379D3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07FDEE-B7C5-EDCE-B4D8-7B41E6B3B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186F-F404-6E2E-C469-469BBCF0C4D2}"/>
              </a:ext>
            </a:extLst>
          </p:cNvPr>
          <p:cNvSpPr>
            <a:spLocks noGrp="1"/>
          </p:cNvSpPr>
          <p:nvPr>
            <p:ph type="dt" sz="half" idx="10"/>
          </p:nvPr>
        </p:nvSpPr>
        <p:spPr/>
        <p:txBody>
          <a:bodyPr/>
          <a:lstStyle/>
          <a:p>
            <a:fld id="{79AA3ED4-694B-40CE-8C88-E2BCE3ADF338}" type="datetimeFigureOut">
              <a:rPr lang="es-ES" smtClean="0"/>
              <a:t>25/04/2026</a:t>
            </a:fld>
            <a:endParaRPr lang="es-ES"/>
          </a:p>
        </p:txBody>
      </p:sp>
      <p:sp>
        <p:nvSpPr>
          <p:cNvPr id="6" name="Marcador de pie de página 5">
            <a:extLst>
              <a:ext uri="{FF2B5EF4-FFF2-40B4-BE49-F238E27FC236}">
                <a16:creationId xmlns:a16="http://schemas.microsoft.com/office/drawing/2014/main" id="{6BFDA642-1623-FFC3-4626-03450189A6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930F50-2B39-5E17-7F6F-A9755695B23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693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30819B-7944-2C93-7E64-81B699417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EAFA0EBF-A459-F0B3-7CDA-EB0858CC1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52138E2B-97BB-9EA7-5E33-7C257B399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AA3ED4-694B-40CE-8C88-E2BCE3ADF338}" type="datetimeFigureOut">
              <a:rPr lang="es-ES" smtClean="0"/>
              <a:t>25/04/2026</a:t>
            </a:fld>
            <a:endParaRPr lang="es-ES"/>
          </a:p>
        </p:txBody>
      </p:sp>
      <p:sp>
        <p:nvSpPr>
          <p:cNvPr id="5" name="Marcador de pie de página 4">
            <a:extLst>
              <a:ext uri="{FF2B5EF4-FFF2-40B4-BE49-F238E27FC236}">
                <a16:creationId xmlns:a16="http://schemas.microsoft.com/office/drawing/2014/main" id="{C1655683-4F7E-9C0E-A166-118AA2C73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26D7D6C-0D47-B0B0-303F-B3F8BF813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175B3F-379E-41A7-A4B8-36BDEBA0AEC5}" type="slidenum">
              <a:rPr lang="es-ES" smtClean="0"/>
              <a:t>‹Nº›</a:t>
            </a:fld>
            <a:endParaRPr lang="es-ES"/>
          </a:p>
        </p:txBody>
      </p:sp>
    </p:spTree>
    <p:extLst>
      <p:ext uri="{BB962C8B-B14F-4D97-AF65-F5344CB8AC3E}">
        <p14:creationId xmlns:p14="http://schemas.microsoft.com/office/powerpoint/2010/main" val="115433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25/04/2026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52215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A4EC2-DDD8-0559-AA29-51CF9FBB04C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60CA2A1-61C5-EA76-CA52-53217A8ADA8C}"/>
              </a:ext>
            </a:extLst>
          </p:cNvPr>
          <p:cNvSpPr>
            <a:spLocks noGrp="1" noRot="1" noMove="1" noResize="1" noEditPoints="1" noAdjustHandles="1" noChangeArrowheads="1" noChangeShapeType="1"/>
          </p:cNvSpPr>
          <p:nvPr/>
        </p:nvSpPr>
        <p:spPr>
          <a:xfrm>
            <a:off x="8646161" y="4069976"/>
            <a:ext cx="3545839" cy="2788024"/>
          </a:xfrm>
          <a:prstGeom prst="rect">
            <a:avLst/>
          </a:prstGeom>
          <a:solidFill>
            <a:srgbClr val="47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D42E9DB9-6C20-527F-C26C-E758D4187760}"/>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r="-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Imagen 4">
            <a:extLst>
              <a:ext uri="{FF2B5EF4-FFF2-40B4-BE49-F238E27FC236}">
                <a16:creationId xmlns:a16="http://schemas.microsoft.com/office/drawing/2014/main" id="{E849407C-2693-7ADA-D01F-3F87DDF9A59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4069976"/>
            <a:ext cx="3535311" cy="2788023"/>
          </a:xfrm>
          <a:prstGeom prst="rect">
            <a:avLst/>
          </a:prstGeom>
        </p:spPr>
      </p:pic>
      <p:pic>
        <p:nvPicPr>
          <p:cNvPr id="9" name="Imagen 8">
            <a:extLst>
              <a:ext uri="{FF2B5EF4-FFF2-40B4-BE49-F238E27FC236}">
                <a16:creationId xmlns:a16="http://schemas.microsoft.com/office/drawing/2014/main" id="{6E8B3850-160A-6C7F-D0A6-B0A97931C3B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3696199" y="3257176"/>
            <a:ext cx="4789093" cy="3600824"/>
          </a:xfrm>
          <a:prstGeom prst="rect">
            <a:avLst/>
          </a:prstGeom>
        </p:spPr>
      </p:pic>
      <p:pic>
        <p:nvPicPr>
          <p:cNvPr id="3" name="Imagen 2">
            <a:extLst>
              <a:ext uri="{FF2B5EF4-FFF2-40B4-BE49-F238E27FC236}">
                <a16:creationId xmlns:a16="http://schemas.microsoft.com/office/drawing/2014/main" id="{D51F3A4D-1952-CC09-D805-EBD77D55203B}"/>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sp>
        <p:nvSpPr>
          <p:cNvPr id="4" name="CuadroTexto 3">
            <a:extLst>
              <a:ext uri="{FF2B5EF4-FFF2-40B4-BE49-F238E27FC236}">
                <a16:creationId xmlns:a16="http://schemas.microsoft.com/office/drawing/2014/main" id="{11B1BA24-3C92-E422-CC73-828A4A1F4297}"/>
              </a:ext>
            </a:extLst>
          </p:cNvPr>
          <p:cNvSpPr txBox="1"/>
          <p:nvPr/>
        </p:nvSpPr>
        <p:spPr>
          <a:xfrm>
            <a:off x="8646160" y="4069976"/>
            <a:ext cx="3535330" cy="1945982"/>
          </a:xfrm>
          <a:prstGeom prst="rect">
            <a:avLst/>
          </a:prstGeom>
          <a:noFill/>
        </p:spPr>
        <p:txBody>
          <a:bodyPr wrap="square" rtlCol="0">
            <a:spAutoFit/>
            <a:scene3d>
              <a:camera prst="orthographicFront"/>
              <a:lightRig rig="flat" dir="t"/>
            </a:scene3d>
            <a:sp3d extrusionH="57150" contourW="19050">
              <a:bevelT w="38100" h="38100" prst="convex"/>
              <a:contourClr>
                <a:schemeClr val="accent2"/>
              </a:contourClr>
            </a:sp3d>
          </a:bodyPr>
          <a:lstStyle/>
          <a:p>
            <a:pPr algn="ctr">
              <a:lnSpc>
                <a:spcPts val="7500"/>
              </a:lnSpc>
            </a:pPr>
            <a:r>
              <a:rPr lang="en" sz="4000" b="1" dirty="0">
                <a:ln w="22225">
                  <a:noFill/>
                  <a:prstDash val="solid"/>
                </a:ln>
                <a:solidFill>
                  <a:schemeClr val="accent2">
                    <a:lumMod val="40000"/>
                    <a:lumOff val="60000"/>
                  </a:schemeClr>
                </a:solidFill>
                <a:effectLst>
                  <a:outerShdw blurRad="38100" dist="38100" dir="2700000" algn="tl">
                    <a:srgbClr val="000000"/>
                  </a:outerShdw>
                </a:effectLst>
              </a:rPr>
              <a:t>UYGULAMALI DUA</a:t>
            </a:r>
          </a:p>
        </p:txBody>
      </p:sp>
      <p:sp>
        <p:nvSpPr>
          <p:cNvPr id="6" name="CuadroTexto 5">
            <a:extLst>
              <a:ext uri="{FF2B5EF4-FFF2-40B4-BE49-F238E27FC236}">
                <a16:creationId xmlns:a16="http://schemas.microsoft.com/office/drawing/2014/main" id="{FF7D58F4-AA23-A961-9FAD-1D4421062CB0}"/>
              </a:ext>
            </a:extLst>
          </p:cNvPr>
          <p:cNvSpPr txBox="1"/>
          <p:nvPr/>
        </p:nvSpPr>
        <p:spPr>
          <a:xfrm>
            <a:off x="8646161" y="6273215"/>
            <a:ext cx="3535330" cy="338554"/>
          </a:xfrm>
          <a:prstGeom prst="rect">
            <a:avLst/>
          </a:prstGeom>
          <a:noFill/>
        </p:spPr>
        <p:txBody>
          <a:bodyPr wrap="square" rtlCol="0">
            <a:spAutoFit/>
          </a:bodyPr>
          <a:lstStyle/>
          <a:p>
            <a:pPr algn="ctr"/>
            <a:r>
              <a:rPr lang="en" sz="1600" b="1" dirty="0">
                <a:solidFill>
                  <a:srgbClr val="FAD7B1"/>
                </a:solidFill>
                <a:effectLst>
                  <a:outerShdw blurRad="38100" dist="38100" dir="2700000" algn="tl">
                    <a:srgbClr val="000000"/>
                  </a:outerShdw>
                </a:effectLst>
              </a:rPr>
              <a:t>16 Mayıs 2026 için 7. Ders</a:t>
            </a:r>
          </a:p>
        </p:txBody>
      </p:sp>
    </p:spTree>
    <p:extLst>
      <p:ext uri="{BB962C8B-B14F-4D97-AF65-F5344CB8AC3E}">
        <p14:creationId xmlns:p14="http://schemas.microsoft.com/office/powerpoint/2010/main" val="23652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11EA37-0853-54BE-9BF0-B83CAFA29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60E50E-C295-D576-58AF-63CDEE9DC728}"/>
              </a:ext>
            </a:extLst>
          </p:cNvPr>
          <p:cNvSpPr txBox="1"/>
          <p:nvPr/>
        </p:nvSpPr>
        <p:spPr>
          <a:xfrm>
            <a:off x="0" y="0"/>
            <a:ext cx="12192000"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DANIEL: DUA'NIN YAPISI</a:t>
            </a:r>
          </a:p>
        </p:txBody>
      </p:sp>
      <p:sp>
        <p:nvSpPr>
          <p:cNvPr id="5" name="CuadroTexto 4">
            <a:extLst>
              <a:ext uri="{FF2B5EF4-FFF2-40B4-BE49-F238E27FC236}">
                <a16:creationId xmlns:a16="http://schemas.microsoft.com/office/drawing/2014/main" id="{FA1BC290-3C03-1CF0-A617-3185D11B7DA2}"/>
              </a:ext>
            </a:extLst>
          </p:cNvPr>
          <p:cNvSpPr txBox="1"/>
          <p:nvPr/>
        </p:nvSpPr>
        <p:spPr>
          <a:xfrm>
            <a:off x="0" y="603447"/>
            <a:ext cx="12192000" cy="553998"/>
          </a:xfrm>
          <a:prstGeom prst="rect">
            <a:avLst/>
          </a:prstGeom>
          <a:noFill/>
        </p:spPr>
        <p:txBody>
          <a:bodyPr wrap="square">
            <a:spAutoFit/>
          </a:bodyPr>
          <a:lstStyle/>
          <a:p>
            <a:pPr algn="ct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“Böylece Rab Tanrı’ya yöneldim ve dua ve yakarışla, oruçla, çul ve külle O’na yalvardım”</a:t>
            </a:r>
            <a:b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br>
            <a:r>
              <a:rPr lang="en-US" sz="14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(Daniel 9:3)</a:t>
            </a:r>
            <a:endParaRPr lang="es-ES" b="1" dirty="0">
              <a:solidFill>
                <a:srgbClr val="F6DBAA"/>
              </a:solidFill>
              <a:effectLst>
                <a:glow rad="127000">
                  <a:srgbClr val="874A00"/>
                </a:glow>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3C82191-D621-CDB7-FA73-0096F217829C}"/>
              </a:ext>
            </a:extLst>
          </p:cNvPr>
          <p:cNvSpPr txBox="1"/>
          <p:nvPr/>
        </p:nvSpPr>
        <p:spPr>
          <a:xfrm>
            <a:off x="228599" y="1219000"/>
            <a:ext cx="8030777" cy="707886"/>
          </a:xfrm>
          <a:prstGeom prst="rect">
            <a:avLst/>
          </a:prstGeom>
          <a:noFill/>
        </p:spPr>
        <p:txBody>
          <a:bodyPr wrap="square" rtlCol="0">
            <a:spAutoFit/>
          </a:bodyPr>
          <a:lstStyle/>
          <a:p>
            <a:pPr>
              <a:spcBef>
                <a:spcPts val="600"/>
              </a:spcBef>
            </a:pPr>
            <a:r>
              <a:rPr lang="en" sz="2000" b="1" dirty="0"/>
              <a:t>Daniel 9:4-19'da kaydedilen dua, bize duanın dört temel bölümünü sunar:</a:t>
            </a:r>
          </a:p>
        </p:txBody>
      </p:sp>
      <p:graphicFrame>
        <p:nvGraphicFramePr>
          <p:cNvPr id="2" name="Diagrama 1">
            <a:extLst>
              <a:ext uri="{FF2B5EF4-FFF2-40B4-BE49-F238E27FC236}">
                <a16:creationId xmlns:a16="http://schemas.microsoft.com/office/drawing/2014/main" id="{876E59D0-1190-917C-117A-3D020CF95D3A}"/>
              </a:ext>
            </a:extLst>
          </p:cNvPr>
          <p:cNvGraphicFramePr/>
          <p:nvPr>
            <p:extLst>
              <p:ext uri="{D42A27DB-BD31-4B8C-83A1-F6EECF244321}">
                <p14:modId xmlns:p14="http://schemas.microsoft.com/office/powerpoint/2010/main" val="2321365228"/>
              </p:ext>
            </p:extLst>
          </p:nvPr>
        </p:nvGraphicFramePr>
        <p:xfrm>
          <a:off x="228600" y="1946136"/>
          <a:ext cx="7885497" cy="2086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B0AB434-8FED-6BC9-80E4-6AF6848A1106}"/>
              </a:ext>
            </a:extLst>
          </p:cNvPr>
          <p:cNvSpPr txBox="1"/>
          <p:nvPr/>
        </p:nvSpPr>
        <p:spPr>
          <a:xfrm>
            <a:off x="1443787" y="4087491"/>
            <a:ext cx="6863715" cy="707886"/>
          </a:xfrm>
          <a:prstGeom prst="rect">
            <a:avLst/>
          </a:prstGeom>
          <a:noFill/>
        </p:spPr>
        <p:txBody>
          <a:bodyPr wrap="square" rtlCol="0">
            <a:spAutoFit/>
          </a:bodyPr>
          <a:lstStyle/>
          <a:p>
            <a:pPr>
              <a:spcBef>
                <a:spcPts val="600"/>
              </a:spcBef>
            </a:pPr>
            <a:r>
              <a:rPr lang="en" sz="2000" b="1" dirty="0"/>
              <a:t>Daniel, duasını (şükran) bitiremeden Gabriel tarafından kesildi.</a:t>
            </a:r>
          </a:p>
        </p:txBody>
      </p:sp>
      <p:pic>
        <p:nvPicPr>
          <p:cNvPr id="4" name="Imagen 3">
            <a:extLst>
              <a:ext uri="{FF2B5EF4-FFF2-40B4-BE49-F238E27FC236}">
                <a16:creationId xmlns:a16="http://schemas.microsoft.com/office/drawing/2014/main" id="{4F472EC5-96FE-E7C6-9EEA-350F9E5A7B7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93228" y="1247875"/>
            <a:ext cx="3618297" cy="5427446"/>
          </a:xfrm>
          <a:prstGeom prst="snip2DiagRect">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CEE66B40-60B8-658E-2C0E-F9C1D83A2E29}"/>
              </a:ext>
            </a:extLst>
          </p:cNvPr>
          <p:cNvSpPr txBox="1"/>
          <p:nvPr/>
        </p:nvSpPr>
        <p:spPr>
          <a:xfrm>
            <a:off x="1443788" y="4759775"/>
            <a:ext cx="6906577" cy="1015663"/>
          </a:xfrm>
          <a:prstGeom prst="rect">
            <a:avLst/>
          </a:prstGeom>
          <a:noFill/>
        </p:spPr>
        <p:txBody>
          <a:bodyPr wrap="square">
            <a:spAutoFit/>
          </a:bodyPr>
          <a:lstStyle/>
          <a:p>
            <a:pPr>
              <a:spcBef>
                <a:spcPts val="600"/>
              </a:spcBef>
            </a:pPr>
            <a:r>
              <a:rPr lang="en" sz="2000" b="1" dirty="0"/>
              <a:t>Bu model hem özel hem de kamuya açık dualarımız için geçerlidir. Açıkçası, “itiraf ve bağışlanma” bölümü duanın bağlamına göre uyarlanmalıdır.</a:t>
            </a:r>
          </a:p>
        </p:txBody>
      </p:sp>
      <p:pic>
        <p:nvPicPr>
          <p:cNvPr id="12" name="Imagen 11">
            <a:extLst>
              <a:ext uri="{FF2B5EF4-FFF2-40B4-BE49-F238E27FC236}">
                <a16:creationId xmlns:a16="http://schemas.microsoft.com/office/drawing/2014/main" id="{1724BDCD-8E56-EEC4-FEEA-F1370EF2F81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b="-94"/>
          <a:stretch>
            <a:fillRect/>
          </a:stretch>
        </p:blipFill>
        <p:spPr>
          <a:xfrm>
            <a:off x="187161" y="4148489"/>
            <a:ext cx="1235582" cy="25218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13D7FF88-B97F-770D-97C8-5C98CC782001}"/>
              </a:ext>
            </a:extLst>
          </p:cNvPr>
          <p:cNvSpPr txBox="1"/>
          <p:nvPr/>
        </p:nvSpPr>
        <p:spPr>
          <a:xfrm>
            <a:off x="1443787" y="5739836"/>
            <a:ext cx="694944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 yapı, duayı Tanrı’ya odaklamamıza yardımcı olur ve duanın ilahi depodan alınacak bir tür “alışveriş listesi” haline gelmesini önler.</a:t>
            </a:r>
          </a:p>
        </p:txBody>
      </p:sp>
    </p:spTree>
    <p:extLst>
      <p:ext uri="{BB962C8B-B14F-4D97-AF65-F5344CB8AC3E}">
        <p14:creationId xmlns:p14="http://schemas.microsoft.com/office/powerpoint/2010/main" val="9850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036F359D-0D6E-4B33-9B34-9CA629BD20A9}"/>
                                            </p:graphicEl>
                                          </p:spTgt>
                                        </p:tgtEl>
                                        <p:attrNameLst>
                                          <p:attrName>style.visibility</p:attrName>
                                        </p:attrNameLst>
                                      </p:cBhvr>
                                      <p:to>
                                        <p:strVal val="visible"/>
                                      </p:to>
                                    </p:set>
                                    <p:anim calcmode="lin" valueType="num">
                                      <p:cBhvr>
                                        <p:cTn id="25" dur="500" fill="hold"/>
                                        <p:tgtEl>
                                          <p:spTgt spid="2">
                                            <p:graphicEl>
                                              <a:dgm id="{036F359D-0D6E-4B33-9B34-9CA629BD20A9}"/>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036F359D-0D6E-4B33-9B34-9CA629BD20A9}"/>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036F359D-0D6E-4B33-9B34-9CA629BD20A9}"/>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53BCF369-612C-4677-87D9-37545E106659}"/>
                                            </p:graphicEl>
                                          </p:spTgt>
                                        </p:tgtEl>
                                        <p:attrNameLst>
                                          <p:attrName>style.visibility</p:attrName>
                                        </p:attrNameLst>
                                      </p:cBhvr>
                                      <p:to>
                                        <p:strVal val="visible"/>
                                      </p:to>
                                    </p:set>
                                    <p:anim calcmode="lin" valueType="num">
                                      <p:cBhvr>
                                        <p:cTn id="36" dur="500" fill="hold"/>
                                        <p:tgtEl>
                                          <p:spTgt spid="2">
                                            <p:graphicEl>
                                              <a:dgm id="{53BCF369-612C-4677-87D9-37545E106659}"/>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53BCF369-612C-4677-87D9-37545E106659}"/>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53BCF369-612C-4677-87D9-37545E10665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6A9A1EE4-F59D-45D2-A75E-17BD95A7D3E7}"/>
                                            </p:graphicEl>
                                          </p:spTgt>
                                        </p:tgtEl>
                                        <p:attrNameLst>
                                          <p:attrName>style.visibility</p:attrName>
                                        </p:attrNameLst>
                                      </p:cBhvr>
                                      <p:to>
                                        <p:strVal val="visible"/>
                                      </p:to>
                                    </p:set>
                                    <p:anim calcmode="lin" valueType="num">
                                      <p:cBhvr>
                                        <p:cTn id="43" dur="500" fill="hold"/>
                                        <p:tgtEl>
                                          <p:spTgt spid="2">
                                            <p:graphicEl>
                                              <a:dgm id="{6A9A1EE4-F59D-45D2-A75E-17BD95A7D3E7}"/>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A9A1EE4-F59D-45D2-A75E-17BD95A7D3E7}"/>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A9A1EE4-F59D-45D2-A75E-17BD95A7D3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61C4A4F-D520-4F03-847E-7856DC21CFD1}"/>
                                            </p:graphicEl>
                                          </p:spTgt>
                                        </p:tgtEl>
                                        <p:attrNameLst>
                                          <p:attrName>style.visibility</p:attrName>
                                        </p:attrNameLst>
                                      </p:cBhvr>
                                      <p:to>
                                        <p:strVal val="visible"/>
                                      </p:to>
                                    </p:set>
                                    <p:anim calcmode="lin" valueType="num">
                                      <p:cBhvr>
                                        <p:cTn id="50" dur="500" fill="hold"/>
                                        <p:tgtEl>
                                          <p:spTgt spid="2">
                                            <p:graphicEl>
                                              <a:dgm id="{F61C4A4F-D520-4F03-847E-7856DC21CFD1}"/>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61C4A4F-D520-4F03-847E-7856DC21CFD1}"/>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61C4A4F-D520-4F03-847E-7856DC21CFD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B84DBE54-B637-4116-BC08-3140180187E5}"/>
                                            </p:graphicEl>
                                          </p:spTgt>
                                        </p:tgtEl>
                                        <p:attrNameLst>
                                          <p:attrName>style.visibility</p:attrName>
                                        </p:attrNameLst>
                                      </p:cBhvr>
                                      <p:to>
                                        <p:strVal val="visible"/>
                                      </p:to>
                                    </p:set>
                                    <p:anim calcmode="lin" valueType="num">
                                      <p:cBhvr>
                                        <p:cTn id="57" dur="500" fill="hold"/>
                                        <p:tgtEl>
                                          <p:spTgt spid="2">
                                            <p:graphicEl>
                                              <a:dgm id="{B84DBE54-B637-4116-BC08-3140180187E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B84DBE54-B637-4116-BC08-3140180187E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B84DBE54-B637-4116-BC08-3140180187E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228AFAF-95B4-F3EA-AD7F-767B0227AE3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DC70162-E21D-F063-015B-D67699D7B4F6}"/>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chemeClr val="bg2">
                <a:lumMod val="9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6758099-64A5-4976-F3C4-3ABF3618C68F}"/>
              </a:ext>
            </a:extLst>
          </p:cNvPr>
          <p:cNvSpPr txBox="1"/>
          <p:nvPr/>
        </p:nvSpPr>
        <p:spPr>
          <a:xfrm>
            <a:off x="3873909" y="2459504"/>
            <a:ext cx="7203664" cy="1938992"/>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 sz="6000" dirty="0">
                <a:ln w="0"/>
                <a:solidFill>
                  <a:srgbClr val="091306"/>
                </a:solidFill>
                <a:effectLst>
                  <a:reflection blurRad="6350" stA="53000" endA="300" endPos="35500" dir="5400000" sy="-90000" algn="bl" rotWithShape="0"/>
                </a:effectLst>
              </a:rPr>
              <a:t>DUA HAKKINDA DÖRT SORU</a:t>
            </a:r>
          </a:p>
        </p:txBody>
      </p:sp>
    </p:spTree>
    <p:extLst>
      <p:ext uri="{BB962C8B-B14F-4D97-AF65-F5344CB8AC3E}">
        <p14:creationId xmlns:p14="http://schemas.microsoft.com/office/powerpoint/2010/main" val="63582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71FB1125-200B-E87A-A577-277063052E55}"/>
              </a:ext>
            </a:extLst>
          </p:cNvPr>
          <p:cNvSpPr>
            <a:spLocks noGrp="1" noRot="1" noMove="1" noResize="1" noEditPoints="1" noAdjustHandles="1" noChangeArrowheads="1" noChangeShapeType="1"/>
          </p:cNvSpPr>
          <p:nvPr/>
        </p:nvSpPr>
        <p:spPr>
          <a:xfrm>
            <a:off x="6095999" y="3429000"/>
            <a:ext cx="6088279" cy="3429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E9D352AE-A8CA-AD26-EF2C-18B53960C545}"/>
              </a:ext>
            </a:extLst>
          </p:cNvPr>
          <p:cNvSpPr>
            <a:spLocks noGrp="1" noRot="1" noMove="1" noResize="1" noEditPoints="1" noAdjustHandles="1" noChangeArrowheads="1" noChangeShapeType="1"/>
          </p:cNvSpPr>
          <p:nvPr/>
        </p:nvSpPr>
        <p:spPr>
          <a:xfrm>
            <a:off x="0" y="3429000"/>
            <a:ext cx="6088279" cy="3429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67B4D27A-76B2-F3EF-4895-02F919569847}"/>
              </a:ext>
            </a:extLst>
          </p:cNvPr>
          <p:cNvSpPr>
            <a:spLocks noGrp="1" noRot="1" noMove="1" noResize="1" noEditPoints="1" noAdjustHandles="1" noChangeArrowheads="1" noChangeShapeType="1"/>
          </p:cNvSpPr>
          <p:nvPr/>
        </p:nvSpPr>
        <p:spPr>
          <a:xfrm>
            <a:off x="6099860" y="0"/>
            <a:ext cx="6088279" cy="3429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EC355749-69D5-194B-0635-8D477234F667}"/>
              </a:ext>
            </a:extLst>
          </p:cNvPr>
          <p:cNvSpPr>
            <a:spLocks noGrp="1" noRot="1" noMove="1" noResize="1" noEditPoints="1" noAdjustHandles="1" noChangeArrowheads="1" noChangeShapeType="1"/>
          </p:cNvSpPr>
          <p:nvPr/>
        </p:nvSpPr>
        <p:spPr>
          <a:xfrm>
            <a:off x="0" y="0"/>
            <a:ext cx="6088279" cy="3429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3">
            <a:extLst>
              <a:ext uri="{FF2B5EF4-FFF2-40B4-BE49-F238E27FC236}">
                <a16:creationId xmlns:a16="http://schemas.microsoft.com/office/drawing/2014/main" id="{9DD98B65-D467-0B7F-8194-E2ADA582C99F}"/>
              </a:ext>
            </a:extLst>
          </p:cNvPr>
          <p:cNvCxnSpPr>
            <a:cxnSpLocks noGrp="1" noRot="1" noMove="1" noResize="1" noEditPoints="1" noAdjustHandles="1" noChangeArrowheads="1" noChangeShapeType="1"/>
          </p:cNvCxnSpPr>
          <p:nvPr/>
        </p:nvCxnSpPr>
        <p:spPr>
          <a:xfrm flipH="1">
            <a:off x="0" y="3429000"/>
            <a:ext cx="121920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E4FE273D-7919-8996-8BBA-5F902D8E3AAF}"/>
              </a:ext>
            </a:extLst>
          </p:cNvPr>
          <p:cNvCxnSpPr>
            <a:cxnSpLocks noGrp="1" noRot="1" noMove="1" noResize="1" noEditPoints="1" noAdjustHandles="1" noChangeArrowheads="1" noChangeShapeType="1"/>
          </p:cNvCxnSpPr>
          <p:nvPr/>
        </p:nvCxnSpPr>
        <p:spPr>
          <a:xfrm>
            <a:off x="6096000" y="0"/>
            <a:ext cx="0" cy="6858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31D08EC2-02A3-44AC-C9EF-BDB1572C0319}"/>
              </a:ext>
            </a:extLst>
          </p:cNvPr>
          <p:cNvSpPr txBox="1"/>
          <p:nvPr/>
        </p:nvSpPr>
        <p:spPr>
          <a:xfrm>
            <a:off x="0" y="19050"/>
            <a:ext cx="6088279" cy="384721"/>
          </a:xfrm>
          <a:prstGeom prst="rect">
            <a:avLst/>
          </a:prstGeom>
          <a:noFill/>
        </p:spPr>
        <p:txBody>
          <a:bodyPr wrap="square" rtlCol="0">
            <a:spAutoFit/>
          </a:bodyPr>
          <a:lstStyle/>
          <a:p>
            <a:pPr algn="ctr"/>
            <a:r>
              <a:rPr lang="en" sz="1900" b="1" dirty="0">
                <a:solidFill>
                  <a:schemeClr val="bg1"/>
                </a:solidFill>
                <a:effectLst>
                  <a:outerShdw blurRad="38100" dist="38100" dir="2700000" algn="tl">
                    <a:srgbClr val="000000"/>
                  </a:outerShdw>
                </a:effectLst>
              </a:rPr>
              <a:t>Tanrı zaten her şeyi biliyorsa neden dua etmeliyiz?</a:t>
            </a:r>
          </a:p>
        </p:txBody>
      </p:sp>
      <p:sp>
        <p:nvSpPr>
          <p:cNvPr id="14" name="CuadroTexto 13">
            <a:extLst>
              <a:ext uri="{FF2B5EF4-FFF2-40B4-BE49-F238E27FC236}">
                <a16:creationId xmlns:a16="http://schemas.microsoft.com/office/drawing/2014/main" id="{2F458818-339A-74E7-689A-A44D8E07E990}"/>
              </a:ext>
            </a:extLst>
          </p:cNvPr>
          <p:cNvSpPr txBox="1"/>
          <p:nvPr/>
        </p:nvSpPr>
        <p:spPr>
          <a:xfrm>
            <a:off x="6096000" y="0"/>
            <a:ext cx="6096000" cy="400110"/>
          </a:xfrm>
          <a:prstGeom prst="rect">
            <a:avLst/>
          </a:prstGeom>
          <a:noFill/>
        </p:spPr>
        <p:txBody>
          <a:bodyPr wrap="square" rtlCol="0">
            <a:spAutoFit/>
          </a:bodyPr>
          <a:lstStyle/>
          <a:p>
            <a:pPr algn="ctr"/>
            <a:r>
              <a:rPr lang="en" sz="2000" b="1" dirty="0">
                <a:solidFill>
                  <a:schemeClr val="bg1"/>
                </a:solidFill>
                <a:effectLst>
                  <a:outerShdw blurRad="38100" dist="38100" dir="2700000" algn="tl">
                    <a:srgbClr val="000000"/>
                  </a:outerShdw>
                </a:effectLst>
              </a:rPr>
              <a:t>Her şey yolundayken neden dua etmeliyiz?</a:t>
            </a:r>
          </a:p>
        </p:txBody>
      </p:sp>
      <p:sp>
        <p:nvSpPr>
          <p:cNvPr id="15" name="CuadroTexto 14">
            <a:extLst>
              <a:ext uri="{FF2B5EF4-FFF2-40B4-BE49-F238E27FC236}">
                <a16:creationId xmlns:a16="http://schemas.microsoft.com/office/drawing/2014/main" id="{BBD026FB-DC49-2736-27D5-1051F5217024}"/>
              </a:ext>
            </a:extLst>
          </p:cNvPr>
          <p:cNvSpPr txBox="1"/>
          <p:nvPr/>
        </p:nvSpPr>
        <p:spPr>
          <a:xfrm>
            <a:off x="0" y="3458496"/>
            <a:ext cx="6096000" cy="400110"/>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outerShdw>
                </a:effectLst>
              </a:rPr>
              <a:t>Kiminle dua etmeliyim?</a:t>
            </a:r>
            <a:endParaRPr lang="en" sz="2000" b="1" dirty="0">
              <a:solidFill>
                <a:schemeClr val="bg1"/>
              </a:solidFill>
              <a:effectLst>
                <a:outerShdw blurRad="38100" dist="38100" dir="2700000" algn="tl">
                  <a:srgbClr val="000000"/>
                </a:outerShdw>
              </a:effectLst>
            </a:endParaRPr>
          </a:p>
        </p:txBody>
      </p:sp>
      <p:sp>
        <p:nvSpPr>
          <p:cNvPr id="16" name="CuadroTexto 15">
            <a:extLst>
              <a:ext uri="{FF2B5EF4-FFF2-40B4-BE49-F238E27FC236}">
                <a16:creationId xmlns:a16="http://schemas.microsoft.com/office/drawing/2014/main" id="{7FEAC1EA-8DAC-7D24-C491-B44DC3731616}"/>
              </a:ext>
            </a:extLst>
          </p:cNvPr>
          <p:cNvSpPr txBox="1"/>
          <p:nvPr/>
        </p:nvSpPr>
        <p:spPr>
          <a:xfrm>
            <a:off x="6096000" y="3458496"/>
            <a:ext cx="6096000" cy="400110"/>
          </a:xfrm>
          <a:prstGeom prst="rect">
            <a:avLst/>
          </a:prstGeom>
          <a:noFill/>
        </p:spPr>
        <p:txBody>
          <a:bodyPr wrap="square" rtlCol="0">
            <a:spAutoFit/>
          </a:bodyPr>
          <a:lstStyle/>
          <a:p>
            <a:pPr algn="ctr"/>
            <a:r>
              <a:rPr lang="en" sz="2000" b="1" dirty="0">
                <a:solidFill>
                  <a:schemeClr val="bg1"/>
                </a:solidFill>
                <a:effectLst>
                  <a:outerShdw blurRad="38100" dist="38100" dir="2700000" algn="tl">
                    <a:srgbClr val="000000"/>
                  </a:outerShdw>
                </a:effectLst>
              </a:rPr>
              <a:t>Nasıl dinlemeliyim?</a:t>
            </a:r>
          </a:p>
        </p:txBody>
      </p:sp>
      <p:sp>
        <p:nvSpPr>
          <p:cNvPr id="17" name="CuadroTexto 16">
            <a:extLst>
              <a:ext uri="{FF2B5EF4-FFF2-40B4-BE49-F238E27FC236}">
                <a16:creationId xmlns:a16="http://schemas.microsoft.com/office/drawing/2014/main" id="{2D5DD697-F57B-0FB1-9044-B81B1193B3FE}"/>
              </a:ext>
            </a:extLst>
          </p:cNvPr>
          <p:cNvSpPr txBox="1"/>
          <p:nvPr/>
        </p:nvSpPr>
        <p:spPr>
          <a:xfrm>
            <a:off x="72339" y="419160"/>
            <a:ext cx="3303372" cy="1631216"/>
          </a:xfrm>
          <a:prstGeom prst="rect">
            <a:avLst/>
          </a:prstGeom>
          <a:noFill/>
        </p:spPr>
        <p:txBody>
          <a:bodyPr wrap="square" rtlCol="0">
            <a:spAutoFit/>
          </a:bodyPr>
          <a:lstStyle/>
          <a:p>
            <a:pPr>
              <a:spcBef>
                <a:spcPts val="600"/>
              </a:spcBef>
            </a:pPr>
            <a:r>
              <a:rPr lang="en" sz="2000" b="1" dirty="0"/>
              <a:t>Dua bizi Tanrı'nın tahtına yükseltir ve her gün kendimizi sorgulamaya ve O'nunla olan ilişkimizi yeniden düşünmeye zorlar.</a:t>
            </a:r>
          </a:p>
        </p:txBody>
      </p:sp>
      <p:sp>
        <p:nvSpPr>
          <p:cNvPr id="18" name="CuadroTexto 17">
            <a:extLst>
              <a:ext uri="{FF2B5EF4-FFF2-40B4-BE49-F238E27FC236}">
                <a16:creationId xmlns:a16="http://schemas.microsoft.com/office/drawing/2014/main" id="{E59E5C01-75C4-1A3B-1482-800825B34027}"/>
              </a:ext>
            </a:extLst>
          </p:cNvPr>
          <p:cNvSpPr txBox="1"/>
          <p:nvPr/>
        </p:nvSpPr>
        <p:spPr>
          <a:xfrm>
            <a:off x="9011754" y="400110"/>
            <a:ext cx="3104046" cy="1323439"/>
          </a:xfrm>
          <a:prstGeom prst="rect">
            <a:avLst/>
          </a:prstGeom>
          <a:noFill/>
        </p:spPr>
        <p:txBody>
          <a:bodyPr wrap="square" rtlCol="0">
            <a:spAutoFit/>
          </a:bodyPr>
          <a:lstStyle/>
          <a:p>
            <a:pPr>
              <a:spcBef>
                <a:spcPts val="600"/>
              </a:spcBef>
            </a:pPr>
            <a:r>
              <a:rPr lang="en" sz="2000" b="1" dirty="0"/>
              <a:t>Günah işlememiş melekler Tanrı'ya sürekli tapınırlar. Bizler ise ne kadar daha fazla tapınmalıyız?</a:t>
            </a:r>
          </a:p>
        </p:txBody>
      </p:sp>
      <p:sp>
        <p:nvSpPr>
          <p:cNvPr id="19" name="CuadroTexto 18">
            <a:extLst>
              <a:ext uri="{FF2B5EF4-FFF2-40B4-BE49-F238E27FC236}">
                <a16:creationId xmlns:a16="http://schemas.microsoft.com/office/drawing/2014/main" id="{14F4E48E-E6B6-EBB8-F21F-56F7E495670C}"/>
              </a:ext>
            </a:extLst>
          </p:cNvPr>
          <p:cNvSpPr txBox="1"/>
          <p:nvPr/>
        </p:nvSpPr>
        <p:spPr>
          <a:xfrm>
            <a:off x="44089" y="3897934"/>
            <a:ext cx="3137261" cy="707886"/>
          </a:xfrm>
          <a:prstGeom prst="rect">
            <a:avLst/>
          </a:prstGeom>
          <a:noFill/>
        </p:spPr>
        <p:txBody>
          <a:bodyPr wrap="square" rtlCol="0">
            <a:spAutoFit/>
          </a:bodyPr>
          <a:lstStyle/>
          <a:p>
            <a:pPr>
              <a:spcBef>
                <a:spcPts val="600"/>
              </a:spcBef>
            </a:pPr>
            <a:r>
              <a:rPr lang="en" sz="2000" b="1" dirty="0"/>
              <a:t>Duruma göre:</a:t>
            </a:r>
          </a:p>
        </p:txBody>
      </p:sp>
      <p:sp>
        <p:nvSpPr>
          <p:cNvPr id="20" name="CuadroTexto 19">
            <a:extLst>
              <a:ext uri="{FF2B5EF4-FFF2-40B4-BE49-F238E27FC236}">
                <a16:creationId xmlns:a16="http://schemas.microsoft.com/office/drawing/2014/main" id="{9571A30E-0E88-D54C-5FB2-E9B373EB9E58}"/>
              </a:ext>
            </a:extLst>
          </p:cNvPr>
          <p:cNvSpPr txBox="1"/>
          <p:nvPr/>
        </p:nvSpPr>
        <p:spPr>
          <a:xfrm>
            <a:off x="9010650" y="3921857"/>
            <a:ext cx="3105150" cy="2862322"/>
          </a:xfrm>
          <a:prstGeom prst="rect">
            <a:avLst/>
          </a:prstGeom>
          <a:noFill/>
        </p:spPr>
        <p:txBody>
          <a:bodyPr wrap="square" rtlCol="0">
            <a:spAutoFit/>
          </a:bodyPr>
          <a:lstStyle/>
          <a:p>
            <a:pPr>
              <a:spcBef>
                <a:spcPts val="600"/>
              </a:spcBef>
            </a:pPr>
            <a:r>
              <a:rPr lang="en" sz="2000" b="1" dirty="0"/>
              <a:t>Bunu yapmanın en açık ve en güvenli yolu, zihnimizi boşaltmaktan veya sadece kendimizi dinlemekten kaçınarak, duayı kişisel ibadetimizin bir parçası olarak Kutsal Kitap çalışmasıyla birleştirmektir.</a:t>
            </a:r>
          </a:p>
        </p:txBody>
      </p:sp>
      <p:grpSp>
        <p:nvGrpSpPr>
          <p:cNvPr id="8" name="Grupo 7">
            <a:extLst>
              <a:ext uri="{FF2B5EF4-FFF2-40B4-BE49-F238E27FC236}">
                <a16:creationId xmlns:a16="http://schemas.microsoft.com/office/drawing/2014/main" id="{5710076B-E564-908E-6379-CC8F1D83BA11}"/>
              </a:ext>
            </a:extLst>
          </p:cNvPr>
          <p:cNvGrpSpPr/>
          <p:nvPr/>
        </p:nvGrpSpPr>
        <p:grpSpPr>
          <a:xfrm>
            <a:off x="3448050" y="499566"/>
            <a:ext cx="2530843" cy="2763605"/>
            <a:chOff x="3448050" y="489734"/>
            <a:chExt cx="2530843" cy="2763605"/>
          </a:xfrm>
        </p:grpSpPr>
        <p:pic>
          <p:nvPicPr>
            <p:cNvPr id="3" name="Imagen 2">
              <a:extLst>
                <a:ext uri="{FF2B5EF4-FFF2-40B4-BE49-F238E27FC236}">
                  <a16:creationId xmlns:a16="http://schemas.microsoft.com/office/drawing/2014/main" id="{4516DC89-8E41-258E-DE77-C24EF0E920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079" r="3079"/>
            <a:stretch>
              <a:fillRect/>
            </a:stretch>
          </p:blipFill>
          <p:spPr>
            <a:xfrm>
              <a:off x="3448050" y="489734"/>
              <a:ext cx="2530843" cy="2763605"/>
            </a:xfrm>
            <a:prstGeom prst="round2DiagRect">
              <a:avLst>
                <a:gd name="adj1" fmla="val 0"/>
                <a:gd name="adj2" fmla="val 16832"/>
              </a:avLst>
            </a:prstGeom>
            <a:ln w="28575" cap="sq">
              <a:solidFill>
                <a:srgbClr val="FFFF0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id="{5EA33495-77B1-F55B-303A-CF62D23D260D}"/>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3733637" y="2117558"/>
              <a:ext cx="662843" cy="770021"/>
            </a:xfrm>
            <a:prstGeom prst="rect">
              <a:avLst/>
            </a:prstGeom>
          </p:spPr>
        </p:pic>
      </p:grpSp>
      <p:pic>
        <p:nvPicPr>
          <p:cNvPr id="10" name="Imagen 9">
            <a:extLst>
              <a:ext uri="{FF2B5EF4-FFF2-40B4-BE49-F238E27FC236}">
                <a16:creationId xmlns:a16="http://schemas.microsoft.com/office/drawing/2014/main" id="{A5A55E6C-CDF9-7A4F-7A2B-FC4AA99D482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206490" y="499566"/>
            <a:ext cx="2687053" cy="2763605"/>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id="{E27B7496-9B7C-9C1B-4A1C-C3163727EE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91839" y="3940898"/>
            <a:ext cx="1047346" cy="1350340"/>
          </a:xfrm>
          <a:prstGeom prst="round2DiagRect">
            <a:avLst>
              <a:gd name="adj1" fmla="val 0"/>
              <a:gd name="adj2" fmla="val 12204"/>
            </a:avLst>
          </a:prstGeom>
          <a:ln w="28575" cap="sq">
            <a:solidFill>
              <a:srgbClr val="FFFF00"/>
            </a:solidFill>
            <a:miter lim="800000"/>
          </a:ln>
          <a:effectLst>
            <a:outerShdw blurRad="254000" algn="tl" rotWithShape="0">
              <a:srgbClr val="000000">
                <a:alpha val="43000"/>
              </a:srgbClr>
            </a:outerShdw>
          </a:effectLst>
        </p:spPr>
      </p:pic>
      <p:pic>
        <p:nvPicPr>
          <p:cNvPr id="22" name="Imagen 21">
            <a:extLst>
              <a:ext uri="{FF2B5EF4-FFF2-40B4-BE49-F238E27FC236}">
                <a16:creationId xmlns:a16="http://schemas.microsoft.com/office/drawing/2014/main" id="{A1F8753A-6CA3-6C84-B416-899C3D319A7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56292" y="3940898"/>
            <a:ext cx="1522601" cy="1350340"/>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24" name="Imagen 23">
            <a:extLst>
              <a:ext uri="{FF2B5EF4-FFF2-40B4-BE49-F238E27FC236}">
                <a16:creationId xmlns:a16="http://schemas.microsoft.com/office/drawing/2014/main" id="{AAD5852E-D491-FE2D-DC59-3780814F2A4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91839" y="5397192"/>
            <a:ext cx="2687054" cy="1304072"/>
          </a:xfrm>
          <a:prstGeom prst="round2DiagRect">
            <a:avLst>
              <a:gd name="adj1" fmla="val 16667"/>
              <a:gd name="adj2" fmla="val 13571"/>
            </a:avLst>
          </a:prstGeom>
          <a:ln w="28575" cap="sq">
            <a:solidFill>
              <a:srgbClr val="FFFF00"/>
            </a:solidFill>
            <a:miter lim="800000"/>
          </a:ln>
          <a:effectLst>
            <a:outerShdw blurRad="254000" algn="tl" rotWithShape="0">
              <a:srgbClr val="000000">
                <a:alpha val="43000"/>
              </a:srgbClr>
            </a:outerShdw>
          </a:effectLst>
        </p:spPr>
      </p:pic>
      <p:pic>
        <p:nvPicPr>
          <p:cNvPr id="26" name="Imagen 25">
            <a:extLst>
              <a:ext uri="{FF2B5EF4-FFF2-40B4-BE49-F238E27FC236}">
                <a16:creationId xmlns:a16="http://schemas.microsoft.com/office/drawing/2014/main" id="{EC07503D-223F-E0B6-DA43-F4C15C03031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6206490" y="3947491"/>
            <a:ext cx="2679332" cy="2763605"/>
          </a:xfrm>
          <a:prstGeom prst="round2DiagRect">
            <a:avLst>
              <a:gd name="adj1" fmla="val 0"/>
              <a:gd name="adj2" fmla="val 13945"/>
            </a:avLst>
          </a:prstGeom>
          <a:ln w="28575" cap="sq">
            <a:solidFill>
              <a:srgbClr val="FFFF00"/>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2EEAFF04-6A09-E75C-F302-2F2D13543D5B}"/>
              </a:ext>
            </a:extLst>
          </p:cNvPr>
          <p:cNvSpPr txBox="1"/>
          <p:nvPr/>
        </p:nvSpPr>
        <p:spPr>
          <a:xfrm>
            <a:off x="76199" y="2003222"/>
            <a:ext cx="336026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Ne söyleyeceğimizi bilmesek bile, Kutsal Ruh bize yardım eder</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(Rom. 8:26).</a:t>
            </a:r>
          </a:p>
        </p:txBody>
      </p:sp>
      <p:sp>
        <p:nvSpPr>
          <p:cNvPr id="11" name="CuadroTexto 10">
            <a:extLst>
              <a:ext uri="{FF2B5EF4-FFF2-40B4-BE49-F238E27FC236}">
                <a16:creationId xmlns:a16="http://schemas.microsoft.com/office/drawing/2014/main" id="{E05C9AC1-18CE-14B3-08CA-100F137B018F}"/>
              </a:ext>
            </a:extLst>
          </p:cNvPr>
          <p:cNvSpPr txBox="1"/>
          <p:nvPr/>
        </p:nvSpPr>
        <p:spPr>
          <a:xfrm>
            <a:off x="9010650" y="1937705"/>
            <a:ext cx="310515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Her şey yolunda gittiği için Tanrı'ya ihtiyacımız olmadığını düşünmek kibirdir.</a:t>
            </a:r>
          </a:p>
        </p:txBody>
      </p:sp>
      <p:sp>
        <p:nvSpPr>
          <p:cNvPr id="23" name="CuadroTexto 22">
            <a:extLst>
              <a:ext uri="{FF2B5EF4-FFF2-40B4-BE49-F238E27FC236}">
                <a16:creationId xmlns:a16="http://schemas.microsoft.com/office/drawing/2014/main" id="{798B8FB3-AC86-FF4D-68C3-D368777AFF27}"/>
              </a:ext>
            </a:extLst>
          </p:cNvPr>
          <p:cNvSpPr txBox="1"/>
          <p:nvPr/>
        </p:nvSpPr>
        <p:spPr>
          <a:xfrm>
            <a:off x="44089" y="4632733"/>
            <a:ext cx="3240028" cy="2092881"/>
          </a:xfrm>
          <a:prstGeom prst="rect">
            <a:avLst/>
          </a:prstGeom>
          <a:noFill/>
        </p:spPr>
        <p:txBody>
          <a:bodyPr wrap="square">
            <a:spAutoFit/>
          </a:bodyPr>
          <a:lstStyle/>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Yalnızlık içinde. İşte o zaman duamız en samimi hale gelir.</a:t>
            </a:r>
          </a:p>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Aileyle veya küçük gruplar halinde.</a:t>
            </a:r>
          </a:p>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Kilisede.</a:t>
            </a:r>
          </a:p>
        </p:txBody>
      </p:sp>
    </p:spTree>
    <p:extLst>
      <p:ext uri="{BB962C8B-B14F-4D97-AF65-F5344CB8AC3E}">
        <p14:creationId xmlns:p14="http://schemas.microsoft.com/office/powerpoint/2010/main" val="35815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Left)">
                                      <p:cBhvr>
                                        <p:cTn id="7" dur="500"/>
                                        <p:tgtEl>
                                          <p:spTgt spid="2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up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upRight)">
                                      <p:cBhvr>
                                        <p:cTn id="30" dur="500"/>
                                        <p:tgtEl>
                                          <p:spTgt spid="28"/>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Left)">
                                      <p:cBhvr>
                                        <p:cTn id="53" dur="500"/>
                                        <p:tgtEl>
                                          <p:spTgt spid="29"/>
                                        </p:tgtEl>
                                      </p:cBhvr>
                                    </p:animEffect>
                                  </p:childTnLst>
                                </p:cTn>
                              </p:par>
                            </p:childTnLst>
                          </p:cTn>
                        </p:par>
                        <p:par>
                          <p:cTn id="54" fill="hold">
                            <p:stCondLst>
                              <p:cond delay="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wipe(left)">
                                      <p:cBhvr>
                                        <p:cTn id="62" dur="5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strips(upLeft)">
                                      <p:cBhvr>
                                        <p:cTn id="67" dur="500"/>
                                        <p:tgtEl>
                                          <p:spTgt spid="1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wipe(left)">
                                      <p:cBhvr>
                                        <p:cTn id="71" dur="500"/>
                                        <p:tgtEl>
                                          <p:spTgt spid="2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ircle(in)">
                                      <p:cBhvr>
                                        <p:cTn id="76" dur="500"/>
                                        <p:tgtEl>
                                          <p:spTgt spid="2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wipe(left)">
                                      <p:cBhvr>
                                        <p:cTn id="80" dur="500"/>
                                        <p:tgtEl>
                                          <p:spTgt spid="2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strips(upRight)">
                                      <p:cBhvr>
                                        <p:cTn id="85" dur="500"/>
                                        <p:tgtEl>
                                          <p:spTgt spid="22"/>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left)">
                                      <p:cBhvr>
                                        <p:cTn id="89" dur="500"/>
                                        <p:tgtEl>
                                          <p:spTgt spid="23">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trips(downRight)">
                                      <p:cBhvr>
                                        <p:cTn id="94" dur="500"/>
                                        <p:tgtEl>
                                          <p:spTgt spid="30"/>
                                        </p:tgtEl>
                                      </p:cBhvr>
                                    </p:animEffect>
                                  </p:childTnLst>
                                </p:cTn>
                              </p:par>
                            </p:childTnLst>
                          </p:cTn>
                        </p:par>
                        <p:par>
                          <p:cTn id="95" fill="hold">
                            <p:stCondLst>
                              <p:cond delay="500"/>
                            </p:stCondLst>
                            <p:childTnLst>
                              <p:par>
                                <p:cTn id="96" presetID="16" presetClass="entr" presetSubtype="37"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outVertic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6"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strips(downRight)">
                                      <p:cBhvr>
                                        <p:cTn id="103" dur="500"/>
                                        <p:tgtEl>
                                          <p:spTgt spid="26"/>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7" grpId="0" animBg="1"/>
      <p:bldP spid="13" grpId="0"/>
      <p:bldP spid="14" grpId="0"/>
      <p:bldP spid="15" grpId="0"/>
      <p:bldP spid="16" grpId="0"/>
      <p:bldP spid="17" grpId="0"/>
      <p:bldP spid="18" grpId="0"/>
      <p:bldP spid="19" grpId="0" build="allAtOnce"/>
      <p:bldP spid="20" grpId="0"/>
      <p:bldP spid="6" grpId="0"/>
      <p:bldP spid="11" grpId="0"/>
      <p:bldP spid="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9875C0-857D-09C8-9068-484E2B1CEC63}"/>
              </a:ext>
            </a:extLst>
          </p:cNvPr>
          <p:cNvSpPr txBox="1"/>
          <p:nvPr/>
        </p:nvSpPr>
        <p:spPr>
          <a:xfrm>
            <a:off x="939885" y="2443698"/>
            <a:ext cx="11124296" cy="3416320"/>
          </a:xfrm>
          <a:prstGeom prst="rect">
            <a:avLst/>
          </a:prstGeom>
          <a:noFill/>
        </p:spPr>
        <p:txBody>
          <a:bodyPr wrap="square">
            <a:spAutoFit/>
          </a:bodyPr>
          <a:lstStyle/>
          <a:p>
            <a:pPr>
              <a:spcBef>
                <a:spcPts val="600"/>
              </a:spcBef>
            </a:pPr>
            <a:r>
              <a:rPr lang="en-US" sz="2400" b="1" dirty="0">
                <a:latin typeface="Constantia" panose="02030602050306030303" pitchFamily="18" charset="0"/>
              </a:rPr>
              <a:t>“Dua ederken, istediğimiz şeylere duyduğumuz derin ihtiyaç duygusu ve büyük arzu, dualarımızın temelini oluşturmalıdır; aksi takdirde dualarımız işitilmeyecektir. Ancak, cevap hemen gelmiyor diye yorulup dileklerimizi kesmemeliyiz. “Göklerin egemenliği zorla ele</a:t>
            </a:r>
            <a:r>
              <a:rPr lang="en-US" sz="2400" b="1" dirty="0" err="1">
                <a:latin typeface="Constantia" panose="02030602050306030303" pitchFamily="18" charset="0"/>
              </a:rPr>
              <a:t> geçirilir</a:t>
            </a:r>
            <a:r>
              <a:rPr lang="en-US" sz="2400" b="1" dirty="0">
                <a:latin typeface="Constantia" panose="02030602050306030303" pitchFamily="18" charset="0"/>
              </a:rPr>
              <a:t>; zorla ele geçirenler onu ele geçirirler” (Matta 11:12). Burada kastedilen şiddet, Yakup’un gösterdiği gibi kutsal bir ciddiyettir. Kendimizi yoğun bir duyguya kaptırmaya çalışmamıza gerek yoktur; ancak sakin ve ısrarlı bir şekilde, lütuf tahtına dileklerimizi sunmalıyız. Görevimiz, ruhlarımızı Tanrı’nın önünde alçaltmak, günahlarımızı itiraf etmek ve imanla Tanrı’ya yaklaşmaktır</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2654EBCC-D7B2-9148-0328-B633491A194D}"/>
              </a:ext>
            </a:extLst>
          </p:cNvPr>
          <p:cNvSpPr txBox="1"/>
          <p:nvPr/>
        </p:nvSpPr>
        <p:spPr>
          <a:xfrm>
            <a:off x="5161936" y="900266"/>
            <a:ext cx="7030064" cy="338554"/>
          </a:xfrm>
          <a:prstGeom prst="rect">
            <a:avLst/>
          </a:prstGeom>
          <a:noFill/>
        </p:spPr>
        <p:txBody>
          <a:bodyPr wrap="square" rtlCol="0">
            <a:spAutoFit/>
          </a:bodyPr>
          <a:lstStyle/>
          <a:p>
            <a:pPr algn="ctr"/>
            <a:r>
              <a:rPr lang="en" sz="1600" b="1" dirty="0"/>
              <a:t>EGW (</a:t>
            </a:r>
            <a:r>
              <a:rPr lang="en-US" sz="1600" b="1" dirty="0"/>
              <a:t>Babamız İlgileniyor</a:t>
            </a:r>
            <a:r>
              <a:rPr lang="en" sz="1600" b="1" dirty="0"/>
              <a:t>, 25 Mayıs)</a:t>
            </a:r>
          </a:p>
        </p:txBody>
      </p:sp>
    </p:spTree>
    <p:extLst>
      <p:ext uri="{BB962C8B-B14F-4D97-AF65-F5344CB8AC3E}">
        <p14:creationId xmlns:p14="http://schemas.microsoft.com/office/powerpoint/2010/main" val="4249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B77B857-F541-4746-8DD1-7A07992966FC}"/>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240297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C21A310E-9273-DB31-23EB-3B817C4BDF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281924"/>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sketchy line">
            <a:extLst>
              <a:ext uri="{FF2B5EF4-FFF2-40B4-BE49-F238E27FC236}">
                <a16:creationId xmlns:a16="http://schemas.microsoft.com/office/drawing/2014/main" id="{06B17354-4F48-0032-BAAB-2E8E9E38C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6550137"/>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Grupo de personas de pie sobre pasto&#10;&#10;El contenido generado por IA puede ser incorrecto.">
            <a:extLst>
              <a:ext uri="{FF2B5EF4-FFF2-40B4-BE49-F238E27FC236}">
                <a16:creationId xmlns:a16="http://schemas.microsoft.com/office/drawing/2014/main" id="{2D8A5014-FE38-23C4-19BC-D29453D4D37E}"/>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0195" r="-1" b="325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6" name="CuadroTexto 5">
            <a:extLst>
              <a:ext uri="{FF2B5EF4-FFF2-40B4-BE49-F238E27FC236}">
                <a16:creationId xmlns:a16="http://schemas.microsoft.com/office/drawing/2014/main" id="{A85F9F83-B85B-862A-7140-8635CCFCD905}"/>
              </a:ext>
            </a:extLst>
          </p:cNvPr>
          <p:cNvSpPr txBox="1"/>
          <p:nvPr/>
        </p:nvSpPr>
        <p:spPr>
          <a:xfrm>
            <a:off x="316018" y="387191"/>
            <a:ext cx="4679667" cy="609397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“Ey insanlar, her zaman O’na güvenin; O’nun huzurunda yüreğinizi dökün; Tanrı bizim sığınağımızdır</a:t>
            </a:r>
            <a:r>
              <a:rPr kumimoji="0" lang="es-ES" sz="44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22225">
                  <a:solidFill>
                    <a:srgbClr val="B83E0A"/>
                  </a:solidFill>
                  <a:prstDash val="solid"/>
                </a:ln>
                <a:solidFill>
                  <a:srgbClr val="B83E0A"/>
                </a:solidFill>
                <a:effectLst/>
                <a:uLnTx/>
                <a:uFillTx/>
                <a:latin typeface="Comic Sans MS" panose="030F0702030302020204" pitchFamily="66" charset="0"/>
                <a:ea typeface="+mn-ea"/>
                <a:cs typeface="+mn-cs"/>
              </a:rPr>
              <a:t>Mezmurlar</a:t>
            </a:r>
            <a:r>
              <a:rPr kumimoji="0" lang="es-ES"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 62:8)</a:t>
            </a:r>
            <a:endParaRPr kumimoji="0" lang="es-ES" sz="36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381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sk="http://schemas.microsoft.com/office/drawing/2018/sketchyshapes" xmlns:p16="http://schemas.microsoft.com/office/powerpoint/2015/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C0AA-F32D-4632-E541-1A661203C97E}"/>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325AA60F-F9C0-363D-E18A-9B393C70E034}"/>
              </a:ext>
            </a:extLst>
          </p:cNvPr>
          <p:cNvSpPr>
            <a:spLocks noGrp="1" noRot="1" noMove="1" noResize="1" noEditPoints="1" noAdjustHandles="1" noChangeArrowheads="1" noChangeShapeType="1"/>
          </p:cNvSpPr>
          <p:nvPr/>
        </p:nvSpPr>
        <p:spPr>
          <a:xfrm flipV="1">
            <a:off x="0" y="3428999"/>
            <a:ext cx="12192000" cy="3429001"/>
          </a:xfrm>
          <a:prstGeom prst="rect">
            <a:avLst/>
          </a:prstGeom>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47EEA487-FA84-8626-E279-EC417CCC188F}"/>
              </a:ext>
            </a:extLst>
          </p:cNvPr>
          <p:cNvSpPr>
            <a:spLocks noGrp="1" noRot="1" noMove="1" noResize="1" noEditPoints="1" noAdjustHandles="1" noChangeArrowheads="1" noChangeShapeType="1"/>
          </p:cNvSpPr>
          <p:nvPr/>
        </p:nvSpPr>
        <p:spPr>
          <a:xfrm>
            <a:off x="0" y="0"/>
            <a:ext cx="12192000" cy="3428999"/>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FA7E3853-53C0-029A-0298-E91579359E9F}"/>
              </a:ext>
            </a:extLst>
          </p:cNvPr>
          <p:cNvSpPr txBox="1"/>
          <p:nvPr/>
        </p:nvSpPr>
        <p:spPr>
          <a:xfrm>
            <a:off x="6915150" y="3629025"/>
            <a:ext cx="5133974"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931A7C"/>
                </a:solidFill>
              </a:rPr>
              <a:t>Zor zamanlarda dua:</a:t>
            </a:r>
          </a:p>
          <a:p>
            <a:pPr lvl="1">
              <a:spcBef>
                <a:spcPts val="600"/>
              </a:spcBef>
            </a:pPr>
            <a:r>
              <a:rPr lang="en" sz="2000" b="1" dirty="0">
                <a:solidFill>
                  <a:srgbClr val="084A9C"/>
                </a:solidFill>
              </a:rPr>
              <a:t>İlyas: </a:t>
            </a:r>
            <a:r>
              <a:rPr lang="en" sz="2000" b="1" dirty="0"/>
              <a:t>Krizin ortasında dua</a:t>
            </a:r>
          </a:p>
          <a:p>
            <a:pPr lvl="1">
              <a:spcBef>
                <a:spcPts val="600"/>
              </a:spcBef>
            </a:pPr>
            <a:r>
              <a:rPr lang="es-ES" sz="2000" b="1" dirty="0">
                <a:solidFill>
                  <a:srgbClr val="B4366B"/>
                </a:solidFill>
              </a:rPr>
              <a:t>Hanna</a:t>
            </a:r>
            <a:r>
              <a:rPr lang="en" sz="2000" b="1" dirty="0">
                <a:solidFill>
                  <a:srgbClr val="B4366B"/>
                </a:solidFill>
              </a:rPr>
              <a:t>: </a:t>
            </a:r>
            <a:r>
              <a:rPr lang="en" sz="2000" b="1" dirty="0"/>
              <a:t>Asla gelmeyen cevap</a:t>
            </a:r>
          </a:p>
          <a:p>
            <a:pPr>
              <a:spcBef>
                <a:spcPts val="1800"/>
              </a:spcBef>
            </a:pPr>
            <a:r>
              <a:rPr lang="en" sz="2000" b="1" dirty="0">
                <a:solidFill>
                  <a:srgbClr val="4A1982"/>
                </a:solidFill>
              </a:rPr>
              <a:t>Örnek dualar:</a:t>
            </a:r>
          </a:p>
          <a:p>
            <a:pPr lvl="1">
              <a:spcBef>
                <a:spcPts val="600"/>
              </a:spcBef>
            </a:pPr>
            <a:r>
              <a:rPr lang="en" sz="2000" b="1" dirty="0">
                <a:solidFill>
                  <a:srgbClr val="08665D"/>
                </a:solidFill>
              </a:rPr>
              <a:t>İsa: </a:t>
            </a:r>
            <a:r>
              <a:rPr lang="en" sz="2000" b="1" dirty="0"/>
              <a:t>Duanın içeriği</a:t>
            </a:r>
          </a:p>
          <a:p>
            <a:pPr lvl="1">
              <a:spcBef>
                <a:spcPts val="600"/>
              </a:spcBef>
            </a:pPr>
            <a:r>
              <a:rPr lang="en" sz="2000" b="1" dirty="0">
                <a:solidFill>
                  <a:srgbClr val="82047D"/>
                </a:solidFill>
              </a:rPr>
              <a:t>Daniel: </a:t>
            </a:r>
            <a:r>
              <a:rPr lang="en" sz="2000" b="1" dirty="0"/>
              <a:t>Duanın yapısı</a:t>
            </a:r>
          </a:p>
          <a:p>
            <a:pPr>
              <a:spcBef>
                <a:spcPts val="1800"/>
              </a:spcBef>
            </a:pPr>
            <a:r>
              <a:rPr lang="en" sz="2000" b="1" dirty="0">
                <a:solidFill>
                  <a:srgbClr val="415F00"/>
                </a:solidFill>
              </a:rPr>
              <a:t>Dua hakkında dört soru</a:t>
            </a:r>
          </a:p>
        </p:txBody>
      </p:sp>
      <p:sp>
        <p:nvSpPr>
          <p:cNvPr id="3" name="CuadroTexto 2">
            <a:extLst>
              <a:ext uri="{FF2B5EF4-FFF2-40B4-BE49-F238E27FC236}">
                <a16:creationId xmlns:a16="http://schemas.microsoft.com/office/drawing/2014/main" id="{EE45595A-9A1D-9C49-954D-4368EDDBDD5C}"/>
              </a:ext>
            </a:extLst>
          </p:cNvPr>
          <p:cNvSpPr txBox="1"/>
          <p:nvPr/>
        </p:nvSpPr>
        <p:spPr>
          <a:xfrm>
            <a:off x="104775" y="170900"/>
            <a:ext cx="7010400" cy="1631216"/>
          </a:xfrm>
          <a:prstGeom prst="rect">
            <a:avLst/>
          </a:prstGeom>
          <a:noFill/>
        </p:spPr>
        <p:txBody>
          <a:bodyPr wrap="square" rtlCol="0">
            <a:spAutoFit/>
          </a:bodyPr>
          <a:lstStyle/>
          <a:p>
            <a:pPr>
              <a:spcBef>
                <a:spcPts val="600"/>
              </a:spcBef>
            </a:pPr>
            <a:r>
              <a:rPr lang="en" sz="2000" b="1" dirty="0"/>
              <a:t>Pavlus, dünyamız paramparça olsa bile, zaman geçse ve dualarımızın cevabını göremesek bile, </a:t>
            </a:r>
            <a:r>
              <a:rPr lang="es-ES" sz="2000" b="1" dirty="0" err="1"/>
              <a:t>“her zaman dua </a:t>
            </a:r>
            <a:r>
              <a:rPr lang="en" sz="2000" b="1" dirty="0"/>
              <a:t>etmeye” devam etmemizi öğütler (Efesliler 6:18), dünyamız paramparça olsa bile; zaman geçse ve dualarımızın cevabını göremesek bile.</a:t>
            </a:r>
          </a:p>
        </p:txBody>
      </p:sp>
      <p:pic>
        <p:nvPicPr>
          <p:cNvPr id="26" name="Imagen 25">
            <a:extLst>
              <a:ext uri="{FF2B5EF4-FFF2-40B4-BE49-F238E27FC236}">
                <a16:creationId xmlns:a16="http://schemas.microsoft.com/office/drawing/2014/main" id="{852DF031-79CD-50ED-CF66-82B8E2181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7840" y="5761802"/>
            <a:ext cx="362515" cy="257469"/>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D5E31866-2B1B-02BB-868D-066E245AB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7840" y="5386269"/>
            <a:ext cx="362515" cy="257469"/>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A520B672-0B90-DE20-D5E6-95A15AF6F7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8125" y="4085441"/>
            <a:ext cx="362515" cy="257469"/>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id="{CB60BF17-AA5D-2DD1-55A0-9F8C71B71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8124" y="4480024"/>
            <a:ext cx="362515" cy="257469"/>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FDB58DDF-65EA-0200-ABC4-EFF0DE82EF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134678">
            <a:off x="6483392" y="4941785"/>
            <a:ext cx="330112" cy="353951"/>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30E06968-D82D-AA1C-CC1F-ACD6D5326F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134678">
            <a:off x="6483392" y="3638230"/>
            <a:ext cx="330112" cy="353951"/>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id="{CD68C854-0EB9-25E3-F041-3F06A95AFC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8134678">
            <a:off x="6483392" y="6230422"/>
            <a:ext cx="330112" cy="353951"/>
          </a:xfrm>
          <a:prstGeom prst="rect">
            <a:avLst/>
          </a:prstGeom>
          <a:effectLst>
            <a:outerShdw blurRad="50800" dist="38100" dir="8100000" algn="tr" rotWithShape="0">
              <a:prstClr val="black">
                <a:alpha val="40000"/>
              </a:prstClr>
            </a:outerShdw>
          </a:effectLst>
        </p:spPr>
      </p:pic>
      <p:sp>
        <p:nvSpPr>
          <p:cNvPr id="4" name="Diagrama de flujo: retraso 3">
            <a:extLst>
              <a:ext uri="{FF2B5EF4-FFF2-40B4-BE49-F238E27FC236}">
                <a16:creationId xmlns:a16="http://schemas.microsoft.com/office/drawing/2014/main" id="{7ED53887-9A28-193A-531E-528EB8AE5A77}"/>
              </a:ext>
            </a:extLst>
          </p:cNvPr>
          <p:cNvSpPr/>
          <p:nvPr/>
        </p:nvSpPr>
        <p:spPr>
          <a:xfrm flipH="1">
            <a:off x="6964308" y="212765"/>
            <a:ext cx="2543484" cy="3050545"/>
          </a:xfrm>
          <a:prstGeom prst="flowChartDelay">
            <a:avLst/>
          </a:prstGeom>
          <a:blipFill dpi="0" rotWithShape="1">
            <a:blip r:embed="rId10" cstate="email">
              <a:extLst>
                <a:ext uri="{28A0092B-C50C-407E-A947-70E740481C1C}">
                  <a14:useLocalDpi xmlns:a14="http://schemas.microsoft.com/office/drawing/2010/main"/>
                </a:ext>
              </a:extLst>
            </a:blip>
            <a:srcRect/>
            <a:stretch>
              <a:fillRect/>
            </a:stretch>
          </a:blipFill>
          <a:ln w="38100">
            <a:solidFill>
              <a:srgbClr val="FF7CBD"/>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Diagrama de flujo: retraso 5">
            <a:extLst>
              <a:ext uri="{FF2B5EF4-FFF2-40B4-BE49-F238E27FC236}">
                <a16:creationId xmlns:a16="http://schemas.microsoft.com/office/drawing/2014/main" id="{CECF562C-B53D-097D-4544-4EC7ADC91B2C}"/>
              </a:ext>
            </a:extLst>
          </p:cNvPr>
          <p:cNvSpPr/>
          <p:nvPr/>
        </p:nvSpPr>
        <p:spPr>
          <a:xfrm>
            <a:off x="9586450" y="221418"/>
            <a:ext cx="2388932" cy="3050545"/>
          </a:xfrm>
          <a:prstGeom prst="flowChartDelay">
            <a:avLst/>
          </a:prstGeom>
          <a:blipFill dpi="0" rotWithShape="1">
            <a:blip r:embed="rId11" cstate="email">
              <a:extLst>
                <a:ext uri="{28A0092B-C50C-407E-A947-70E740481C1C}">
                  <a14:useLocalDpi xmlns:a14="http://schemas.microsoft.com/office/drawing/2010/main"/>
                </a:ext>
              </a:extLst>
            </a:blip>
            <a:srcRect/>
            <a:stretch>
              <a:fillRect/>
            </a:stretch>
          </a:blipFill>
          <a:ln w="38100">
            <a:solidFill>
              <a:srgbClr val="29CDFF"/>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pentágono 6">
            <a:extLst>
              <a:ext uri="{FF2B5EF4-FFF2-40B4-BE49-F238E27FC236}">
                <a16:creationId xmlns:a16="http://schemas.microsoft.com/office/drawing/2014/main" id="{AF174BBC-D001-8E5D-DCA5-4AC2F9F80D38}"/>
              </a:ext>
            </a:extLst>
          </p:cNvPr>
          <p:cNvSpPr/>
          <p:nvPr/>
        </p:nvSpPr>
        <p:spPr>
          <a:xfrm>
            <a:off x="236281" y="3543299"/>
            <a:ext cx="2600325" cy="3216235"/>
          </a:xfrm>
          <a:prstGeom prst="homePlate">
            <a:avLst>
              <a:gd name="adj" fmla="val 20955"/>
            </a:avLst>
          </a:prstGeom>
          <a:blipFill dpi="0" rotWithShape="1">
            <a:blip r:embed="rId12" cstate="email">
              <a:extLst>
                <a:ext uri="{28A0092B-C50C-407E-A947-70E740481C1C}">
                  <a14:useLocalDpi xmlns:a14="http://schemas.microsoft.com/office/drawing/2010/main"/>
                </a:ext>
              </a:extLst>
            </a:blip>
            <a:srcRect/>
            <a:stretch>
              <a:fillRect/>
            </a:stretch>
          </a:blipFill>
          <a:ln w="38100">
            <a:solidFill>
              <a:schemeClr val="accent5">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pentágono 7">
            <a:extLst>
              <a:ext uri="{FF2B5EF4-FFF2-40B4-BE49-F238E27FC236}">
                <a16:creationId xmlns:a16="http://schemas.microsoft.com/office/drawing/2014/main" id="{6E15B363-CAB0-BFDD-9B4C-6250BBC75DD4}"/>
              </a:ext>
            </a:extLst>
          </p:cNvPr>
          <p:cNvSpPr/>
          <p:nvPr/>
        </p:nvSpPr>
        <p:spPr>
          <a:xfrm flipH="1">
            <a:off x="2920543" y="3529012"/>
            <a:ext cx="3175455" cy="3216235"/>
          </a:xfrm>
          <a:prstGeom prst="homePlate">
            <a:avLst>
              <a:gd name="adj" fmla="val 20955"/>
            </a:avLst>
          </a:prstGeom>
          <a:blipFill dpi="0" rotWithShape="1">
            <a:blip r:embed="rId13" cstate="email">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CuadroTexto 8">
            <a:extLst>
              <a:ext uri="{FF2B5EF4-FFF2-40B4-BE49-F238E27FC236}">
                <a16:creationId xmlns:a16="http://schemas.microsoft.com/office/drawing/2014/main" id="{8D6FBD20-2DBA-2218-B7B4-438418EBB9C9}"/>
              </a:ext>
            </a:extLst>
          </p:cNvPr>
          <p:cNvSpPr txBox="1"/>
          <p:nvPr/>
        </p:nvSpPr>
        <p:spPr>
          <a:xfrm>
            <a:off x="104775" y="2289235"/>
            <a:ext cx="729558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Peki nasıl dua etmeliyiz? Ne dilemeliyiz? Yalnız mı yoksa başkalarıyla birlikte mi dua etmeliyiz? Dua sadece Tanrı ile konuşmamızı mı sağlar, yoksa O’nu dinlememizi de sağlar mı?</a:t>
            </a:r>
          </a:p>
        </p:txBody>
      </p:sp>
      <p:sp>
        <p:nvSpPr>
          <p:cNvPr id="11" name="CuadroTexto 10">
            <a:extLst>
              <a:ext uri="{FF2B5EF4-FFF2-40B4-BE49-F238E27FC236}">
                <a16:creationId xmlns:a16="http://schemas.microsoft.com/office/drawing/2014/main" id="{0036F0A3-9CD9-3966-2BB3-107AE591CE1B}"/>
              </a:ext>
            </a:extLst>
          </p:cNvPr>
          <p:cNvSpPr txBox="1"/>
          <p:nvPr/>
        </p:nvSpPr>
        <p:spPr>
          <a:xfrm>
            <a:off x="104775" y="1691733"/>
            <a:ext cx="685953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 tür durumlarda, İlyas ve Hanna’nın duaları bize yardım edecek ve cesaret verecektir.</a:t>
            </a:r>
          </a:p>
        </p:txBody>
      </p:sp>
    </p:spTree>
    <p:extLst>
      <p:ext uri="{BB962C8B-B14F-4D97-AF65-F5344CB8AC3E}">
        <p14:creationId xmlns:p14="http://schemas.microsoft.com/office/powerpoint/2010/main" val="39357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90"/>
                                          </p:val>
                                        </p:tav>
                                        <p:tav tm="100000">
                                          <p:val>
                                            <p:fltVal val="0"/>
                                          </p:val>
                                        </p:tav>
                                      </p:tavLst>
                                    </p:anim>
                                    <p:animEffect transition="in" filter="fade">
                                      <p:cBhvr>
                                        <p:cTn id="51" dur="500"/>
                                        <p:tgtEl>
                                          <p:spTgt spid="34"/>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000"/>
                            </p:stCondLst>
                            <p:childTnLst>
                              <p:par>
                                <p:cTn id="57" presetID="50" presetClass="entr" presetSubtype="0" decel="10000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strVal val="#ppt_w+.3"/>
                                          </p:val>
                                        </p:tav>
                                        <p:tav tm="100000">
                                          <p:val>
                                            <p:strVal val="#ppt_w"/>
                                          </p:val>
                                        </p:tav>
                                      </p:tavLst>
                                    </p:anim>
                                    <p:anim calcmode="lin" valueType="num">
                                      <p:cBhvr>
                                        <p:cTn id="60" dur="500" fill="hold"/>
                                        <p:tgtEl>
                                          <p:spTgt spid="28"/>
                                        </p:tgtEl>
                                        <p:attrNameLst>
                                          <p:attrName>ppt_h</p:attrName>
                                        </p:attrNameLst>
                                      </p:cBhvr>
                                      <p:tavLst>
                                        <p:tav tm="0">
                                          <p:val>
                                            <p:strVal val="#ppt_h"/>
                                          </p:val>
                                        </p:tav>
                                        <p:tav tm="100000">
                                          <p:val>
                                            <p:strVal val="#ppt_h"/>
                                          </p:val>
                                        </p:tav>
                                      </p:tavLst>
                                    </p:anim>
                                    <p:animEffect transition="in" filter="fade">
                                      <p:cBhvr>
                                        <p:cTn id="61" dur="500"/>
                                        <p:tgtEl>
                                          <p:spTgt spid="28"/>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50" presetClass="entr" presetSubtype="0" decel="10000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strVal val="#ppt_w+.3"/>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 calcmode="lin" valueType="num">
                                      <p:cBhvr>
                                        <p:cTn id="82" dur="500" fill="hold"/>
                                        <p:tgtEl>
                                          <p:spTgt spid="33"/>
                                        </p:tgtEl>
                                        <p:attrNameLst>
                                          <p:attrName>style.rotation</p:attrName>
                                        </p:attrNameLst>
                                      </p:cBhvr>
                                      <p:tavLst>
                                        <p:tav tm="0">
                                          <p:val>
                                            <p:fltVal val="90"/>
                                          </p:val>
                                        </p:tav>
                                        <p:tav tm="100000">
                                          <p:val>
                                            <p:fltVal val="0"/>
                                          </p:val>
                                        </p:tav>
                                      </p:tavLst>
                                    </p:anim>
                                    <p:animEffect transition="in" filter="fade">
                                      <p:cBhvr>
                                        <p:cTn id="83" dur="500"/>
                                        <p:tgtEl>
                                          <p:spTgt spid="33"/>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par>
                          <p:cTn id="88" fill="hold">
                            <p:stCondLst>
                              <p:cond delay="1000"/>
                            </p:stCondLst>
                            <p:childTnLst>
                              <p:par>
                                <p:cTn id="89" presetID="50" presetClass="entr" presetSubtype="0" decel="10000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strVal val="#ppt_w+.3"/>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animEffect transition="in" filter="fade">
                                      <p:cBhvr>
                                        <p:cTn id="93" dur="500"/>
                                        <p:tgtEl>
                                          <p:spTgt spid="27"/>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2000"/>
                            </p:stCondLst>
                            <p:childTnLst>
                              <p:par>
                                <p:cTn id="99" presetID="50" presetClass="entr" presetSubtype="0" decel="10000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strVal val="#ppt_w+.3"/>
                                          </p:val>
                                        </p:tav>
                                        <p:tav tm="100000">
                                          <p:val>
                                            <p:strVal val="#ppt_w"/>
                                          </p:val>
                                        </p:tav>
                                      </p:tavLst>
                                    </p:anim>
                                    <p:anim calcmode="lin" valueType="num">
                                      <p:cBhvr>
                                        <p:cTn id="102" dur="500" fill="hold"/>
                                        <p:tgtEl>
                                          <p:spTgt spid="26"/>
                                        </p:tgtEl>
                                        <p:attrNameLst>
                                          <p:attrName>ppt_h</p:attrName>
                                        </p:attrNameLst>
                                      </p:cBhvr>
                                      <p:tavLst>
                                        <p:tav tm="0">
                                          <p:val>
                                            <p:strVal val="#ppt_h"/>
                                          </p:val>
                                        </p:tav>
                                        <p:tav tm="100000">
                                          <p:val>
                                            <p:strVal val="#ppt_h"/>
                                          </p:val>
                                        </p:tav>
                                      </p:tavLst>
                                    </p:anim>
                                    <p:animEffect transition="in" filter="fade">
                                      <p:cBhvr>
                                        <p:cTn id="103" dur="500"/>
                                        <p:tgtEl>
                                          <p:spTgt spid="26"/>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left)">
                                      <p:cBhvr>
                                        <p:cTn id="107" dur="500"/>
                                        <p:tgtEl>
                                          <p:spTgt spid="2">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2">
                                            <p:txEl>
                                              <p:pRg st="6" end="6"/>
                                            </p:txEl>
                                          </p:spTgt>
                                        </p:tgtEl>
                                        <p:attrNameLst>
                                          <p:attrName>style.visibility</p:attrName>
                                        </p:attrNameLst>
                                      </p:cBhvr>
                                      <p:to>
                                        <p:strVal val="visible"/>
                                      </p:to>
                                    </p:set>
                                    <p:animEffect transition="in" filter="wipe(left)">
                                      <p:cBhvr>
                                        <p:cTn id="1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animBg="1"/>
      <p:bldP spid="6" grpId="0" animBg="1"/>
      <p:bldP spid="7" grpId="0" animBg="1"/>
      <p:bldP spid="8"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55A230C-F1F6-A441-9573-217A8E1981F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2FB9612-DFAB-9357-9D7D-1D869B1AAE80}"/>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w="28575">
            <a:solidFill>
              <a:srgbClr val="FFFF99"/>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FF58452-DDA0-A8D4-28D8-80D1A713A96A}"/>
              </a:ext>
            </a:extLst>
          </p:cNvPr>
          <p:cNvSpPr txBox="1"/>
          <p:nvPr/>
        </p:nvSpPr>
        <p:spPr>
          <a:xfrm>
            <a:off x="3778659" y="1859339"/>
            <a:ext cx="7279866" cy="3139321"/>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 sz="6600" spc="300" dirty="0">
                <a:ln w="0"/>
                <a:solidFill>
                  <a:srgbClr val="7C2850"/>
                </a:solidFill>
                <a:effectLst>
                  <a:reflection blurRad="6350" stA="53000" endA="300" endPos="35500" dir="5400000" sy="-90000" algn="bl" rotWithShape="0"/>
                </a:effectLst>
              </a:rPr>
              <a:t>ZOR ZAMANLARDA DUA</a:t>
            </a:r>
          </a:p>
        </p:txBody>
      </p:sp>
    </p:spTree>
    <p:extLst>
      <p:ext uri="{BB962C8B-B14F-4D97-AF65-F5344CB8AC3E}">
        <p14:creationId xmlns:p14="http://schemas.microsoft.com/office/powerpoint/2010/main" val="2608832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BF6B31-4874-B5C3-F16B-B9F87F0F6A4D}"/>
              </a:ext>
            </a:extLst>
          </p:cNvPr>
          <p:cNvSpPr txBox="1"/>
          <p:nvPr/>
        </p:nvSpPr>
        <p:spPr>
          <a:xfrm>
            <a:off x="0" y="0"/>
            <a:ext cx="12192000" cy="769441"/>
          </a:xfrm>
          <a:prstGeom prst="rect">
            <a:avLst/>
          </a:prstGeom>
          <a:noFill/>
        </p:spPr>
        <p:txBody>
          <a:bodyPr wrap="square">
            <a:spAutoFit/>
          </a:bodyPr>
          <a:lstStyle/>
          <a:p>
            <a:pPr algn="ctr"/>
            <a:r>
              <a:rPr lang="en" sz="4400" b="1" dirty="0">
                <a:ln w="6600">
                  <a:solidFill>
                    <a:schemeClr val="accent2"/>
                  </a:solidFill>
                  <a:prstDash val="solid"/>
                </a:ln>
                <a:solidFill>
                  <a:srgbClr val="FFFFFF"/>
                </a:solidFill>
                <a:effectLst>
                  <a:outerShdw dist="38100" dir="2700000" algn="tl" rotWithShape="0">
                    <a:schemeClr val="accent2"/>
                  </a:outerShdw>
                </a:effectLst>
              </a:rPr>
              <a:t>ELİYA: KRİZİN ORTASINDA DUACILIK</a:t>
            </a:r>
          </a:p>
        </p:txBody>
      </p:sp>
      <p:sp>
        <p:nvSpPr>
          <p:cNvPr id="5" name="CuadroTexto 4">
            <a:extLst>
              <a:ext uri="{FF2B5EF4-FFF2-40B4-BE49-F238E27FC236}">
                <a16:creationId xmlns:a16="http://schemas.microsoft.com/office/drawing/2014/main" id="{4B0BA2CC-D098-C6DB-E627-D1A3DB8C9CEA}"/>
              </a:ext>
            </a:extLst>
          </p:cNvPr>
          <p:cNvSpPr txBox="1"/>
          <p:nvPr/>
        </p:nvSpPr>
        <p:spPr>
          <a:xfrm>
            <a:off x="652462" y="675798"/>
            <a:ext cx="10887075" cy="923330"/>
          </a:xfrm>
          <a:prstGeom prst="rect">
            <a:avLst/>
          </a:prstGeom>
          <a:noFill/>
        </p:spPr>
        <p:txBody>
          <a:bodyPr wrap="square">
            <a:spAutoFit/>
          </a:bodyPr>
          <a:lstStyle/>
          <a:p>
            <a:pPr algn="ctr"/>
            <a:r>
              <a:rPr lang="en-US"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“O da şöyle cevap verdi: ‘Ben, Her Şeye Gücü Yeten Rab Tanrı için çok gayret gösterdim. İsrailliler senin antlaşmanı reddettiler, sunaklarını yıktılar ve peygamberlerini kılıçla öldürdüler. Geriye tek ben kaldım, şimdi de beni öldürmeye çalışıyorlar</a:t>
            </a:r>
            <a:r>
              <a:rPr lang="e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 </a:t>
            </a:r>
            <a:r>
              <a:rPr lang="en" sz="1400"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(1. Krallar 19:10)</a:t>
            </a:r>
            <a:endParaRPr lang="es-ES"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762BD8B-B03A-EB73-9FF5-980D04A8CA5A}"/>
              </a:ext>
            </a:extLst>
          </p:cNvPr>
          <p:cNvSpPr txBox="1"/>
          <p:nvPr/>
        </p:nvSpPr>
        <p:spPr>
          <a:xfrm>
            <a:off x="3922156" y="1596878"/>
            <a:ext cx="8085692" cy="400110"/>
          </a:xfrm>
          <a:prstGeom prst="rect">
            <a:avLst/>
          </a:prstGeom>
          <a:noFill/>
        </p:spPr>
        <p:txBody>
          <a:bodyPr wrap="square" rtlCol="0">
            <a:spAutoFit/>
          </a:bodyPr>
          <a:lstStyle/>
          <a:p>
            <a:pPr>
              <a:spcBef>
                <a:spcPts val="600"/>
              </a:spcBef>
            </a:pPr>
            <a:r>
              <a:rPr lang="en" sz="2000" b="1" dirty="0"/>
              <a:t>Tanrı, krizin ortasında dualarımıza nasıl cevap verir?</a:t>
            </a:r>
          </a:p>
        </p:txBody>
      </p:sp>
      <p:pic>
        <p:nvPicPr>
          <p:cNvPr id="4" name="Imagen 3">
            <a:extLst>
              <a:ext uri="{FF2B5EF4-FFF2-40B4-BE49-F238E27FC236}">
                <a16:creationId xmlns:a16="http://schemas.microsoft.com/office/drawing/2014/main" id="{79D54692-CD60-3B8E-7B5D-A8E56590F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314" y="2088532"/>
            <a:ext cx="1873535" cy="2679094"/>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21CDF0FD-FBED-7A29-BBA9-6767DE9E59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4151" y="1709698"/>
            <a:ext cx="3661017" cy="184206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D2A5B2D-8BBA-3222-4441-A6E7D36244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4151" y="3994704"/>
            <a:ext cx="2145510" cy="2681888"/>
          </a:xfrm>
          <a:prstGeom prst="snip2DiagRect">
            <a:avLst>
              <a:gd name="adj1" fmla="val 19090"/>
              <a:gd name="adj2" fmla="val 0"/>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AEF63D88-4AAA-212C-C058-9B14D24833B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62999" y="4923992"/>
            <a:ext cx="3244849" cy="1752600"/>
          </a:xfrm>
          <a:prstGeom prst="snip2DiagRect">
            <a:avLst>
              <a:gd name="adj1" fmla="val 15217"/>
              <a:gd name="adj2" fmla="val 16667"/>
            </a:avLst>
          </a:prstGeom>
          <a:solidFill>
            <a:srgbClr val="FFFFFF">
              <a:shade val="85000"/>
            </a:srgbClr>
          </a:solidFill>
          <a:ln w="38100" cap="sq">
            <a:solidFill>
              <a:srgbClr val="7C28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A532EE76-F850-68EA-B60B-41DABDC647D3}"/>
              </a:ext>
            </a:extLst>
          </p:cNvPr>
          <p:cNvSpPr txBox="1"/>
          <p:nvPr/>
        </p:nvSpPr>
        <p:spPr>
          <a:xfrm>
            <a:off x="3922156" y="1947080"/>
            <a:ext cx="6212158" cy="707886"/>
          </a:xfrm>
          <a:prstGeom prst="rect">
            <a:avLst/>
          </a:prstGeom>
          <a:noFill/>
        </p:spPr>
        <p:txBody>
          <a:bodyPr wrap="square">
            <a:spAutoFit/>
          </a:bodyPr>
          <a:lstStyle/>
          <a:p>
            <a:pPr>
              <a:spcBef>
                <a:spcPts val="600"/>
              </a:spcBef>
            </a:pPr>
            <a:r>
              <a:rPr lang="en" sz="2000" b="1" dirty="0"/>
              <a:t>Elijah’ın basit bir duası üzerine, Tanrı hemen ateşle yanıt verdi (1 Krallar 18:36-38).</a:t>
            </a:r>
          </a:p>
        </p:txBody>
      </p:sp>
      <p:sp>
        <p:nvSpPr>
          <p:cNvPr id="18" name="CuadroTexto 17">
            <a:extLst>
              <a:ext uri="{FF2B5EF4-FFF2-40B4-BE49-F238E27FC236}">
                <a16:creationId xmlns:a16="http://schemas.microsoft.com/office/drawing/2014/main" id="{0CB46D84-C4DB-308B-3BF5-73C0F6A5C258}"/>
              </a:ext>
            </a:extLst>
          </p:cNvPr>
          <p:cNvSpPr txBox="1"/>
          <p:nvPr/>
        </p:nvSpPr>
        <p:spPr>
          <a:xfrm>
            <a:off x="2367231" y="3570813"/>
            <a:ext cx="6318251" cy="707886"/>
          </a:xfrm>
          <a:prstGeom prst="rect">
            <a:avLst/>
          </a:prstGeom>
          <a:noFill/>
        </p:spPr>
        <p:txBody>
          <a:bodyPr wrap="square">
            <a:spAutoFit/>
          </a:bodyPr>
          <a:lstStyle/>
          <a:p>
            <a:pPr>
              <a:spcBef>
                <a:spcPts val="600"/>
              </a:spcBef>
            </a:pPr>
            <a:r>
              <a:rPr lang="en" sz="2000" b="1" dirty="0"/>
              <a:t>İlyas ölümü dilediğinde, Tanrı sessiz kaldı, ancak onu beslemesi için meleğini gönderdi (1. Krallar 19:4-8).</a:t>
            </a:r>
          </a:p>
        </p:txBody>
      </p:sp>
      <p:pic>
        <p:nvPicPr>
          <p:cNvPr id="20" name="Imagen 19">
            <a:extLst>
              <a:ext uri="{FF2B5EF4-FFF2-40B4-BE49-F238E27FC236}">
                <a16:creationId xmlns:a16="http://schemas.microsoft.com/office/drawing/2014/main" id="{30297F6E-D46D-2357-DEFA-D0970229093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762470" y="3797871"/>
            <a:ext cx="1200680" cy="969756"/>
          </a:xfrm>
          <a:prstGeom prst="snip2DiagRect">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045A1F9-552E-A7E9-79E5-CB305B20DCF0}"/>
              </a:ext>
            </a:extLst>
          </p:cNvPr>
          <p:cNvSpPr txBox="1"/>
          <p:nvPr/>
        </p:nvSpPr>
        <p:spPr>
          <a:xfrm>
            <a:off x="3922156" y="2605058"/>
            <a:ext cx="621215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Yağmur için yedi kez dua ettikten sonra, Tanrı küçük bir bulut gönderdi ve bu bulut şiddetli bir fırtınaya dönüştü (1. Krallar 18:42-45).</a:t>
            </a:r>
          </a:p>
        </p:txBody>
      </p:sp>
      <p:sp>
        <p:nvSpPr>
          <p:cNvPr id="11" name="CuadroTexto 10">
            <a:extLst>
              <a:ext uri="{FF2B5EF4-FFF2-40B4-BE49-F238E27FC236}">
                <a16:creationId xmlns:a16="http://schemas.microsoft.com/office/drawing/2014/main" id="{3115D59F-DF91-4BCD-A6B1-1626EF5B81A0}"/>
              </a:ext>
            </a:extLst>
          </p:cNvPr>
          <p:cNvSpPr txBox="1"/>
          <p:nvPr/>
        </p:nvSpPr>
        <p:spPr>
          <a:xfrm>
            <a:off x="2367231" y="5194548"/>
            <a:ext cx="6298540"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Bir cevap anında ve mucizeviydi. Bir diğeri, yedi kez dua ettikten sonra, istenen yağmuru gönderdi. Son olarak, 40 gün sonra, sözlü ve cesaret verici bir yanıt geldi. Tanrı, her bir durumumuzda nasıl ve ne zaman cevap vereceğini bilir.</a:t>
            </a:r>
          </a:p>
        </p:txBody>
      </p:sp>
      <p:sp>
        <p:nvSpPr>
          <p:cNvPr id="17" name="CuadroTexto 16">
            <a:extLst>
              <a:ext uri="{FF2B5EF4-FFF2-40B4-BE49-F238E27FC236}">
                <a16:creationId xmlns:a16="http://schemas.microsoft.com/office/drawing/2014/main" id="{1B52A2B3-1F78-EEA3-4DD3-62B294E98C3D}"/>
              </a:ext>
            </a:extLst>
          </p:cNvPr>
          <p:cNvSpPr txBox="1"/>
          <p:nvPr/>
        </p:nvSpPr>
        <p:spPr>
          <a:xfrm>
            <a:off x="2367231" y="4228791"/>
            <a:ext cx="639523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Bir mağarada kederli bir haldeyken, İlyas sonunda çaresiz duasına cevap veren Tanrı'nın sesini duydu</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 Krallar 19:9-18).</a:t>
            </a:r>
          </a:p>
        </p:txBody>
      </p:sp>
    </p:spTree>
    <p:extLst>
      <p:ext uri="{BB962C8B-B14F-4D97-AF65-F5344CB8AC3E}">
        <p14:creationId xmlns:p14="http://schemas.microsoft.com/office/powerpoint/2010/main" val="25763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B09C82-C8F9-7F28-11FE-ECA934AFBDF5}"/>
              </a:ext>
            </a:extLst>
          </p:cNvPr>
          <p:cNvSpPr txBox="1"/>
          <p:nvPr/>
        </p:nvSpPr>
        <p:spPr>
          <a:xfrm>
            <a:off x="0" y="0"/>
            <a:ext cx="12191999" cy="769441"/>
          </a:xfrm>
          <a:prstGeom prst="rect">
            <a:avLst/>
          </a:prstGeom>
          <a:noFill/>
        </p:spPr>
        <p:txBody>
          <a:bodyPr wrap="square">
            <a:spAutoFit/>
          </a:bodyPr>
          <a:lstStyle/>
          <a:p>
            <a:pPr algn="ctr"/>
            <a:r>
              <a:rPr lang="en-US"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rPr>
              <a:t>HANNA</a:t>
            </a:r>
            <a:r>
              <a:rPr lang="en"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rPr>
              <a:t>: ASLA GELMEYEN CEVAP</a:t>
            </a:r>
          </a:p>
        </p:txBody>
      </p:sp>
      <p:sp>
        <p:nvSpPr>
          <p:cNvPr id="5" name="CuadroTexto 4">
            <a:extLst>
              <a:ext uri="{FF2B5EF4-FFF2-40B4-BE49-F238E27FC236}">
                <a16:creationId xmlns:a16="http://schemas.microsoft.com/office/drawing/2014/main" id="{9B0651F4-61B4-59BC-8477-66036AB922C9}"/>
              </a:ext>
            </a:extLst>
          </p:cNvPr>
          <p:cNvSpPr txBox="1"/>
          <p:nvPr/>
        </p:nvSpPr>
        <p:spPr>
          <a:xfrm>
            <a:off x="0" y="669963"/>
            <a:ext cx="12191999" cy="369332"/>
          </a:xfrm>
          <a:prstGeom prst="rect">
            <a:avLst/>
          </a:prstGeom>
          <a:noFill/>
        </p:spPr>
        <p:txBody>
          <a:bodyPr wrap="square">
            <a:spAutoFit/>
          </a:bodyPr>
          <a:lstStyle/>
          <a:p>
            <a:pPr algn="ctr"/>
            <a:r>
              <a:rPr lang="en-US" b="1" dirty="0">
                <a:solidFill>
                  <a:srgbClr val="FFFF99"/>
                </a:solidFill>
                <a:effectLst>
                  <a:outerShdw blurRad="38100" dist="38100" dir="2700000" algn="tl">
                    <a:srgbClr val="000000"/>
                  </a:outerShdw>
                </a:effectLst>
                <a:latin typeface="Comic Sans MS" panose="030F0702030302020204" pitchFamily="66" charset="0"/>
              </a:rPr>
              <a:t>“Bu çocuk için dua ettim ve Rab, ondan istediğimi bana verdi</a:t>
            </a:r>
            <a:r>
              <a:rPr lang="en" b="1" dirty="0">
                <a:solidFill>
                  <a:srgbClr val="FFFF99"/>
                </a:solidFill>
                <a:effectLst>
                  <a:outerShdw blurRad="38100" dist="38100" dir="2700000" algn="tl">
                    <a:srgbClr val="000000"/>
                  </a:outerShdw>
                </a:effectLst>
                <a:latin typeface="Comic Sans MS" panose="030F0702030302020204" pitchFamily="66" charset="0"/>
              </a:rPr>
              <a:t>.” </a:t>
            </a:r>
            <a:r>
              <a:rPr lang="en" sz="1400" b="1" dirty="0">
                <a:solidFill>
                  <a:srgbClr val="FFFF99"/>
                </a:solidFill>
                <a:effectLst>
                  <a:outerShdw blurRad="38100" dist="38100" dir="2700000" algn="tl">
                    <a:srgbClr val="000000"/>
                  </a:outerShdw>
                </a:effectLst>
                <a:latin typeface="Comic Sans MS" panose="030F0702030302020204" pitchFamily="66" charset="0"/>
              </a:rPr>
              <a:t>(1 Samuel 1:27)</a:t>
            </a:r>
          </a:p>
        </p:txBody>
      </p:sp>
      <p:sp>
        <p:nvSpPr>
          <p:cNvPr id="6" name="CuadroTexto 5">
            <a:extLst>
              <a:ext uri="{FF2B5EF4-FFF2-40B4-BE49-F238E27FC236}">
                <a16:creationId xmlns:a16="http://schemas.microsoft.com/office/drawing/2014/main" id="{19AACC73-EFA9-E22A-6EA9-0F8E3F1CFF51}"/>
              </a:ext>
            </a:extLst>
          </p:cNvPr>
          <p:cNvSpPr txBox="1"/>
          <p:nvPr/>
        </p:nvSpPr>
        <p:spPr>
          <a:xfrm>
            <a:off x="161924" y="1117729"/>
            <a:ext cx="10272715" cy="707886"/>
          </a:xfrm>
          <a:prstGeom prst="rect">
            <a:avLst/>
          </a:prstGeom>
          <a:noFill/>
        </p:spPr>
        <p:txBody>
          <a:bodyPr wrap="square" rtlCol="0">
            <a:spAutoFit/>
          </a:bodyPr>
          <a:lstStyle/>
          <a:p>
            <a:pPr>
              <a:spcBef>
                <a:spcPts val="600"/>
              </a:spcBef>
            </a:pPr>
            <a:r>
              <a:rPr lang="en" sz="2000" b="1" dirty="0"/>
              <a:t>Hannah’ın çocuk için ettiği dua, Tanrı tarafından çabucak kabul edilmiş gibi görünür (tabii ki dokuz aylık sevinçli bir bekleyişin ardından) (1 Sam. 1:9-20).</a:t>
            </a:r>
          </a:p>
        </p:txBody>
      </p:sp>
      <p:pic>
        <p:nvPicPr>
          <p:cNvPr id="4" name="Imagen 3">
            <a:extLst>
              <a:ext uri="{FF2B5EF4-FFF2-40B4-BE49-F238E27FC236}">
                <a16:creationId xmlns:a16="http://schemas.microsoft.com/office/drawing/2014/main" id="{363B1A9F-37C4-F7E9-4628-E34CF7EBDD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7264" y="1216245"/>
            <a:ext cx="1574673" cy="2046506"/>
          </a:xfrm>
          <a:prstGeom prst="roundRect">
            <a:avLst>
              <a:gd name="adj" fmla="val 4167"/>
            </a:avLst>
          </a:prstGeom>
          <a:solidFill>
            <a:srgbClr val="FFFFFF"/>
          </a:solidFill>
          <a:ln w="76200" cap="sq">
            <a:noFill/>
            <a:miter lim="800000"/>
          </a:ln>
          <a:effectLst>
            <a:reflection blurRad="12700" stA="66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A9096953-BAAA-41F9-EA08-FD61E87F5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313" y="1900664"/>
            <a:ext cx="3541487" cy="2272178"/>
          </a:xfrm>
          <a:prstGeom prst="roundRect">
            <a:avLst>
              <a:gd name="adj" fmla="val 4167"/>
            </a:avLst>
          </a:prstGeom>
          <a:solidFill>
            <a:srgbClr val="FFFFFF"/>
          </a:solidFill>
          <a:ln w="76200" cap="sq">
            <a:solidFill>
              <a:srgbClr val="53769E"/>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90DEE2D6-03F3-9B1F-683E-5B1F0450F2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37311" y="3977659"/>
            <a:ext cx="2708435" cy="2708435"/>
          </a:xfrm>
          <a:prstGeom prst="roundRect">
            <a:avLst>
              <a:gd name="adj" fmla="val 315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2" name="Imagen 11">
            <a:extLst>
              <a:ext uri="{FF2B5EF4-FFF2-40B4-BE49-F238E27FC236}">
                <a16:creationId xmlns:a16="http://schemas.microsoft.com/office/drawing/2014/main" id="{323EBC3F-6C63-36CC-4C11-E342AD10E35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300"/>
          <a:stretch>
            <a:fillRect/>
          </a:stretch>
        </p:blipFill>
        <p:spPr>
          <a:xfrm>
            <a:off x="161924" y="4561250"/>
            <a:ext cx="1597987" cy="2015936"/>
          </a:xfrm>
          <a:prstGeom prst="roundRect">
            <a:avLst>
              <a:gd name="adj" fmla="val 130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8E944DA-14D7-8428-A08F-5BFB297EA55A}"/>
              </a:ext>
            </a:extLst>
          </p:cNvPr>
          <p:cNvSpPr txBox="1"/>
          <p:nvPr/>
        </p:nvSpPr>
        <p:spPr>
          <a:xfrm>
            <a:off x="3838575" y="1745853"/>
            <a:ext cx="6528689" cy="1015663"/>
          </a:xfrm>
          <a:prstGeom prst="rect">
            <a:avLst/>
          </a:prstGeom>
          <a:noFill/>
        </p:spPr>
        <p:txBody>
          <a:bodyPr wrap="square">
            <a:spAutoFit/>
          </a:bodyPr>
          <a:lstStyle/>
          <a:p>
            <a:pPr>
              <a:spcBef>
                <a:spcPts val="600"/>
              </a:spcBef>
            </a:pPr>
            <a:r>
              <a:rPr lang="en" sz="2000" b="1" dirty="0"/>
              <a:t>Ancak, önceki ayetleri okuduğumuzda, bu cevabın gelmesinin çok uzun zaman aldığını görürüz</a:t>
            </a:r>
            <a:br>
              <a:rPr lang="en" sz="2000" b="1" dirty="0"/>
            </a:br>
            <a:r>
              <a:rPr lang="en" sz="2000" b="1" dirty="0"/>
              <a:t>(1 Sam. 1:1-8).</a:t>
            </a:r>
          </a:p>
        </p:txBody>
      </p:sp>
      <p:sp>
        <p:nvSpPr>
          <p:cNvPr id="16" name="CuadroTexto 15">
            <a:extLst>
              <a:ext uri="{FF2B5EF4-FFF2-40B4-BE49-F238E27FC236}">
                <a16:creationId xmlns:a16="http://schemas.microsoft.com/office/drawing/2014/main" id="{D661A108-D986-6DEF-F918-26F9D76C6DBD}"/>
              </a:ext>
            </a:extLst>
          </p:cNvPr>
          <p:cNvSpPr txBox="1"/>
          <p:nvPr/>
        </p:nvSpPr>
        <p:spPr>
          <a:xfrm>
            <a:off x="1772840" y="4245779"/>
            <a:ext cx="7540966" cy="1323439"/>
          </a:xfrm>
          <a:prstGeom prst="rect">
            <a:avLst/>
          </a:prstGeom>
          <a:noFill/>
        </p:spPr>
        <p:txBody>
          <a:bodyPr wrap="square">
            <a:spAutoFit/>
          </a:bodyPr>
          <a:lstStyle/>
          <a:p>
            <a:pPr>
              <a:spcBef>
                <a:spcPts val="600"/>
              </a:spcBef>
            </a:pPr>
            <a:r>
              <a:rPr lang="en" sz="2000" b="1" dirty="0"/>
              <a:t>Bazen Tanrı’nın sessizliği bencilliğimizden (Yakup 4:3); sakladığımız bir günahtan (Mezmurlar 66:18); iman eksikliğinden (Yakup 1:6); ya da basitçe, doğru zamanın gelmemiş olması.</a:t>
            </a:r>
          </a:p>
        </p:txBody>
      </p:sp>
      <p:sp>
        <p:nvSpPr>
          <p:cNvPr id="18" name="CuadroTexto 17">
            <a:extLst>
              <a:ext uri="{FF2B5EF4-FFF2-40B4-BE49-F238E27FC236}">
                <a16:creationId xmlns:a16="http://schemas.microsoft.com/office/drawing/2014/main" id="{50D5493B-DCD9-A5ED-8B95-C7DDCBA023A0}"/>
              </a:ext>
            </a:extLst>
          </p:cNvPr>
          <p:cNvSpPr txBox="1"/>
          <p:nvPr/>
        </p:nvSpPr>
        <p:spPr>
          <a:xfrm>
            <a:off x="3838575" y="3617655"/>
            <a:ext cx="5475232" cy="707886"/>
          </a:xfrm>
          <a:prstGeom prst="rect">
            <a:avLst/>
          </a:prstGeom>
          <a:noFill/>
        </p:spPr>
        <p:txBody>
          <a:bodyPr wrap="square">
            <a:spAutoFit/>
          </a:bodyPr>
          <a:lstStyle/>
          <a:p>
            <a:pPr>
              <a:spcBef>
                <a:spcPts val="600"/>
              </a:spcBef>
            </a:pPr>
            <a:r>
              <a:rPr lang="en" sz="2000" b="1" dirty="0"/>
              <a:t>Bu açıdan bakıldığında, Ana kaç yıl boyunca cevap alamadan çocuk istedi?</a:t>
            </a:r>
          </a:p>
        </p:txBody>
      </p:sp>
      <p:sp>
        <p:nvSpPr>
          <p:cNvPr id="7" name="CuadroTexto 6">
            <a:extLst>
              <a:ext uri="{FF2B5EF4-FFF2-40B4-BE49-F238E27FC236}">
                <a16:creationId xmlns:a16="http://schemas.microsoft.com/office/drawing/2014/main" id="{3125A0FF-0E9B-6515-2B2E-4BA65BEAB015}"/>
              </a:ext>
            </a:extLst>
          </p:cNvPr>
          <p:cNvSpPr txBox="1"/>
          <p:nvPr/>
        </p:nvSpPr>
        <p:spPr>
          <a:xfrm>
            <a:off x="3842815" y="2681754"/>
            <a:ext cx="6524450" cy="1015663"/>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Elkana'nın diğer karısı Penina'nın “çocukları” vardı —yani birden fazla oğlu vardı— ve Tanrı ona çocuk vermediği için </a:t>
            </a:r>
            <a:r>
              <a:rPr lang="es-ES" sz="2000" b="1" dirty="0" err="1">
                <a:solidFill>
                  <a:prstClr val="black"/>
                </a:solidFill>
              </a:rPr>
              <a:t>“yıllar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boyunca” Hanna'yı kızdırdı.</a:t>
            </a:r>
          </a:p>
        </p:txBody>
      </p:sp>
      <p:sp>
        <p:nvSpPr>
          <p:cNvPr id="11" name="CuadroTexto 10">
            <a:extLst>
              <a:ext uri="{FF2B5EF4-FFF2-40B4-BE49-F238E27FC236}">
                <a16:creationId xmlns:a16="http://schemas.microsoft.com/office/drawing/2014/main" id="{03D8C287-A58F-0EDE-7AFC-1918116E18DE}"/>
              </a:ext>
            </a:extLst>
          </p:cNvPr>
          <p:cNvSpPr txBox="1"/>
          <p:nvPr/>
        </p:nvSpPr>
        <p:spPr>
          <a:xfrm>
            <a:off x="1783416" y="5489456"/>
            <a:ext cx="755389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Her halükarda, Tanrı bütün resmi görür ve bizim için en iyisinin ne olduğunu bilir (Yeremya 29:11). O, imanla sunulan duaya her zaman, kendi zamanında ve kendi yolunda cevap verecektir</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 Yuhanna 5:14-15).</a:t>
            </a:r>
          </a:p>
        </p:txBody>
      </p:sp>
    </p:spTree>
    <p:extLst>
      <p:ext uri="{BB962C8B-B14F-4D97-AF65-F5344CB8AC3E}">
        <p14:creationId xmlns:p14="http://schemas.microsoft.com/office/powerpoint/2010/main" val="250273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12"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DE150A-15FE-E6D2-63B3-4A6E30D6A7AD}"/>
              </a:ext>
            </a:extLst>
          </p:cNvPr>
          <p:cNvSpPr>
            <a:spLocks noGrp="1" noRot="1" noMove="1" noResize="1" noEditPoints="1" noAdjustHandles="1" noChangeArrowheads="1" noChangeShapeType="1"/>
          </p:cNvSpPr>
          <p:nvPr/>
        </p:nvSpPr>
        <p:spPr>
          <a:xfrm>
            <a:off x="8318091" y="562897"/>
            <a:ext cx="3716593" cy="573220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w="28575">
            <a:solidFill>
              <a:schemeClr val="tx2">
                <a:lumMod val="20000"/>
                <a:lumOff val="8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CEA921B-C65D-C2C5-7A12-BD764452B7AE}"/>
              </a:ext>
            </a:extLst>
          </p:cNvPr>
          <p:cNvSpPr txBox="1"/>
          <p:nvPr/>
        </p:nvSpPr>
        <p:spPr>
          <a:xfrm>
            <a:off x="1101212" y="2274838"/>
            <a:ext cx="7216879" cy="2308324"/>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 sz="72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ÖRNEK DUALAR</a:t>
            </a:r>
          </a:p>
        </p:txBody>
      </p:sp>
    </p:spTree>
    <p:extLst>
      <p:ext uri="{BB962C8B-B14F-4D97-AF65-F5344CB8AC3E}">
        <p14:creationId xmlns:p14="http://schemas.microsoft.com/office/powerpoint/2010/main" val="4045037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4="http://schemas.microsoft.com/office/drawing/2010/main" xmlns:a16="http://schemas.microsoft.com/office/drawing/2014/main"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EECD1-29F3-E67C-602E-50B95652F2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55371B-2B13-020F-595A-3C14C6C0F3A3}"/>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6"/>
                </a:solidFill>
              </a:rPr>
              <a:t>İSA: DUANIN İÇERİĞİ</a:t>
            </a:r>
          </a:p>
        </p:txBody>
      </p:sp>
      <p:sp>
        <p:nvSpPr>
          <p:cNvPr id="5" name="CuadroTexto 4">
            <a:extLst>
              <a:ext uri="{FF2B5EF4-FFF2-40B4-BE49-F238E27FC236}">
                <a16:creationId xmlns:a16="http://schemas.microsoft.com/office/drawing/2014/main" id="{99A9A4CA-26A8-6884-6CA1-EF3FAC00778A}"/>
              </a:ext>
            </a:extLst>
          </p:cNvPr>
          <p:cNvSpPr txBox="1"/>
          <p:nvPr/>
        </p:nvSpPr>
        <p:spPr>
          <a:xfrm>
            <a:off x="1" y="662272"/>
            <a:ext cx="12191998" cy="369332"/>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“Öyleyse şöyle dua etmelisiniz: ‘Göklerdeki Babamız, adın kutsal kılınsın’” </a:t>
            </a:r>
            <a:r>
              <a:rPr lang="en" sz="1400" b="1" dirty="0">
                <a:solidFill>
                  <a:schemeClr val="accent5">
                    <a:lumMod val="50000"/>
                  </a:schemeClr>
                </a:solidFill>
                <a:latin typeface="Comic Sans MS" panose="030F0702030302020204" pitchFamily="66" charset="0"/>
              </a:rPr>
              <a:t>(Matta 6:9)</a:t>
            </a:r>
          </a:p>
        </p:txBody>
      </p:sp>
      <p:sp>
        <p:nvSpPr>
          <p:cNvPr id="6" name="CuadroTexto 5">
            <a:extLst>
              <a:ext uri="{FF2B5EF4-FFF2-40B4-BE49-F238E27FC236}">
                <a16:creationId xmlns:a16="http://schemas.microsoft.com/office/drawing/2014/main" id="{6FDA6B93-C995-1906-4BBC-97F88E9D0609}"/>
              </a:ext>
            </a:extLst>
          </p:cNvPr>
          <p:cNvSpPr txBox="1"/>
          <p:nvPr/>
        </p:nvSpPr>
        <p:spPr>
          <a:xfrm>
            <a:off x="3685343" y="1171337"/>
            <a:ext cx="3368598" cy="1938992"/>
          </a:xfrm>
          <a:prstGeom prst="rect">
            <a:avLst/>
          </a:prstGeom>
          <a:noFill/>
        </p:spPr>
        <p:txBody>
          <a:bodyPr wrap="square" rtlCol="0">
            <a:spAutoFit/>
          </a:bodyPr>
          <a:lstStyle/>
          <a:p>
            <a:pPr>
              <a:spcBef>
                <a:spcPts val="600"/>
              </a:spcBef>
            </a:pPr>
            <a:r>
              <a:rPr lang="en" sz="2000" b="1" dirty="0"/>
              <a:t>Dinleyenleri etkilemek ve övgü almak için uzun ve ayrıntılı dualar etmek, İsa’nın bize öğrettiği dua tarzı değildir (Matta 6:5-8).</a:t>
            </a:r>
            <a:endParaRPr lang="es-ES" sz="2000" b="1" dirty="0"/>
          </a:p>
        </p:txBody>
      </p:sp>
      <p:sp>
        <p:nvSpPr>
          <p:cNvPr id="7" name="CuadroTexto 6">
            <a:extLst>
              <a:ext uri="{FF2B5EF4-FFF2-40B4-BE49-F238E27FC236}">
                <a16:creationId xmlns:a16="http://schemas.microsoft.com/office/drawing/2014/main" id="{1EC6925E-3156-58BF-9C7A-4025E2CEE601}"/>
              </a:ext>
            </a:extLst>
          </p:cNvPr>
          <p:cNvSpPr txBox="1"/>
          <p:nvPr/>
        </p:nvSpPr>
        <p:spPr>
          <a:xfrm>
            <a:off x="151566" y="5140893"/>
            <a:ext cx="6829427" cy="1631216"/>
          </a:xfrm>
          <a:prstGeom prst="rect">
            <a:avLst/>
          </a:prstGeom>
          <a:noFill/>
        </p:spPr>
        <p:txBody>
          <a:bodyPr wrap="square">
            <a:spAutoFit/>
          </a:bodyPr>
          <a:lstStyle/>
          <a:p>
            <a:pPr>
              <a:spcBef>
                <a:spcPts val="600"/>
              </a:spcBef>
            </a:pPr>
            <a:r>
              <a:rPr lang="en-US" sz="2000" b="1" dirty="0"/>
              <a:t>“Kısa ve özlü dua etmeyi öğrenin, sadece ihtiyacınız olanı isteyin. Sadece Tanrı’nın sizi duyabileceği yerlerde yüksek sesle dua etmeyi öğrenin. Sahte dualar sunmayın, ama ruhun Yaşam Ekmeği’ne olan açlığını ifade eden samimi, duygulu yakarışlar sunun.” </a:t>
            </a:r>
            <a:r>
              <a:rPr lang="en-US" sz="1600" b="1" dirty="0"/>
              <a:t>(E.G.W. “Yüce Çağrımız”, 4 Mayıs)</a:t>
            </a:r>
            <a:endParaRPr lang="en" sz="2000" b="1" dirty="0"/>
          </a:p>
        </p:txBody>
      </p:sp>
      <p:sp>
        <p:nvSpPr>
          <p:cNvPr id="8" name="CuadroTexto 7">
            <a:extLst>
              <a:ext uri="{FF2B5EF4-FFF2-40B4-BE49-F238E27FC236}">
                <a16:creationId xmlns:a16="http://schemas.microsoft.com/office/drawing/2014/main" id="{D98F0FD0-7251-9900-A5AB-7D5CBDFAD746}"/>
              </a:ext>
            </a:extLst>
          </p:cNvPr>
          <p:cNvSpPr txBox="1"/>
          <p:nvPr/>
        </p:nvSpPr>
        <p:spPr>
          <a:xfrm>
            <a:off x="151567" y="3463892"/>
            <a:ext cx="3862544" cy="1323439"/>
          </a:xfrm>
          <a:prstGeom prst="rect">
            <a:avLst/>
          </a:prstGeom>
          <a:noFill/>
        </p:spPr>
        <p:txBody>
          <a:bodyPr wrap="square" rtlCol="0">
            <a:spAutoFit/>
          </a:bodyPr>
          <a:lstStyle/>
          <a:p>
            <a:pPr>
              <a:spcBef>
                <a:spcPts val="600"/>
              </a:spcBef>
            </a:pPr>
            <a:r>
              <a:rPr lang="en" sz="2000" b="1" dirty="0"/>
              <a:t>Dualarımız samimi ve basit olmalı, günlük dilde olmalıdır. Dua, hayatımızın hayati bir parçasıdır.</a:t>
            </a:r>
          </a:p>
        </p:txBody>
      </p:sp>
      <p:pic>
        <p:nvPicPr>
          <p:cNvPr id="10" name="Imagen 9">
            <a:extLst>
              <a:ext uri="{FF2B5EF4-FFF2-40B4-BE49-F238E27FC236}">
                <a16:creationId xmlns:a16="http://schemas.microsoft.com/office/drawing/2014/main" id="{5920392E-DD37-4AB5-2A8A-C3D326F50E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699" y="1231113"/>
            <a:ext cx="3368598" cy="1893343"/>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938C5F96-FEC9-C008-FF51-E169CCC8165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3987" y="1229824"/>
            <a:ext cx="4912480" cy="554228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763A0FC0-6E29-B071-59E5-A46EB415212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4260097" y="3146804"/>
            <a:ext cx="2597903" cy="1624551"/>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743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3)">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ppt_h/2"/>
                                          </p:val>
                                        </p:tav>
                                        <p:tav tm="100000">
                                          <p:val>
                                            <p:strVal val="#ppt_y"/>
                                          </p:val>
                                        </p:tav>
                                      </p:tavLst>
                                    </p:anim>
                                    <p:anim calcmode="lin" valueType="num">
                                      <p:cBhvr>
                                        <p:cTn id="38" dur="500" fill="hold"/>
                                        <p:tgtEl>
                                          <p:spTgt spid="9"/>
                                        </p:tgtEl>
                                        <p:attrNameLst>
                                          <p:attrName>ppt_w</p:attrName>
                                        </p:attrNameLst>
                                      </p:cBhvr>
                                      <p:tavLst>
                                        <p:tav tm="0">
                                          <p:val>
                                            <p:strVal val="#ppt_w"/>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926FCA-4BBA-C39B-CC17-192E3469BAB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CF81D5-81B0-DBD0-ADB6-A5E73637BB75}"/>
              </a:ext>
            </a:extLst>
          </p:cNvPr>
          <p:cNvSpPr txBox="1"/>
          <p:nvPr/>
        </p:nvSpPr>
        <p:spPr>
          <a:xfrm>
            <a:off x="3050106" y="-20454"/>
            <a:ext cx="6091788" cy="14465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6"/>
                </a:solidFill>
              </a:defRPr>
            </a:lvl1pPr>
          </a:lstStyle>
          <a:p>
            <a:r>
              <a:rPr lang="en" dirty="0">
                <a:solidFill>
                  <a:srgbClr val="FFFF00"/>
                </a:solidFill>
                <a:effectLst>
                  <a:outerShdw blurRad="38100" dist="38100" dir="2700000" algn="tl">
                    <a:srgbClr val="000000">
                      <a:alpha val="43137"/>
                    </a:srgbClr>
                  </a:outerShdw>
                </a:effectLst>
              </a:rPr>
              <a:t>İSA: DUANIN İÇERİĞİ</a:t>
            </a:r>
          </a:p>
        </p:txBody>
      </p:sp>
      <p:graphicFrame>
        <p:nvGraphicFramePr>
          <p:cNvPr id="2" name="Diagrama 1">
            <a:extLst>
              <a:ext uri="{FF2B5EF4-FFF2-40B4-BE49-F238E27FC236}">
                <a16:creationId xmlns:a16="http://schemas.microsoft.com/office/drawing/2014/main" id="{AD9E4A1C-9762-959F-1E42-F40D45E18827}"/>
              </a:ext>
            </a:extLst>
          </p:cNvPr>
          <p:cNvGraphicFramePr/>
          <p:nvPr>
            <p:extLst>
              <p:ext uri="{D42A27DB-BD31-4B8C-83A1-F6EECF244321}">
                <p14:modId xmlns:p14="http://schemas.microsoft.com/office/powerpoint/2010/main" val="3692991044"/>
              </p:ext>
            </p:extLst>
          </p:nvPr>
        </p:nvGraphicFramePr>
        <p:xfrm>
          <a:off x="95250" y="1703889"/>
          <a:ext cx="12001501" cy="507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CA61E08E-77E6-7C52-9C53-75FF9FB305AA}"/>
              </a:ext>
            </a:extLst>
          </p:cNvPr>
          <p:cNvSpPr txBox="1"/>
          <p:nvPr/>
        </p:nvSpPr>
        <p:spPr>
          <a:xfrm>
            <a:off x="3097731" y="1265277"/>
            <a:ext cx="5996539" cy="400110"/>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İsa'nın bize verdiği dua modeli şudur:</a:t>
            </a:r>
          </a:p>
        </p:txBody>
      </p:sp>
      <p:pic>
        <p:nvPicPr>
          <p:cNvPr id="5" name="Imagen 4">
            <a:extLst>
              <a:ext uri="{FF2B5EF4-FFF2-40B4-BE49-F238E27FC236}">
                <a16:creationId xmlns:a16="http://schemas.microsoft.com/office/drawing/2014/main" id="{98349398-41B9-156E-C305-5622C5BF251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52847" y="114300"/>
            <a:ext cx="2580574" cy="1424343"/>
          </a:xfrm>
          <a:prstGeom prst="rect">
            <a:avLst/>
          </a:prstGeom>
          <a:effectLst>
            <a:innerShdw blurRad="114300">
              <a:prstClr val="black"/>
            </a:innerShdw>
          </a:effectLst>
        </p:spPr>
      </p:pic>
      <p:pic>
        <p:nvPicPr>
          <p:cNvPr id="7" name="Imagen 6">
            <a:extLst>
              <a:ext uri="{FF2B5EF4-FFF2-40B4-BE49-F238E27FC236}">
                <a16:creationId xmlns:a16="http://schemas.microsoft.com/office/drawing/2014/main" id="{1802933D-F3D4-DD5F-7195-E583120DD43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9304" y="114299"/>
            <a:ext cx="1899123" cy="1424343"/>
          </a:xfrm>
          <a:prstGeom prst="rect">
            <a:avLst/>
          </a:prstGeom>
          <a:effectLst>
            <a:innerShdw blurRad="114300">
              <a:prstClr val="black"/>
            </a:innerShdw>
          </a:effectLst>
        </p:spPr>
      </p:pic>
    </p:spTree>
    <p:extLst>
      <p:ext uri="{BB962C8B-B14F-4D97-AF65-F5344CB8AC3E}">
        <p14:creationId xmlns:p14="http://schemas.microsoft.com/office/powerpoint/2010/main" val="32600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dgm="http://schemas.openxmlformats.org/drawingml/2006/diagram"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65ADFCA-F309-4452-86A1-8B3D58BCB9D5}"/>
                                            </p:graphicEl>
                                          </p:spTgt>
                                        </p:tgtEl>
                                        <p:attrNameLst>
                                          <p:attrName>style.visibility</p:attrName>
                                        </p:attrNameLst>
                                      </p:cBhvr>
                                      <p:to>
                                        <p:strVal val="visible"/>
                                      </p:to>
                                    </p:set>
                                    <p:anim calcmode="lin" valueType="num">
                                      <p:cBhvr>
                                        <p:cTn id="19" dur="500" fill="hold"/>
                                        <p:tgtEl>
                                          <p:spTgt spid="2">
                                            <p:graphicEl>
                                              <a:dgm id="{165ADFCA-F309-4452-86A1-8B3D58BCB9D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65ADFCA-F309-4452-86A1-8B3D58BCB9D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65ADFCA-F309-4452-86A1-8B3D58BCB9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D661369E-9600-4298-86D9-34710FC12B4E}"/>
                                            </p:graphicEl>
                                          </p:spTgt>
                                        </p:tgtEl>
                                        <p:attrNameLst>
                                          <p:attrName>style.visibility</p:attrName>
                                        </p:attrNameLst>
                                      </p:cBhvr>
                                      <p:to>
                                        <p:strVal val="visible"/>
                                      </p:to>
                                    </p:set>
                                    <p:animEffect transition="in" filter="wipe(left)">
                                      <p:cBhvr>
                                        <p:cTn id="26" dur="500"/>
                                        <p:tgtEl>
                                          <p:spTgt spid="2">
                                            <p:graphicEl>
                                              <a:dgm id="{D661369E-9600-4298-86D9-34710FC12B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035CB03A-1615-450A-A54B-4021A44361B1}"/>
                                            </p:graphicEl>
                                          </p:spTgt>
                                        </p:tgtEl>
                                        <p:attrNameLst>
                                          <p:attrName>style.visibility</p:attrName>
                                        </p:attrNameLst>
                                      </p:cBhvr>
                                      <p:to>
                                        <p:strVal val="visible"/>
                                      </p:to>
                                    </p:set>
                                    <p:anim calcmode="lin" valueType="num">
                                      <p:cBhvr>
                                        <p:cTn id="31" dur="500" fill="hold"/>
                                        <p:tgtEl>
                                          <p:spTgt spid="2">
                                            <p:graphicEl>
                                              <a:dgm id="{035CB03A-1615-450A-A54B-4021A44361B1}"/>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35CB03A-1615-450A-A54B-4021A44361B1}"/>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35CB03A-1615-450A-A54B-4021A44361B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C94D50CB-DDCC-4494-816D-473222C2E0DA}"/>
                                            </p:graphicEl>
                                          </p:spTgt>
                                        </p:tgtEl>
                                        <p:attrNameLst>
                                          <p:attrName>style.visibility</p:attrName>
                                        </p:attrNameLst>
                                      </p:cBhvr>
                                      <p:to>
                                        <p:strVal val="visible"/>
                                      </p:to>
                                    </p:set>
                                    <p:animEffect transition="in" filter="wipe(left)">
                                      <p:cBhvr>
                                        <p:cTn id="38" dur="500"/>
                                        <p:tgtEl>
                                          <p:spTgt spid="2">
                                            <p:graphicEl>
                                              <a:dgm id="{C94D50CB-DDCC-4494-816D-473222C2E0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
                                            <p:graphicEl>
                                              <a:dgm id="{4DC6DA22-CDAF-4395-958D-693B3F4B3FDF}"/>
                                            </p:graphicEl>
                                          </p:spTgt>
                                        </p:tgtEl>
                                        <p:attrNameLst>
                                          <p:attrName>style.visibility</p:attrName>
                                        </p:attrNameLst>
                                      </p:cBhvr>
                                      <p:to>
                                        <p:strVal val="visible"/>
                                      </p:to>
                                    </p:set>
                                    <p:anim calcmode="lin" valueType="num">
                                      <p:cBhvr>
                                        <p:cTn id="48" dur="500" fill="hold"/>
                                        <p:tgtEl>
                                          <p:spTgt spid="2">
                                            <p:graphicEl>
                                              <a:dgm id="{4DC6DA22-CDAF-4395-958D-693B3F4B3FDF}"/>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C6DA22-CDAF-4395-958D-693B3F4B3FDF}"/>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C6DA22-CDAF-4395-958D-693B3F4B3FD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AA0E4C6E-796A-406B-97E4-8CF5C38EED04}"/>
                                            </p:graphicEl>
                                          </p:spTgt>
                                        </p:tgtEl>
                                        <p:attrNameLst>
                                          <p:attrName>style.visibility</p:attrName>
                                        </p:attrNameLst>
                                      </p:cBhvr>
                                      <p:to>
                                        <p:strVal val="visible"/>
                                      </p:to>
                                    </p:set>
                                    <p:animEffect transition="in" filter="wipe(left)">
                                      <p:cBhvr>
                                        <p:cTn id="55" dur="500"/>
                                        <p:tgtEl>
                                          <p:spTgt spid="2">
                                            <p:graphicEl>
                                              <a:dgm id="{AA0E4C6E-796A-406B-97E4-8CF5C38EED0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8CF57451-50D0-4FB1-B117-44DE815E5846}"/>
                                            </p:graphicEl>
                                          </p:spTgt>
                                        </p:tgtEl>
                                        <p:attrNameLst>
                                          <p:attrName>style.visibility</p:attrName>
                                        </p:attrNameLst>
                                      </p:cBhvr>
                                      <p:to>
                                        <p:strVal val="visible"/>
                                      </p:to>
                                    </p:set>
                                    <p:anim calcmode="lin" valueType="num">
                                      <p:cBhvr>
                                        <p:cTn id="60" dur="500" fill="hold"/>
                                        <p:tgtEl>
                                          <p:spTgt spid="2">
                                            <p:graphicEl>
                                              <a:dgm id="{8CF57451-50D0-4FB1-B117-44DE815E584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57451-50D0-4FB1-B117-44DE815E584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57451-50D0-4FB1-B117-44DE815E5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F18E7AD8-A842-4F6F-BD87-55C3E70305BC}"/>
                                            </p:graphicEl>
                                          </p:spTgt>
                                        </p:tgtEl>
                                        <p:attrNameLst>
                                          <p:attrName>style.visibility</p:attrName>
                                        </p:attrNameLst>
                                      </p:cBhvr>
                                      <p:to>
                                        <p:strVal val="visible"/>
                                      </p:to>
                                    </p:set>
                                    <p:animEffect transition="in" filter="wipe(left)">
                                      <p:cBhvr>
                                        <p:cTn id="67" dur="500"/>
                                        <p:tgtEl>
                                          <p:spTgt spid="2">
                                            <p:graphicEl>
                                              <a:dgm id="{F18E7AD8-A842-4F6F-BD87-55C3E70305B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
                                            <p:graphicEl>
                                              <a:dgm id="{11DBA616-025B-4811-B16A-E9649261AEC1}"/>
                                            </p:graphicEl>
                                          </p:spTgt>
                                        </p:tgtEl>
                                        <p:attrNameLst>
                                          <p:attrName>style.visibility</p:attrName>
                                        </p:attrNameLst>
                                      </p:cBhvr>
                                      <p:to>
                                        <p:strVal val="visible"/>
                                      </p:to>
                                    </p:set>
                                    <p:anim calcmode="lin" valueType="num">
                                      <p:cBhvr>
                                        <p:cTn id="77" dur="500" fill="hold"/>
                                        <p:tgtEl>
                                          <p:spTgt spid="2">
                                            <p:graphicEl>
                                              <a:dgm id="{11DBA616-025B-4811-B16A-E9649261AEC1}"/>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1DBA616-025B-4811-B16A-E9649261AEC1}"/>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1DBA616-025B-4811-B16A-E9649261AE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97556D2-27A3-4DC2-8AA5-CBC8416048E8}"/>
                                            </p:graphicEl>
                                          </p:spTgt>
                                        </p:tgtEl>
                                        <p:attrNameLst>
                                          <p:attrName>style.visibility</p:attrName>
                                        </p:attrNameLst>
                                      </p:cBhvr>
                                      <p:to>
                                        <p:strVal val="visible"/>
                                      </p:to>
                                    </p:set>
                                    <p:animEffect transition="in" filter="wipe(left)">
                                      <p:cBhvr>
                                        <p:cTn id="84" dur="500"/>
                                        <p:tgtEl>
                                          <p:spTgt spid="2">
                                            <p:graphicEl>
                                              <a:dgm id="{597556D2-27A3-4DC2-8AA5-CBC8416048E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05DFCB04-2362-43FA-A832-4D0DCE828689}"/>
                                            </p:graphicEl>
                                          </p:spTgt>
                                        </p:tgtEl>
                                        <p:attrNameLst>
                                          <p:attrName>style.visibility</p:attrName>
                                        </p:attrNameLst>
                                      </p:cBhvr>
                                      <p:to>
                                        <p:strVal val="visible"/>
                                      </p:to>
                                    </p:set>
                                    <p:anim calcmode="lin" valueType="num">
                                      <p:cBhvr>
                                        <p:cTn id="89" dur="500" fill="hold"/>
                                        <p:tgtEl>
                                          <p:spTgt spid="2">
                                            <p:graphicEl>
                                              <a:dgm id="{05DFCB04-2362-43FA-A832-4D0DCE828689}"/>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05DFCB04-2362-43FA-A832-4D0DCE828689}"/>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05DFCB04-2362-43FA-A832-4D0DCE82868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
                                            <p:graphicEl>
                                              <a:dgm id="{F8A564A9-1CDF-4F83-A37B-9D6BAD3D6F22}"/>
                                            </p:graphicEl>
                                          </p:spTgt>
                                        </p:tgtEl>
                                        <p:attrNameLst>
                                          <p:attrName>style.visibility</p:attrName>
                                        </p:attrNameLst>
                                      </p:cBhvr>
                                      <p:to>
                                        <p:strVal val="visible"/>
                                      </p:to>
                                    </p:set>
                                    <p:animEffect transition="in" filter="wipe(left)">
                                      <p:cBhvr>
                                        <p:cTn id="96" dur="500"/>
                                        <p:tgtEl>
                                          <p:spTgt spid="2">
                                            <p:graphicEl>
                                              <a:dgm id="{F8A564A9-1CDF-4F83-A37B-9D6BAD3D6F2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A11CFE61-61D4-4B65-8D27-4D429967B2A6}"/>
                                            </p:graphicEl>
                                          </p:spTgt>
                                        </p:tgtEl>
                                        <p:attrNameLst>
                                          <p:attrName>style.visibility</p:attrName>
                                        </p:attrNameLst>
                                      </p:cBhvr>
                                      <p:to>
                                        <p:strVal val="visible"/>
                                      </p:to>
                                    </p:set>
                                    <p:anim calcmode="lin" valueType="num">
                                      <p:cBhvr>
                                        <p:cTn id="101" dur="500" fill="hold"/>
                                        <p:tgtEl>
                                          <p:spTgt spid="2">
                                            <p:graphicEl>
                                              <a:dgm id="{A11CFE61-61D4-4B65-8D27-4D429967B2A6}"/>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A11CFE61-61D4-4B65-8D27-4D429967B2A6}"/>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A11CFE61-61D4-4B65-8D27-4D429967B2A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485945A0-8944-473E-B2B2-6F0037DB0AF3}"/>
                                            </p:graphicEl>
                                          </p:spTgt>
                                        </p:tgtEl>
                                        <p:attrNameLst>
                                          <p:attrName>style.visibility</p:attrName>
                                        </p:attrNameLst>
                                      </p:cBhvr>
                                      <p:to>
                                        <p:strVal val="visible"/>
                                      </p:to>
                                    </p:set>
                                    <p:animEffect transition="in" filter="wipe(left)">
                                      <p:cBhvr>
                                        <p:cTn id="108" dur="500"/>
                                        <p:tgtEl>
                                          <p:spTgt spid="2">
                                            <p:graphicEl>
                                              <a:dgm id="{485945A0-8944-473E-B2B2-6F0037DB0AF3}"/>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6DF09527-8DB9-40A8-9591-6310EF6848D3}"/>
                                            </p:graphicEl>
                                          </p:spTgt>
                                        </p:tgtEl>
                                        <p:attrNameLst>
                                          <p:attrName>style.visibility</p:attrName>
                                        </p:attrNameLst>
                                      </p:cBhvr>
                                      <p:to>
                                        <p:strVal val="visible"/>
                                      </p:to>
                                    </p:set>
                                    <p:anim calcmode="lin" valueType="num">
                                      <p:cBhvr>
                                        <p:cTn id="113" dur="500" fill="hold"/>
                                        <p:tgtEl>
                                          <p:spTgt spid="2">
                                            <p:graphicEl>
                                              <a:dgm id="{6DF09527-8DB9-40A8-9591-6310EF6848D3}"/>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6DF09527-8DB9-40A8-9591-6310EF6848D3}"/>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6DF09527-8DB9-40A8-9591-6310EF6848D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
                                            <p:graphicEl>
                                              <a:dgm id="{6C64146B-A178-42B2-8E33-0EE58C6BB227}"/>
                                            </p:graphicEl>
                                          </p:spTgt>
                                        </p:tgtEl>
                                        <p:attrNameLst>
                                          <p:attrName>style.visibility</p:attrName>
                                        </p:attrNameLst>
                                      </p:cBhvr>
                                      <p:to>
                                        <p:strVal val="visible"/>
                                      </p:to>
                                    </p:set>
                                    <p:animEffect transition="in" filter="wipe(left)">
                                      <p:cBhvr>
                                        <p:cTn id="120" dur="500"/>
                                        <p:tgtEl>
                                          <p:spTgt spid="2">
                                            <p:graphicEl>
                                              <a:dgm id="{6C64146B-A178-42B2-8E33-0EE58C6BB2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584</TotalTime>
  <Words>1192</Words>
  <Application>Microsoft Office PowerPoint</Application>
  <PresentationFormat>Panorámica</PresentationFormat>
  <Paragraphs>81</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Comic Sans MS</vt:lpstr>
      <vt:lpstr>Aptos Display</vt:lpstr>
      <vt:lpstr>Aptos</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docId:219A588B309E3302BC78EB316CBBD439</cp:keywords>
  <cp:lastModifiedBy>Sergio</cp:lastModifiedBy>
  <cp:revision>120</cp:revision>
  <dcterms:created xsi:type="dcterms:W3CDTF">2026-03-28T16:46:47Z</dcterms:created>
  <dcterms:modified xsi:type="dcterms:W3CDTF">2026-04-25T17:56:54Z</dcterms:modified>
</cp:coreProperties>
</file>