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70" r:id="rId11"/>
    <p:sldId id="263" r:id="rId12"/>
    <p:sldId id="26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6" autoAdjust="0"/>
    <p:restoredTop sz="94673" autoAdjust="0"/>
  </p:normalViewPr>
  <p:slideViewPr>
    <p:cSldViewPr snapToGrid="0">
      <p:cViewPr varScale="1">
        <p:scale>
          <a:sx n="101" d="100"/>
          <a:sy n="101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sz="1800" b="1" dirty="0" err="1">
              <a:solidFill>
                <a:schemeClr val="tx1"/>
              </a:solidFill>
            </a:rPr>
            <a:t>Ісус</a:t>
          </a:r>
          <a:r>
            <a:rPr lang="ru-RU" sz="1800" b="1" dirty="0">
              <a:solidFill>
                <a:schemeClr val="tx1"/>
              </a:solidFill>
            </a:rPr>
            <a:t> створив усе, </a:t>
          </a:r>
          <a:r>
            <a:rPr lang="ru-RU" sz="1800" b="1" dirty="0" err="1">
              <a:solidFill>
                <a:schemeClr val="tx1"/>
              </a:solidFill>
            </a:rPr>
            <a:t>що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існує</a:t>
          </a:r>
          <a:r>
            <a:rPr lang="ru-RU" sz="1800" b="1" dirty="0">
              <a:solidFill>
                <a:schemeClr val="tx1"/>
              </a:solidFill>
            </a:rPr>
            <a:t> (</a:t>
          </a:r>
          <a:r>
            <a:rPr lang="ru-RU" sz="1800" b="1" dirty="0" err="1">
              <a:solidFill>
                <a:schemeClr val="tx1"/>
              </a:solidFill>
            </a:rPr>
            <a:t>Івана</a:t>
          </a:r>
          <a:r>
            <a:rPr lang="ru-RU" sz="1800" b="1" dirty="0">
              <a:solidFill>
                <a:schemeClr val="tx1"/>
              </a:solidFill>
            </a:rPr>
            <a:t> 1:3)</a:t>
          </a:r>
          <a:endParaRPr lang="es-ES" sz="1800" b="1" dirty="0">
            <a:solidFill>
              <a:schemeClr val="tx1"/>
            </a:solidFill>
          </a:endParaRP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uk-UA" sz="1800" b="1" dirty="0">
              <a:solidFill>
                <a:schemeClr val="tx1"/>
              </a:solidFill>
            </a:rPr>
            <a:t>Він став творінням</a:t>
          </a:r>
          <a:br>
            <a:rPr lang="es-ES" sz="1800" b="1" dirty="0">
              <a:solidFill>
                <a:schemeClr val="tx1"/>
              </a:solidFill>
            </a:rPr>
          </a:br>
          <a:r>
            <a:rPr lang="uk-UA" sz="1800" b="1" dirty="0">
              <a:solidFill>
                <a:schemeClr val="tx1"/>
              </a:solidFill>
            </a:rPr>
            <a:t>(Івана 1:14)</a:t>
          </a:r>
          <a:endParaRPr lang="es-ES" sz="1800" b="1" dirty="0">
            <a:solidFill>
              <a:schemeClr val="tx1"/>
            </a:solidFill>
          </a:endParaRP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Він пройшов через труднощі, страждання, голод і біль, як і ми</a:t>
          </a:r>
          <a:br>
            <a:rPr lang="es-ES" sz="1800" b="1" dirty="0">
              <a:solidFill>
                <a:schemeClr val="tx1"/>
              </a:solidFill>
            </a:rPr>
          </a:br>
          <a:r>
            <a:rPr lang="uk-UA" sz="1800" b="1" dirty="0">
              <a:solidFill>
                <a:schemeClr val="tx1"/>
              </a:solidFill>
            </a:rPr>
            <a:t>(Ісаї 53:3; Пан 11:12)</a:t>
          </a:r>
          <a:endParaRPr lang="es-ES" sz="1800" b="1" dirty="0">
            <a:solidFill>
              <a:schemeClr val="tx1"/>
            </a:solidFill>
          </a:endParaRP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sz="1800" b="1" dirty="0" err="1">
              <a:solidFill>
                <a:schemeClr val="tx1"/>
              </a:solidFill>
            </a:rPr>
            <a:t>Він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був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спокушаний</a:t>
          </a:r>
          <a:r>
            <a:rPr lang="ru-RU" sz="1800" b="1" dirty="0">
              <a:solidFill>
                <a:schemeClr val="tx1"/>
              </a:solidFill>
            </a:rPr>
            <a:t>, як і ми (</a:t>
          </a:r>
          <a:r>
            <a:rPr lang="ru-RU" sz="1800" b="1" dirty="0" err="1">
              <a:solidFill>
                <a:schemeClr val="tx1"/>
              </a:solidFill>
            </a:rPr>
            <a:t>Євр</a:t>
          </a:r>
          <a:r>
            <a:rPr lang="ru-RU" sz="1800" b="1" dirty="0">
              <a:solidFill>
                <a:schemeClr val="tx1"/>
              </a:solidFill>
            </a:rPr>
            <a:t>. 4:15)</a:t>
          </a:r>
          <a:endParaRPr lang="es-ES" sz="1800" b="1" dirty="0">
            <a:solidFill>
              <a:schemeClr val="tx1"/>
            </a:solidFill>
          </a:endParaRP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Будучи </a:t>
          </a:r>
          <a:r>
            <a:rPr lang="ru-RU" sz="1800" b="1" dirty="0" err="1">
              <a:solidFill>
                <a:schemeClr val="tx1"/>
              </a:solidFill>
            </a:rPr>
            <a:t>праведним</a:t>
          </a:r>
          <a:r>
            <a:rPr lang="ru-RU" sz="1800" b="1" dirty="0">
              <a:solidFill>
                <a:schemeClr val="tx1"/>
              </a:solidFill>
            </a:rPr>
            <a:t>, </a:t>
          </a:r>
          <a:r>
            <a:rPr lang="ru-RU" sz="1800" b="1" dirty="0" err="1">
              <a:solidFill>
                <a:schemeClr val="tx1"/>
              </a:solidFill>
            </a:rPr>
            <a:t>він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добровільно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постраждав</a:t>
          </a:r>
          <a:r>
            <a:rPr lang="ru-RU" sz="1800" b="1" dirty="0">
              <a:solidFill>
                <a:schemeClr val="tx1"/>
              </a:solidFill>
            </a:rPr>
            <a:t> за </a:t>
          </a:r>
          <a:r>
            <a:rPr lang="ru-RU" sz="1800" b="1" dirty="0" err="1">
              <a:solidFill>
                <a:schemeClr val="tx1"/>
              </a:solidFill>
            </a:rPr>
            <a:t>наші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гріхи</a:t>
          </a:r>
          <a:r>
            <a:rPr lang="ru-RU" sz="1800" b="1" dirty="0">
              <a:solidFill>
                <a:schemeClr val="tx1"/>
              </a:solidFill>
            </a:rPr>
            <a:t> (1 Пет. 3:18; </a:t>
          </a:r>
          <a:r>
            <a:rPr lang="ru-RU" sz="1800" b="1" dirty="0" err="1">
              <a:solidFill>
                <a:schemeClr val="tx1"/>
              </a:solidFill>
            </a:rPr>
            <a:t>Івана</a:t>
          </a:r>
          <a:r>
            <a:rPr lang="ru-RU" sz="1800" b="1" dirty="0">
              <a:solidFill>
                <a:schemeClr val="tx1"/>
              </a:solidFill>
            </a:rPr>
            <a:t> 10:17-18).</a:t>
          </a:r>
          <a:r>
            <a:rPr lang="es-ES" sz="1800" b="1" dirty="0">
              <a:solidFill>
                <a:schemeClr val="tx1"/>
              </a:solidFill>
            </a:rPr>
            <a:t>)</a:t>
          </a: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Померши та воскреснувши, </a:t>
          </a:r>
          <a:r>
            <a:rPr lang="ru-RU" sz="1800" b="1" dirty="0" err="1">
              <a:solidFill>
                <a:schemeClr val="tx1"/>
              </a:solidFill>
            </a:rPr>
            <a:t>він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запевнив</a:t>
          </a:r>
          <a:r>
            <a:rPr lang="ru-RU" sz="1800" b="1" dirty="0">
              <a:solidFill>
                <a:schemeClr val="tx1"/>
              </a:solidFill>
            </a:rPr>
            <a:t> нас у </a:t>
          </a:r>
          <a:r>
            <a:rPr lang="ru-RU" sz="1800" b="1" dirty="0" err="1">
              <a:solidFill>
                <a:schemeClr val="tx1"/>
              </a:solidFill>
            </a:rPr>
            <a:t>вічному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житті</a:t>
          </a:r>
          <a:r>
            <a:rPr lang="ru-RU" sz="1800" b="1" dirty="0">
              <a:solidFill>
                <a:schemeClr val="tx1"/>
              </a:solidFill>
            </a:rPr>
            <a:t> з ним (Рим. 6:3-4).</a:t>
          </a:r>
          <a:endParaRPr lang="es-ES" sz="1800" b="1" dirty="0">
            <a:solidFill>
              <a:schemeClr val="tx1"/>
            </a:solidFill>
          </a:endParaRP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І все </a:t>
          </a:r>
          <a:r>
            <a:rPr lang="ru-RU" sz="1800" b="1" dirty="0" err="1">
              <a:solidFill>
                <a:schemeClr val="tx1"/>
              </a:solidFill>
            </a:rPr>
            <a:t>це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заради</a:t>
          </a:r>
          <a:r>
            <a:rPr lang="ru-RU" sz="1800" b="1" dirty="0">
              <a:solidFill>
                <a:schemeClr val="tx1"/>
              </a:solidFill>
            </a:rPr>
            <a:t> </a:t>
          </a:r>
          <a:r>
            <a:rPr lang="ru-RU" sz="1800" b="1" dirty="0" err="1">
              <a:solidFill>
                <a:schemeClr val="tx1"/>
              </a:solidFill>
            </a:rPr>
            <a:t>любові</a:t>
          </a:r>
          <a:r>
            <a:rPr lang="ru-RU" sz="1800" b="1" dirty="0">
              <a:solidFill>
                <a:schemeClr val="tx1"/>
              </a:solidFill>
            </a:rPr>
            <a:t> (1Ін. 4:10)</a:t>
          </a:r>
          <a:endParaRPr lang="es-ES" sz="1800" b="1" dirty="0">
            <a:solidFill>
              <a:schemeClr val="tx1"/>
            </a:solidFill>
          </a:endParaRP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LinFactNeighborY="59724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56648" custLinFactNeighborY="2787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43298" custScaleY="11668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59914" custScaleY="152532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23301" custScaleY="116685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23301" custScaleY="197737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LinFactNeighborY="5886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36439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36439" y="1872459"/>
          <a:ext cx="2350558" cy="48352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chemeClr val="tx1"/>
              </a:solidFill>
            </a:rPr>
            <a:t>Ісус</a:t>
          </a:r>
          <a:r>
            <a:rPr lang="ru-RU" sz="1800" b="1" kern="1200" dirty="0">
              <a:solidFill>
                <a:schemeClr val="tx1"/>
              </a:solidFill>
            </a:rPr>
            <a:t> створив усе, </a:t>
          </a:r>
          <a:r>
            <a:rPr lang="ru-RU" sz="1800" b="1" kern="1200" dirty="0" err="1">
              <a:solidFill>
                <a:schemeClr val="tx1"/>
              </a:solidFill>
            </a:rPr>
            <a:t>що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існує</a:t>
          </a:r>
          <a:r>
            <a:rPr lang="ru-RU" sz="1800" b="1" kern="1200" dirty="0">
              <a:solidFill>
                <a:schemeClr val="tx1"/>
              </a:solidFill>
            </a:rPr>
            <a:t> (</a:t>
          </a:r>
          <a:r>
            <a:rPr lang="ru-RU" sz="1800" b="1" kern="1200" dirty="0" err="1">
              <a:solidFill>
                <a:schemeClr val="tx1"/>
              </a:solidFill>
            </a:rPr>
            <a:t>Івана</a:t>
          </a:r>
          <a:r>
            <a:rPr lang="ru-RU" sz="1800" b="1" kern="1200" dirty="0">
              <a:solidFill>
                <a:schemeClr val="tx1"/>
              </a:solidFill>
            </a:rPr>
            <a:t> 1:3)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36439" y="1872459"/>
        <a:ext cx="2350558" cy="483529"/>
      </dsp:txXfrm>
    </dsp:sp>
    <dsp:sp modelId="{2F41995C-22B0-421C-8230-891191E1E846}">
      <dsp:nvSpPr>
        <dsp:cNvPr id="0" name=""/>
        <dsp:cNvSpPr/>
      </dsp:nvSpPr>
      <dsp:spPr>
        <a:xfrm>
          <a:off x="2626748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626748" y="1862846"/>
          <a:ext cx="2350558" cy="4835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tx1"/>
              </a:solidFill>
            </a:rPr>
            <a:t>Він став творінням</a:t>
          </a:r>
          <a:br>
            <a:rPr lang="es-ES" sz="1800" b="1" kern="1200" dirty="0">
              <a:solidFill>
                <a:schemeClr val="tx1"/>
              </a:solidFill>
            </a:rPr>
          </a:br>
          <a:r>
            <a:rPr lang="uk-UA" sz="1800" b="1" kern="1200" dirty="0">
              <a:solidFill>
                <a:schemeClr val="tx1"/>
              </a:solidFill>
            </a:rPr>
            <a:t>(Івана 1:14)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2626748" y="1862846"/>
        <a:ext cx="2350558" cy="483529"/>
      </dsp:txXfrm>
    </dsp:sp>
    <dsp:sp modelId="{DBA62EDB-871E-40DE-B429-17C783811F47}">
      <dsp:nvSpPr>
        <dsp:cNvPr id="0" name=""/>
        <dsp:cNvSpPr/>
      </dsp:nvSpPr>
      <dsp:spPr>
        <a:xfrm>
          <a:off x="5217057" y="5304"/>
          <a:ext cx="3776995" cy="2350860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17057" y="1581500"/>
          <a:ext cx="3776995" cy="75743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Він пройшов через труднощі, страждання, голод і біль, як і ми</a:t>
          </a:r>
          <a:br>
            <a:rPr lang="es-ES" sz="1800" b="1" kern="1200" dirty="0">
              <a:solidFill>
                <a:schemeClr val="tx1"/>
              </a:solidFill>
            </a:rPr>
          </a:br>
          <a:r>
            <a:rPr lang="uk-UA" sz="1800" b="1" kern="1200" dirty="0">
              <a:solidFill>
                <a:schemeClr val="tx1"/>
              </a:solidFill>
            </a:rPr>
            <a:t>(Ісаї 53:3; Пан 11:12)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5217057" y="1581500"/>
        <a:ext cx="3776995" cy="757439"/>
      </dsp:txXfrm>
    </dsp:sp>
    <dsp:sp modelId="{89585A44-E233-4086-BB1B-031CB0C559F4}">
      <dsp:nvSpPr>
        <dsp:cNvPr id="0" name=""/>
        <dsp:cNvSpPr/>
      </dsp:nvSpPr>
      <dsp:spPr>
        <a:xfrm>
          <a:off x="9233802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233802" y="1853234"/>
          <a:ext cx="2350558" cy="483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chemeClr val="tx1"/>
              </a:solidFill>
            </a:rPr>
            <a:t>Він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був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спокушаний</a:t>
          </a:r>
          <a:r>
            <a:rPr lang="ru-RU" sz="1800" b="1" kern="1200" dirty="0">
              <a:solidFill>
                <a:schemeClr val="tx1"/>
              </a:solidFill>
            </a:rPr>
            <a:t>, як і ми (</a:t>
          </a:r>
          <a:r>
            <a:rPr lang="ru-RU" sz="1800" b="1" kern="1200" dirty="0" err="1">
              <a:solidFill>
                <a:schemeClr val="tx1"/>
              </a:solidFill>
            </a:rPr>
            <a:t>Євр</a:t>
          </a:r>
          <a:r>
            <a:rPr lang="ru-RU" sz="1800" b="1" kern="1200" dirty="0">
              <a:solidFill>
                <a:schemeClr val="tx1"/>
              </a:solidFill>
            </a:rPr>
            <a:t>. 4:15)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9233802" y="1853234"/>
        <a:ext cx="2350558" cy="483529"/>
      </dsp:txXfrm>
    </dsp:sp>
    <dsp:sp modelId="{475ED61E-E34C-49AE-AB8E-3966E0F0933B}">
      <dsp:nvSpPr>
        <dsp:cNvPr id="0" name=""/>
        <dsp:cNvSpPr/>
      </dsp:nvSpPr>
      <dsp:spPr>
        <a:xfrm>
          <a:off x="1262088" y="2591220"/>
          <a:ext cx="3368303" cy="2350860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1066803" y="4186994"/>
          <a:ext cx="3758872" cy="73753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Будучи </a:t>
          </a:r>
          <a:r>
            <a:rPr lang="ru-RU" sz="1800" b="1" kern="1200" dirty="0" err="1">
              <a:solidFill>
                <a:schemeClr val="tx1"/>
              </a:solidFill>
            </a:rPr>
            <a:t>праведним</a:t>
          </a:r>
          <a:r>
            <a:rPr lang="ru-RU" sz="1800" b="1" kern="1200" dirty="0">
              <a:solidFill>
                <a:schemeClr val="tx1"/>
              </a:solidFill>
            </a:rPr>
            <a:t>, </a:t>
          </a:r>
          <a:r>
            <a:rPr lang="ru-RU" sz="1800" b="1" kern="1200" dirty="0" err="1">
              <a:solidFill>
                <a:schemeClr val="tx1"/>
              </a:solidFill>
            </a:rPr>
            <a:t>він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добровільно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постраждав</a:t>
          </a:r>
          <a:r>
            <a:rPr lang="ru-RU" sz="1800" b="1" kern="1200" dirty="0">
              <a:solidFill>
                <a:schemeClr val="tx1"/>
              </a:solidFill>
            </a:rPr>
            <a:t> за </a:t>
          </a:r>
          <a:r>
            <a:rPr lang="ru-RU" sz="1800" b="1" kern="1200" dirty="0" err="1">
              <a:solidFill>
                <a:schemeClr val="tx1"/>
              </a:solidFill>
            </a:rPr>
            <a:t>наші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гріхи</a:t>
          </a:r>
          <a:r>
            <a:rPr lang="ru-RU" sz="1800" b="1" kern="1200" dirty="0">
              <a:solidFill>
                <a:schemeClr val="tx1"/>
              </a:solidFill>
            </a:rPr>
            <a:t> (1 Пет. 3:18; </a:t>
          </a:r>
          <a:r>
            <a:rPr lang="ru-RU" sz="1800" b="1" kern="1200" dirty="0" err="1">
              <a:solidFill>
                <a:schemeClr val="tx1"/>
              </a:solidFill>
            </a:rPr>
            <a:t>Івана</a:t>
          </a:r>
          <a:r>
            <a:rPr lang="ru-RU" sz="1800" b="1" kern="1200" dirty="0">
              <a:solidFill>
                <a:schemeClr val="tx1"/>
              </a:solidFill>
            </a:rPr>
            <a:t> 10:17-18).</a:t>
          </a:r>
          <a:r>
            <a:rPr lang="es-ES" sz="1800" b="1" kern="1200" dirty="0">
              <a:solidFill>
                <a:schemeClr val="tx1"/>
              </a:solidFill>
            </a:rPr>
            <a:t>)</a:t>
          </a:r>
        </a:p>
      </dsp:txBody>
      <dsp:txXfrm>
        <a:off x="1066803" y="4186994"/>
        <a:ext cx="3758872" cy="737537"/>
      </dsp:txXfrm>
    </dsp:sp>
    <dsp:sp modelId="{A5F1CBFD-6BDB-4629-9C06-78B8EDC96FE0}">
      <dsp:nvSpPr>
        <dsp:cNvPr id="0" name=""/>
        <dsp:cNvSpPr/>
      </dsp:nvSpPr>
      <dsp:spPr>
        <a:xfrm>
          <a:off x="5065426" y="2591220"/>
          <a:ext cx="2898262" cy="2350860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5065426" y="3991268"/>
          <a:ext cx="2898262" cy="95611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Померши та воскреснувши, </a:t>
          </a:r>
          <a:r>
            <a:rPr lang="ru-RU" sz="1800" b="1" kern="1200" dirty="0" err="1">
              <a:solidFill>
                <a:schemeClr val="tx1"/>
              </a:solidFill>
            </a:rPr>
            <a:t>він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запевнив</a:t>
          </a:r>
          <a:r>
            <a:rPr lang="ru-RU" sz="1800" b="1" kern="1200" dirty="0">
              <a:solidFill>
                <a:schemeClr val="tx1"/>
              </a:solidFill>
            </a:rPr>
            <a:t> нас у </a:t>
          </a:r>
          <a:r>
            <a:rPr lang="ru-RU" sz="1800" b="1" kern="1200" dirty="0" err="1">
              <a:solidFill>
                <a:schemeClr val="tx1"/>
              </a:solidFill>
            </a:rPr>
            <a:t>вічному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житті</a:t>
          </a:r>
          <a:r>
            <a:rPr lang="ru-RU" sz="1800" b="1" kern="1200" dirty="0">
              <a:solidFill>
                <a:schemeClr val="tx1"/>
              </a:solidFill>
            </a:rPr>
            <a:t> з ним (Рим. 6:3-4).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5065426" y="3991268"/>
        <a:ext cx="2898262" cy="956117"/>
      </dsp:txXfrm>
    </dsp:sp>
    <dsp:sp modelId="{F408E34B-A19F-437D-8DE7-54BA144AC0B4}">
      <dsp:nvSpPr>
        <dsp:cNvPr id="0" name=""/>
        <dsp:cNvSpPr/>
      </dsp:nvSpPr>
      <dsp:spPr>
        <a:xfrm>
          <a:off x="8203438" y="2591220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8203438" y="4454232"/>
          <a:ext cx="2350558" cy="48352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І все </a:t>
          </a:r>
          <a:r>
            <a:rPr lang="ru-RU" sz="1800" b="1" kern="1200" dirty="0" err="1">
              <a:solidFill>
                <a:schemeClr val="tx1"/>
              </a:solidFill>
            </a:rPr>
            <a:t>це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заради</a:t>
          </a:r>
          <a:r>
            <a:rPr lang="ru-RU" sz="1800" b="1" kern="1200" dirty="0">
              <a:solidFill>
                <a:schemeClr val="tx1"/>
              </a:solidFill>
            </a:rPr>
            <a:t> </a:t>
          </a:r>
          <a:r>
            <a:rPr lang="ru-RU" sz="1800" b="1" kern="1200" dirty="0" err="1">
              <a:solidFill>
                <a:schemeClr val="tx1"/>
              </a:solidFill>
            </a:rPr>
            <a:t>любові</a:t>
          </a:r>
          <a:r>
            <a:rPr lang="ru-RU" sz="1800" b="1" kern="1200" dirty="0">
              <a:solidFill>
                <a:schemeClr val="tx1"/>
              </a:solidFill>
            </a:rPr>
            <a:t> (1Ін. 4:10)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8203438" y="4454232"/>
        <a:ext cx="2350558" cy="483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2232212" y="0"/>
            <a:ext cx="772757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Війна</a:t>
            </a:r>
            <a:r>
              <a:rPr lang="ru-RU" sz="4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ru-RU" sz="4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sz="4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4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стоїть</a:t>
            </a:r>
            <a:r>
              <a:rPr lang="ru-RU" sz="4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за </a:t>
            </a:r>
            <a:r>
              <a:rPr lang="ru-RU" sz="4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всіма</a:t>
            </a:r>
            <a:r>
              <a:rPr lang="ru-RU" sz="4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4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війнами</a:t>
            </a:r>
            <a:endParaRPr lang="es-ES" sz="4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39000">
                    <a:schemeClr val="accent5"/>
                  </a:gs>
                  <a:gs pos="82000">
                    <a:srgbClr val="F3B26B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51B8F-EDC5-AC5C-F448-C9C795CC08F0}"/>
              </a:ext>
            </a:extLst>
          </p:cNvPr>
          <p:cNvSpPr txBox="1"/>
          <p:nvPr/>
        </p:nvSpPr>
        <p:spPr>
          <a:xfrm>
            <a:off x="1" y="644545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99C1DF"/>
                </a:solidFill>
              </a:rPr>
              <a:t>Урок</a:t>
            </a:r>
            <a:r>
              <a:rPr lang="es-ES" sz="1600" b="1" dirty="0">
                <a:solidFill>
                  <a:srgbClr val="99C1DF"/>
                </a:solidFill>
              </a:rPr>
              <a:t> 1</a:t>
            </a:r>
            <a:r>
              <a:rPr lang="uk-UA" sz="1600" b="1" dirty="0">
                <a:solidFill>
                  <a:srgbClr val="99C1DF"/>
                </a:solidFill>
              </a:rPr>
              <a:t> за</a:t>
            </a:r>
            <a:r>
              <a:rPr lang="es-ES" sz="1600" b="1" dirty="0">
                <a:solidFill>
                  <a:srgbClr val="99C1DF"/>
                </a:solidFill>
              </a:rPr>
              <a:t> 6 </a:t>
            </a:r>
            <a:r>
              <a:rPr lang="uk-UA" sz="1600" b="1" dirty="0">
                <a:solidFill>
                  <a:srgbClr val="99C1DF"/>
                </a:solidFill>
              </a:rPr>
              <a:t>квітня </a:t>
            </a:r>
            <a:r>
              <a:rPr lang="es-ES" sz="1600" b="1" dirty="0">
                <a:solidFill>
                  <a:srgbClr val="99C1DF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199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КОНФЛІКТ СЬОГОДНІ</a:t>
            </a:r>
            <a:endParaRPr lang="es-ES" sz="4400" b="1" spc="30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1252536" y="600372"/>
            <a:ext cx="9686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«Тому й тих, </a:t>
            </a:r>
            <a:r>
              <a:rPr lang="ru-RU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хто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через </a:t>
            </a:r>
            <a:r>
              <a:rPr lang="ru-RU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Нього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приходить до Бога, </a:t>
            </a:r>
            <a:r>
              <a:rPr lang="ru-RU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може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справді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спасати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бо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Він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завжди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живий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щоб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за них </a:t>
            </a:r>
            <a:r>
              <a:rPr lang="ru-RU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заступатися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 (</a:t>
            </a:r>
            <a:r>
              <a:rPr lang="ru-RU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Євреїв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7:25).</a:t>
            </a:r>
            <a:endParaRPr lang="es-ES" sz="14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133350" y="1369813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Сьогодні</a:t>
            </a:r>
            <a:r>
              <a:rPr lang="ru-RU" sz="2000" b="1" dirty="0"/>
              <a:t> </a:t>
            </a:r>
            <a:r>
              <a:rPr lang="ru-RU" sz="2000" b="1" dirty="0" err="1"/>
              <a:t>Ісус</a:t>
            </a:r>
            <a:r>
              <a:rPr lang="ru-RU" sz="2000" b="1" dirty="0"/>
              <a:t> </a:t>
            </a:r>
            <a:r>
              <a:rPr lang="ru-RU" sz="2000" b="1" dirty="0" err="1"/>
              <a:t>заступається</a:t>
            </a:r>
            <a:r>
              <a:rPr lang="ru-RU" sz="2000" b="1" dirty="0"/>
              <a:t> за нас у </a:t>
            </a:r>
            <a:r>
              <a:rPr lang="ru-RU" sz="2000" b="1" dirty="0" err="1"/>
              <a:t>Небесній</a:t>
            </a:r>
            <a:r>
              <a:rPr lang="ru-RU" sz="2000" b="1" dirty="0"/>
              <a:t> </a:t>
            </a:r>
            <a:r>
              <a:rPr lang="ru-RU" sz="2000" b="1" dirty="0" err="1"/>
              <a:t>Святині</a:t>
            </a:r>
            <a:r>
              <a:rPr lang="ru-RU" sz="2000" b="1" dirty="0"/>
              <a:t> (</a:t>
            </a:r>
            <a:r>
              <a:rPr lang="ru-RU" sz="2000" b="1" dirty="0" err="1"/>
              <a:t>Євр</a:t>
            </a:r>
            <a:r>
              <a:rPr lang="ru-RU" sz="2000" b="1" dirty="0"/>
              <a:t>. 9:24; 7:25).</a:t>
            </a:r>
            <a:endParaRPr lang="es-ES" sz="2000" b="1" dirty="0"/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541" y="1389063"/>
            <a:ext cx="3684709" cy="5324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3290098" y="3816637"/>
            <a:ext cx="49314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Ісус</a:t>
            </a:r>
            <a:r>
              <a:rPr lang="ru-RU" sz="2000" b="1" dirty="0"/>
              <a:t> </a:t>
            </a:r>
            <a:r>
              <a:rPr lang="ru-RU" sz="2000" b="1" dirty="0" err="1"/>
              <a:t>хоче</a:t>
            </a:r>
            <a:r>
              <a:rPr lang="ru-RU" sz="2000" b="1" dirty="0"/>
              <a:t>, </a:t>
            </a:r>
            <a:r>
              <a:rPr lang="ru-RU" sz="2000" b="1" dirty="0" err="1"/>
              <a:t>щоб</a:t>
            </a:r>
            <a:r>
              <a:rPr lang="ru-RU" sz="2000" b="1" dirty="0"/>
              <a:t> ми </a:t>
            </a:r>
            <a:r>
              <a:rPr lang="ru-RU" sz="2000" b="1" dirty="0" err="1"/>
              <a:t>покладалися</a:t>
            </a:r>
            <a:r>
              <a:rPr lang="ru-RU" sz="2000" b="1" dirty="0"/>
              <a:t> на </a:t>
            </a:r>
            <a:r>
              <a:rPr lang="ru-RU" sz="2000" b="1" dirty="0" err="1"/>
              <a:t>Нього</a:t>
            </a:r>
            <a:r>
              <a:rPr lang="ru-RU" sz="2000" b="1" dirty="0"/>
              <a:t> в </a:t>
            </a:r>
            <a:r>
              <a:rPr lang="ru-RU" sz="2000" b="1" dirty="0" err="1"/>
              <a:t>усіх</a:t>
            </a:r>
            <a:r>
              <a:rPr lang="ru-RU" sz="2000" b="1" dirty="0"/>
              <a:t> потребах </a:t>
            </a:r>
            <a:r>
              <a:rPr lang="ru-RU" sz="2000" b="1" dirty="0" err="1"/>
              <a:t>нашого</a:t>
            </a:r>
            <a:r>
              <a:rPr lang="ru-RU" sz="2000" b="1" dirty="0"/>
              <a:t> </a:t>
            </a:r>
            <a:r>
              <a:rPr lang="ru-RU" sz="2000" b="1" dirty="0" err="1"/>
              <a:t>життя</a:t>
            </a:r>
            <a:r>
              <a:rPr lang="ru-RU" sz="2000" b="1" dirty="0"/>
              <a:t> (</a:t>
            </a:r>
            <a:r>
              <a:rPr lang="ru-RU" sz="2000" b="1" dirty="0" err="1"/>
              <a:t>Івана</a:t>
            </a:r>
            <a:r>
              <a:rPr lang="ru-RU" sz="2000" b="1" dirty="0"/>
              <a:t> 14:13-14). Там, де є страх, </a:t>
            </a:r>
            <a:r>
              <a:rPr lang="ru-RU" sz="2000" b="1" dirty="0" err="1"/>
              <a:t>він</a:t>
            </a:r>
            <a:r>
              <a:rPr lang="ru-RU" sz="2000" b="1" dirty="0"/>
              <a:t> приносить мир; де є </a:t>
            </a:r>
            <a:r>
              <a:rPr lang="ru-RU" sz="2000" b="1" dirty="0" err="1"/>
              <a:t>провина</a:t>
            </a:r>
            <a:r>
              <a:rPr lang="ru-RU" sz="2000" b="1" dirty="0"/>
              <a:t>, </a:t>
            </a:r>
            <a:r>
              <a:rPr lang="ru-RU" sz="2000" b="1" dirty="0" err="1"/>
              <a:t>він</a:t>
            </a:r>
            <a:r>
              <a:rPr lang="ru-RU" sz="2000" b="1" dirty="0"/>
              <a:t> приносить </a:t>
            </a:r>
            <a:r>
              <a:rPr lang="ru-RU" sz="2000" b="1" dirty="0" err="1"/>
              <a:t>прощення</a:t>
            </a:r>
            <a:r>
              <a:rPr lang="ru-RU" sz="2000" b="1" dirty="0"/>
              <a:t>; де є </a:t>
            </a:r>
            <a:r>
              <a:rPr lang="ru-RU" sz="2000" b="1" dirty="0" err="1"/>
              <a:t>слабкість</a:t>
            </a:r>
            <a:r>
              <a:rPr lang="ru-RU" sz="2000" b="1" dirty="0"/>
              <a:t>, </a:t>
            </a:r>
            <a:r>
              <a:rPr lang="ru-RU" sz="2000" b="1" dirty="0" err="1"/>
              <a:t>він</a:t>
            </a:r>
            <a:r>
              <a:rPr lang="ru-RU" sz="2000" b="1" dirty="0"/>
              <a:t> приносить силу.</a:t>
            </a:r>
            <a:endParaRPr lang="es-ES" sz="2000" b="1" dirty="0"/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832106"/>
            <a:ext cx="2912125" cy="2912125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133350" y="3077973"/>
            <a:ext cx="7751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Тому ми </a:t>
            </a:r>
            <a:r>
              <a:rPr lang="ru-RU" sz="2000" b="1" dirty="0" err="1"/>
              <a:t>запрошені</a:t>
            </a:r>
            <a:r>
              <a:rPr lang="ru-RU" sz="2000" b="1" dirty="0"/>
              <a:t> з </a:t>
            </a:r>
            <a:r>
              <a:rPr lang="ru-RU" sz="2000" b="1" dirty="0" err="1"/>
              <a:t>упевненістю</a:t>
            </a:r>
            <a:r>
              <a:rPr lang="ru-RU" sz="2000" b="1" dirty="0"/>
              <a:t> </a:t>
            </a:r>
            <a:r>
              <a:rPr lang="ru-RU" sz="2000" b="1" dirty="0" err="1"/>
              <a:t>наближатися</a:t>
            </a:r>
            <a:r>
              <a:rPr lang="ru-RU" sz="2000" b="1" dirty="0"/>
              <a:t> до Бога через </a:t>
            </a:r>
            <a:r>
              <a:rPr lang="ru-RU" sz="2000" b="1" dirty="0" err="1"/>
              <a:t>Ісуса</a:t>
            </a:r>
            <a:r>
              <a:rPr lang="ru-RU" sz="2000" b="1" dirty="0"/>
              <a:t> (</a:t>
            </a:r>
            <a:r>
              <a:rPr lang="ru-RU" sz="2000" b="1" dirty="0" err="1"/>
              <a:t>Євр</a:t>
            </a:r>
            <a:r>
              <a:rPr lang="ru-RU" sz="2000" b="1" dirty="0"/>
              <a:t>. 4:15-16).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133349" y="2077699"/>
            <a:ext cx="80581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Завдяки</a:t>
            </a:r>
            <a:r>
              <a:rPr lang="ru-RU" sz="2000" b="1" dirty="0"/>
              <a:t> </a:t>
            </a:r>
            <a:r>
              <a:rPr lang="ru-RU" sz="2000" b="1" dirty="0" err="1"/>
              <a:t>своїй</a:t>
            </a:r>
            <a:r>
              <a:rPr lang="ru-RU" sz="2000" b="1" dirty="0"/>
              <a:t> </a:t>
            </a:r>
            <a:r>
              <a:rPr lang="ru-RU" sz="2000" b="1" dirty="0" err="1"/>
              <a:t>крові</a:t>
            </a:r>
            <a:r>
              <a:rPr lang="ru-RU" sz="2000" b="1" dirty="0"/>
              <a:t>, </a:t>
            </a:r>
            <a:r>
              <a:rPr lang="ru-RU" sz="2000" b="1" dirty="0" err="1"/>
              <a:t>пролитій</a:t>
            </a:r>
            <a:r>
              <a:rPr lang="ru-RU" sz="2000" b="1" dirty="0"/>
              <a:t> на </a:t>
            </a:r>
            <a:r>
              <a:rPr lang="ru-RU" sz="2000" b="1" dirty="0" err="1"/>
              <a:t>хресті</a:t>
            </a:r>
            <a:r>
              <a:rPr lang="ru-RU" sz="2000" b="1" dirty="0"/>
              <a:t>, </a:t>
            </a:r>
            <a:r>
              <a:rPr lang="ru-RU" sz="2000" b="1" dirty="0" err="1"/>
              <a:t>Ісус</a:t>
            </a:r>
            <a:r>
              <a:rPr lang="ru-RU" sz="2000" b="1" dirty="0"/>
              <a:t> </a:t>
            </a:r>
            <a:r>
              <a:rPr lang="ru-RU" sz="2000" b="1" dirty="0" err="1"/>
              <a:t>представляє</a:t>
            </a:r>
            <a:r>
              <a:rPr lang="ru-RU" sz="2000" b="1" dirty="0"/>
              <a:t> нас перед </a:t>
            </a:r>
            <a:r>
              <a:rPr lang="ru-RU" sz="2000" b="1" dirty="0" err="1"/>
              <a:t>Отцем</a:t>
            </a:r>
            <a:r>
              <a:rPr lang="ru-RU" sz="2000" b="1" dirty="0"/>
              <a:t> – і перед </a:t>
            </a:r>
            <a:r>
              <a:rPr lang="ru-RU" sz="2000" b="1" dirty="0" err="1"/>
              <a:t>усіма</a:t>
            </a:r>
            <a:r>
              <a:rPr lang="ru-RU" sz="2000" b="1" dirty="0"/>
              <a:t> </a:t>
            </a:r>
            <a:r>
              <a:rPr lang="ru-RU" sz="2000" b="1" dirty="0" err="1"/>
              <a:t>мешканцями</a:t>
            </a:r>
            <a:r>
              <a:rPr lang="ru-RU" sz="2000" b="1" dirty="0"/>
              <a:t> </a:t>
            </a:r>
            <a:r>
              <a:rPr lang="ru-RU" sz="2000" b="1" dirty="0" err="1"/>
              <a:t>Всесвіту</a:t>
            </a:r>
            <a:r>
              <a:rPr lang="ru-RU" sz="2000" b="1" dirty="0"/>
              <a:t> – як </a:t>
            </a:r>
            <a:r>
              <a:rPr lang="ru-RU" sz="2000" b="1" dirty="0" err="1"/>
              <a:t>справедливих</a:t>
            </a:r>
            <a:r>
              <a:rPr lang="ru-RU" sz="2000" b="1" dirty="0"/>
              <a:t>, </a:t>
            </a:r>
            <a:r>
              <a:rPr lang="ru-RU" sz="2000" b="1" dirty="0" err="1"/>
              <a:t>досконалих</a:t>
            </a:r>
            <a:r>
              <a:rPr lang="ru-RU" sz="2000" b="1" dirty="0"/>
              <a:t> людей, </a:t>
            </a:r>
            <a:r>
              <a:rPr lang="ru-RU" sz="2000" b="1" dirty="0" err="1"/>
              <a:t>гідних</a:t>
            </a:r>
            <a:r>
              <a:rPr lang="ru-RU" sz="2000" b="1" dirty="0"/>
              <a:t> </a:t>
            </a:r>
            <a:r>
              <a:rPr lang="ru-RU" sz="2000" b="1" dirty="0" err="1"/>
              <a:t>зайняти</a:t>
            </a:r>
            <a:r>
              <a:rPr lang="ru-RU" sz="2000" b="1" dirty="0"/>
              <a:t> </a:t>
            </a:r>
            <a:r>
              <a:rPr lang="ru-RU" sz="2000" b="1" dirty="0" err="1"/>
              <a:t>місце</a:t>
            </a:r>
            <a:r>
              <a:rPr lang="ru-RU" sz="2000" b="1" dirty="0"/>
              <a:t> на </a:t>
            </a:r>
            <a:r>
              <a:rPr lang="ru-RU" sz="2000" b="1" dirty="0" err="1"/>
              <a:t>небі</a:t>
            </a:r>
            <a:r>
              <a:rPr lang="ru-RU" sz="2000" b="1" dirty="0"/>
              <a:t>.</a:t>
            </a:r>
            <a:endParaRPr lang="es-ES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C7D699-BB3E-D131-4AD7-8FC79B6A68AA}"/>
              </a:ext>
            </a:extLst>
          </p:cNvPr>
          <p:cNvSpPr txBox="1"/>
          <p:nvPr/>
        </p:nvSpPr>
        <p:spPr>
          <a:xfrm>
            <a:off x="3290098" y="5775620"/>
            <a:ext cx="4746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Найбільше бажання Ісуса — жити з нами вічно (Івана 17:24). Це також ваше найбільше бажання?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2756084" y="1480657"/>
            <a:ext cx="917924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800" b="1" dirty="0">
                <a:latin typeface="Constantia" panose="02030602050306030303" pitchFamily="18" charset="0"/>
              </a:rPr>
              <a:t>«Коли на вас нападають спокуси, коли турботи, збентеження і темрява, здається, огортають вашу душу, дивіться туди, де ви востаннє бачили світло. Спочивайте у любові Христа та під Його опікою. Коли гріх прагне до панування в серці, коли провина гнітить душу і обтяжує сумління, коли невір’я затуманює дух, пам’ятайте, що благодаті Христа достатньо, щоб перемогти гріх і прогнати темряву. Входячи в спілкування зі Спасителем, ми входимо </a:t>
            </a:r>
            <a:r>
              <a:rPr lang="uk-UA" sz="2800" b="1">
                <a:latin typeface="Constantia" panose="02030602050306030303" pitchFamily="18" charset="0"/>
              </a:rPr>
              <a:t>в середовище </a:t>
            </a:r>
            <a:r>
              <a:rPr lang="uk-UA" sz="2800" b="1" dirty="0">
                <a:latin typeface="Constantia" panose="02030602050306030303" pitchFamily="18" charset="0"/>
              </a:rPr>
              <a:t>миру».</a:t>
            </a:r>
            <a:endParaRPr lang="es-ES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8579117" y="6417205"/>
            <a:ext cx="3481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/>
              <a:t>Е. Г. В. (</a:t>
            </a:r>
            <a:r>
              <a:rPr lang="ru-RU" sz="1600" b="1" dirty="0" err="1"/>
              <a:t>Служіння</a:t>
            </a:r>
            <a:r>
              <a:rPr lang="ru-RU" sz="1600" b="1" dirty="0"/>
              <a:t> </a:t>
            </a:r>
            <a:r>
              <a:rPr lang="ru-RU" sz="1600" b="1" dirty="0" err="1"/>
              <a:t>зцілення</a:t>
            </a:r>
            <a:r>
              <a:rPr lang="ru-RU" sz="1600" b="1" dirty="0"/>
              <a:t>, </a:t>
            </a:r>
            <a:r>
              <a:rPr lang="ru-RU" sz="1600" b="1" dirty="0" err="1"/>
              <a:t>стор</a:t>
            </a:r>
            <a:r>
              <a:rPr lang="ru-RU" sz="1600" b="1" dirty="0"/>
              <a:t>. 193)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220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51518BC-7885-658F-0AE1-38256832C8DE}"/>
              </a:ext>
            </a:extLst>
          </p:cNvPr>
          <p:cNvSpPr txBox="1"/>
          <p:nvPr/>
        </p:nvSpPr>
        <p:spPr>
          <a:xfrm>
            <a:off x="7400925" y="4415967"/>
            <a:ext cx="4486275" cy="1938992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«І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сталася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на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небі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війна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Михаїл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та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його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ангели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розпочали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бій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зі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змієм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І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змій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воював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і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його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ангели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І не перемогли: не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знайшлося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для них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більше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місця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на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небі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» (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Об’явл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12:7, 8).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8102476" y="4155517"/>
            <a:ext cx="397815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uk-UA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Початок конфлікту</a:t>
            </a:r>
            <a:endParaRPr lang="es-ES" sz="2400" b="1" dirty="0">
              <a:solidFill>
                <a:srgbClr val="D1460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uk-UA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Повстання на небі</a:t>
            </a:r>
            <a:endParaRPr lang="es-ES" sz="2400" b="1" dirty="0">
              <a:solidFill>
                <a:srgbClr val="0FD21A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uk-UA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Повстання на землі</a:t>
            </a:r>
            <a:endParaRPr lang="es-ES" sz="2400" b="1" dirty="0">
              <a:solidFill>
                <a:srgbClr val="0791C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uk-UA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Контрудар любові</a:t>
            </a:r>
            <a:endParaRPr lang="es-ES" sz="2400" b="1" dirty="0">
              <a:solidFill>
                <a:srgbClr val="CC0D8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uk-UA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Конфлікт сьогодні</a:t>
            </a:r>
            <a:endParaRPr lang="es-ES" sz="2400" b="1" dirty="0">
              <a:solidFill>
                <a:srgbClr val="6106B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75168" y="-9625"/>
            <a:ext cx="4878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Ми </a:t>
            </a:r>
            <a:r>
              <a:rPr lang="ru-RU" sz="2000" b="1" dirty="0" err="1"/>
              <a:t>живемо</a:t>
            </a:r>
            <a:r>
              <a:rPr lang="ru-RU" sz="2000" b="1" dirty="0"/>
              <a:t> </a:t>
            </a:r>
            <a:r>
              <a:rPr lang="ru-RU" sz="2000" b="1" dirty="0" err="1"/>
              <a:t>занурені</a:t>
            </a:r>
            <a:r>
              <a:rPr lang="ru-RU" sz="2000" b="1" dirty="0"/>
              <a:t> в </a:t>
            </a:r>
            <a:r>
              <a:rPr lang="ru-RU" sz="2000" b="1" dirty="0" err="1"/>
              <a:t>конфлікт</a:t>
            </a:r>
            <a:r>
              <a:rPr lang="ru-RU" sz="2000" b="1" dirty="0"/>
              <a:t> </a:t>
            </a:r>
            <a:r>
              <a:rPr lang="ru-RU" sz="2000" b="1" dirty="0" err="1"/>
              <a:t>галактичних</a:t>
            </a:r>
            <a:r>
              <a:rPr lang="ru-RU" sz="2000" b="1" dirty="0"/>
              <a:t> </a:t>
            </a:r>
            <a:r>
              <a:rPr lang="ru-RU" sz="2000" b="1" dirty="0" err="1"/>
              <a:t>вимірів</a:t>
            </a:r>
            <a:r>
              <a:rPr lang="ru-RU" sz="2000" b="1" dirty="0"/>
              <a:t>. </a:t>
            </a:r>
            <a:r>
              <a:rPr lang="ru-RU" sz="2000" b="1" dirty="0" err="1"/>
              <a:t>Навіть</a:t>
            </a:r>
            <a:r>
              <a:rPr lang="ru-RU" sz="2000" b="1" dirty="0"/>
              <a:t> </a:t>
            </a:r>
            <a:r>
              <a:rPr lang="ru-RU" sz="2000" b="1" dirty="0" err="1"/>
              <a:t>якщо</a:t>
            </a:r>
            <a:r>
              <a:rPr lang="ru-RU" sz="2000" b="1" dirty="0"/>
              <a:t> ми не </a:t>
            </a:r>
            <a:r>
              <a:rPr lang="ru-RU" sz="2000" b="1" dirty="0" err="1"/>
              <a:t>усвідомлюємо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не </a:t>
            </a:r>
            <a:r>
              <a:rPr lang="ru-RU" sz="2000" b="1" dirty="0" err="1"/>
              <a:t>віримо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можливо</a:t>
            </a:r>
            <a:r>
              <a:rPr lang="ru-RU" sz="2000" b="1" dirty="0"/>
              <a:t>, </a:t>
            </a:r>
            <a:r>
              <a:rPr lang="ru-RU" sz="2000" b="1" dirty="0" err="1"/>
              <a:t>конфлікт</a:t>
            </a:r>
            <a:r>
              <a:rPr lang="ru-RU" sz="2000" b="1" dirty="0"/>
              <a:t> </a:t>
            </a:r>
            <a:r>
              <a:rPr lang="ru-RU" sz="2000" b="1" dirty="0" err="1"/>
              <a:t>реальний</a:t>
            </a:r>
            <a:r>
              <a:rPr lang="ru-RU" sz="2000" b="1" dirty="0"/>
              <a:t>.</a:t>
            </a:r>
            <a:endParaRPr lang="es-ES" sz="2000" b="1" dirty="0"/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47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803" y="184935"/>
            <a:ext cx="3710311" cy="3852809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307022"/>
            <a:ext cx="2308972" cy="244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305673"/>
            <a:ext cx="3007248" cy="2444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5264073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630450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75168" y="2929641"/>
            <a:ext cx="48788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На кону стояв сам уряд Бога, </a:t>
            </a:r>
            <a:r>
              <a:rPr lang="ru-RU" sz="2000" b="1" dirty="0" err="1"/>
              <a:t>вірність</a:t>
            </a:r>
            <a:r>
              <a:rPr lang="ru-RU" sz="2000" b="1" dirty="0"/>
              <a:t> </a:t>
            </a:r>
            <a:r>
              <a:rPr lang="ru-RU" sz="2000" b="1" dirty="0" err="1"/>
              <a:t>ангелів</a:t>
            </a:r>
            <a:r>
              <a:rPr lang="ru-RU" sz="2000" b="1" dirty="0"/>
              <a:t> і не </a:t>
            </a:r>
            <a:r>
              <a:rPr lang="ru-RU" sz="2000" b="1" dirty="0" err="1"/>
              <a:t>занепалих</a:t>
            </a:r>
            <a:r>
              <a:rPr lang="ru-RU" sz="2000" b="1" dirty="0"/>
              <a:t> </a:t>
            </a:r>
            <a:r>
              <a:rPr lang="ru-RU" sz="2000" b="1" dirty="0" err="1"/>
              <a:t>світів</a:t>
            </a:r>
            <a:r>
              <a:rPr lang="ru-RU" sz="2000" b="1" dirty="0"/>
              <a:t>. </a:t>
            </a:r>
            <a:r>
              <a:rPr lang="ru-RU" sz="2000" b="1" dirty="0" err="1"/>
              <a:t>Сьогодні</a:t>
            </a:r>
            <a:r>
              <a:rPr lang="ru-RU" sz="2000" b="1" dirty="0"/>
              <a:t> на карту поставлено вашу та мою </a:t>
            </a:r>
            <a:r>
              <a:rPr lang="ru-RU" sz="2000" b="1" dirty="0" err="1"/>
              <a:t>вірність</a:t>
            </a:r>
            <a:r>
              <a:rPr lang="ru-RU" sz="2000" b="1" dirty="0"/>
              <a:t>.</a:t>
            </a:r>
            <a:endParaRPr lang="es-ES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75168" y="1486304"/>
            <a:ext cx="4878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Конфліктні</a:t>
            </a:r>
            <a:r>
              <a:rPr lang="ru-RU" sz="2000" b="1" dirty="0"/>
              <a:t> </a:t>
            </a:r>
            <a:r>
              <a:rPr lang="ru-RU" sz="2000" b="1" dirty="0" err="1"/>
              <a:t>сили</a:t>
            </a:r>
            <a:r>
              <a:rPr lang="ru-RU" sz="2000" b="1" dirty="0"/>
              <a:t> </a:t>
            </a:r>
            <a:r>
              <a:rPr lang="ru-RU" sz="2000" b="1" dirty="0" err="1"/>
              <a:t>духовні</a:t>
            </a:r>
            <a:r>
              <a:rPr lang="ru-RU" sz="2000" b="1" dirty="0"/>
              <a:t>, </a:t>
            </a:r>
            <a:r>
              <a:rPr lang="ru-RU" sz="2000" b="1" dirty="0" err="1"/>
              <a:t>невидимі</a:t>
            </a:r>
            <a:r>
              <a:rPr lang="ru-RU" sz="2000" b="1" dirty="0"/>
              <a:t> для нас (</a:t>
            </a:r>
            <a:r>
              <a:rPr lang="ru-RU" sz="2000" b="1" dirty="0" err="1"/>
              <a:t>Еф</a:t>
            </a:r>
            <a:r>
              <a:rPr lang="ru-RU" sz="2000" b="1" dirty="0"/>
              <a:t>. 6:12). </a:t>
            </a:r>
            <a:r>
              <a:rPr lang="ru-RU" sz="2000" b="1" dirty="0" err="1"/>
              <a:t>Проте</a:t>
            </a:r>
            <a:r>
              <a:rPr lang="ru-RU" sz="2000" b="1" dirty="0"/>
              <a:t> ми </a:t>
            </a:r>
            <a:r>
              <a:rPr lang="ru-RU" sz="2000" b="1" dirty="0" err="1"/>
              <a:t>відчуваємо</a:t>
            </a:r>
            <a:r>
              <a:rPr lang="ru-RU" sz="2000" b="1" dirty="0"/>
              <a:t> </a:t>
            </a:r>
            <a:r>
              <a:rPr lang="ru-RU" sz="2000" b="1" dirty="0" err="1"/>
              <a:t>наслідки</a:t>
            </a:r>
            <a:r>
              <a:rPr lang="ru-RU" sz="2000" b="1" dirty="0"/>
              <a:t> </a:t>
            </a:r>
            <a:r>
              <a:rPr lang="ru-RU" sz="2000" b="1" dirty="0" err="1"/>
              <a:t>війни</a:t>
            </a:r>
            <a:r>
              <a:rPr lang="ru-RU" sz="2000" b="1" dirty="0"/>
              <a:t>. </a:t>
            </a:r>
            <a:r>
              <a:rPr lang="ru-RU" sz="2000" b="1" dirty="0" err="1"/>
              <a:t>Катастрофи</a:t>
            </a:r>
            <a:r>
              <a:rPr lang="ru-RU" sz="2000" b="1" dirty="0"/>
              <a:t>, </a:t>
            </a:r>
            <a:r>
              <a:rPr lang="ru-RU" sz="2000" b="1" dirty="0" err="1"/>
              <a:t>аморальність</a:t>
            </a:r>
            <a:r>
              <a:rPr lang="ru-RU" sz="2000" b="1" dirty="0"/>
              <a:t>, смерть…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0" y="-577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ПОЧАТОК КОНФЛІКТУ</a:t>
            </a:r>
            <a:endParaRPr lang="es-ES" sz="4400" b="1" dirty="0">
              <a:ln/>
              <a:solidFill>
                <a:schemeClr val="accent3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2142563" y="564861"/>
            <a:ext cx="7906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«</a:t>
            </a:r>
            <a:r>
              <a:rPr lang="ru-RU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Ти</a:t>
            </a:r>
            <a:r>
              <a:rPr lang="ru-RU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був</a:t>
            </a:r>
            <a:r>
              <a:rPr lang="ru-RU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досконалий</a:t>
            </a:r>
            <a:r>
              <a:rPr lang="ru-RU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у </a:t>
            </a:r>
            <a:r>
              <a:rPr lang="ru-RU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всьому</a:t>
            </a:r>
            <a:r>
              <a:rPr lang="ru-RU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твому</a:t>
            </a:r>
            <a:r>
              <a:rPr lang="ru-RU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від</a:t>
            </a:r>
            <a:r>
              <a:rPr lang="ru-RU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дня </a:t>
            </a:r>
            <a:r>
              <a:rPr lang="ru-RU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свого</a:t>
            </a:r>
            <a:r>
              <a:rPr lang="ru-RU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створення</a:t>
            </a:r>
            <a:r>
              <a:rPr lang="ru-RU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поки</a:t>
            </a:r>
            <a:r>
              <a:rPr lang="ru-RU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зло не </a:t>
            </a:r>
            <a:r>
              <a:rPr lang="ru-RU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знайшлося</a:t>
            </a:r>
            <a:r>
              <a:rPr lang="ru-RU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в </a:t>
            </a:r>
            <a:r>
              <a:rPr lang="ru-RU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тобі</a:t>
            </a:r>
            <a:r>
              <a:rPr lang="es-E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uk-UA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(Єзекіїль 28:15)</a:t>
            </a:r>
            <a:endParaRPr lang="es-ES" sz="1400" b="1" dirty="0">
              <a:solidFill>
                <a:srgbClr val="FFFF00"/>
              </a:solidFill>
              <a:effectLst>
                <a:glow rad="127000">
                  <a:srgbClr val="614E82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2541069" y="1268942"/>
            <a:ext cx="6933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Той факт, </a:t>
            </a:r>
            <a:r>
              <a:rPr lang="ru-RU" sz="2000" b="1" dirty="0" err="1"/>
              <a:t>що</a:t>
            </a:r>
            <a:r>
              <a:rPr lang="ru-RU" sz="2000" b="1" dirty="0"/>
              <a:t> в </a:t>
            </a:r>
            <a:r>
              <a:rPr lang="ru-RU" sz="2000" b="1" dirty="0" err="1"/>
              <a:t>Едемі</a:t>
            </a:r>
            <a:r>
              <a:rPr lang="ru-RU" sz="2000" b="1" dirty="0"/>
              <a:t> </a:t>
            </a:r>
            <a:r>
              <a:rPr lang="ru-RU" sz="2000" b="1" dirty="0" err="1"/>
              <a:t>була</a:t>
            </a:r>
            <a:r>
              <a:rPr lang="ru-RU" sz="2000" b="1" dirty="0"/>
              <a:t> </a:t>
            </a:r>
            <a:r>
              <a:rPr lang="ru-RU" sz="2000" b="1" dirty="0" err="1"/>
              <a:t>істота</a:t>
            </a:r>
            <a:r>
              <a:rPr lang="ru-RU" sz="2000" b="1" dirty="0"/>
              <a:t>, яка </a:t>
            </a:r>
            <a:r>
              <a:rPr lang="ru-RU" sz="2000" b="1" dirty="0" err="1"/>
              <a:t>спонукала</a:t>
            </a:r>
            <a:r>
              <a:rPr lang="ru-RU" sz="2000" b="1" dirty="0"/>
              <a:t> </a:t>
            </a:r>
            <a:r>
              <a:rPr lang="ru-RU" sz="2000" b="1" dirty="0" err="1"/>
              <a:t>Єву</a:t>
            </a:r>
            <a:r>
              <a:rPr lang="ru-RU" sz="2000" b="1" dirty="0"/>
              <a:t> не </a:t>
            </a:r>
            <a:r>
              <a:rPr lang="ru-RU" sz="2000" b="1" dirty="0" err="1"/>
              <a:t>довіряти</a:t>
            </a:r>
            <a:r>
              <a:rPr lang="ru-RU" sz="2000" b="1" dirty="0"/>
              <a:t> </a:t>
            </a:r>
            <a:r>
              <a:rPr lang="ru-RU" sz="2000" b="1" dirty="0" err="1"/>
              <a:t>Богові</a:t>
            </a:r>
            <a:r>
              <a:rPr lang="ru-RU" sz="2000" b="1" dirty="0"/>
              <a:t>, </a:t>
            </a:r>
            <a:r>
              <a:rPr lang="ru-RU" sz="2000" b="1" dirty="0" err="1"/>
              <a:t>означає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повстання</a:t>
            </a:r>
            <a:r>
              <a:rPr lang="ru-RU" sz="2000" b="1" dirty="0"/>
              <a:t> </a:t>
            </a:r>
            <a:r>
              <a:rPr lang="ru-RU" sz="2000" b="1" dirty="0" err="1"/>
              <a:t>проти</a:t>
            </a:r>
            <a:r>
              <a:rPr lang="ru-RU" sz="2000" b="1" dirty="0"/>
              <a:t> Бога </a:t>
            </a:r>
            <a:r>
              <a:rPr lang="ru-RU" sz="2000" b="1" dirty="0" err="1"/>
              <a:t>існувало</a:t>
            </a:r>
            <a:r>
              <a:rPr lang="ru-RU" sz="2000" b="1" dirty="0"/>
              <a:t> </a:t>
            </a:r>
            <a:r>
              <a:rPr lang="ru-RU" sz="2000" b="1" dirty="0" err="1"/>
              <a:t>ще</a:t>
            </a:r>
            <a:r>
              <a:rPr lang="ru-RU" sz="2000" b="1" dirty="0"/>
              <a:t> до </a:t>
            </a:r>
            <a:r>
              <a:rPr lang="ru-RU" sz="2000" b="1" dirty="0" err="1"/>
              <a:t>появи</a:t>
            </a:r>
            <a:r>
              <a:rPr lang="ru-RU" sz="2000" b="1" dirty="0"/>
              <a:t> </a:t>
            </a:r>
            <a:r>
              <a:rPr lang="ru-RU" sz="2000" b="1" dirty="0" err="1"/>
              <a:t>людства</a:t>
            </a:r>
            <a:r>
              <a:rPr lang="ru-RU" sz="2000" b="1" dirty="0"/>
              <a:t> (Бут. 3:1).</a:t>
            </a:r>
            <a:endParaRPr lang="es-ES" sz="2000" b="1" dirty="0"/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05048" y="1320001"/>
            <a:ext cx="2235888" cy="1915427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/>
          <a:stretch/>
        </p:blipFill>
        <p:spPr>
          <a:xfrm>
            <a:off x="9474342" y="1268942"/>
            <a:ext cx="2556852" cy="1915427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03" y="4032873"/>
            <a:ext cx="2139635" cy="268178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326" y="3298849"/>
            <a:ext cx="2402867" cy="341580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104913" y="3179569"/>
            <a:ext cx="92389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Перше </a:t>
            </a:r>
            <a:r>
              <a:rPr lang="ru-RU" sz="2000" b="1" dirty="0" err="1"/>
              <a:t>питання</a:t>
            </a:r>
            <a:r>
              <a:rPr lang="ru-RU" sz="2000" b="1" dirty="0"/>
              <a:t>, яке ми </a:t>
            </a:r>
            <a:r>
              <a:rPr lang="ru-RU" sz="2000" b="1" dirty="0" err="1"/>
              <a:t>повинні</a:t>
            </a:r>
            <a:r>
              <a:rPr lang="ru-RU" sz="2000" b="1" dirty="0"/>
              <a:t> </a:t>
            </a:r>
            <a:r>
              <a:rPr lang="ru-RU" sz="2000" b="1" dirty="0" err="1"/>
              <a:t>поставити</a:t>
            </a:r>
            <a:r>
              <a:rPr lang="ru-RU" sz="2000" b="1" dirty="0"/>
              <a:t> </a:t>
            </a:r>
            <a:r>
              <a:rPr lang="ru-RU" sz="2000" b="1" dirty="0" err="1"/>
              <a:t>собі</a:t>
            </a:r>
            <a:r>
              <a:rPr lang="ru-RU" sz="2000" b="1" dirty="0"/>
              <a:t>: </a:t>
            </a:r>
            <a:r>
              <a:rPr lang="ru-RU" sz="2000" b="1" dirty="0" err="1"/>
              <a:t>чи</a:t>
            </a:r>
            <a:r>
              <a:rPr lang="ru-RU" sz="2000" b="1" dirty="0"/>
              <a:t> Бог створив </a:t>
            </a:r>
            <a:r>
              <a:rPr lang="ru-RU" sz="2000" b="1" dirty="0" err="1"/>
              <a:t>диявола</a:t>
            </a:r>
            <a:r>
              <a:rPr lang="ru-RU" sz="2000" b="1" dirty="0"/>
              <a:t>, </a:t>
            </a:r>
            <a:r>
              <a:rPr lang="ru-RU" sz="2000" b="1" dirty="0" err="1"/>
              <a:t>тобто</a:t>
            </a:r>
            <a:r>
              <a:rPr lang="ru-RU" sz="2000" b="1" dirty="0"/>
              <a:t> </a:t>
            </a:r>
            <a:r>
              <a:rPr lang="ru-RU" sz="2000" b="1" dirty="0" err="1"/>
              <a:t>чи</a:t>
            </a:r>
            <a:r>
              <a:rPr lang="ru-RU" sz="2000" b="1" dirty="0"/>
              <a:t> Бог створив злу </a:t>
            </a:r>
            <a:r>
              <a:rPr lang="ru-RU" sz="2000" b="1" dirty="0" err="1"/>
              <a:t>істоту</a:t>
            </a:r>
            <a:r>
              <a:rPr lang="ru-RU" sz="2000" b="1" dirty="0"/>
              <a:t>?</a:t>
            </a:r>
            <a:endParaRPr lang="es-ES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924DE9-3184-567F-8F2A-B16DBF6841FA}"/>
              </a:ext>
            </a:extLst>
          </p:cNvPr>
          <p:cNvSpPr txBox="1"/>
          <p:nvPr/>
        </p:nvSpPr>
        <p:spPr>
          <a:xfrm>
            <a:off x="2430886" y="3757788"/>
            <a:ext cx="718739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Біблія говорить нам, що диявол — це ангел, якого звуть Люцифер (Іс. 14:12). Цей ангел був створений досконалим і прекрасним (</a:t>
            </a:r>
            <a:r>
              <a:rPr lang="uk-UA" sz="2000" b="1" dirty="0" err="1"/>
              <a:t>Єз</a:t>
            </a:r>
            <a:r>
              <a:rPr lang="uk-UA" sz="2000" b="1" dirty="0"/>
              <a:t>. 28:12). Він був піднесений до найвищого становища, якого міг прагнути ангел: захисника </a:t>
            </a:r>
            <a:r>
              <a:rPr lang="uk-UA" sz="2000" b="1" dirty="0" err="1"/>
              <a:t>Херувима</a:t>
            </a:r>
            <a:r>
              <a:rPr lang="uk-UA" sz="2000" b="1" dirty="0"/>
              <a:t> (</a:t>
            </a:r>
            <a:r>
              <a:rPr lang="uk-UA" sz="2000" b="1" dirty="0" err="1"/>
              <a:t>Єз</a:t>
            </a:r>
            <a:r>
              <a:rPr lang="uk-UA" sz="2000" b="1" dirty="0"/>
              <a:t>. 28:13-14).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2541068" y="2226655"/>
            <a:ext cx="68028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Ісус</a:t>
            </a:r>
            <a:r>
              <a:rPr lang="ru-RU" sz="2000" b="1" dirty="0"/>
              <a:t> назвав </a:t>
            </a:r>
            <a:r>
              <a:rPr lang="ru-RU" sz="2000" b="1" dirty="0" err="1"/>
              <a:t>цю</a:t>
            </a:r>
            <a:r>
              <a:rPr lang="ru-RU" sz="2000" b="1" dirty="0"/>
              <a:t> </a:t>
            </a:r>
            <a:r>
              <a:rPr lang="ru-RU" sz="2000" b="1" dirty="0" err="1"/>
              <a:t>істоту</a:t>
            </a:r>
            <a:r>
              <a:rPr lang="ru-RU" sz="2000" b="1" dirty="0"/>
              <a:t>, яка </a:t>
            </a:r>
            <a:r>
              <a:rPr lang="ru-RU" sz="2000" b="1" dirty="0" err="1"/>
              <a:t>сіє</a:t>
            </a:r>
            <a:r>
              <a:rPr lang="ru-RU" sz="2000" b="1" dirty="0"/>
              <a:t> </a:t>
            </a:r>
            <a:r>
              <a:rPr lang="ru-RU" sz="2000" b="1" dirty="0" err="1"/>
              <a:t>недовіру</a:t>
            </a:r>
            <a:r>
              <a:rPr lang="ru-RU" sz="2000" b="1" dirty="0"/>
              <a:t> </a:t>
            </a:r>
            <a:r>
              <a:rPr lang="ru-RU" sz="2000" b="1" dirty="0" err="1"/>
              <a:t>між</a:t>
            </a:r>
            <a:r>
              <a:rPr lang="ru-RU" sz="2000" b="1" dirty="0"/>
              <a:t> Богом і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створіннями</a:t>
            </a:r>
            <a:r>
              <a:rPr lang="ru-RU" sz="2000" b="1" dirty="0"/>
              <a:t>, «ворогом», </a:t>
            </a:r>
            <a:r>
              <a:rPr lang="ru-RU" sz="2000" b="1" dirty="0" err="1"/>
              <a:t>якого</a:t>
            </a:r>
            <a:r>
              <a:rPr lang="ru-RU" sz="2000" b="1" dirty="0"/>
              <a:t> </a:t>
            </a:r>
            <a:r>
              <a:rPr lang="ru-RU" sz="2000" b="1" dirty="0" err="1"/>
              <a:t>він</a:t>
            </a:r>
            <a:r>
              <a:rPr lang="ru-RU" sz="2000" b="1" dirty="0"/>
              <a:t> назвав </a:t>
            </a:r>
            <a:r>
              <a:rPr lang="ru-RU" sz="2000" b="1" dirty="0" err="1"/>
              <a:t>дияволом</a:t>
            </a:r>
            <a:r>
              <a:rPr lang="ru-RU" sz="2000" b="1" dirty="0"/>
              <a:t> (Мт. 13:39).</a:t>
            </a:r>
            <a:endParaRPr lang="es-ES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2440935" y="5255804"/>
            <a:ext cx="718739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Якщо Люцифер був досконалим, то як він став дияволом? Як почався конфлікт між Богом і ним? Бог дав йому, як і всім створеним ним істотам, свободу вибору, і незрозумілим чином Люцифер вирішив повстати і прагнув зайняти престол Бога (</a:t>
            </a:r>
            <a:r>
              <a:rPr lang="uk-UA" sz="2000" b="1" dirty="0" err="1"/>
              <a:t>Єз</a:t>
            </a:r>
            <a:r>
              <a:rPr lang="uk-UA" sz="2000" b="1" dirty="0"/>
              <a:t>. 28:15; Іс. 14:13-14).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ПОВСТАННЯ НА НЕБІ</a:t>
            </a:r>
            <a:endParaRPr lang="es-E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799036" y="586977"/>
            <a:ext cx="750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«І </a:t>
            </a:r>
            <a:r>
              <a:rPr lang="ru-RU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хвіст</a:t>
            </a: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його</a:t>
            </a: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потяг третину </a:t>
            </a:r>
            <a:r>
              <a:rPr lang="ru-RU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зірок</a:t>
            </a: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небесних</a:t>
            </a: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і кинув </a:t>
            </a:r>
            <a:r>
              <a:rPr lang="ru-RU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їх</a:t>
            </a: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на землю…» (</a:t>
            </a:r>
            <a:r>
              <a:rPr lang="ru-RU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Об’явлення</a:t>
            </a: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12:4а)</a:t>
            </a:r>
            <a:endParaRPr lang="es-ES" sz="1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3889740" y="1307809"/>
            <a:ext cx="49331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У своєму бажанні узурпувати небесний трон Люцифер викликав у ангелів сумніви щодо справедливості божественного правління. Хіба вони не всі були вільні? Навіщо підкорятися суворим і, можливо, несправедливим чи примхливим законам?</a:t>
            </a:r>
            <a:endParaRPr lang="es-ES" sz="2000" b="1" dirty="0"/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773" y="122259"/>
            <a:ext cx="2607342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" y="1344360"/>
            <a:ext cx="3689713" cy="3162272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1522" y="1847863"/>
            <a:ext cx="2830452" cy="270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3599848" y="4517601"/>
            <a:ext cx="8592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Повстання</a:t>
            </a:r>
            <a:r>
              <a:rPr lang="ru-RU" sz="2000" b="1" dirty="0"/>
              <a:t> стало </a:t>
            </a:r>
            <a:r>
              <a:rPr lang="ru-RU" sz="2000" b="1" dirty="0" err="1"/>
              <a:t>відкритим</a:t>
            </a:r>
            <a:r>
              <a:rPr lang="ru-RU" sz="2000" b="1" dirty="0"/>
              <a:t> </a:t>
            </a:r>
            <a:r>
              <a:rPr lang="ru-RU" sz="2000" b="1" dirty="0" err="1"/>
              <a:t>конфліктом</a:t>
            </a:r>
            <a:r>
              <a:rPr lang="ru-RU" sz="2000" b="1" dirty="0"/>
              <a:t>, </a:t>
            </a:r>
            <a:r>
              <a:rPr lang="ru-RU" sz="2000" b="1" dirty="0" err="1"/>
              <a:t>війною</a:t>
            </a:r>
            <a:r>
              <a:rPr lang="ru-RU" sz="2000" b="1" dirty="0"/>
              <a:t>, де </a:t>
            </a:r>
            <a:r>
              <a:rPr lang="ru-RU" sz="2000" b="1" dirty="0" err="1"/>
              <a:t>кожен</a:t>
            </a:r>
            <a:r>
              <a:rPr lang="ru-RU" sz="2000" b="1" dirty="0"/>
              <a:t> ангел мав </a:t>
            </a:r>
            <a:r>
              <a:rPr lang="ru-RU" sz="2000" b="1" dirty="0" err="1"/>
              <a:t>прийняти</a:t>
            </a:r>
            <a:r>
              <a:rPr lang="ru-RU" sz="2000" b="1" dirty="0"/>
              <a:t> </a:t>
            </a:r>
            <a:r>
              <a:rPr lang="ru-RU" sz="2000" b="1" dirty="0" err="1"/>
              <a:t>своє</a:t>
            </a:r>
            <a:r>
              <a:rPr lang="ru-RU" sz="2000" b="1" dirty="0"/>
              <a:t> </a:t>
            </a:r>
            <a:r>
              <a:rPr lang="ru-RU" sz="2000" b="1" dirty="0" err="1"/>
              <a:t>рішення</a:t>
            </a:r>
            <a:r>
              <a:rPr lang="ru-RU" sz="2000" b="1" dirty="0"/>
              <a:t>. 1/3 </a:t>
            </a:r>
            <a:r>
              <a:rPr lang="ru-RU" sz="2000" b="1" dirty="0" err="1"/>
              <a:t>ангелів</a:t>
            </a:r>
            <a:r>
              <a:rPr lang="ru-RU" sz="2000" b="1" dirty="0"/>
              <a:t> </a:t>
            </a:r>
            <a:r>
              <a:rPr lang="ru-RU" sz="2000" b="1" dirty="0" err="1"/>
              <a:t>пішла</a:t>
            </a:r>
            <a:r>
              <a:rPr lang="ru-RU" sz="2000" b="1" dirty="0"/>
              <a:t> за сатаною, а </a:t>
            </a:r>
            <a:r>
              <a:rPr lang="ru-RU" sz="2000" b="1" dirty="0" err="1"/>
              <a:t>решта</a:t>
            </a:r>
            <a:r>
              <a:rPr lang="ru-RU" sz="2000" b="1" dirty="0"/>
              <a:t> </a:t>
            </a:r>
            <a:r>
              <a:rPr lang="ru-RU" sz="2000" b="1" dirty="0" err="1"/>
              <a:t>залишилися</a:t>
            </a:r>
            <a:r>
              <a:rPr lang="ru-RU" sz="2000" b="1" dirty="0"/>
              <a:t> </a:t>
            </a:r>
            <a:r>
              <a:rPr lang="ru-RU" sz="2000" b="1" dirty="0" err="1"/>
              <a:t>вірними</a:t>
            </a:r>
            <a:r>
              <a:rPr lang="ru-RU" sz="2000" b="1" dirty="0"/>
              <a:t> </a:t>
            </a:r>
            <a:r>
              <a:rPr lang="ru-RU" sz="2000" b="1" dirty="0" err="1"/>
              <a:t>Богові</a:t>
            </a:r>
            <a:r>
              <a:rPr lang="ru-RU" sz="2000" b="1" dirty="0"/>
              <a:t> (Об. 12:4а).</a:t>
            </a:r>
            <a:endParaRPr lang="es-ES" sz="2000" b="1" dirty="0"/>
          </a:p>
        </p:txBody>
      </p:sp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5" y="4581133"/>
            <a:ext cx="3457573" cy="2288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3889739" y="3518190"/>
            <a:ext cx="52140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Люцифер став </a:t>
            </a:r>
            <a:r>
              <a:rPr lang="uk-UA" sz="2000" b="1" dirty="0" err="1"/>
              <a:t>атаною</a:t>
            </a:r>
            <a:r>
              <a:rPr lang="uk-UA" sz="2000" b="1" dirty="0"/>
              <a:t>, обвинувачем (</a:t>
            </a:r>
            <a:r>
              <a:rPr lang="uk-UA" sz="2000" b="1" dirty="0" err="1"/>
              <a:t>Одкр</a:t>
            </a:r>
            <a:r>
              <a:rPr lang="uk-UA" sz="2000" b="1" dirty="0"/>
              <a:t>. 12:10; Йов 1:6, 9-10). Він відкинув усі Божі заклики змінити своє ставлення.</a:t>
            </a:r>
            <a:endParaRPr lang="es-ES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3599847" y="5488796"/>
            <a:ext cx="85921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Сьогодні війна триває. Сатана все ще діє. Він намагається підтягнути кожну людину до повстання проти Бога. Є лише дві сторони. Тих, хто хоче виконувати Божий Закон, або тих, хто його відкидає. Рішення за нами (Повторення Закону 30:11, 16, 19; Ісуса Навина 24:15).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1475924" y="1422907"/>
            <a:ext cx="1051715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800" b="1" dirty="0">
                <a:latin typeface="Constantia" panose="02030602050306030303" pitchFamily="18" charset="0"/>
              </a:rPr>
              <a:t>«Всемогутній Бог, звичайно ж, міг в одну мить скинути цього зухвалого спокусника з неба, проте це не входило до Його планів. Він </a:t>
            </a:r>
            <a:r>
              <a:rPr lang="uk-UA" sz="2800" b="1" dirty="0" err="1">
                <a:latin typeface="Constantia" panose="02030602050306030303" pitchFamily="18" charset="0"/>
              </a:rPr>
              <a:t>милостиво</a:t>
            </a:r>
            <a:r>
              <a:rPr lang="uk-UA" sz="2800" b="1" dirty="0">
                <a:latin typeface="Constantia" panose="02030602050306030303" pitchFamily="18" charset="0"/>
              </a:rPr>
              <a:t> вирішив надати бунтівному Люциферу рівну можливість зіставити свою силу та могутність із силою Сина Божого та вірних Йому ангелів. У цій боротьбі кожен мав зробити свій вибір на очах усіх небожителів… Якби Бог вдався до Своєї сили для покарання цього зухвалого бунтівника, то не виявилося б, хто ще з ангелів підтримав Люцифера у його повстанні. Тому Бог вчинив інакше, бо Він бажав явити Свою справедливість і суд усьому небесному воїнству.».</a:t>
            </a:r>
            <a:endParaRPr lang="es-ES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8981660" y="6395085"/>
            <a:ext cx="3098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/>
              <a:t>Е. Г. В. (</a:t>
            </a:r>
            <a:r>
              <a:rPr lang="ru-RU" sz="1600" b="1" dirty="0" err="1"/>
              <a:t>Історія</a:t>
            </a:r>
            <a:r>
              <a:rPr lang="ru-RU" sz="1600" b="1" dirty="0"/>
              <a:t> </a:t>
            </a:r>
            <a:r>
              <a:rPr lang="ru-RU" sz="1600" b="1" dirty="0" err="1"/>
              <a:t>спасіння</a:t>
            </a:r>
            <a:r>
              <a:rPr lang="ru-RU" sz="1600" b="1" dirty="0"/>
              <a:t>, </a:t>
            </a:r>
            <a:r>
              <a:rPr lang="ru-RU" sz="1600" b="1" dirty="0" err="1"/>
              <a:t>стор</a:t>
            </a:r>
            <a:r>
              <a:rPr lang="ru-RU" sz="1600" b="1" dirty="0"/>
              <a:t>. 17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7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722" y="1371294"/>
            <a:ext cx="3972022" cy="193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8" y="0"/>
            <a:ext cx="10074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ПОВСТАННЯ НА ЗЕМЛІ</a:t>
            </a:r>
            <a:endParaRPr lang="es-ES" sz="4400" b="1" spc="300" dirty="0">
              <a:ln w="12700">
                <a:solidFill>
                  <a:srgbClr val="A17301"/>
                </a:solidFill>
                <a:prstDash val="solid"/>
              </a:ln>
              <a:pattFill prst="dkUpDiag">
                <a:fgClr>
                  <a:srgbClr val="E09F01"/>
                </a:fgClr>
                <a:bgClr>
                  <a:srgbClr val="FFD15D"/>
                </a:bgClr>
              </a:pattFill>
              <a:effectLst>
                <a:outerShdw dist="38100" dir="2640000" algn="bl" rotWithShape="0">
                  <a:srgbClr val="A1730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549440" y="609092"/>
            <a:ext cx="9210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«І сказав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йому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Бог: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Хто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тобі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сказав,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що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голий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Чи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їв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із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дерева, яке Я наказав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тобі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не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їсти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?» (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Буття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3:11)</a:t>
            </a:r>
            <a:endParaRPr lang="es-ES" sz="1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202403" y="1294328"/>
            <a:ext cx="7825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Бог створив </a:t>
            </a:r>
            <a:r>
              <a:rPr lang="ru-RU" sz="2000" b="1" dirty="0" err="1"/>
              <a:t>ангелів</a:t>
            </a:r>
            <a:r>
              <a:rPr lang="ru-RU" sz="2000" b="1" dirty="0"/>
              <a:t> у </a:t>
            </a:r>
            <a:r>
              <a:rPr lang="ru-RU" sz="2000" b="1" dirty="0" err="1"/>
              <a:t>безгрішному</a:t>
            </a:r>
            <a:r>
              <a:rPr lang="ru-RU" sz="2000" b="1" dirty="0"/>
              <a:t>, </a:t>
            </a:r>
            <a:r>
              <a:rPr lang="ru-RU" sz="2000" b="1" dirty="0" err="1"/>
              <a:t>ідеальному</a:t>
            </a:r>
            <a:r>
              <a:rPr lang="ru-RU" sz="2000" b="1" dirty="0"/>
              <a:t> </a:t>
            </a:r>
            <a:r>
              <a:rPr lang="ru-RU" sz="2000" b="1" dirty="0" err="1"/>
              <a:t>середовищі</a:t>
            </a:r>
            <a:r>
              <a:rPr lang="ru-RU" sz="2000" b="1" dirty="0"/>
              <a:t>. Так само Бог створив </a:t>
            </a:r>
            <a:r>
              <a:rPr lang="ru-RU" sz="2000" b="1" dirty="0" err="1"/>
              <a:t>людство</a:t>
            </a:r>
            <a:r>
              <a:rPr lang="ru-RU" sz="2000" b="1" dirty="0"/>
              <a:t> в </a:t>
            </a:r>
            <a:r>
              <a:rPr lang="ru-RU" sz="2000" b="1" dirty="0" err="1"/>
              <a:t>ідеальному</a:t>
            </a:r>
            <a:r>
              <a:rPr lang="ru-RU" sz="2000" b="1" dirty="0"/>
              <a:t> </a:t>
            </a:r>
            <a:r>
              <a:rPr lang="ru-RU" sz="2000" b="1" dirty="0" err="1"/>
              <a:t>середовищі</a:t>
            </a:r>
            <a:r>
              <a:rPr lang="ru-RU" sz="2000" b="1" dirty="0"/>
              <a:t>, </a:t>
            </a:r>
            <a:r>
              <a:rPr lang="ru-RU" sz="2000" b="1" dirty="0" err="1"/>
              <a:t>вільному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гріха</a:t>
            </a:r>
            <a:r>
              <a:rPr lang="ru-RU" sz="2000" b="1" dirty="0"/>
              <a:t> (Бут. 1:31).</a:t>
            </a:r>
            <a:endParaRPr lang="es-ES" sz="2000" b="1" dirty="0"/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3" y="3608370"/>
            <a:ext cx="1915155" cy="177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2259530" y="3545788"/>
            <a:ext cx="68267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Це була єдина точка, де сатана міг змусити їх сумніватися. Підступно він досяг своєї мети. Адам і Єва засумнівалися в Богові, не послухалися Його і відвернулися від джерела життя (Бут. 3:6, 9-13, 19). Адам відкрив двері для гріха, і таким чином смерть перейшла до всіх людей (Рим. 5:12).</a:t>
            </a:r>
            <a:endParaRPr lang="es-ES" sz="2000" b="1" dirty="0"/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417" y="3336985"/>
            <a:ext cx="2544201" cy="32870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96256" y="5440959"/>
            <a:ext cx="88841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Відтоді</a:t>
            </a:r>
            <a:r>
              <a:rPr lang="ru-RU" sz="2000" b="1" dirty="0"/>
              <a:t> ми </a:t>
            </a:r>
            <a:r>
              <a:rPr lang="ru-RU" sz="2000" b="1" dirty="0" err="1"/>
              <a:t>живемо</a:t>
            </a:r>
            <a:r>
              <a:rPr lang="ru-RU" sz="2000" b="1" dirty="0"/>
              <a:t> у </a:t>
            </a:r>
            <a:r>
              <a:rPr lang="ru-RU" sz="2000" b="1" dirty="0" err="1"/>
              <a:t>світі</a:t>
            </a:r>
            <a:r>
              <a:rPr lang="ru-RU" sz="2000" b="1" dirty="0"/>
              <a:t>, </a:t>
            </a:r>
            <a:r>
              <a:rPr lang="ru-RU" sz="2000" b="1" dirty="0" err="1"/>
              <a:t>позначеному</a:t>
            </a:r>
            <a:r>
              <a:rPr lang="ru-RU" sz="2000" b="1" dirty="0"/>
              <a:t> </a:t>
            </a:r>
            <a:r>
              <a:rPr lang="ru-RU" sz="2000" b="1" dirty="0" err="1"/>
              <a:t>болем</a:t>
            </a:r>
            <a:r>
              <a:rPr lang="ru-RU" sz="2000" b="1" dirty="0"/>
              <a:t>, хворобами та </a:t>
            </a:r>
            <a:r>
              <a:rPr lang="ru-RU" sz="2000" b="1" dirty="0" err="1"/>
              <a:t>смертю</a:t>
            </a:r>
            <a:r>
              <a:rPr lang="ru-RU" sz="2000" b="1" dirty="0"/>
              <a:t>. </a:t>
            </a:r>
            <a:r>
              <a:rPr lang="ru-RU" sz="2000" b="1" dirty="0" err="1"/>
              <a:t>Чи</a:t>
            </a:r>
            <a:r>
              <a:rPr lang="ru-RU" sz="2000" b="1" dirty="0"/>
              <a:t> </a:t>
            </a:r>
            <a:r>
              <a:rPr lang="ru-RU" sz="2000" b="1" dirty="0" err="1"/>
              <a:t>всі</a:t>
            </a:r>
            <a:r>
              <a:rPr lang="ru-RU" sz="2000" b="1" dirty="0"/>
              <a:t> ми платимо за </a:t>
            </a:r>
            <a:r>
              <a:rPr lang="ru-RU" sz="2000" b="1" dirty="0" err="1"/>
              <a:t>гріх</a:t>
            </a:r>
            <a:r>
              <a:rPr lang="ru-RU" sz="2000" b="1" dirty="0"/>
              <a:t> Адама?</a:t>
            </a:r>
            <a:endParaRPr lang="es-ES" sz="2000" b="1" dirty="0"/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202402" y="2266170"/>
            <a:ext cx="7921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Так само, як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сталося</a:t>
            </a:r>
            <a:r>
              <a:rPr lang="ru-RU" sz="2000" b="1" dirty="0"/>
              <a:t> з ангелами, Бог </a:t>
            </a:r>
            <a:r>
              <a:rPr lang="ru-RU" sz="2000" b="1" dirty="0" err="1"/>
              <a:t>також</a:t>
            </a:r>
            <a:r>
              <a:rPr lang="ru-RU" sz="2000" b="1" dirty="0"/>
              <a:t> створив нас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владою</a:t>
            </a:r>
            <a:r>
              <a:rPr lang="ru-RU" sz="2000" b="1" dirty="0"/>
              <a:t> </a:t>
            </a:r>
            <a:r>
              <a:rPr lang="ru-RU" sz="2000" b="1" dirty="0" err="1"/>
              <a:t>вільного</a:t>
            </a:r>
            <a:r>
              <a:rPr lang="ru-RU" sz="2000" b="1" dirty="0"/>
              <a:t> </a:t>
            </a:r>
            <a:r>
              <a:rPr lang="ru-RU" sz="2000" b="1" dirty="0" err="1"/>
              <a:t>вибору</a:t>
            </a:r>
            <a:r>
              <a:rPr lang="ru-RU" sz="2000" b="1" dirty="0"/>
              <a:t>. </a:t>
            </a:r>
            <a:r>
              <a:rPr lang="ru-RU" sz="2000" b="1" dirty="0" err="1"/>
              <a:t>Щоб</a:t>
            </a:r>
            <a:r>
              <a:rPr lang="ru-RU" sz="2000" b="1" dirty="0"/>
              <a:t> Адам і </a:t>
            </a:r>
            <a:r>
              <a:rPr lang="ru-RU" sz="2000" b="1" dirty="0" err="1"/>
              <a:t>Єва</a:t>
            </a:r>
            <a:r>
              <a:rPr lang="ru-RU" sz="2000" b="1" dirty="0"/>
              <a:t> могли </a:t>
            </a:r>
            <a:r>
              <a:rPr lang="ru-RU" sz="2000" b="1" dirty="0" err="1"/>
              <a:t>скористатися</a:t>
            </a:r>
            <a:r>
              <a:rPr lang="ru-RU" sz="2000" b="1" dirty="0"/>
              <a:t> </a:t>
            </a:r>
            <a:r>
              <a:rPr lang="ru-RU" sz="2000" b="1" dirty="0" err="1"/>
              <a:t>цією</a:t>
            </a:r>
            <a:r>
              <a:rPr lang="ru-RU" sz="2000" b="1" dirty="0"/>
              <a:t> свободою, </a:t>
            </a:r>
            <a:r>
              <a:rPr lang="ru-RU" sz="2000" b="1" dirty="0" err="1"/>
              <a:t>він</a:t>
            </a:r>
            <a:r>
              <a:rPr lang="ru-RU" sz="2000" b="1" dirty="0"/>
              <a:t> дав </a:t>
            </a:r>
            <a:r>
              <a:rPr lang="ru-RU" sz="2000" b="1" dirty="0" err="1"/>
              <a:t>їм</a:t>
            </a:r>
            <a:r>
              <a:rPr lang="ru-RU" sz="2000" b="1" dirty="0"/>
              <a:t> </a:t>
            </a:r>
            <a:r>
              <a:rPr lang="ru-RU" sz="2000" b="1" dirty="0" err="1"/>
              <a:t>простий</a:t>
            </a:r>
            <a:r>
              <a:rPr lang="ru-RU" sz="2000" b="1" dirty="0"/>
              <a:t> наказ: «не </a:t>
            </a:r>
            <a:r>
              <a:rPr lang="ru-RU" sz="2000" b="1" dirty="0" err="1"/>
              <a:t>їжте</a:t>
            </a:r>
            <a:r>
              <a:rPr lang="ru-RU" sz="2000" b="1" dirty="0"/>
              <a:t> з дерева </a:t>
            </a:r>
            <a:r>
              <a:rPr lang="ru-RU" sz="2000" b="1" dirty="0" err="1"/>
              <a:t>пізнання</a:t>
            </a:r>
            <a:r>
              <a:rPr lang="ru-RU" sz="2000" b="1" dirty="0"/>
              <a:t> добра і зла» (Бут. 2:17).</a:t>
            </a:r>
            <a:endParaRPr lang="es-ES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115505" y="6105025"/>
            <a:ext cx="8864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Кожен</a:t>
            </a:r>
            <a:r>
              <a:rPr lang="ru-RU" sz="2000" b="1" dirty="0"/>
              <a:t> з нас </a:t>
            </a:r>
            <a:r>
              <a:rPr lang="ru-RU" sz="2000" b="1" dirty="0" err="1"/>
              <a:t>розплачується</a:t>
            </a:r>
            <a:r>
              <a:rPr lang="ru-RU" sz="2000" b="1" dirty="0"/>
              <a:t> за </a:t>
            </a:r>
            <a:r>
              <a:rPr lang="ru-RU" sz="2000" b="1" dirty="0" err="1"/>
              <a:t>свій</a:t>
            </a:r>
            <a:r>
              <a:rPr lang="ru-RU" sz="2000" b="1" dirty="0"/>
              <a:t> </a:t>
            </a:r>
            <a:r>
              <a:rPr lang="ru-RU" sz="2000" b="1" dirty="0" err="1"/>
              <a:t>власний</a:t>
            </a:r>
            <a:r>
              <a:rPr lang="ru-RU" sz="2000" b="1" dirty="0"/>
              <a:t> </a:t>
            </a:r>
            <a:r>
              <a:rPr lang="ru-RU" sz="2000" b="1" dirty="0" err="1"/>
              <a:t>гріх</a:t>
            </a:r>
            <a:r>
              <a:rPr lang="ru-RU" sz="2000" b="1" dirty="0"/>
              <a:t>: «</a:t>
            </a:r>
            <a:r>
              <a:rPr lang="ru-RU" sz="2000" b="1" dirty="0" err="1"/>
              <a:t>бо</a:t>
            </a:r>
            <a:r>
              <a:rPr lang="ru-RU" sz="2000" b="1" dirty="0"/>
              <a:t> </a:t>
            </a:r>
            <a:r>
              <a:rPr lang="ru-RU" sz="2000" b="1" dirty="0" err="1"/>
              <a:t>всі</a:t>
            </a:r>
            <a:r>
              <a:rPr lang="ru-RU" sz="2000" b="1" dirty="0"/>
              <a:t> </a:t>
            </a:r>
            <a:r>
              <a:rPr lang="ru-RU" sz="2000" b="1" dirty="0" err="1"/>
              <a:t>згрішили</a:t>
            </a:r>
            <a:r>
              <a:rPr lang="ru-RU" sz="2000" b="1" dirty="0"/>
              <a:t> й </a:t>
            </a:r>
            <a:r>
              <a:rPr lang="ru-RU" sz="2000" b="1" dirty="0" err="1"/>
              <a:t>позбавлені</a:t>
            </a:r>
            <a:r>
              <a:rPr lang="ru-RU" sz="2000" b="1" dirty="0"/>
              <a:t> </a:t>
            </a:r>
            <a:r>
              <a:rPr lang="ru-RU" sz="2000" b="1" dirty="0" err="1"/>
              <a:t>слави</a:t>
            </a:r>
            <a:r>
              <a:rPr lang="ru-RU" sz="2000" b="1" dirty="0"/>
              <a:t> </a:t>
            </a:r>
            <a:r>
              <a:rPr lang="ru-RU" sz="2000" b="1" dirty="0" err="1"/>
              <a:t>Божої</a:t>
            </a:r>
            <a:r>
              <a:rPr lang="ru-RU" sz="2000" b="1" dirty="0"/>
              <a:t>» (Рим. 3:23).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КОНТРУДАР ЛЮБОВІ</a:t>
            </a:r>
            <a:endParaRPr lang="es-E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«У </a:t>
            </a:r>
            <a:r>
              <a:rPr lang="ru-RU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цьому</a:t>
            </a:r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любов</a:t>
            </a:r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не в тому, </a:t>
            </a:r>
            <a:r>
              <a:rPr lang="ru-RU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</a:t>
            </a:r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ми полюбили Бога, а в тому, </a:t>
            </a:r>
            <a:r>
              <a:rPr lang="ru-RU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</a:t>
            </a:r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Він</a:t>
            </a:r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полюбив нас і послав Сина </a:t>
            </a:r>
            <a:r>
              <a:rPr lang="ru-RU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Свого</a:t>
            </a:r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вблаганням</a:t>
            </a:r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за </a:t>
            </a:r>
            <a:r>
              <a:rPr lang="ru-RU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наші</a:t>
            </a:r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гріхи</a:t>
            </a:r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 (1Ів. 4:10).</a:t>
            </a:r>
            <a:endParaRPr lang="es-ES" sz="1400" b="1" dirty="0">
              <a:solidFill>
                <a:srgbClr val="D2EC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3291840" y="1381462"/>
            <a:ext cx="879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Навіть</a:t>
            </a:r>
            <a:r>
              <a:rPr lang="ru-RU" sz="2000" b="1" dirty="0"/>
              <a:t> перед </a:t>
            </a:r>
            <a:r>
              <a:rPr lang="ru-RU" sz="2000" b="1" dirty="0" err="1"/>
              <a:t>тим</a:t>
            </a:r>
            <a:r>
              <a:rPr lang="ru-RU" sz="2000" b="1" dirty="0"/>
              <a:t>, як </a:t>
            </a:r>
            <a:r>
              <a:rPr lang="ru-RU" sz="2000" b="1" dirty="0" err="1"/>
              <a:t>оголосити</a:t>
            </a:r>
            <a:r>
              <a:rPr lang="ru-RU" sz="2000" b="1" dirty="0"/>
              <a:t> про </a:t>
            </a:r>
            <a:r>
              <a:rPr lang="ru-RU" sz="2000" b="1" dirty="0" err="1"/>
              <a:t>наслідки</a:t>
            </a:r>
            <a:r>
              <a:rPr lang="ru-RU" sz="2000" b="1" dirty="0"/>
              <a:t> </a:t>
            </a:r>
            <a:r>
              <a:rPr lang="ru-RU" sz="2000" b="1" dirty="0" err="1"/>
              <a:t>непослуху</a:t>
            </a:r>
            <a:r>
              <a:rPr lang="ru-RU" sz="2000" b="1" dirty="0"/>
              <a:t>, Бог </a:t>
            </a:r>
            <a:r>
              <a:rPr lang="ru-RU" sz="2000" b="1" dirty="0" err="1"/>
              <a:t>повідомив</a:t>
            </a:r>
            <a:r>
              <a:rPr lang="ru-RU" sz="2000" b="1" dirty="0"/>
              <a:t> Адаму та </a:t>
            </a:r>
            <a:r>
              <a:rPr lang="ru-RU" sz="2000" b="1" dirty="0" err="1"/>
              <a:t>Єві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існує</a:t>
            </a:r>
            <a:r>
              <a:rPr lang="ru-RU" sz="2000" b="1" dirty="0"/>
              <a:t> план </a:t>
            </a:r>
            <a:r>
              <a:rPr lang="ru-RU" sz="2000" b="1" dirty="0" err="1"/>
              <a:t>їхнього</a:t>
            </a:r>
            <a:r>
              <a:rPr lang="ru-RU" sz="2000" b="1" dirty="0"/>
              <a:t> </a:t>
            </a:r>
            <a:r>
              <a:rPr lang="ru-RU" sz="2000" b="1" dirty="0" err="1"/>
              <a:t>викуплення</a:t>
            </a:r>
            <a:r>
              <a:rPr lang="ru-RU" sz="2000" b="1" dirty="0"/>
              <a:t> (Бут. 3:15).</a:t>
            </a:r>
            <a:endParaRPr lang="es-ES" sz="2000" b="1" dirty="0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213" y="1157420"/>
            <a:ext cx="2825818" cy="275516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777" y="3106610"/>
            <a:ext cx="6451334" cy="3586758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137160" y="5476811"/>
            <a:ext cx="5239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У нас </a:t>
            </a:r>
            <a:r>
              <a:rPr lang="ru-RU" sz="2000" b="1" dirty="0" err="1"/>
              <a:t>немає</a:t>
            </a:r>
            <a:r>
              <a:rPr lang="ru-RU" sz="2000" b="1" dirty="0"/>
              <a:t> </a:t>
            </a:r>
            <a:r>
              <a:rPr lang="ru-RU" sz="2000" b="1" dirty="0" err="1"/>
              <a:t>нічого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робить нас </a:t>
            </a:r>
            <a:r>
              <a:rPr lang="ru-RU" sz="2000" b="1" dirty="0" err="1"/>
              <a:t>гідними</a:t>
            </a:r>
            <a:r>
              <a:rPr lang="ru-RU" sz="2000" b="1" dirty="0"/>
              <a:t> </a:t>
            </a:r>
            <a:r>
              <a:rPr lang="ru-RU" sz="2000" b="1" dirty="0" err="1"/>
              <a:t>Божої</a:t>
            </a:r>
            <a:r>
              <a:rPr lang="ru-RU" sz="2000" b="1" dirty="0"/>
              <a:t> </a:t>
            </a:r>
            <a:r>
              <a:rPr lang="ru-RU" sz="2000" b="1" dirty="0" err="1"/>
              <a:t>любові</a:t>
            </a:r>
            <a:r>
              <a:rPr lang="ru-RU" sz="2000" b="1" dirty="0"/>
              <a:t>. </a:t>
            </a:r>
            <a:r>
              <a:rPr lang="ru-RU" sz="2000" b="1" dirty="0" err="1"/>
              <a:t>Проте</a:t>
            </a:r>
            <a:r>
              <a:rPr lang="ru-RU" sz="2000" b="1" dirty="0"/>
              <a:t> з кожною </a:t>
            </a:r>
            <a:r>
              <a:rPr lang="ru-RU" sz="2000" b="1" dirty="0" err="1"/>
              <a:t>краплею</a:t>
            </a:r>
            <a:r>
              <a:rPr lang="ru-RU" sz="2000" b="1" dirty="0"/>
              <a:t> </a:t>
            </a:r>
            <a:r>
              <a:rPr lang="ru-RU" sz="2000" b="1" dirty="0" err="1"/>
              <a:t>крові</a:t>
            </a:r>
            <a:r>
              <a:rPr lang="ru-RU" sz="2000" b="1" dirty="0"/>
              <a:t>, яку </a:t>
            </a:r>
            <a:r>
              <a:rPr lang="ru-RU" sz="2000" b="1" dirty="0" err="1"/>
              <a:t>Ісус</a:t>
            </a:r>
            <a:r>
              <a:rPr lang="ru-RU" sz="2000" b="1" dirty="0"/>
              <a:t> пролив на </a:t>
            </a:r>
            <a:r>
              <a:rPr lang="ru-RU" sz="2000" b="1" dirty="0" err="1"/>
              <a:t>Голгофі</a:t>
            </a:r>
            <a:r>
              <a:rPr lang="ru-RU" sz="2000" b="1" dirty="0"/>
              <a:t>, Бог говорить нам: «Я люблю тебе».</a:t>
            </a:r>
            <a:endParaRPr lang="es-ES" sz="2000" b="1" dirty="0"/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14" y="3017935"/>
            <a:ext cx="1455468" cy="2458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137160" y="3845459"/>
            <a:ext cx="37033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Смерть не мала бути </a:t>
            </a:r>
            <a:r>
              <a:rPr lang="ru-RU" sz="2000" b="1" dirty="0" err="1"/>
              <a:t>вічною</a:t>
            </a:r>
            <a:r>
              <a:rPr lang="ru-RU" sz="2000" b="1" dirty="0"/>
              <a:t> долею для </a:t>
            </a:r>
            <a:r>
              <a:rPr lang="ru-RU" sz="2000" b="1" dirty="0" err="1"/>
              <a:t>грішника</a:t>
            </a:r>
            <a:r>
              <a:rPr lang="ru-RU" sz="2000" b="1" dirty="0"/>
              <a:t>. </a:t>
            </a:r>
            <a:r>
              <a:rPr lang="ru-RU" sz="2000" b="1" dirty="0" err="1"/>
              <a:t>Ісус</a:t>
            </a:r>
            <a:r>
              <a:rPr lang="ru-RU" sz="2000" b="1" dirty="0"/>
              <a:t> </a:t>
            </a:r>
            <a:r>
              <a:rPr lang="ru-RU" sz="2000" b="1" dirty="0" err="1"/>
              <a:t>виявив</a:t>
            </a:r>
            <a:r>
              <a:rPr lang="ru-RU" sz="2000" b="1" dirty="0"/>
              <a:t> свою </a:t>
            </a:r>
            <a:r>
              <a:rPr lang="ru-RU" sz="2000" b="1" dirty="0" err="1"/>
              <a:t>любов</a:t>
            </a:r>
            <a:r>
              <a:rPr lang="ru-RU" sz="2000" b="1" dirty="0"/>
              <a:t>, заплативши за </a:t>
            </a:r>
            <a:r>
              <a:rPr lang="ru-RU" sz="2000" b="1" dirty="0" err="1"/>
              <a:t>гріх</a:t>
            </a:r>
            <a:r>
              <a:rPr lang="ru-RU" sz="2000" b="1" dirty="0"/>
              <a:t> </a:t>
            </a:r>
            <a:r>
              <a:rPr lang="ru-RU" sz="2000" b="1" dirty="0" err="1"/>
              <a:t>своїм</a:t>
            </a:r>
            <a:r>
              <a:rPr lang="ru-RU" sz="2000" b="1" dirty="0"/>
              <a:t> </a:t>
            </a:r>
            <a:r>
              <a:rPr lang="ru-RU" sz="2000" b="1" dirty="0" err="1"/>
              <a:t>життям</a:t>
            </a:r>
            <a:r>
              <a:rPr lang="ru-RU" sz="2000" b="1" dirty="0"/>
              <a:t> (Рим. 5:8).</a:t>
            </a:r>
            <a:endParaRPr lang="es-ES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3291839" y="2060773"/>
            <a:ext cx="87132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Людство</a:t>
            </a:r>
            <a:r>
              <a:rPr lang="ru-RU" sz="2000" b="1" dirty="0"/>
              <a:t> </a:t>
            </a:r>
            <a:r>
              <a:rPr lang="ru-RU" sz="2000" b="1" dirty="0" err="1"/>
              <a:t>добровільно</a:t>
            </a:r>
            <a:r>
              <a:rPr lang="ru-RU" sz="2000" b="1" dirty="0"/>
              <a:t> </a:t>
            </a:r>
            <a:r>
              <a:rPr lang="ru-RU" sz="2000" b="1" dirty="0" err="1"/>
              <a:t>відокремилося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Творця</a:t>
            </a:r>
            <a:r>
              <a:rPr lang="ru-RU" sz="2000" b="1" dirty="0"/>
              <a:t>. Але Бог не </a:t>
            </a:r>
            <a:r>
              <a:rPr lang="ru-RU" sz="2000" b="1" dirty="0" err="1"/>
              <a:t>залишив</a:t>
            </a:r>
            <a:r>
              <a:rPr lang="ru-RU" sz="2000" b="1" dirty="0"/>
              <a:t> </a:t>
            </a:r>
            <a:r>
              <a:rPr lang="ru-RU" sz="2000" b="1" dirty="0" err="1"/>
              <a:t>Своїх</a:t>
            </a:r>
            <a:r>
              <a:rPr lang="ru-RU" sz="2000" b="1" dirty="0"/>
              <a:t> </a:t>
            </a:r>
            <a:r>
              <a:rPr lang="ru-RU" sz="2000" b="1" dirty="0" err="1"/>
              <a:t>невдячних</a:t>
            </a:r>
            <a:r>
              <a:rPr lang="ru-RU" sz="2000" b="1" dirty="0"/>
              <a:t> </a:t>
            </a:r>
            <a:r>
              <a:rPr lang="ru-RU" sz="2000" b="1" dirty="0" err="1"/>
              <a:t>дітей</a:t>
            </a:r>
            <a:r>
              <a:rPr lang="ru-RU" sz="2000" b="1" dirty="0"/>
              <a:t>, а </a:t>
            </a:r>
            <a:r>
              <a:rPr lang="ru-RU" sz="2000" b="1" dirty="0" err="1"/>
              <a:t>виявив</a:t>
            </a:r>
            <a:r>
              <a:rPr lang="ru-RU" sz="2000" b="1" dirty="0"/>
              <a:t> </a:t>
            </a:r>
            <a:r>
              <a:rPr lang="ru-RU" sz="2000" b="1" dirty="0" err="1"/>
              <a:t>Свій</a:t>
            </a:r>
            <a:r>
              <a:rPr lang="ru-RU" sz="2000" b="1" dirty="0"/>
              <a:t> </a:t>
            </a:r>
            <a:r>
              <a:rPr lang="ru-RU" sz="2000" b="1" dirty="0" err="1"/>
              <a:t>справжній</a:t>
            </a:r>
            <a:r>
              <a:rPr lang="ru-RU" sz="2000" b="1" dirty="0"/>
              <a:t> характер, полюбивши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/>
              <a:t>надзвичайною</a:t>
            </a:r>
            <a:r>
              <a:rPr lang="ru-RU" sz="2000" b="1" dirty="0"/>
              <a:t> </a:t>
            </a:r>
            <a:r>
              <a:rPr lang="ru-RU" sz="2000" b="1" dirty="0" err="1"/>
              <a:t>любов’ю</a:t>
            </a:r>
            <a:r>
              <a:rPr lang="ru-RU" sz="2000" b="1" dirty="0"/>
              <a:t> (</a:t>
            </a:r>
            <a:r>
              <a:rPr lang="ru-RU" sz="2000" b="1" dirty="0" err="1"/>
              <a:t>Івана</a:t>
            </a:r>
            <a:r>
              <a:rPr lang="ru-RU" sz="2000" b="1" dirty="0"/>
              <a:t> 3:16).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/>
              <a:t>Як </a:t>
            </a:r>
            <a:r>
              <a:rPr lang="ru-RU" sz="2000" b="1" dirty="0" err="1"/>
              <a:t>Ісус</a:t>
            </a:r>
            <a:r>
              <a:rPr lang="ru-RU" sz="2000" b="1" dirty="0"/>
              <a:t> показав нам свою </a:t>
            </a:r>
            <a:r>
              <a:rPr lang="ru-RU" sz="2000" b="1" dirty="0" err="1"/>
              <a:t>любов</a:t>
            </a:r>
            <a:r>
              <a:rPr lang="ru-RU" sz="2000" b="1"/>
              <a:t>?</a:t>
            </a:r>
            <a:endParaRPr lang="es-ES" sz="2000" b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0422816"/>
              </p:ext>
            </p:extLst>
          </p:nvPr>
        </p:nvGraphicFramePr>
        <p:xfrm>
          <a:off x="295275" y="1742173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КОНТРУДАР ЛЮБОВІ</a:t>
            </a:r>
            <a:endParaRPr lang="es-E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«У </a:t>
            </a:r>
            <a:r>
              <a:rPr lang="ru-RU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цьому</a:t>
            </a:r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любов</a:t>
            </a:r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не в тому, </a:t>
            </a:r>
            <a:r>
              <a:rPr lang="ru-RU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</a:t>
            </a:r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ми полюбили Бога, а в тому, </a:t>
            </a:r>
            <a:r>
              <a:rPr lang="ru-RU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</a:t>
            </a:r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Він</a:t>
            </a:r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полюбив нас і послав Сина </a:t>
            </a:r>
            <a:r>
              <a:rPr lang="ru-RU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Свого</a:t>
            </a:r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вблаганням</a:t>
            </a:r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за </a:t>
            </a:r>
            <a:r>
              <a:rPr lang="ru-RU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наші</a:t>
            </a:r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гріхи</a:t>
            </a:r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 (1Ів. 4:10).</a:t>
            </a:r>
            <a:endParaRPr lang="es-ES" sz="1400" b="1" dirty="0">
              <a:solidFill>
                <a:srgbClr val="D2EC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1396</Words>
  <Application>Microsoft Office PowerPoint</Application>
  <PresentationFormat>Panorámica</PresentationFormat>
  <Paragraphs>63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Comic Sans MS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81</cp:revision>
  <dcterms:created xsi:type="dcterms:W3CDTF">2024-03-24T10:47:51Z</dcterms:created>
  <dcterms:modified xsi:type="dcterms:W3CDTF">2024-04-03T20:58:08Z</dcterms:modified>
</cp:coreProperties>
</file>