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74" r:id="rId3"/>
    <p:sldId id="269" r:id="rId4"/>
    <p:sldId id="257" r:id="rId5"/>
    <p:sldId id="258" r:id="rId6"/>
    <p:sldId id="259" r:id="rId7"/>
    <p:sldId id="260" r:id="rId8"/>
    <p:sldId id="270" r:id="rId9"/>
    <p:sldId id="275" r:id="rId10"/>
    <p:sldId id="262" r:id="rId11"/>
    <p:sldId id="276" r:id="rId12"/>
    <p:sldId id="264" r:id="rId13"/>
    <p:sldId id="272"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0C88"/>
    <a:srgbClr val="110593"/>
    <a:srgbClr val="0C469E"/>
    <a:srgbClr val="05A9A9"/>
    <a:srgbClr val="00B047"/>
    <a:srgbClr val="20C012"/>
    <a:srgbClr val="89CB05"/>
    <a:srgbClr val="D69F0C"/>
    <a:srgbClr val="E5C77B"/>
    <a:srgbClr val="DDB4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6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6FD004-DDD0-4A34-A5E4-B8D617CFEB15}" type="doc">
      <dgm:prSet loTypeId="urn:microsoft.com/office/officeart/2005/8/layout/vList3" loCatId="list" qsTypeId="urn:microsoft.com/office/officeart/2005/8/quickstyle/3d1" qsCatId="3D" csTypeId="urn:microsoft.com/office/officeart/2005/8/colors/colorful2" csCatId="colorful" phldr="1"/>
      <dgm:spPr/>
      <dgm:t>
        <a:bodyPr/>
        <a:lstStyle/>
        <a:p>
          <a:endParaRPr lang="es-ES"/>
        </a:p>
      </dgm:t>
    </dgm:pt>
    <dgm:pt modelId="{6A55718B-719A-4DCB-A9C6-5B21F0E125C2}">
      <dgm:prSet custT="1"/>
      <dgm:spPr/>
      <dgm:t>
        <a:bodyPr/>
        <a:lstStyle/>
        <a:p>
          <a:r>
            <a:rPr lang="ru-RU" sz="2000" b="1" dirty="0">
              <a:effectLst>
                <a:outerShdw blurRad="38100" dist="38100" dir="2700000" algn="tl">
                  <a:srgbClr val="000000">
                    <a:alpha val="43137"/>
                  </a:srgbClr>
                </a:outerShdw>
              </a:effectLst>
            </a:rPr>
            <a:t>Вони </a:t>
          </a:r>
          <a:r>
            <a:rPr lang="ru-RU" sz="2000" b="1" dirty="0" err="1">
              <a:effectLst>
                <a:outerShdw blurRad="38100" dist="38100" dir="2700000" algn="tl">
                  <a:srgbClr val="000000">
                    <a:alpha val="43137"/>
                  </a:srgbClr>
                </a:outerShdw>
              </a:effectLst>
            </a:rPr>
            <a:t>вірили</a:t>
          </a:r>
          <a:r>
            <a:rPr lang="ru-RU" sz="2000" b="1" dirty="0">
              <a:effectLst>
                <a:outerShdw blurRad="38100" dist="38100" dir="2700000" algn="tl">
                  <a:srgbClr val="000000">
                    <a:alpha val="43137"/>
                  </a:srgbClr>
                </a:outerShdw>
              </a:effectLst>
            </a:rPr>
            <a:t> в доктрину </a:t>
          </a:r>
          <a:r>
            <a:rPr lang="ru-RU" sz="2000" b="1" dirty="0" err="1">
              <a:effectLst>
                <a:outerShdw blurRad="38100" dist="38100" dir="2700000" algn="tl">
                  <a:srgbClr val="000000">
                    <a:alpha val="43137"/>
                  </a:srgbClr>
                </a:outerShdw>
              </a:effectLst>
            </a:rPr>
            <a:t>Ісуса</a:t>
          </a:r>
          <a:endParaRPr lang="es-ES" sz="2000" b="1" dirty="0">
            <a:effectLst>
              <a:outerShdw blurRad="38100" dist="38100" dir="2700000" algn="tl">
                <a:srgbClr val="000000">
                  <a:alpha val="43137"/>
                </a:srgbClr>
              </a:outerShdw>
            </a:effectLst>
          </a:endParaRPr>
        </a:p>
      </dgm:t>
    </dgm:pt>
    <dgm:pt modelId="{82D34D38-13DB-4576-8486-04428C319685}" type="parTrans" cxnId="{D2B874D4-B677-45C5-A322-1A1403208C89}">
      <dgm:prSet/>
      <dgm:spPr/>
      <dgm:t>
        <a:bodyPr/>
        <a:lstStyle/>
        <a:p>
          <a:endParaRPr lang="es-ES" sz="2000" b="1">
            <a:effectLst>
              <a:outerShdw blurRad="38100" dist="38100" dir="2700000" algn="tl">
                <a:srgbClr val="000000">
                  <a:alpha val="43137"/>
                </a:srgbClr>
              </a:outerShdw>
            </a:effectLst>
          </a:endParaRPr>
        </a:p>
      </dgm:t>
    </dgm:pt>
    <dgm:pt modelId="{9914A308-F811-4613-824C-68045FCDE078}" type="sibTrans" cxnId="{D2B874D4-B677-45C5-A322-1A1403208C89}">
      <dgm:prSet/>
      <dgm:spPr/>
      <dgm:t>
        <a:bodyPr/>
        <a:lstStyle/>
        <a:p>
          <a:endParaRPr lang="es-ES" sz="2000" b="1">
            <a:effectLst>
              <a:outerShdw blurRad="38100" dist="38100" dir="2700000" algn="tl">
                <a:srgbClr val="000000">
                  <a:alpha val="43137"/>
                </a:srgbClr>
              </a:outerShdw>
            </a:effectLst>
          </a:endParaRPr>
        </a:p>
      </dgm:t>
    </dgm:pt>
    <dgm:pt modelId="{088AA768-3988-4FE5-A467-5AD924F75B99}">
      <dgm:prSet custT="1"/>
      <dgm:spPr/>
      <dgm:t>
        <a:bodyPr/>
        <a:lstStyle/>
        <a:p>
          <a:r>
            <a:rPr lang="ru-RU" sz="2000" b="1" dirty="0" err="1">
              <a:effectLst>
                <a:outerShdw blurRad="38100" dist="38100" dir="2700000" algn="tl">
                  <a:srgbClr val="000000">
                    <a:alpha val="43137"/>
                  </a:srgbClr>
                </a:outerShdw>
              </a:effectLst>
            </a:rPr>
            <a:t>Ті</a:t>
          </a:r>
          <a:r>
            <a:rPr lang="ru-RU" sz="2000" b="1" dirty="0">
              <a:effectLst>
                <a:outerShdw blurRad="38100" dist="38100" dir="2700000" algn="tl">
                  <a:srgbClr val="000000">
                    <a:alpha val="43137"/>
                  </a:srgbClr>
                </a:outerShdw>
              </a:effectLst>
            </a:rPr>
            <a:t>, </a:t>
          </a:r>
          <a:r>
            <a:rPr lang="ru-RU" sz="2000" b="1" dirty="0" err="1">
              <a:effectLst>
                <a:outerShdw blurRad="38100" dist="38100" dir="2700000" algn="tl">
                  <a:srgbClr val="000000">
                    <a:alpha val="43137"/>
                  </a:srgbClr>
                </a:outerShdw>
              </a:effectLst>
            </a:rPr>
            <a:t>хто</a:t>
          </a:r>
          <a:r>
            <a:rPr lang="ru-RU" sz="2000" b="1" dirty="0">
              <a:effectLst>
                <a:outerShdw blurRad="38100" dist="38100" dir="2700000" algn="tl">
                  <a:srgbClr val="000000">
                    <a:alpha val="43137"/>
                  </a:srgbClr>
                </a:outerShdw>
              </a:effectLst>
            </a:rPr>
            <a:t> мав дар, </a:t>
          </a:r>
          <a:r>
            <a:rPr lang="ru-RU" sz="2000" b="1" dirty="0" err="1">
              <a:effectLst>
                <a:outerShdw blurRad="38100" dist="38100" dir="2700000" algn="tl">
                  <a:srgbClr val="000000">
                    <a:alpha val="43137"/>
                  </a:srgbClr>
                </a:outerShdw>
              </a:effectLst>
            </a:rPr>
            <a:t>зціляли</a:t>
          </a:r>
          <a:r>
            <a:rPr lang="ru-RU" sz="2000" b="1" dirty="0">
              <a:effectLst>
                <a:outerShdw blurRad="38100" dist="38100" dir="2700000" algn="tl">
                  <a:srgbClr val="000000">
                    <a:alpha val="43137"/>
                  </a:srgbClr>
                </a:outerShdw>
              </a:effectLst>
            </a:rPr>
            <a:t> </a:t>
          </a:r>
          <a:r>
            <a:rPr lang="ru-RU" sz="2000" b="1" dirty="0" err="1">
              <a:effectLst>
                <a:outerShdw blurRad="38100" dist="38100" dir="2700000" algn="tl">
                  <a:srgbClr val="000000">
                    <a:alpha val="43137"/>
                  </a:srgbClr>
                </a:outerShdw>
              </a:effectLst>
            </a:rPr>
            <a:t>хворих</a:t>
          </a:r>
          <a:r>
            <a:rPr lang="ru-RU" sz="2000" b="1" dirty="0">
              <a:effectLst>
                <a:outerShdw blurRad="38100" dist="38100" dir="2700000" algn="tl">
                  <a:srgbClr val="000000">
                    <a:alpha val="43137"/>
                  </a:srgbClr>
                </a:outerShdw>
              </a:effectLst>
            </a:rPr>
            <a:t>.</a:t>
          </a:r>
          <a:endParaRPr lang="es-ES" sz="2000" b="1" dirty="0">
            <a:effectLst>
              <a:outerShdw blurRad="38100" dist="38100" dir="2700000" algn="tl">
                <a:srgbClr val="000000">
                  <a:alpha val="43137"/>
                </a:srgbClr>
              </a:outerShdw>
            </a:effectLst>
          </a:endParaRPr>
        </a:p>
      </dgm:t>
    </dgm:pt>
    <dgm:pt modelId="{9253D168-7D2B-43BA-8551-4908C1FA4E55}" type="parTrans" cxnId="{7747CF89-EA84-4840-A20B-FBBAE87E49F7}">
      <dgm:prSet/>
      <dgm:spPr/>
      <dgm:t>
        <a:bodyPr/>
        <a:lstStyle/>
        <a:p>
          <a:endParaRPr lang="es-ES" sz="2000" b="1">
            <a:effectLst>
              <a:outerShdw blurRad="38100" dist="38100" dir="2700000" algn="tl">
                <a:srgbClr val="000000">
                  <a:alpha val="43137"/>
                </a:srgbClr>
              </a:outerShdw>
            </a:effectLst>
          </a:endParaRPr>
        </a:p>
      </dgm:t>
    </dgm:pt>
    <dgm:pt modelId="{0779F71C-ADAF-4771-9F64-CCD72301F34C}" type="sibTrans" cxnId="{7747CF89-EA84-4840-A20B-FBBAE87E49F7}">
      <dgm:prSet/>
      <dgm:spPr/>
      <dgm:t>
        <a:bodyPr/>
        <a:lstStyle/>
        <a:p>
          <a:endParaRPr lang="es-ES" sz="2000" b="1">
            <a:effectLst>
              <a:outerShdw blurRad="38100" dist="38100" dir="2700000" algn="tl">
                <a:srgbClr val="000000">
                  <a:alpha val="43137"/>
                </a:srgbClr>
              </a:outerShdw>
            </a:effectLst>
          </a:endParaRPr>
        </a:p>
      </dgm:t>
    </dgm:pt>
    <dgm:pt modelId="{2D528160-BE34-47B7-80F9-866245272F21}">
      <dgm:prSet custT="1"/>
      <dgm:spPr/>
      <dgm:t>
        <a:bodyPr/>
        <a:lstStyle/>
        <a:p>
          <a:r>
            <a:rPr lang="ru-RU" sz="2000" b="1" dirty="0">
              <a:effectLst>
                <a:outerShdw blurRad="38100" dist="38100" dir="2700000" algn="tl">
                  <a:srgbClr val="000000">
                    <a:alpha val="43137"/>
                  </a:srgbClr>
                </a:outerShdw>
              </a:effectLst>
            </a:rPr>
            <a:t>У них </a:t>
          </a:r>
          <a:r>
            <a:rPr lang="ru-RU" sz="2000" b="1" dirty="0" err="1">
              <a:effectLst>
                <a:outerShdw blurRad="38100" dist="38100" dir="2700000" algn="tl">
                  <a:srgbClr val="000000">
                    <a:alpha val="43137"/>
                  </a:srgbClr>
                </a:outerShdw>
              </a:effectLst>
            </a:rPr>
            <a:t>було</a:t>
          </a:r>
          <a:r>
            <a:rPr lang="ru-RU" sz="2000" b="1" dirty="0">
              <a:effectLst>
                <a:outerShdw blurRad="38100" dist="38100" dir="2700000" algn="tl">
                  <a:srgbClr val="000000">
                    <a:alpha val="43137"/>
                  </a:srgbClr>
                </a:outerShdw>
              </a:effectLst>
            </a:rPr>
            <a:t> все </a:t>
          </a:r>
          <a:r>
            <a:rPr lang="ru-RU" sz="2000" b="1" dirty="0" err="1">
              <a:effectLst>
                <a:outerShdw blurRad="38100" dist="38100" dir="2700000" algn="tl">
                  <a:srgbClr val="000000">
                    <a:alpha val="43137"/>
                  </a:srgbClr>
                </a:outerShdw>
              </a:effectLst>
            </a:rPr>
            <a:t>спільне</a:t>
          </a:r>
          <a:endParaRPr lang="es-ES" sz="2000" b="1" dirty="0">
            <a:effectLst>
              <a:outerShdw blurRad="38100" dist="38100" dir="2700000" algn="tl">
                <a:srgbClr val="000000">
                  <a:alpha val="43137"/>
                </a:srgbClr>
              </a:outerShdw>
            </a:effectLst>
          </a:endParaRPr>
        </a:p>
      </dgm:t>
    </dgm:pt>
    <dgm:pt modelId="{59ECCE45-B0B9-48EA-A41F-318C44FA2E8F}" type="parTrans" cxnId="{7B483920-DD1A-449F-BD31-5340E248E581}">
      <dgm:prSet/>
      <dgm:spPr/>
      <dgm:t>
        <a:bodyPr/>
        <a:lstStyle/>
        <a:p>
          <a:endParaRPr lang="es-ES" sz="2000" b="1">
            <a:effectLst>
              <a:outerShdw blurRad="38100" dist="38100" dir="2700000" algn="tl">
                <a:srgbClr val="000000">
                  <a:alpha val="43137"/>
                </a:srgbClr>
              </a:outerShdw>
            </a:effectLst>
          </a:endParaRPr>
        </a:p>
      </dgm:t>
    </dgm:pt>
    <dgm:pt modelId="{62FEC0E7-1AE2-411D-B02A-CEF176400244}" type="sibTrans" cxnId="{7B483920-DD1A-449F-BD31-5340E248E581}">
      <dgm:prSet/>
      <dgm:spPr/>
      <dgm:t>
        <a:bodyPr/>
        <a:lstStyle/>
        <a:p>
          <a:endParaRPr lang="es-ES" sz="2000" b="1">
            <a:effectLst>
              <a:outerShdw blurRad="38100" dist="38100" dir="2700000" algn="tl">
                <a:srgbClr val="000000">
                  <a:alpha val="43137"/>
                </a:srgbClr>
              </a:outerShdw>
            </a:effectLst>
          </a:endParaRPr>
        </a:p>
      </dgm:t>
    </dgm:pt>
    <dgm:pt modelId="{F95CB98C-BF16-460D-969A-F34A202CA300}">
      <dgm:prSet custT="1"/>
      <dgm:spPr/>
      <dgm:t>
        <a:bodyPr/>
        <a:lstStyle/>
        <a:p>
          <a:r>
            <a:rPr lang="ru-RU" sz="2000" b="1" dirty="0">
              <a:effectLst>
                <a:outerShdw blurRad="38100" dist="38100" dir="2700000" algn="tl">
                  <a:srgbClr val="000000">
                    <a:alpha val="43137"/>
                  </a:srgbClr>
                </a:outerShdw>
              </a:effectLst>
            </a:rPr>
            <a:t>Вони </a:t>
          </a:r>
          <a:r>
            <a:rPr lang="ru-RU" sz="2000" b="1" dirty="0" err="1">
              <a:effectLst>
                <a:outerShdw blurRad="38100" dist="38100" dir="2700000" algn="tl">
                  <a:srgbClr val="000000">
                    <a:alpha val="43137"/>
                  </a:srgbClr>
                </a:outerShdw>
              </a:effectLst>
            </a:rPr>
            <a:t>ділилися</a:t>
          </a:r>
          <a:r>
            <a:rPr lang="ru-RU" sz="2000" b="1" dirty="0">
              <a:effectLst>
                <a:outerShdw blurRad="38100" dist="38100" dir="2700000" algn="tl">
                  <a:srgbClr val="000000">
                    <a:alpha val="43137"/>
                  </a:srgbClr>
                </a:outerShdw>
              </a:effectLst>
            </a:rPr>
            <a:t> </a:t>
          </a:r>
          <a:r>
            <a:rPr lang="ru-RU" sz="2000" b="1" dirty="0" err="1">
              <a:effectLst>
                <a:outerShdw blurRad="38100" dist="38100" dir="2700000" algn="tl">
                  <a:srgbClr val="000000">
                    <a:alpha val="43137"/>
                  </a:srgbClr>
                </a:outerShdw>
              </a:effectLst>
            </a:rPr>
            <a:t>тим</a:t>
          </a:r>
          <a:r>
            <a:rPr lang="ru-RU" sz="2000" b="1" dirty="0">
              <a:effectLst>
                <a:outerShdw blurRad="38100" dist="38100" dir="2700000" algn="tl">
                  <a:srgbClr val="000000">
                    <a:alpha val="43137"/>
                  </a:srgbClr>
                </a:outerShdw>
              </a:effectLst>
            </a:rPr>
            <a:t>, </a:t>
          </a:r>
          <a:r>
            <a:rPr lang="ru-RU" sz="2000" b="1" dirty="0" err="1">
              <a:effectLst>
                <a:outerShdw blurRad="38100" dist="38100" dir="2700000" algn="tl">
                  <a:srgbClr val="000000">
                    <a:alpha val="43137"/>
                  </a:srgbClr>
                </a:outerShdw>
              </a:effectLst>
            </a:rPr>
            <a:t>що</a:t>
          </a:r>
          <a:r>
            <a:rPr lang="ru-RU" sz="2000" b="1" dirty="0">
              <a:effectLst>
                <a:outerShdw blurRad="38100" dist="38100" dir="2700000" algn="tl">
                  <a:srgbClr val="000000">
                    <a:alpha val="43137"/>
                  </a:srgbClr>
                </a:outerShdw>
              </a:effectLst>
            </a:rPr>
            <a:t> </a:t>
          </a:r>
          <a:r>
            <a:rPr lang="ru-RU" sz="2000" b="1" dirty="0" err="1">
              <a:effectLst>
                <a:outerShdw blurRad="38100" dist="38100" dir="2700000" algn="tl">
                  <a:srgbClr val="000000">
                    <a:alpha val="43137"/>
                  </a:srgbClr>
                </a:outerShdw>
              </a:effectLst>
            </a:rPr>
            <a:t>мали</a:t>
          </a:r>
          <a:r>
            <a:rPr lang="ru-RU" sz="2000" b="1" dirty="0">
              <a:effectLst>
                <a:outerShdw blurRad="38100" dist="38100" dir="2700000" algn="tl">
                  <a:srgbClr val="000000">
                    <a:alpha val="43137"/>
                  </a:srgbClr>
                </a:outerShdw>
              </a:effectLst>
            </a:rPr>
            <a:t>, з </a:t>
          </a:r>
          <a:r>
            <a:rPr lang="ru-RU" sz="2000" b="1" dirty="0" err="1">
              <a:effectLst>
                <a:outerShdw blurRad="38100" dist="38100" dir="2700000" algn="tl">
                  <a:srgbClr val="000000">
                    <a:alpha val="43137"/>
                  </a:srgbClr>
                </a:outerShdw>
              </a:effectLst>
            </a:rPr>
            <a:t>тими</a:t>
          </a:r>
          <a:r>
            <a:rPr lang="ru-RU" sz="2000" b="1" dirty="0">
              <a:effectLst>
                <a:outerShdw blurRad="38100" dist="38100" dir="2700000" algn="tl">
                  <a:srgbClr val="000000">
                    <a:alpha val="43137"/>
                  </a:srgbClr>
                </a:outerShdw>
              </a:effectLst>
            </a:rPr>
            <a:t>, </a:t>
          </a:r>
          <a:r>
            <a:rPr lang="ru-RU" sz="2000" b="1" dirty="0" err="1">
              <a:effectLst>
                <a:outerShdw blurRad="38100" dist="38100" dir="2700000" algn="tl">
                  <a:srgbClr val="000000">
                    <a:alpha val="43137"/>
                  </a:srgbClr>
                </a:outerShdw>
              </a:effectLst>
            </a:rPr>
            <a:t>хто</a:t>
          </a:r>
          <a:r>
            <a:rPr lang="ru-RU" sz="2000" b="1" dirty="0">
              <a:effectLst>
                <a:outerShdw blurRad="38100" dist="38100" dir="2700000" algn="tl">
                  <a:srgbClr val="000000">
                    <a:alpha val="43137"/>
                  </a:srgbClr>
                </a:outerShdw>
              </a:effectLst>
            </a:rPr>
            <a:t>  </a:t>
          </a:r>
          <a:r>
            <a:rPr lang="ru-RU" sz="2000" b="1" dirty="0" err="1">
              <a:effectLst>
                <a:outerShdw blurRad="38100" dist="38100" dir="2700000" algn="tl">
                  <a:srgbClr val="000000">
                    <a:alpha val="43137"/>
                  </a:srgbClr>
                </a:outerShdw>
              </a:effectLst>
            </a:rPr>
            <a:t>потребував</a:t>
          </a:r>
          <a:r>
            <a:rPr lang="ru-RU" sz="2000" b="1" dirty="0">
              <a:effectLst>
                <a:outerShdw blurRad="38100" dist="38100" dir="2700000" algn="tl">
                  <a:srgbClr val="000000">
                    <a:alpha val="43137"/>
                  </a:srgbClr>
                </a:outerShdw>
              </a:effectLst>
            </a:rPr>
            <a:t>.</a:t>
          </a:r>
          <a:endParaRPr lang="es-ES" sz="2000" b="1" dirty="0">
            <a:effectLst>
              <a:outerShdw blurRad="38100" dist="38100" dir="2700000" algn="tl">
                <a:srgbClr val="000000">
                  <a:alpha val="43137"/>
                </a:srgbClr>
              </a:outerShdw>
            </a:effectLst>
          </a:endParaRPr>
        </a:p>
      </dgm:t>
    </dgm:pt>
    <dgm:pt modelId="{B590490C-A7EC-4EE6-A9FC-B68FDFB30BA3}" type="parTrans" cxnId="{8F021B66-F95D-48F4-AC4A-CDA93298A6A8}">
      <dgm:prSet/>
      <dgm:spPr/>
      <dgm:t>
        <a:bodyPr/>
        <a:lstStyle/>
        <a:p>
          <a:endParaRPr lang="es-ES" sz="2000" b="1">
            <a:effectLst>
              <a:outerShdw blurRad="38100" dist="38100" dir="2700000" algn="tl">
                <a:srgbClr val="000000">
                  <a:alpha val="43137"/>
                </a:srgbClr>
              </a:outerShdw>
            </a:effectLst>
          </a:endParaRPr>
        </a:p>
      </dgm:t>
    </dgm:pt>
    <dgm:pt modelId="{54BB0EBC-DB35-4C8A-9B31-D69CD3B22413}" type="sibTrans" cxnId="{8F021B66-F95D-48F4-AC4A-CDA93298A6A8}">
      <dgm:prSet/>
      <dgm:spPr/>
      <dgm:t>
        <a:bodyPr/>
        <a:lstStyle/>
        <a:p>
          <a:endParaRPr lang="es-ES" sz="2000" b="1">
            <a:effectLst>
              <a:outerShdw blurRad="38100" dist="38100" dir="2700000" algn="tl">
                <a:srgbClr val="000000">
                  <a:alpha val="43137"/>
                </a:srgbClr>
              </a:outerShdw>
            </a:effectLst>
          </a:endParaRPr>
        </a:p>
      </dgm:t>
    </dgm:pt>
    <dgm:pt modelId="{65413416-36FB-4EBF-A892-AB0B194B409A}">
      <dgm:prSet custT="1"/>
      <dgm:spPr/>
      <dgm:t>
        <a:bodyPr/>
        <a:lstStyle/>
        <a:p>
          <a:r>
            <a:rPr lang="uk-UA" sz="2000" b="1" dirty="0">
              <a:effectLst>
                <a:outerShdw blurRad="38100" dist="38100" dir="2700000" algn="tl">
                  <a:srgbClr val="000000">
                    <a:alpha val="43137"/>
                  </a:srgbClr>
                </a:outerShdw>
              </a:effectLst>
            </a:rPr>
            <a:t>Вони мали публічні збори</a:t>
          </a:r>
          <a:r>
            <a:rPr lang="ru-RU" sz="2000" b="1" dirty="0">
              <a:effectLst>
                <a:outerShdw blurRad="38100" dist="38100" dir="2700000" algn="tl">
                  <a:srgbClr val="000000">
                    <a:alpha val="43137"/>
                  </a:srgbClr>
                </a:outerShdw>
              </a:effectLst>
            </a:rPr>
            <a:t>.</a:t>
          </a:r>
          <a:endParaRPr lang="es-ES" sz="2000" b="1" dirty="0">
            <a:effectLst>
              <a:outerShdw blurRad="38100" dist="38100" dir="2700000" algn="tl">
                <a:srgbClr val="000000">
                  <a:alpha val="43137"/>
                </a:srgbClr>
              </a:outerShdw>
            </a:effectLst>
          </a:endParaRPr>
        </a:p>
      </dgm:t>
    </dgm:pt>
    <dgm:pt modelId="{408D0389-1E33-40F5-BEAD-C6440870BF5F}" type="parTrans" cxnId="{B14C8772-A738-47E5-B65E-A114432E02D8}">
      <dgm:prSet/>
      <dgm:spPr/>
      <dgm:t>
        <a:bodyPr/>
        <a:lstStyle/>
        <a:p>
          <a:endParaRPr lang="es-ES" sz="2000" b="1">
            <a:effectLst>
              <a:outerShdw blurRad="38100" dist="38100" dir="2700000" algn="tl">
                <a:srgbClr val="000000">
                  <a:alpha val="43137"/>
                </a:srgbClr>
              </a:outerShdw>
            </a:effectLst>
          </a:endParaRPr>
        </a:p>
      </dgm:t>
    </dgm:pt>
    <dgm:pt modelId="{2D2C27BD-DF35-477D-8869-78D5C0038AA9}" type="sibTrans" cxnId="{B14C8772-A738-47E5-B65E-A114432E02D8}">
      <dgm:prSet/>
      <dgm:spPr/>
      <dgm:t>
        <a:bodyPr/>
        <a:lstStyle/>
        <a:p>
          <a:endParaRPr lang="es-ES" sz="2000" b="1">
            <a:effectLst>
              <a:outerShdw blurRad="38100" dist="38100" dir="2700000" algn="tl">
                <a:srgbClr val="000000">
                  <a:alpha val="43137"/>
                </a:srgbClr>
              </a:outerShdw>
            </a:effectLst>
          </a:endParaRPr>
        </a:p>
      </dgm:t>
    </dgm:pt>
    <dgm:pt modelId="{4993E7D9-ADC1-4828-B208-EE6ACC549708}">
      <dgm:prSet custT="1"/>
      <dgm:spPr/>
      <dgm:t>
        <a:bodyPr/>
        <a:lstStyle/>
        <a:p>
          <a:r>
            <a:rPr lang="ru-RU" sz="2000" b="1" dirty="0" err="1">
              <a:effectLst>
                <a:outerShdw blurRad="38100" dist="38100" dir="2700000" algn="tl">
                  <a:srgbClr val="000000">
                    <a:alpha val="43137"/>
                  </a:srgbClr>
                </a:outerShdw>
              </a:effectLst>
            </a:rPr>
            <a:t>Зустрічалися</a:t>
          </a:r>
          <a:r>
            <a:rPr lang="ru-RU" sz="2000" b="1" dirty="0">
              <a:effectLst>
                <a:outerShdw blurRad="38100" dist="38100" dir="2700000" algn="tl">
                  <a:srgbClr val="000000">
                    <a:alpha val="43137"/>
                  </a:srgbClr>
                </a:outerShdw>
              </a:effectLst>
            </a:rPr>
            <a:t> по </a:t>
          </a:r>
          <a:r>
            <a:rPr lang="ru-RU" sz="2000" b="1" dirty="0" err="1">
              <a:effectLst>
                <a:outerShdw blurRad="38100" dist="38100" dir="2700000" algn="tl">
                  <a:srgbClr val="000000">
                    <a:alpha val="43137"/>
                  </a:srgbClr>
                </a:outerShdw>
              </a:effectLst>
            </a:rPr>
            <a:t>домівках</a:t>
          </a:r>
          <a:r>
            <a:rPr lang="ru-RU" sz="2000" b="1" dirty="0">
              <a:effectLst>
                <a:outerShdw blurRad="38100" dist="38100" dir="2700000" algn="tl">
                  <a:srgbClr val="000000">
                    <a:alpha val="43137"/>
                  </a:srgbClr>
                </a:outerShdw>
              </a:effectLst>
            </a:rPr>
            <a:t>, де </a:t>
          </a:r>
          <a:r>
            <a:rPr lang="ru-RU" sz="2000" b="1" dirty="0" err="1">
              <a:effectLst>
                <a:outerShdw blurRad="38100" dist="38100" dir="2700000" algn="tl">
                  <a:srgbClr val="000000">
                    <a:alpha val="43137"/>
                  </a:srgbClr>
                </a:outerShdw>
              </a:effectLst>
            </a:rPr>
            <a:t>святкували</a:t>
          </a:r>
          <a:r>
            <a:rPr lang="ru-RU" sz="2000" b="1" dirty="0">
              <a:effectLst>
                <a:outerShdw blurRad="38100" dist="38100" dir="2700000" algn="tl">
                  <a:srgbClr val="000000">
                    <a:alpha val="43137"/>
                  </a:srgbClr>
                </a:outerShdw>
              </a:effectLst>
            </a:rPr>
            <a:t> </a:t>
          </a:r>
          <a:r>
            <a:rPr lang="ru-RU" sz="2000" b="1" dirty="0" err="1">
              <a:effectLst>
                <a:outerShdw blurRad="38100" dist="38100" dir="2700000" algn="tl">
                  <a:srgbClr val="000000">
                    <a:alpha val="43137"/>
                  </a:srgbClr>
                </a:outerShdw>
              </a:effectLst>
            </a:rPr>
            <a:t>Святу</a:t>
          </a:r>
          <a:r>
            <a:rPr lang="ru-RU" sz="2000" b="1" dirty="0">
              <a:effectLst>
                <a:outerShdw blurRad="38100" dist="38100" dir="2700000" algn="tl">
                  <a:srgbClr val="000000">
                    <a:alpha val="43137"/>
                  </a:srgbClr>
                </a:outerShdw>
              </a:effectLst>
            </a:rPr>
            <a:t> вечерю</a:t>
          </a:r>
          <a:endParaRPr lang="es-ES" sz="2000" b="1" dirty="0">
            <a:effectLst>
              <a:outerShdw blurRad="38100" dist="38100" dir="2700000" algn="tl">
                <a:srgbClr val="000000">
                  <a:alpha val="43137"/>
                </a:srgbClr>
              </a:outerShdw>
            </a:effectLst>
          </a:endParaRPr>
        </a:p>
      </dgm:t>
    </dgm:pt>
    <dgm:pt modelId="{2494712F-D82E-4388-B8A0-C17701945099}" type="parTrans" cxnId="{CDCEA70A-3A7E-4F80-AED1-901E3BA440DA}">
      <dgm:prSet/>
      <dgm:spPr/>
      <dgm:t>
        <a:bodyPr/>
        <a:lstStyle/>
        <a:p>
          <a:endParaRPr lang="es-ES" sz="2000" b="1">
            <a:effectLst>
              <a:outerShdw blurRad="38100" dist="38100" dir="2700000" algn="tl">
                <a:srgbClr val="000000">
                  <a:alpha val="43137"/>
                </a:srgbClr>
              </a:outerShdw>
            </a:effectLst>
          </a:endParaRPr>
        </a:p>
      </dgm:t>
    </dgm:pt>
    <dgm:pt modelId="{0032FBBE-DA42-4847-A832-764661CC3EA1}" type="sibTrans" cxnId="{CDCEA70A-3A7E-4F80-AED1-901E3BA440DA}">
      <dgm:prSet/>
      <dgm:spPr/>
      <dgm:t>
        <a:bodyPr/>
        <a:lstStyle/>
        <a:p>
          <a:endParaRPr lang="es-ES" sz="2000" b="1">
            <a:effectLst>
              <a:outerShdw blurRad="38100" dist="38100" dir="2700000" algn="tl">
                <a:srgbClr val="000000">
                  <a:alpha val="43137"/>
                </a:srgbClr>
              </a:outerShdw>
            </a:effectLst>
          </a:endParaRPr>
        </a:p>
      </dgm:t>
    </dgm:pt>
    <dgm:pt modelId="{141650AB-FF20-4BDD-969A-CFBDCEAF1BA6}">
      <dgm:prSet custT="1"/>
      <dgm:spPr/>
      <dgm:t>
        <a:bodyPr/>
        <a:lstStyle/>
        <a:p>
          <a:r>
            <a:rPr lang="ru-RU" sz="2000" b="1" dirty="0">
              <a:effectLst>
                <a:outerShdw blurRad="38100" dist="38100" dir="2700000" algn="tl">
                  <a:srgbClr val="000000">
                    <a:alpha val="43137"/>
                  </a:srgbClr>
                </a:outerShdw>
              </a:effectLst>
            </a:rPr>
            <a:t>Вони жили з </a:t>
          </a:r>
          <a:r>
            <a:rPr lang="ru-RU" sz="2000" b="1" dirty="0" err="1">
              <a:effectLst>
                <a:outerShdw blurRad="38100" dist="38100" dir="2700000" algn="tl">
                  <a:srgbClr val="000000">
                    <a:alpha val="43137"/>
                  </a:srgbClr>
                </a:outerShdw>
              </a:effectLst>
            </a:rPr>
            <a:t>радістю</a:t>
          </a:r>
          <a:r>
            <a:rPr lang="ru-RU" sz="2000" b="1" dirty="0">
              <a:effectLst>
                <a:outerShdw blurRad="38100" dist="38100" dir="2700000" algn="tl">
                  <a:srgbClr val="000000">
                    <a:alpha val="43137"/>
                  </a:srgbClr>
                </a:outerShdw>
              </a:effectLst>
            </a:rPr>
            <a:t> і душевною </a:t>
          </a:r>
          <a:r>
            <a:rPr lang="ru-RU" sz="2000" b="1" dirty="0" err="1">
              <a:effectLst>
                <a:outerShdw blurRad="38100" dist="38100" dir="2700000" algn="tl">
                  <a:srgbClr val="000000">
                    <a:alpha val="43137"/>
                  </a:srgbClr>
                </a:outerShdw>
              </a:effectLst>
            </a:rPr>
            <a:t>простотою</a:t>
          </a:r>
          <a:endParaRPr lang="es-ES" sz="2000" b="1" dirty="0">
            <a:effectLst>
              <a:outerShdw blurRad="38100" dist="38100" dir="2700000" algn="tl">
                <a:srgbClr val="000000">
                  <a:alpha val="43137"/>
                </a:srgbClr>
              </a:outerShdw>
            </a:effectLst>
          </a:endParaRPr>
        </a:p>
      </dgm:t>
    </dgm:pt>
    <dgm:pt modelId="{B276DC85-5A87-4FF0-B546-F2E43F72B709}" type="parTrans" cxnId="{E0F42A2C-FA0F-4B92-B088-DD2AAE769D58}">
      <dgm:prSet/>
      <dgm:spPr/>
      <dgm:t>
        <a:bodyPr/>
        <a:lstStyle/>
        <a:p>
          <a:endParaRPr lang="es-ES" sz="2000" b="1">
            <a:effectLst>
              <a:outerShdw blurRad="38100" dist="38100" dir="2700000" algn="tl">
                <a:srgbClr val="000000">
                  <a:alpha val="43137"/>
                </a:srgbClr>
              </a:outerShdw>
            </a:effectLst>
          </a:endParaRPr>
        </a:p>
      </dgm:t>
    </dgm:pt>
    <dgm:pt modelId="{6FDA5D5A-9505-45DC-91B6-0ABBCAE578F6}" type="sibTrans" cxnId="{E0F42A2C-FA0F-4B92-B088-DD2AAE769D58}">
      <dgm:prSet/>
      <dgm:spPr/>
      <dgm:t>
        <a:bodyPr/>
        <a:lstStyle/>
        <a:p>
          <a:endParaRPr lang="es-ES" sz="2000" b="1">
            <a:effectLst>
              <a:outerShdw blurRad="38100" dist="38100" dir="2700000" algn="tl">
                <a:srgbClr val="000000">
                  <a:alpha val="43137"/>
                </a:srgbClr>
              </a:outerShdw>
            </a:effectLst>
          </a:endParaRPr>
        </a:p>
      </dgm:t>
    </dgm:pt>
    <dgm:pt modelId="{93A148E9-B8AA-407B-B1F2-22A51E813557}">
      <dgm:prSet custT="1"/>
      <dgm:spPr/>
      <dgm:t>
        <a:bodyPr/>
        <a:lstStyle/>
        <a:p>
          <a:r>
            <a:rPr lang="uk-UA" sz="2000" b="1" dirty="0">
              <a:effectLst>
                <a:outerShdw blurRad="38100" dist="38100" dir="2700000" algn="tl">
                  <a:srgbClr val="000000">
                    <a:alpha val="43137"/>
                  </a:srgbClr>
                </a:outerShdw>
              </a:effectLst>
            </a:rPr>
            <a:t>Вони славили Бога</a:t>
          </a:r>
          <a:endParaRPr lang="es-ES" sz="2000" b="1" dirty="0">
            <a:effectLst>
              <a:outerShdw blurRad="38100" dist="38100" dir="2700000" algn="tl">
                <a:srgbClr val="000000">
                  <a:alpha val="43137"/>
                </a:srgbClr>
              </a:outerShdw>
            </a:effectLst>
          </a:endParaRPr>
        </a:p>
      </dgm:t>
    </dgm:pt>
    <dgm:pt modelId="{7593432B-D79D-49F0-AFB8-77FCC91097F5}" type="parTrans" cxnId="{AAB56C2B-05B7-494E-AE48-F64CDE4A990D}">
      <dgm:prSet/>
      <dgm:spPr/>
      <dgm:t>
        <a:bodyPr/>
        <a:lstStyle/>
        <a:p>
          <a:endParaRPr lang="es-ES" sz="2000" b="1">
            <a:effectLst>
              <a:outerShdw blurRad="38100" dist="38100" dir="2700000" algn="tl">
                <a:srgbClr val="000000">
                  <a:alpha val="43137"/>
                </a:srgbClr>
              </a:outerShdw>
            </a:effectLst>
          </a:endParaRPr>
        </a:p>
      </dgm:t>
    </dgm:pt>
    <dgm:pt modelId="{6DDB776C-40D2-4934-BE71-5A7DF02CAD49}" type="sibTrans" cxnId="{AAB56C2B-05B7-494E-AE48-F64CDE4A990D}">
      <dgm:prSet/>
      <dgm:spPr/>
      <dgm:t>
        <a:bodyPr/>
        <a:lstStyle/>
        <a:p>
          <a:endParaRPr lang="es-ES" sz="2000" b="1">
            <a:effectLst>
              <a:outerShdw blurRad="38100" dist="38100" dir="2700000" algn="tl">
                <a:srgbClr val="000000">
                  <a:alpha val="43137"/>
                </a:srgbClr>
              </a:outerShdw>
            </a:effectLst>
          </a:endParaRPr>
        </a:p>
      </dgm:t>
    </dgm:pt>
    <dgm:pt modelId="{812E446D-8663-47C2-BF6B-A0983D059049}" type="pres">
      <dgm:prSet presAssocID="{8A6FD004-DDD0-4A34-A5E4-B8D617CFEB15}" presName="linearFlow" presStyleCnt="0">
        <dgm:presLayoutVars>
          <dgm:dir/>
          <dgm:resizeHandles val="exact"/>
        </dgm:presLayoutVars>
      </dgm:prSet>
      <dgm:spPr/>
    </dgm:pt>
    <dgm:pt modelId="{3FF5806F-FE3E-410C-8823-9AD392CB48D9}" type="pres">
      <dgm:prSet presAssocID="{6A55718B-719A-4DCB-A9C6-5B21F0E125C2}" presName="composite" presStyleCnt="0"/>
      <dgm:spPr/>
    </dgm:pt>
    <dgm:pt modelId="{593C632F-6E4E-4DF9-875E-7FAFF6294EA5}" type="pres">
      <dgm:prSet presAssocID="{6A55718B-719A-4DCB-A9C6-5B21F0E125C2}" presName="imgShp" presStyleLbl="fgImgPlace1" presStyleIdx="0" presStyleCnt="8" custLinFactX="-100000" custLinFactNeighborX="-162145"/>
      <dgm:spPr>
        <a:prstGeom prst="heart">
          <a:avLst/>
        </a:prstGeom>
        <a:solidFill>
          <a:srgbClr val="D69F0C"/>
        </a:solidFill>
        <a:effectLst>
          <a:outerShdw blurRad="50800" dist="38100" dir="2700000" algn="tl" rotWithShape="0">
            <a:prstClr val="black">
              <a:alpha val="40000"/>
            </a:prstClr>
          </a:outerShdw>
        </a:effectLst>
      </dgm:spPr>
    </dgm:pt>
    <dgm:pt modelId="{308687F3-EAA2-4ED6-B580-A75C6E326F1F}" type="pres">
      <dgm:prSet presAssocID="{6A55718B-719A-4DCB-A9C6-5B21F0E125C2}" presName="txShp" presStyleLbl="node1" presStyleIdx="0" presStyleCnt="8" custScaleX="142454" custLinFactNeighborX="4127">
        <dgm:presLayoutVars>
          <dgm:bulletEnabled val="1"/>
        </dgm:presLayoutVars>
      </dgm:prSet>
      <dgm:spPr/>
    </dgm:pt>
    <dgm:pt modelId="{146623B5-77D2-4437-AA44-2981F69538AD}" type="pres">
      <dgm:prSet presAssocID="{9914A308-F811-4613-824C-68045FCDE078}" presName="spacing" presStyleCnt="0"/>
      <dgm:spPr/>
    </dgm:pt>
    <dgm:pt modelId="{26FA3C60-BC5B-4D22-804C-DAE573AC0066}" type="pres">
      <dgm:prSet presAssocID="{088AA768-3988-4FE5-A467-5AD924F75B99}" presName="composite" presStyleCnt="0"/>
      <dgm:spPr/>
    </dgm:pt>
    <dgm:pt modelId="{B771A9FD-1A36-4F4E-B943-39A76BEC5DD4}" type="pres">
      <dgm:prSet presAssocID="{088AA768-3988-4FE5-A467-5AD924F75B99}" presName="imgShp" presStyleLbl="fgImgPlace1" presStyleIdx="1" presStyleCnt="8" custLinFactX="-100000" custLinFactNeighborX="-162145"/>
      <dgm:spPr>
        <a:prstGeom prst="heart">
          <a:avLst/>
        </a:prstGeom>
        <a:solidFill>
          <a:srgbClr val="89CB05"/>
        </a:solidFill>
        <a:effectLst>
          <a:outerShdw blurRad="50800" dist="38100" dir="2700000" algn="tl" rotWithShape="0">
            <a:prstClr val="black">
              <a:alpha val="40000"/>
            </a:prstClr>
          </a:outerShdw>
        </a:effectLst>
      </dgm:spPr>
    </dgm:pt>
    <dgm:pt modelId="{8EF119AF-0E19-4A04-A7B6-9315C2CDF1BB}" type="pres">
      <dgm:prSet presAssocID="{088AA768-3988-4FE5-A467-5AD924F75B99}" presName="txShp" presStyleLbl="node1" presStyleIdx="1" presStyleCnt="8" custScaleX="142454" custLinFactNeighborX="4127">
        <dgm:presLayoutVars>
          <dgm:bulletEnabled val="1"/>
        </dgm:presLayoutVars>
      </dgm:prSet>
      <dgm:spPr/>
    </dgm:pt>
    <dgm:pt modelId="{C3B50C1E-5F5F-4FF8-AB15-F36318C3A70A}" type="pres">
      <dgm:prSet presAssocID="{0779F71C-ADAF-4771-9F64-CCD72301F34C}" presName="spacing" presStyleCnt="0"/>
      <dgm:spPr/>
    </dgm:pt>
    <dgm:pt modelId="{151CF5B0-A4DF-4FBD-99A3-B6F7C04D18FE}" type="pres">
      <dgm:prSet presAssocID="{2D528160-BE34-47B7-80F9-866245272F21}" presName="composite" presStyleCnt="0"/>
      <dgm:spPr/>
    </dgm:pt>
    <dgm:pt modelId="{B9DA2D1F-B724-43FA-9BD2-EB7F13A6627D}" type="pres">
      <dgm:prSet presAssocID="{2D528160-BE34-47B7-80F9-866245272F21}" presName="imgShp" presStyleLbl="fgImgPlace1" presStyleIdx="2" presStyleCnt="8" custLinFactX="-100000" custLinFactNeighborX="-162145"/>
      <dgm:spPr>
        <a:prstGeom prst="heart">
          <a:avLst/>
        </a:prstGeom>
        <a:solidFill>
          <a:srgbClr val="20C012"/>
        </a:solidFill>
        <a:effectLst>
          <a:outerShdw blurRad="50800" dist="38100" dir="2700000" algn="tl" rotWithShape="0">
            <a:prstClr val="black">
              <a:alpha val="40000"/>
            </a:prstClr>
          </a:outerShdw>
        </a:effectLst>
      </dgm:spPr>
    </dgm:pt>
    <dgm:pt modelId="{674355F8-F5A9-4CCC-80EA-6DD432903CF4}" type="pres">
      <dgm:prSet presAssocID="{2D528160-BE34-47B7-80F9-866245272F21}" presName="txShp" presStyleLbl="node1" presStyleIdx="2" presStyleCnt="8" custScaleX="142454" custLinFactNeighborX="4127">
        <dgm:presLayoutVars>
          <dgm:bulletEnabled val="1"/>
        </dgm:presLayoutVars>
      </dgm:prSet>
      <dgm:spPr/>
    </dgm:pt>
    <dgm:pt modelId="{D48AD1C4-BA6E-4443-A547-860C39C86D62}" type="pres">
      <dgm:prSet presAssocID="{62FEC0E7-1AE2-411D-B02A-CEF176400244}" presName="spacing" presStyleCnt="0"/>
      <dgm:spPr/>
    </dgm:pt>
    <dgm:pt modelId="{CE9B2856-FD14-4FFD-8E97-460C6585173B}" type="pres">
      <dgm:prSet presAssocID="{F95CB98C-BF16-460D-969A-F34A202CA300}" presName="composite" presStyleCnt="0"/>
      <dgm:spPr/>
    </dgm:pt>
    <dgm:pt modelId="{36EA4B06-54A1-42F3-9F9F-6E6B3E2C1CAB}" type="pres">
      <dgm:prSet presAssocID="{F95CB98C-BF16-460D-969A-F34A202CA300}" presName="imgShp" presStyleLbl="fgImgPlace1" presStyleIdx="3" presStyleCnt="8" custLinFactX="-100000" custLinFactNeighborX="-162145"/>
      <dgm:spPr>
        <a:prstGeom prst="heart">
          <a:avLst/>
        </a:prstGeom>
        <a:solidFill>
          <a:srgbClr val="00B047"/>
        </a:solidFill>
        <a:effectLst>
          <a:outerShdw blurRad="50800" dist="38100" dir="2700000" algn="tl" rotWithShape="0">
            <a:prstClr val="black">
              <a:alpha val="40000"/>
            </a:prstClr>
          </a:outerShdw>
        </a:effectLst>
      </dgm:spPr>
    </dgm:pt>
    <dgm:pt modelId="{E3358233-AB0B-499A-B985-326DDD53CC03}" type="pres">
      <dgm:prSet presAssocID="{F95CB98C-BF16-460D-969A-F34A202CA300}" presName="txShp" presStyleLbl="node1" presStyleIdx="3" presStyleCnt="8" custScaleX="142454" custLinFactNeighborX="4127">
        <dgm:presLayoutVars>
          <dgm:bulletEnabled val="1"/>
        </dgm:presLayoutVars>
      </dgm:prSet>
      <dgm:spPr/>
    </dgm:pt>
    <dgm:pt modelId="{43C8B56E-6B07-42D6-8FF3-759EBE6428C6}" type="pres">
      <dgm:prSet presAssocID="{54BB0EBC-DB35-4C8A-9B31-D69CD3B22413}" presName="spacing" presStyleCnt="0"/>
      <dgm:spPr/>
    </dgm:pt>
    <dgm:pt modelId="{1ADFF835-C972-4E5F-9279-EFB35C807CC8}" type="pres">
      <dgm:prSet presAssocID="{65413416-36FB-4EBF-A892-AB0B194B409A}" presName="composite" presStyleCnt="0"/>
      <dgm:spPr/>
    </dgm:pt>
    <dgm:pt modelId="{8CC3E3EE-2716-4106-81EA-17A7E5630B27}" type="pres">
      <dgm:prSet presAssocID="{65413416-36FB-4EBF-A892-AB0B194B409A}" presName="imgShp" presStyleLbl="fgImgPlace1" presStyleIdx="4" presStyleCnt="8" custLinFactX="-100000" custLinFactNeighborX="-162145"/>
      <dgm:spPr>
        <a:prstGeom prst="heart">
          <a:avLst/>
        </a:prstGeom>
        <a:solidFill>
          <a:srgbClr val="05A9A9"/>
        </a:solidFill>
        <a:effectLst>
          <a:outerShdw blurRad="50800" dist="38100" dir="2700000" algn="tl" rotWithShape="0">
            <a:prstClr val="black">
              <a:alpha val="40000"/>
            </a:prstClr>
          </a:outerShdw>
        </a:effectLst>
      </dgm:spPr>
    </dgm:pt>
    <dgm:pt modelId="{FC9F8CF2-3B20-4C2F-BDB2-BFDC4C9B239A}" type="pres">
      <dgm:prSet presAssocID="{65413416-36FB-4EBF-A892-AB0B194B409A}" presName="txShp" presStyleLbl="node1" presStyleIdx="4" presStyleCnt="8" custScaleX="142454" custLinFactNeighborX="4127">
        <dgm:presLayoutVars>
          <dgm:bulletEnabled val="1"/>
        </dgm:presLayoutVars>
      </dgm:prSet>
      <dgm:spPr/>
    </dgm:pt>
    <dgm:pt modelId="{4C36C3FE-A7B5-41D5-B208-797601BBEEB7}" type="pres">
      <dgm:prSet presAssocID="{2D2C27BD-DF35-477D-8869-78D5C0038AA9}" presName="spacing" presStyleCnt="0"/>
      <dgm:spPr/>
    </dgm:pt>
    <dgm:pt modelId="{EECB047C-D43F-43A6-AFFD-E70AE3AC9ADB}" type="pres">
      <dgm:prSet presAssocID="{4993E7D9-ADC1-4828-B208-EE6ACC549708}" presName="composite" presStyleCnt="0"/>
      <dgm:spPr/>
    </dgm:pt>
    <dgm:pt modelId="{8B3316BC-2B74-4B7F-B9A7-E865537FF35F}" type="pres">
      <dgm:prSet presAssocID="{4993E7D9-ADC1-4828-B208-EE6ACC549708}" presName="imgShp" presStyleLbl="fgImgPlace1" presStyleIdx="5" presStyleCnt="8" custLinFactX="-100000" custLinFactNeighborX="-162145"/>
      <dgm:spPr>
        <a:prstGeom prst="heart">
          <a:avLst/>
        </a:prstGeom>
        <a:solidFill>
          <a:srgbClr val="0C469E"/>
        </a:solidFill>
        <a:effectLst>
          <a:outerShdw blurRad="50800" dist="38100" dir="2700000" algn="tl" rotWithShape="0">
            <a:prstClr val="black">
              <a:alpha val="40000"/>
            </a:prstClr>
          </a:outerShdw>
        </a:effectLst>
      </dgm:spPr>
    </dgm:pt>
    <dgm:pt modelId="{89119926-C6C4-4EA9-880F-E3207FCFD84A}" type="pres">
      <dgm:prSet presAssocID="{4993E7D9-ADC1-4828-B208-EE6ACC549708}" presName="txShp" presStyleLbl="node1" presStyleIdx="5" presStyleCnt="8" custScaleX="142454" custLinFactNeighborX="4127">
        <dgm:presLayoutVars>
          <dgm:bulletEnabled val="1"/>
        </dgm:presLayoutVars>
      </dgm:prSet>
      <dgm:spPr/>
    </dgm:pt>
    <dgm:pt modelId="{FED3F5C3-37EC-485A-B1DD-E81BE8B31259}" type="pres">
      <dgm:prSet presAssocID="{0032FBBE-DA42-4847-A832-764661CC3EA1}" presName="spacing" presStyleCnt="0"/>
      <dgm:spPr/>
    </dgm:pt>
    <dgm:pt modelId="{18AE61E7-E970-4DC3-8EFC-2F0E305FFB90}" type="pres">
      <dgm:prSet presAssocID="{141650AB-FF20-4BDD-969A-CFBDCEAF1BA6}" presName="composite" presStyleCnt="0"/>
      <dgm:spPr/>
    </dgm:pt>
    <dgm:pt modelId="{D889E4A5-8C3E-4785-B1C9-3C540E8153A9}" type="pres">
      <dgm:prSet presAssocID="{141650AB-FF20-4BDD-969A-CFBDCEAF1BA6}" presName="imgShp" presStyleLbl="fgImgPlace1" presStyleIdx="6" presStyleCnt="8" custLinFactX="-100000" custLinFactNeighborX="-162145"/>
      <dgm:spPr>
        <a:prstGeom prst="heart">
          <a:avLst/>
        </a:prstGeom>
        <a:solidFill>
          <a:srgbClr val="110593"/>
        </a:solidFill>
        <a:effectLst>
          <a:outerShdw blurRad="50800" dist="38100" dir="2700000" algn="tl" rotWithShape="0">
            <a:prstClr val="black">
              <a:alpha val="40000"/>
            </a:prstClr>
          </a:outerShdw>
        </a:effectLst>
      </dgm:spPr>
    </dgm:pt>
    <dgm:pt modelId="{FC273BEF-115B-4D1F-847D-6649371DF806}" type="pres">
      <dgm:prSet presAssocID="{141650AB-FF20-4BDD-969A-CFBDCEAF1BA6}" presName="txShp" presStyleLbl="node1" presStyleIdx="6" presStyleCnt="8" custScaleX="142454" custLinFactNeighborX="4127">
        <dgm:presLayoutVars>
          <dgm:bulletEnabled val="1"/>
        </dgm:presLayoutVars>
      </dgm:prSet>
      <dgm:spPr/>
    </dgm:pt>
    <dgm:pt modelId="{A33506E4-3476-4900-B5A5-72DBA127CB93}" type="pres">
      <dgm:prSet presAssocID="{6FDA5D5A-9505-45DC-91B6-0ABBCAE578F6}" presName="spacing" presStyleCnt="0"/>
      <dgm:spPr/>
    </dgm:pt>
    <dgm:pt modelId="{92DDBA11-50BA-484D-B49D-D35FE540EF88}" type="pres">
      <dgm:prSet presAssocID="{93A148E9-B8AA-407B-B1F2-22A51E813557}" presName="composite" presStyleCnt="0"/>
      <dgm:spPr/>
    </dgm:pt>
    <dgm:pt modelId="{E89E5BB7-EFAE-4919-B748-BE6D906FFF66}" type="pres">
      <dgm:prSet presAssocID="{93A148E9-B8AA-407B-B1F2-22A51E813557}" presName="imgShp" presStyleLbl="fgImgPlace1" presStyleIdx="7" presStyleCnt="8" custLinFactX="-100000" custLinFactNeighborX="-162145"/>
      <dgm:spPr>
        <a:prstGeom prst="heart">
          <a:avLst/>
        </a:prstGeom>
        <a:solidFill>
          <a:srgbClr val="5D0C88"/>
        </a:solidFill>
        <a:effectLst>
          <a:outerShdw blurRad="50800" dist="38100" dir="2700000" algn="tl" rotWithShape="0">
            <a:prstClr val="black">
              <a:alpha val="40000"/>
            </a:prstClr>
          </a:outerShdw>
        </a:effectLst>
      </dgm:spPr>
    </dgm:pt>
    <dgm:pt modelId="{4E896A66-4610-42C5-8BC4-A177A6D9C65B}" type="pres">
      <dgm:prSet presAssocID="{93A148E9-B8AA-407B-B1F2-22A51E813557}" presName="txShp" presStyleLbl="node1" presStyleIdx="7" presStyleCnt="8" custScaleX="142454" custLinFactNeighborX="4127">
        <dgm:presLayoutVars>
          <dgm:bulletEnabled val="1"/>
        </dgm:presLayoutVars>
      </dgm:prSet>
      <dgm:spPr/>
    </dgm:pt>
  </dgm:ptLst>
  <dgm:cxnLst>
    <dgm:cxn modelId="{CDCEA70A-3A7E-4F80-AED1-901E3BA440DA}" srcId="{8A6FD004-DDD0-4A34-A5E4-B8D617CFEB15}" destId="{4993E7D9-ADC1-4828-B208-EE6ACC549708}" srcOrd="5" destOrd="0" parTransId="{2494712F-D82E-4388-B8A0-C17701945099}" sibTransId="{0032FBBE-DA42-4847-A832-764661CC3EA1}"/>
    <dgm:cxn modelId="{7B483920-DD1A-449F-BD31-5340E248E581}" srcId="{8A6FD004-DDD0-4A34-A5E4-B8D617CFEB15}" destId="{2D528160-BE34-47B7-80F9-866245272F21}" srcOrd="2" destOrd="0" parTransId="{59ECCE45-B0B9-48EA-A41F-318C44FA2E8F}" sibTransId="{62FEC0E7-1AE2-411D-B02A-CEF176400244}"/>
    <dgm:cxn modelId="{E95DB024-3D05-4E06-831D-D16DBF522FA8}" type="presOf" srcId="{4993E7D9-ADC1-4828-B208-EE6ACC549708}" destId="{89119926-C6C4-4EA9-880F-E3207FCFD84A}" srcOrd="0" destOrd="0" presId="urn:microsoft.com/office/officeart/2005/8/layout/vList3"/>
    <dgm:cxn modelId="{FA243129-043A-4299-8042-408F1E136C06}" type="presOf" srcId="{2D528160-BE34-47B7-80F9-866245272F21}" destId="{674355F8-F5A9-4CCC-80EA-6DD432903CF4}" srcOrd="0" destOrd="0" presId="urn:microsoft.com/office/officeart/2005/8/layout/vList3"/>
    <dgm:cxn modelId="{AAB56C2B-05B7-494E-AE48-F64CDE4A990D}" srcId="{8A6FD004-DDD0-4A34-A5E4-B8D617CFEB15}" destId="{93A148E9-B8AA-407B-B1F2-22A51E813557}" srcOrd="7" destOrd="0" parTransId="{7593432B-D79D-49F0-AFB8-77FCC91097F5}" sibTransId="{6DDB776C-40D2-4934-BE71-5A7DF02CAD49}"/>
    <dgm:cxn modelId="{E0F42A2C-FA0F-4B92-B088-DD2AAE769D58}" srcId="{8A6FD004-DDD0-4A34-A5E4-B8D617CFEB15}" destId="{141650AB-FF20-4BDD-969A-CFBDCEAF1BA6}" srcOrd="6" destOrd="0" parTransId="{B276DC85-5A87-4FF0-B546-F2E43F72B709}" sibTransId="{6FDA5D5A-9505-45DC-91B6-0ABBCAE578F6}"/>
    <dgm:cxn modelId="{296BEB3A-002A-4DA1-BF9F-19CB1102BF63}" type="presOf" srcId="{F95CB98C-BF16-460D-969A-F34A202CA300}" destId="{E3358233-AB0B-499A-B985-326DDD53CC03}" srcOrd="0" destOrd="0" presId="urn:microsoft.com/office/officeart/2005/8/layout/vList3"/>
    <dgm:cxn modelId="{8F021B66-F95D-48F4-AC4A-CDA93298A6A8}" srcId="{8A6FD004-DDD0-4A34-A5E4-B8D617CFEB15}" destId="{F95CB98C-BF16-460D-969A-F34A202CA300}" srcOrd="3" destOrd="0" parTransId="{B590490C-A7EC-4EE6-A9FC-B68FDFB30BA3}" sibTransId="{54BB0EBC-DB35-4C8A-9B31-D69CD3B22413}"/>
    <dgm:cxn modelId="{2FE2D948-7376-427F-86A3-14F64B285B19}" type="presOf" srcId="{93A148E9-B8AA-407B-B1F2-22A51E813557}" destId="{4E896A66-4610-42C5-8BC4-A177A6D9C65B}" srcOrd="0" destOrd="0" presId="urn:microsoft.com/office/officeart/2005/8/layout/vList3"/>
    <dgm:cxn modelId="{B14C8772-A738-47E5-B65E-A114432E02D8}" srcId="{8A6FD004-DDD0-4A34-A5E4-B8D617CFEB15}" destId="{65413416-36FB-4EBF-A892-AB0B194B409A}" srcOrd="4" destOrd="0" parTransId="{408D0389-1E33-40F5-BEAD-C6440870BF5F}" sibTransId="{2D2C27BD-DF35-477D-8869-78D5C0038AA9}"/>
    <dgm:cxn modelId="{7747CF89-EA84-4840-A20B-FBBAE87E49F7}" srcId="{8A6FD004-DDD0-4A34-A5E4-B8D617CFEB15}" destId="{088AA768-3988-4FE5-A467-5AD924F75B99}" srcOrd="1" destOrd="0" parTransId="{9253D168-7D2B-43BA-8551-4908C1FA4E55}" sibTransId="{0779F71C-ADAF-4771-9F64-CCD72301F34C}"/>
    <dgm:cxn modelId="{DB8F9BAB-EE9A-48B3-806C-40F2390A5420}" type="presOf" srcId="{8A6FD004-DDD0-4A34-A5E4-B8D617CFEB15}" destId="{812E446D-8663-47C2-BF6B-A0983D059049}" srcOrd="0" destOrd="0" presId="urn:microsoft.com/office/officeart/2005/8/layout/vList3"/>
    <dgm:cxn modelId="{F6EA79AD-D6CB-4C3A-8B17-8C12B5A45DF5}" type="presOf" srcId="{088AA768-3988-4FE5-A467-5AD924F75B99}" destId="{8EF119AF-0E19-4A04-A7B6-9315C2CDF1BB}" srcOrd="0" destOrd="0" presId="urn:microsoft.com/office/officeart/2005/8/layout/vList3"/>
    <dgm:cxn modelId="{4DC3F3D0-7616-4806-8ED1-42743C2ACC17}" type="presOf" srcId="{65413416-36FB-4EBF-A892-AB0B194B409A}" destId="{FC9F8CF2-3B20-4C2F-BDB2-BFDC4C9B239A}" srcOrd="0" destOrd="0" presId="urn:microsoft.com/office/officeart/2005/8/layout/vList3"/>
    <dgm:cxn modelId="{D2B874D4-B677-45C5-A322-1A1403208C89}" srcId="{8A6FD004-DDD0-4A34-A5E4-B8D617CFEB15}" destId="{6A55718B-719A-4DCB-A9C6-5B21F0E125C2}" srcOrd="0" destOrd="0" parTransId="{82D34D38-13DB-4576-8486-04428C319685}" sibTransId="{9914A308-F811-4613-824C-68045FCDE078}"/>
    <dgm:cxn modelId="{090376DC-9517-4A36-9CB4-7475F9DE67AB}" type="presOf" srcId="{6A55718B-719A-4DCB-A9C6-5B21F0E125C2}" destId="{308687F3-EAA2-4ED6-B580-A75C6E326F1F}" srcOrd="0" destOrd="0" presId="urn:microsoft.com/office/officeart/2005/8/layout/vList3"/>
    <dgm:cxn modelId="{5EC5D9F2-2827-4989-9307-93780121AD1F}" type="presOf" srcId="{141650AB-FF20-4BDD-969A-CFBDCEAF1BA6}" destId="{FC273BEF-115B-4D1F-847D-6649371DF806}" srcOrd="0" destOrd="0" presId="urn:microsoft.com/office/officeart/2005/8/layout/vList3"/>
    <dgm:cxn modelId="{04FBAC9E-30EB-4AE7-9B57-C5A80EDBBEF2}" type="presParOf" srcId="{812E446D-8663-47C2-BF6B-A0983D059049}" destId="{3FF5806F-FE3E-410C-8823-9AD392CB48D9}" srcOrd="0" destOrd="0" presId="urn:microsoft.com/office/officeart/2005/8/layout/vList3"/>
    <dgm:cxn modelId="{A2A7BF1F-BB20-4EB5-83B9-348F8B97A8B4}" type="presParOf" srcId="{3FF5806F-FE3E-410C-8823-9AD392CB48D9}" destId="{593C632F-6E4E-4DF9-875E-7FAFF6294EA5}" srcOrd="0" destOrd="0" presId="urn:microsoft.com/office/officeart/2005/8/layout/vList3"/>
    <dgm:cxn modelId="{DDF60954-6309-4AA9-AF93-FBFB7F2F0463}" type="presParOf" srcId="{3FF5806F-FE3E-410C-8823-9AD392CB48D9}" destId="{308687F3-EAA2-4ED6-B580-A75C6E326F1F}" srcOrd="1" destOrd="0" presId="urn:microsoft.com/office/officeart/2005/8/layout/vList3"/>
    <dgm:cxn modelId="{5C22518F-C28D-445D-9862-92C6D8C42CDA}" type="presParOf" srcId="{812E446D-8663-47C2-BF6B-A0983D059049}" destId="{146623B5-77D2-4437-AA44-2981F69538AD}" srcOrd="1" destOrd="0" presId="urn:microsoft.com/office/officeart/2005/8/layout/vList3"/>
    <dgm:cxn modelId="{AD075E2B-A3CD-43AC-BB18-347CBCE31759}" type="presParOf" srcId="{812E446D-8663-47C2-BF6B-A0983D059049}" destId="{26FA3C60-BC5B-4D22-804C-DAE573AC0066}" srcOrd="2" destOrd="0" presId="urn:microsoft.com/office/officeart/2005/8/layout/vList3"/>
    <dgm:cxn modelId="{C796EF33-1817-4584-BBEB-6445ACE6B85F}" type="presParOf" srcId="{26FA3C60-BC5B-4D22-804C-DAE573AC0066}" destId="{B771A9FD-1A36-4F4E-B943-39A76BEC5DD4}" srcOrd="0" destOrd="0" presId="urn:microsoft.com/office/officeart/2005/8/layout/vList3"/>
    <dgm:cxn modelId="{187BF83D-CF52-4305-9AB1-3DA72F08EF01}" type="presParOf" srcId="{26FA3C60-BC5B-4D22-804C-DAE573AC0066}" destId="{8EF119AF-0E19-4A04-A7B6-9315C2CDF1BB}" srcOrd="1" destOrd="0" presId="urn:microsoft.com/office/officeart/2005/8/layout/vList3"/>
    <dgm:cxn modelId="{3A57EC09-0673-4DE2-943B-9AF7632437D3}" type="presParOf" srcId="{812E446D-8663-47C2-BF6B-A0983D059049}" destId="{C3B50C1E-5F5F-4FF8-AB15-F36318C3A70A}" srcOrd="3" destOrd="0" presId="urn:microsoft.com/office/officeart/2005/8/layout/vList3"/>
    <dgm:cxn modelId="{3C1979E1-2D10-4CD3-82BD-B07243B1A814}" type="presParOf" srcId="{812E446D-8663-47C2-BF6B-A0983D059049}" destId="{151CF5B0-A4DF-4FBD-99A3-B6F7C04D18FE}" srcOrd="4" destOrd="0" presId="urn:microsoft.com/office/officeart/2005/8/layout/vList3"/>
    <dgm:cxn modelId="{38059A3C-8334-4014-8870-783EC049DC27}" type="presParOf" srcId="{151CF5B0-A4DF-4FBD-99A3-B6F7C04D18FE}" destId="{B9DA2D1F-B724-43FA-9BD2-EB7F13A6627D}" srcOrd="0" destOrd="0" presId="urn:microsoft.com/office/officeart/2005/8/layout/vList3"/>
    <dgm:cxn modelId="{3C4557E0-B4E0-4371-82C4-B6EE193FD767}" type="presParOf" srcId="{151CF5B0-A4DF-4FBD-99A3-B6F7C04D18FE}" destId="{674355F8-F5A9-4CCC-80EA-6DD432903CF4}" srcOrd="1" destOrd="0" presId="urn:microsoft.com/office/officeart/2005/8/layout/vList3"/>
    <dgm:cxn modelId="{12E9CAF0-E7F4-4EC8-9B6A-B44ECC51110D}" type="presParOf" srcId="{812E446D-8663-47C2-BF6B-A0983D059049}" destId="{D48AD1C4-BA6E-4443-A547-860C39C86D62}" srcOrd="5" destOrd="0" presId="urn:microsoft.com/office/officeart/2005/8/layout/vList3"/>
    <dgm:cxn modelId="{EC956DB4-CD82-426A-92FA-4D1D6954D23B}" type="presParOf" srcId="{812E446D-8663-47C2-BF6B-A0983D059049}" destId="{CE9B2856-FD14-4FFD-8E97-460C6585173B}" srcOrd="6" destOrd="0" presId="urn:microsoft.com/office/officeart/2005/8/layout/vList3"/>
    <dgm:cxn modelId="{FCC67AA0-D849-4157-A24A-C416CA611C50}" type="presParOf" srcId="{CE9B2856-FD14-4FFD-8E97-460C6585173B}" destId="{36EA4B06-54A1-42F3-9F9F-6E6B3E2C1CAB}" srcOrd="0" destOrd="0" presId="urn:microsoft.com/office/officeart/2005/8/layout/vList3"/>
    <dgm:cxn modelId="{820395E2-1FCC-4424-9FF6-03C24BE3417D}" type="presParOf" srcId="{CE9B2856-FD14-4FFD-8E97-460C6585173B}" destId="{E3358233-AB0B-499A-B985-326DDD53CC03}" srcOrd="1" destOrd="0" presId="urn:microsoft.com/office/officeart/2005/8/layout/vList3"/>
    <dgm:cxn modelId="{CB700CC4-6C84-405F-A377-CA38DF8260B6}" type="presParOf" srcId="{812E446D-8663-47C2-BF6B-A0983D059049}" destId="{43C8B56E-6B07-42D6-8FF3-759EBE6428C6}" srcOrd="7" destOrd="0" presId="urn:microsoft.com/office/officeart/2005/8/layout/vList3"/>
    <dgm:cxn modelId="{4528A3F4-7B23-4DC5-9F6B-342B77B88A56}" type="presParOf" srcId="{812E446D-8663-47C2-BF6B-A0983D059049}" destId="{1ADFF835-C972-4E5F-9279-EFB35C807CC8}" srcOrd="8" destOrd="0" presId="urn:microsoft.com/office/officeart/2005/8/layout/vList3"/>
    <dgm:cxn modelId="{43E0C506-711F-445B-A417-6F1533C56756}" type="presParOf" srcId="{1ADFF835-C972-4E5F-9279-EFB35C807CC8}" destId="{8CC3E3EE-2716-4106-81EA-17A7E5630B27}" srcOrd="0" destOrd="0" presId="urn:microsoft.com/office/officeart/2005/8/layout/vList3"/>
    <dgm:cxn modelId="{D3680484-F135-4956-8966-E44B515366EB}" type="presParOf" srcId="{1ADFF835-C972-4E5F-9279-EFB35C807CC8}" destId="{FC9F8CF2-3B20-4C2F-BDB2-BFDC4C9B239A}" srcOrd="1" destOrd="0" presId="urn:microsoft.com/office/officeart/2005/8/layout/vList3"/>
    <dgm:cxn modelId="{BFD2B01B-4FED-41E1-8BAD-29A3DDBB03A8}" type="presParOf" srcId="{812E446D-8663-47C2-BF6B-A0983D059049}" destId="{4C36C3FE-A7B5-41D5-B208-797601BBEEB7}" srcOrd="9" destOrd="0" presId="urn:microsoft.com/office/officeart/2005/8/layout/vList3"/>
    <dgm:cxn modelId="{73FC1C98-7E06-48FA-B8DB-C455993F5F15}" type="presParOf" srcId="{812E446D-8663-47C2-BF6B-A0983D059049}" destId="{EECB047C-D43F-43A6-AFFD-E70AE3AC9ADB}" srcOrd="10" destOrd="0" presId="urn:microsoft.com/office/officeart/2005/8/layout/vList3"/>
    <dgm:cxn modelId="{0574657F-2FED-41C4-B4CF-B9C4C4031C17}" type="presParOf" srcId="{EECB047C-D43F-43A6-AFFD-E70AE3AC9ADB}" destId="{8B3316BC-2B74-4B7F-B9A7-E865537FF35F}" srcOrd="0" destOrd="0" presId="urn:microsoft.com/office/officeart/2005/8/layout/vList3"/>
    <dgm:cxn modelId="{9A72A46C-F3D0-40DC-9D39-BF9202BA6619}" type="presParOf" srcId="{EECB047C-D43F-43A6-AFFD-E70AE3AC9ADB}" destId="{89119926-C6C4-4EA9-880F-E3207FCFD84A}" srcOrd="1" destOrd="0" presId="urn:microsoft.com/office/officeart/2005/8/layout/vList3"/>
    <dgm:cxn modelId="{42055E3E-79A7-4FD6-82AE-150E24409D8E}" type="presParOf" srcId="{812E446D-8663-47C2-BF6B-A0983D059049}" destId="{FED3F5C3-37EC-485A-B1DD-E81BE8B31259}" srcOrd="11" destOrd="0" presId="urn:microsoft.com/office/officeart/2005/8/layout/vList3"/>
    <dgm:cxn modelId="{22AC86ED-B5B9-4157-BEA9-5374A045DE16}" type="presParOf" srcId="{812E446D-8663-47C2-BF6B-A0983D059049}" destId="{18AE61E7-E970-4DC3-8EFC-2F0E305FFB90}" srcOrd="12" destOrd="0" presId="urn:microsoft.com/office/officeart/2005/8/layout/vList3"/>
    <dgm:cxn modelId="{90F1953C-27AD-453B-88DF-5B19B697884B}" type="presParOf" srcId="{18AE61E7-E970-4DC3-8EFC-2F0E305FFB90}" destId="{D889E4A5-8C3E-4785-B1C9-3C540E8153A9}" srcOrd="0" destOrd="0" presId="urn:microsoft.com/office/officeart/2005/8/layout/vList3"/>
    <dgm:cxn modelId="{2E4AB701-0620-43A7-B271-9A81F18DA895}" type="presParOf" srcId="{18AE61E7-E970-4DC3-8EFC-2F0E305FFB90}" destId="{FC273BEF-115B-4D1F-847D-6649371DF806}" srcOrd="1" destOrd="0" presId="urn:microsoft.com/office/officeart/2005/8/layout/vList3"/>
    <dgm:cxn modelId="{B6D0A793-25AA-45D2-B8D9-C4A4F3F6E55D}" type="presParOf" srcId="{812E446D-8663-47C2-BF6B-A0983D059049}" destId="{A33506E4-3476-4900-B5A5-72DBA127CB93}" srcOrd="13" destOrd="0" presId="urn:microsoft.com/office/officeart/2005/8/layout/vList3"/>
    <dgm:cxn modelId="{B2CEC735-C348-4D9D-8006-A0FFC01FCBDD}" type="presParOf" srcId="{812E446D-8663-47C2-BF6B-A0983D059049}" destId="{92DDBA11-50BA-484D-B49D-D35FE540EF88}" srcOrd="14" destOrd="0" presId="urn:microsoft.com/office/officeart/2005/8/layout/vList3"/>
    <dgm:cxn modelId="{BD8A86E3-87F5-409D-BB2A-BB5C55655705}" type="presParOf" srcId="{92DDBA11-50BA-484D-B49D-D35FE540EF88}" destId="{E89E5BB7-EFAE-4919-B748-BE6D906FFF66}" srcOrd="0" destOrd="0" presId="urn:microsoft.com/office/officeart/2005/8/layout/vList3"/>
    <dgm:cxn modelId="{1BEFF6B8-5487-4B2E-808D-A8BBD85956E8}" type="presParOf" srcId="{92DDBA11-50BA-484D-B49D-D35FE540EF88}" destId="{4E896A66-4610-42C5-8BC4-A177A6D9C65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687F3-EAA2-4ED6-B580-A75C6E326F1F}">
      <dsp:nvSpPr>
        <dsp:cNvPr id="0" name=""/>
        <dsp:cNvSpPr/>
      </dsp:nvSpPr>
      <dsp:spPr>
        <a:xfrm rot="10800000">
          <a:off x="441984" y="3094"/>
          <a:ext cx="7947860" cy="370537"/>
        </a:xfrm>
        <a:prstGeom prst="homePlat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Вони </a:t>
          </a:r>
          <a:r>
            <a:rPr lang="ru-RU" sz="2000" b="1" kern="1200" dirty="0" err="1">
              <a:effectLst>
                <a:outerShdw blurRad="38100" dist="38100" dir="2700000" algn="tl">
                  <a:srgbClr val="000000">
                    <a:alpha val="43137"/>
                  </a:srgbClr>
                </a:outerShdw>
              </a:effectLst>
            </a:rPr>
            <a:t>вірили</a:t>
          </a:r>
          <a:r>
            <a:rPr lang="ru-RU" sz="2000" b="1" kern="1200" dirty="0">
              <a:effectLst>
                <a:outerShdw blurRad="38100" dist="38100" dir="2700000" algn="tl">
                  <a:srgbClr val="000000">
                    <a:alpha val="43137"/>
                  </a:srgbClr>
                </a:outerShdw>
              </a:effectLst>
            </a:rPr>
            <a:t> в доктрину </a:t>
          </a:r>
          <a:r>
            <a:rPr lang="ru-RU" sz="2000" b="1" kern="1200" dirty="0" err="1">
              <a:effectLst>
                <a:outerShdw blurRad="38100" dist="38100" dir="2700000" algn="tl">
                  <a:srgbClr val="000000">
                    <a:alpha val="43137"/>
                  </a:srgbClr>
                </a:outerShdw>
              </a:effectLst>
            </a:rPr>
            <a:t>Ісуса</a:t>
          </a:r>
          <a:endParaRPr lang="es-ES" sz="2000" b="1" kern="1200" dirty="0">
            <a:effectLst>
              <a:outerShdw blurRad="38100" dist="38100" dir="2700000" algn="tl">
                <a:srgbClr val="000000">
                  <a:alpha val="43137"/>
                </a:srgbClr>
              </a:outerShdw>
            </a:effectLst>
          </a:endParaRPr>
        </a:p>
      </dsp:txBody>
      <dsp:txXfrm rot="10800000">
        <a:off x="534618" y="3094"/>
        <a:ext cx="7855226" cy="370537"/>
      </dsp:txXfrm>
    </dsp:sp>
    <dsp:sp modelId="{593C632F-6E4E-4DF9-875E-7FAFF6294EA5}">
      <dsp:nvSpPr>
        <dsp:cNvPr id="0" name=""/>
        <dsp:cNvSpPr/>
      </dsp:nvSpPr>
      <dsp:spPr>
        <a:xfrm>
          <a:off x="248683" y="3094"/>
          <a:ext cx="370537" cy="370537"/>
        </a:xfrm>
        <a:prstGeom prst="heart">
          <a:avLst/>
        </a:prstGeom>
        <a:solidFill>
          <a:srgbClr val="D69F0C"/>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EF119AF-0E19-4A04-A7B6-9315C2CDF1BB}">
      <dsp:nvSpPr>
        <dsp:cNvPr id="0" name=""/>
        <dsp:cNvSpPr/>
      </dsp:nvSpPr>
      <dsp:spPr>
        <a:xfrm rot="10800000">
          <a:off x="441984" y="484240"/>
          <a:ext cx="7947860" cy="370537"/>
        </a:xfrm>
        <a:prstGeom prst="homePlate">
          <a:avLst/>
        </a:prstGeom>
        <a:gradFill rotWithShape="0">
          <a:gsLst>
            <a:gs pos="0">
              <a:schemeClr val="accent2">
                <a:hueOff val="2025004"/>
                <a:satOff val="0"/>
                <a:lumOff val="-2129"/>
                <a:alphaOff val="0"/>
                <a:satMod val="103000"/>
                <a:lumMod val="102000"/>
                <a:tint val="94000"/>
              </a:schemeClr>
            </a:gs>
            <a:gs pos="50000">
              <a:schemeClr val="accent2">
                <a:hueOff val="2025004"/>
                <a:satOff val="0"/>
                <a:lumOff val="-2129"/>
                <a:alphaOff val="0"/>
                <a:satMod val="110000"/>
                <a:lumMod val="100000"/>
                <a:shade val="100000"/>
              </a:schemeClr>
            </a:gs>
            <a:gs pos="100000">
              <a:schemeClr val="accent2">
                <a:hueOff val="2025004"/>
                <a:satOff val="0"/>
                <a:lumOff val="-212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err="1">
              <a:effectLst>
                <a:outerShdw blurRad="38100" dist="38100" dir="2700000" algn="tl">
                  <a:srgbClr val="000000">
                    <a:alpha val="43137"/>
                  </a:srgbClr>
                </a:outerShdw>
              </a:effectLst>
            </a:rPr>
            <a:t>Ті</a:t>
          </a:r>
          <a:r>
            <a:rPr lang="ru-RU" sz="2000" b="1" kern="1200" dirty="0">
              <a:effectLst>
                <a:outerShdw blurRad="38100" dist="38100" dir="2700000" algn="tl">
                  <a:srgbClr val="000000">
                    <a:alpha val="43137"/>
                  </a:srgbClr>
                </a:outerShdw>
              </a:effectLst>
            </a:rPr>
            <a:t>, </a:t>
          </a:r>
          <a:r>
            <a:rPr lang="ru-RU" sz="2000" b="1" kern="1200" dirty="0" err="1">
              <a:effectLst>
                <a:outerShdw blurRad="38100" dist="38100" dir="2700000" algn="tl">
                  <a:srgbClr val="000000">
                    <a:alpha val="43137"/>
                  </a:srgbClr>
                </a:outerShdw>
              </a:effectLst>
            </a:rPr>
            <a:t>хто</a:t>
          </a:r>
          <a:r>
            <a:rPr lang="ru-RU" sz="2000" b="1" kern="1200" dirty="0">
              <a:effectLst>
                <a:outerShdw blurRad="38100" dist="38100" dir="2700000" algn="tl">
                  <a:srgbClr val="000000">
                    <a:alpha val="43137"/>
                  </a:srgbClr>
                </a:outerShdw>
              </a:effectLst>
            </a:rPr>
            <a:t> мав дар, </a:t>
          </a:r>
          <a:r>
            <a:rPr lang="ru-RU" sz="2000" b="1" kern="1200" dirty="0" err="1">
              <a:effectLst>
                <a:outerShdw blurRad="38100" dist="38100" dir="2700000" algn="tl">
                  <a:srgbClr val="000000">
                    <a:alpha val="43137"/>
                  </a:srgbClr>
                </a:outerShdw>
              </a:effectLst>
            </a:rPr>
            <a:t>зціляли</a:t>
          </a:r>
          <a:r>
            <a:rPr lang="ru-RU" sz="2000" b="1" kern="1200" dirty="0">
              <a:effectLst>
                <a:outerShdw blurRad="38100" dist="38100" dir="2700000" algn="tl">
                  <a:srgbClr val="000000">
                    <a:alpha val="43137"/>
                  </a:srgbClr>
                </a:outerShdw>
              </a:effectLst>
            </a:rPr>
            <a:t> </a:t>
          </a:r>
          <a:r>
            <a:rPr lang="ru-RU" sz="2000" b="1" kern="1200" dirty="0" err="1">
              <a:effectLst>
                <a:outerShdw blurRad="38100" dist="38100" dir="2700000" algn="tl">
                  <a:srgbClr val="000000">
                    <a:alpha val="43137"/>
                  </a:srgbClr>
                </a:outerShdw>
              </a:effectLst>
            </a:rPr>
            <a:t>хворих</a:t>
          </a:r>
          <a:r>
            <a:rPr lang="ru-RU" sz="2000" b="1" kern="1200" dirty="0">
              <a:effectLst>
                <a:outerShdw blurRad="38100" dist="38100" dir="2700000" algn="tl">
                  <a:srgbClr val="000000">
                    <a:alpha val="43137"/>
                  </a:srgbClr>
                </a:outerShdw>
              </a:effectLst>
            </a:rPr>
            <a:t>.</a:t>
          </a:r>
          <a:endParaRPr lang="es-ES" sz="2000" b="1" kern="1200" dirty="0">
            <a:effectLst>
              <a:outerShdw blurRad="38100" dist="38100" dir="2700000" algn="tl">
                <a:srgbClr val="000000">
                  <a:alpha val="43137"/>
                </a:srgbClr>
              </a:outerShdw>
            </a:effectLst>
          </a:endParaRPr>
        </a:p>
      </dsp:txBody>
      <dsp:txXfrm rot="10800000">
        <a:off x="534618" y="484240"/>
        <a:ext cx="7855226" cy="370537"/>
      </dsp:txXfrm>
    </dsp:sp>
    <dsp:sp modelId="{B771A9FD-1A36-4F4E-B943-39A76BEC5DD4}">
      <dsp:nvSpPr>
        <dsp:cNvPr id="0" name=""/>
        <dsp:cNvSpPr/>
      </dsp:nvSpPr>
      <dsp:spPr>
        <a:xfrm>
          <a:off x="248683" y="484240"/>
          <a:ext cx="370537" cy="370537"/>
        </a:xfrm>
        <a:prstGeom prst="heart">
          <a:avLst/>
        </a:prstGeom>
        <a:solidFill>
          <a:srgbClr val="89CB05"/>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74355F8-F5A9-4CCC-80EA-6DD432903CF4}">
      <dsp:nvSpPr>
        <dsp:cNvPr id="0" name=""/>
        <dsp:cNvSpPr/>
      </dsp:nvSpPr>
      <dsp:spPr>
        <a:xfrm rot="10800000">
          <a:off x="441984" y="965386"/>
          <a:ext cx="7947860" cy="370537"/>
        </a:xfrm>
        <a:prstGeom prst="homePlate">
          <a:avLst/>
        </a:prstGeom>
        <a:gradFill rotWithShape="0">
          <a:gsLst>
            <a:gs pos="0">
              <a:schemeClr val="accent2">
                <a:hueOff val="4050009"/>
                <a:satOff val="0"/>
                <a:lumOff val="-4258"/>
                <a:alphaOff val="0"/>
                <a:satMod val="103000"/>
                <a:lumMod val="102000"/>
                <a:tint val="94000"/>
              </a:schemeClr>
            </a:gs>
            <a:gs pos="50000">
              <a:schemeClr val="accent2">
                <a:hueOff val="4050009"/>
                <a:satOff val="0"/>
                <a:lumOff val="-4258"/>
                <a:alphaOff val="0"/>
                <a:satMod val="110000"/>
                <a:lumMod val="100000"/>
                <a:shade val="100000"/>
              </a:schemeClr>
            </a:gs>
            <a:gs pos="100000">
              <a:schemeClr val="accent2">
                <a:hueOff val="4050009"/>
                <a:satOff val="0"/>
                <a:lumOff val="-425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У них </a:t>
          </a:r>
          <a:r>
            <a:rPr lang="ru-RU" sz="2000" b="1" kern="1200" dirty="0" err="1">
              <a:effectLst>
                <a:outerShdw blurRad="38100" dist="38100" dir="2700000" algn="tl">
                  <a:srgbClr val="000000">
                    <a:alpha val="43137"/>
                  </a:srgbClr>
                </a:outerShdw>
              </a:effectLst>
            </a:rPr>
            <a:t>було</a:t>
          </a:r>
          <a:r>
            <a:rPr lang="ru-RU" sz="2000" b="1" kern="1200" dirty="0">
              <a:effectLst>
                <a:outerShdw blurRad="38100" dist="38100" dir="2700000" algn="tl">
                  <a:srgbClr val="000000">
                    <a:alpha val="43137"/>
                  </a:srgbClr>
                </a:outerShdw>
              </a:effectLst>
            </a:rPr>
            <a:t> все </a:t>
          </a:r>
          <a:r>
            <a:rPr lang="ru-RU" sz="2000" b="1" kern="1200" dirty="0" err="1">
              <a:effectLst>
                <a:outerShdw blurRad="38100" dist="38100" dir="2700000" algn="tl">
                  <a:srgbClr val="000000">
                    <a:alpha val="43137"/>
                  </a:srgbClr>
                </a:outerShdw>
              </a:effectLst>
            </a:rPr>
            <a:t>спільне</a:t>
          </a:r>
          <a:endParaRPr lang="es-ES" sz="2000" b="1" kern="1200" dirty="0">
            <a:effectLst>
              <a:outerShdw blurRad="38100" dist="38100" dir="2700000" algn="tl">
                <a:srgbClr val="000000">
                  <a:alpha val="43137"/>
                </a:srgbClr>
              </a:outerShdw>
            </a:effectLst>
          </a:endParaRPr>
        </a:p>
      </dsp:txBody>
      <dsp:txXfrm rot="10800000">
        <a:off x="534618" y="965386"/>
        <a:ext cx="7855226" cy="370537"/>
      </dsp:txXfrm>
    </dsp:sp>
    <dsp:sp modelId="{B9DA2D1F-B724-43FA-9BD2-EB7F13A6627D}">
      <dsp:nvSpPr>
        <dsp:cNvPr id="0" name=""/>
        <dsp:cNvSpPr/>
      </dsp:nvSpPr>
      <dsp:spPr>
        <a:xfrm>
          <a:off x="248683" y="965386"/>
          <a:ext cx="370537" cy="370537"/>
        </a:xfrm>
        <a:prstGeom prst="heart">
          <a:avLst/>
        </a:prstGeom>
        <a:solidFill>
          <a:srgbClr val="20C012"/>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3358233-AB0B-499A-B985-326DDD53CC03}">
      <dsp:nvSpPr>
        <dsp:cNvPr id="0" name=""/>
        <dsp:cNvSpPr/>
      </dsp:nvSpPr>
      <dsp:spPr>
        <a:xfrm rot="10800000">
          <a:off x="441984" y="1446533"/>
          <a:ext cx="7947860" cy="370537"/>
        </a:xfrm>
        <a:prstGeom prst="homePlate">
          <a:avLst/>
        </a:prstGeom>
        <a:gradFill rotWithShape="0">
          <a:gsLst>
            <a:gs pos="0">
              <a:schemeClr val="accent2">
                <a:hueOff val="6075013"/>
                <a:satOff val="0"/>
                <a:lumOff val="-6387"/>
                <a:alphaOff val="0"/>
                <a:satMod val="103000"/>
                <a:lumMod val="102000"/>
                <a:tint val="94000"/>
              </a:schemeClr>
            </a:gs>
            <a:gs pos="50000">
              <a:schemeClr val="accent2">
                <a:hueOff val="6075013"/>
                <a:satOff val="0"/>
                <a:lumOff val="-6387"/>
                <a:alphaOff val="0"/>
                <a:satMod val="110000"/>
                <a:lumMod val="100000"/>
                <a:shade val="100000"/>
              </a:schemeClr>
            </a:gs>
            <a:gs pos="100000">
              <a:schemeClr val="accent2">
                <a:hueOff val="6075013"/>
                <a:satOff val="0"/>
                <a:lumOff val="-638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Вони </a:t>
          </a:r>
          <a:r>
            <a:rPr lang="ru-RU" sz="2000" b="1" kern="1200" dirty="0" err="1">
              <a:effectLst>
                <a:outerShdw blurRad="38100" dist="38100" dir="2700000" algn="tl">
                  <a:srgbClr val="000000">
                    <a:alpha val="43137"/>
                  </a:srgbClr>
                </a:outerShdw>
              </a:effectLst>
            </a:rPr>
            <a:t>ділилися</a:t>
          </a:r>
          <a:r>
            <a:rPr lang="ru-RU" sz="2000" b="1" kern="1200" dirty="0">
              <a:effectLst>
                <a:outerShdw blurRad="38100" dist="38100" dir="2700000" algn="tl">
                  <a:srgbClr val="000000">
                    <a:alpha val="43137"/>
                  </a:srgbClr>
                </a:outerShdw>
              </a:effectLst>
            </a:rPr>
            <a:t> </a:t>
          </a:r>
          <a:r>
            <a:rPr lang="ru-RU" sz="2000" b="1" kern="1200" dirty="0" err="1">
              <a:effectLst>
                <a:outerShdw blurRad="38100" dist="38100" dir="2700000" algn="tl">
                  <a:srgbClr val="000000">
                    <a:alpha val="43137"/>
                  </a:srgbClr>
                </a:outerShdw>
              </a:effectLst>
            </a:rPr>
            <a:t>тим</a:t>
          </a:r>
          <a:r>
            <a:rPr lang="ru-RU" sz="2000" b="1" kern="1200" dirty="0">
              <a:effectLst>
                <a:outerShdw blurRad="38100" dist="38100" dir="2700000" algn="tl">
                  <a:srgbClr val="000000">
                    <a:alpha val="43137"/>
                  </a:srgbClr>
                </a:outerShdw>
              </a:effectLst>
            </a:rPr>
            <a:t>, </a:t>
          </a:r>
          <a:r>
            <a:rPr lang="ru-RU" sz="2000" b="1" kern="1200" dirty="0" err="1">
              <a:effectLst>
                <a:outerShdw blurRad="38100" dist="38100" dir="2700000" algn="tl">
                  <a:srgbClr val="000000">
                    <a:alpha val="43137"/>
                  </a:srgbClr>
                </a:outerShdw>
              </a:effectLst>
            </a:rPr>
            <a:t>що</a:t>
          </a:r>
          <a:r>
            <a:rPr lang="ru-RU" sz="2000" b="1" kern="1200" dirty="0">
              <a:effectLst>
                <a:outerShdw blurRad="38100" dist="38100" dir="2700000" algn="tl">
                  <a:srgbClr val="000000">
                    <a:alpha val="43137"/>
                  </a:srgbClr>
                </a:outerShdw>
              </a:effectLst>
            </a:rPr>
            <a:t> </a:t>
          </a:r>
          <a:r>
            <a:rPr lang="ru-RU" sz="2000" b="1" kern="1200" dirty="0" err="1">
              <a:effectLst>
                <a:outerShdw blurRad="38100" dist="38100" dir="2700000" algn="tl">
                  <a:srgbClr val="000000">
                    <a:alpha val="43137"/>
                  </a:srgbClr>
                </a:outerShdw>
              </a:effectLst>
            </a:rPr>
            <a:t>мали</a:t>
          </a:r>
          <a:r>
            <a:rPr lang="ru-RU" sz="2000" b="1" kern="1200" dirty="0">
              <a:effectLst>
                <a:outerShdw blurRad="38100" dist="38100" dir="2700000" algn="tl">
                  <a:srgbClr val="000000">
                    <a:alpha val="43137"/>
                  </a:srgbClr>
                </a:outerShdw>
              </a:effectLst>
            </a:rPr>
            <a:t>, з </a:t>
          </a:r>
          <a:r>
            <a:rPr lang="ru-RU" sz="2000" b="1" kern="1200" dirty="0" err="1">
              <a:effectLst>
                <a:outerShdw blurRad="38100" dist="38100" dir="2700000" algn="tl">
                  <a:srgbClr val="000000">
                    <a:alpha val="43137"/>
                  </a:srgbClr>
                </a:outerShdw>
              </a:effectLst>
            </a:rPr>
            <a:t>тими</a:t>
          </a:r>
          <a:r>
            <a:rPr lang="ru-RU" sz="2000" b="1" kern="1200" dirty="0">
              <a:effectLst>
                <a:outerShdw blurRad="38100" dist="38100" dir="2700000" algn="tl">
                  <a:srgbClr val="000000">
                    <a:alpha val="43137"/>
                  </a:srgbClr>
                </a:outerShdw>
              </a:effectLst>
            </a:rPr>
            <a:t>, </a:t>
          </a:r>
          <a:r>
            <a:rPr lang="ru-RU" sz="2000" b="1" kern="1200" dirty="0" err="1">
              <a:effectLst>
                <a:outerShdw blurRad="38100" dist="38100" dir="2700000" algn="tl">
                  <a:srgbClr val="000000">
                    <a:alpha val="43137"/>
                  </a:srgbClr>
                </a:outerShdw>
              </a:effectLst>
            </a:rPr>
            <a:t>хто</a:t>
          </a:r>
          <a:r>
            <a:rPr lang="ru-RU" sz="2000" b="1" kern="1200" dirty="0">
              <a:effectLst>
                <a:outerShdw blurRad="38100" dist="38100" dir="2700000" algn="tl">
                  <a:srgbClr val="000000">
                    <a:alpha val="43137"/>
                  </a:srgbClr>
                </a:outerShdw>
              </a:effectLst>
            </a:rPr>
            <a:t>  </a:t>
          </a:r>
          <a:r>
            <a:rPr lang="ru-RU" sz="2000" b="1" kern="1200" dirty="0" err="1">
              <a:effectLst>
                <a:outerShdw blurRad="38100" dist="38100" dir="2700000" algn="tl">
                  <a:srgbClr val="000000">
                    <a:alpha val="43137"/>
                  </a:srgbClr>
                </a:outerShdw>
              </a:effectLst>
            </a:rPr>
            <a:t>потребував</a:t>
          </a:r>
          <a:r>
            <a:rPr lang="ru-RU" sz="2000" b="1" kern="1200" dirty="0">
              <a:effectLst>
                <a:outerShdw blurRad="38100" dist="38100" dir="2700000" algn="tl">
                  <a:srgbClr val="000000">
                    <a:alpha val="43137"/>
                  </a:srgbClr>
                </a:outerShdw>
              </a:effectLst>
            </a:rPr>
            <a:t>.</a:t>
          </a:r>
          <a:endParaRPr lang="es-ES" sz="2000" b="1" kern="1200" dirty="0">
            <a:effectLst>
              <a:outerShdw blurRad="38100" dist="38100" dir="2700000" algn="tl">
                <a:srgbClr val="000000">
                  <a:alpha val="43137"/>
                </a:srgbClr>
              </a:outerShdw>
            </a:effectLst>
          </a:endParaRPr>
        </a:p>
      </dsp:txBody>
      <dsp:txXfrm rot="10800000">
        <a:off x="534618" y="1446533"/>
        <a:ext cx="7855226" cy="370537"/>
      </dsp:txXfrm>
    </dsp:sp>
    <dsp:sp modelId="{36EA4B06-54A1-42F3-9F9F-6E6B3E2C1CAB}">
      <dsp:nvSpPr>
        <dsp:cNvPr id="0" name=""/>
        <dsp:cNvSpPr/>
      </dsp:nvSpPr>
      <dsp:spPr>
        <a:xfrm>
          <a:off x="248683" y="1446533"/>
          <a:ext cx="370537" cy="370537"/>
        </a:xfrm>
        <a:prstGeom prst="heart">
          <a:avLst/>
        </a:prstGeom>
        <a:solidFill>
          <a:srgbClr val="00B047"/>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C9F8CF2-3B20-4C2F-BDB2-BFDC4C9B239A}">
      <dsp:nvSpPr>
        <dsp:cNvPr id="0" name=""/>
        <dsp:cNvSpPr/>
      </dsp:nvSpPr>
      <dsp:spPr>
        <a:xfrm rot="10800000">
          <a:off x="441984" y="1927679"/>
          <a:ext cx="7947860" cy="370537"/>
        </a:xfrm>
        <a:prstGeom prst="homePlate">
          <a:avLst/>
        </a:prstGeom>
        <a:gradFill rotWithShape="0">
          <a:gsLst>
            <a:gs pos="0">
              <a:schemeClr val="accent2">
                <a:hueOff val="8100017"/>
                <a:satOff val="0"/>
                <a:lumOff val="-8515"/>
                <a:alphaOff val="0"/>
                <a:satMod val="103000"/>
                <a:lumMod val="102000"/>
                <a:tint val="94000"/>
              </a:schemeClr>
            </a:gs>
            <a:gs pos="50000">
              <a:schemeClr val="accent2">
                <a:hueOff val="8100017"/>
                <a:satOff val="0"/>
                <a:lumOff val="-8515"/>
                <a:alphaOff val="0"/>
                <a:satMod val="110000"/>
                <a:lumMod val="100000"/>
                <a:shade val="100000"/>
              </a:schemeClr>
            </a:gs>
            <a:gs pos="100000">
              <a:schemeClr val="accent2">
                <a:hueOff val="8100017"/>
                <a:satOff val="0"/>
                <a:lumOff val="-851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uk-UA" sz="2000" b="1" kern="1200" dirty="0">
              <a:effectLst>
                <a:outerShdw blurRad="38100" dist="38100" dir="2700000" algn="tl">
                  <a:srgbClr val="000000">
                    <a:alpha val="43137"/>
                  </a:srgbClr>
                </a:outerShdw>
              </a:effectLst>
            </a:rPr>
            <a:t>Вони мали публічні збори</a:t>
          </a:r>
          <a:r>
            <a:rPr lang="ru-RU" sz="2000" b="1" kern="1200" dirty="0">
              <a:effectLst>
                <a:outerShdw blurRad="38100" dist="38100" dir="2700000" algn="tl">
                  <a:srgbClr val="000000">
                    <a:alpha val="43137"/>
                  </a:srgbClr>
                </a:outerShdw>
              </a:effectLst>
            </a:rPr>
            <a:t>.</a:t>
          </a:r>
          <a:endParaRPr lang="es-ES" sz="2000" b="1" kern="1200" dirty="0">
            <a:effectLst>
              <a:outerShdw blurRad="38100" dist="38100" dir="2700000" algn="tl">
                <a:srgbClr val="000000">
                  <a:alpha val="43137"/>
                </a:srgbClr>
              </a:outerShdw>
            </a:effectLst>
          </a:endParaRPr>
        </a:p>
      </dsp:txBody>
      <dsp:txXfrm rot="10800000">
        <a:off x="534618" y="1927679"/>
        <a:ext cx="7855226" cy="370537"/>
      </dsp:txXfrm>
    </dsp:sp>
    <dsp:sp modelId="{8CC3E3EE-2716-4106-81EA-17A7E5630B27}">
      <dsp:nvSpPr>
        <dsp:cNvPr id="0" name=""/>
        <dsp:cNvSpPr/>
      </dsp:nvSpPr>
      <dsp:spPr>
        <a:xfrm>
          <a:off x="248683" y="1927679"/>
          <a:ext cx="370537" cy="370537"/>
        </a:xfrm>
        <a:prstGeom prst="heart">
          <a:avLst/>
        </a:prstGeom>
        <a:solidFill>
          <a:srgbClr val="05A9A9"/>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9119926-C6C4-4EA9-880F-E3207FCFD84A}">
      <dsp:nvSpPr>
        <dsp:cNvPr id="0" name=""/>
        <dsp:cNvSpPr/>
      </dsp:nvSpPr>
      <dsp:spPr>
        <a:xfrm rot="10800000">
          <a:off x="441984" y="2408825"/>
          <a:ext cx="7947860" cy="370537"/>
        </a:xfrm>
        <a:prstGeom prst="homePlate">
          <a:avLst/>
        </a:prstGeom>
        <a:gradFill rotWithShape="0">
          <a:gsLst>
            <a:gs pos="0">
              <a:schemeClr val="accent2">
                <a:hueOff val="10125021"/>
                <a:satOff val="0"/>
                <a:lumOff val="-10644"/>
                <a:alphaOff val="0"/>
                <a:satMod val="103000"/>
                <a:lumMod val="102000"/>
                <a:tint val="94000"/>
              </a:schemeClr>
            </a:gs>
            <a:gs pos="50000">
              <a:schemeClr val="accent2">
                <a:hueOff val="10125021"/>
                <a:satOff val="0"/>
                <a:lumOff val="-10644"/>
                <a:alphaOff val="0"/>
                <a:satMod val="110000"/>
                <a:lumMod val="100000"/>
                <a:shade val="100000"/>
              </a:schemeClr>
            </a:gs>
            <a:gs pos="100000">
              <a:schemeClr val="accent2">
                <a:hueOff val="10125021"/>
                <a:satOff val="0"/>
                <a:lumOff val="-1064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err="1">
              <a:effectLst>
                <a:outerShdw blurRad="38100" dist="38100" dir="2700000" algn="tl">
                  <a:srgbClr val="000000">
                    <a:alpha val="43137"/>
                  </a:srgbClr>
                </a:outerShdw>
              </a:effectLst>
            </a:rPr>
            <a:t>Зустрічалися</a:t>
          </a:r>
          <a:r>
            <a:rPr lang="ru-RU" sz="2000" b="1" kern="1200" dirty="0">
              <a:effectLst>
                <a:outerShdw blurRad="38100" dist="38100" dir="2700000" algn="tl">
                  <a:srgbClr val="000000">
                    <a:alpha val="43137"/>
                  </a:srgbClr>
                </a:outerShdw>
              </a:effectLst>
            </a:rPr>
            <a:t> по </a:t>
          </a:r>
          <a:r>
            <a:rPr lang="ru-RU" sz="2000" b="1" kern="1200" dirty="0" err="1">
              <a:effectLst>
                <a:outerShdw blurRad="38100" dist="38100" dir="2700000" algn="tl">
                  <a:srgbClr val="000000">
                    <a:alpha val="43137"/>
                  </a:srgbClr>
                </a:outerShdw>
              </a:effectLst>
            </a:rPr>
            <a:t>домівках</a:t>
          </a:r>
          <a:r>
            <a:rPr lang="ru-RU" sz="2000" b="1" kern="1200" dirty="0">
              <a:effectLst>
                <a:outerShdw blurRad="38100" dist="38100" dir="2700000" algn="tl">
                  <a:srgbClr val="000000">
                    <a:alpha val="43137"/>
                  </a:srgbClr>
                </a:outerShdw>
              </a:effectLst>
            </a:rPr>
            <a:t>, де </a:t>
          </a:r>
          <a:r>
            <a:rPr lang="ru-RU" sz="2000" b="1" kern="1200" dirty="0" err="1">
              <a:effectLst>
                <a:outerShdw blurRad="38100" dist="38100" dir="2700000" algn="tl">
                  <a:srgbClr val="000000">
                    <a:alpha val="43137"/>
                  </a:srgbClr>
                </a:outerShdw>
              </a:effectLst>
            </a:rPr>
            <a:t>святкували</a:t>
          </a:r>
          <a:r>
            <a:rPr lang="ru-RU" sz="2000" b="1" kern="1200" dirty="0">
              <a:effectLst>
                <a:outerShdw blurRad="38100" dist="38100" dir="2700000" algn="tl">
                  <a:srgbClr val="000000">
                    <a:alpha val="43137"/>
                  </a:srgbClr>
                </a:outerShdw>
              </a:effectLst>
            </a:rPr>
            <a:t> </a:t>
          </a:r>
          <a:r>
            <a:rPr lang="ru-RU" sz="2000" b="1" kern="1200" dirty="0" err="1">
              <a:effectLst>
                <a:outerShdw blurRad="38100" dist="38100" dir="2700000" algn="tl">
                  <a:srgbClr val="000000">
                    <a:alpha val="43137"/>
                  </a:srgbClr>
                </a:outerShdw>
              </a:effectLst>
            </a:rPr>
            <a:t>Святу</a:t>
          </a:r>
          <a:r>
            <a:rPr lang="ru-RU" sz="2000" b="1" kern="1200" dirty="0">
              <a:effectLst>
                <a:outerShdw blurRad="38100" dist="38100" dir="2700000" algn="tl">
                  <a:srgbClr val="000000">
                    <a:alpha val="43137"/>
                  </a:srgbClr>
                </a:outerShdw>
              </a:effectLst>
            </a:rPr>
            <a:t> вечерю</a:t>
          </a:r>
          <a:endParaRPr lang="es-ES" sz="2000" b="1" kern="1200" dirty="0">
            <a:effectLst>
              <a:outerShdw blurRad="38100" dist="38100" dir="2700000" algn="tl">
                <a:srgbClr val="000000">
                  <a:alpha val="43137"/>
                </a:srgbClr>
              </a:outerShdw>
            </a:effectLst>
          </a:endParaRPr>
        </a:p>
      </dsp:txBody>
      <dsp:txXfrm rot="10800000">
        <a:off x="534618" y="2408825"/>
        <a:ext cx="7855226" cy="370537"/>
      </dsp:txXfrm>
    </dsp:sp>
    <dsp:sp modelId="{8B3316BC-2B74-4B7F-B9A7-E865537FF35F}">
      <dsp:nvSpPr>
        <dsp:cNvPr id="0" name=""/>
        <dsp:cNvSpPr/>
      </dsp:nvSpPr>
      <dsp:spPr>
        <a:xfrm>
          <a:off x="248683" y="2408825"/>
          <a:ext cx="370537" cy="370537"/>
        </a:xfrm>
        <a:prstGeom prst="heart">
          <a:avLst/>
        </a:prstGeom>
        <a:solidFill>
          <a:srgbClr val="0C469E"/>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C273BEF-115B-4D1F-847D-6649371DF806}">
      <dsp:nvSpPr>
        <dsp:cNvPr id="0" name=""/>
        <dsp:cNvSpPr/>
      </dsp:nvSpPr>
      <dsp:spPr>
        <a:xfrm rot="10800000">
          <a:off x="441984" y="2889971"/>
          <a:ext cx="7947860" cy="370537"/>
        </a:xfrm>
        <a:prstGeom prst="homePlate">
          <a:avLst/>
        </a:prstGeom>
        <a:gradFill rotWithShape="0">
          <a:gsLst>
            <a:gs pos="0">
              <a:schemeClr val="accent2">
                <a:hueOff val="12150026"/>
                <a:satOff val="0"/>
                <a:lumOff val="-12773"/>
                <a:alphaOff val="0"/>
                <a:satMod val="103000"/>
                <a:lumMod val="102000"/>
                <a:tint val="94000"/>
              </a:schemeClr>
            </a:gs>
            <a:gs pos="50000">
              <a:schemeClr val="accent2">
                <a:hueOff val="12150026"/>
                <a:satOff val="0"/>
                <a:lumOff val="-12773"/>
                <a:alphaOff val="0"/>
                <a:satMod val="110000"/>
                <a:lumMod val="100000"/>
                <a:shade val="100000"/>
              </a:schemeClr>
            </a:gs>
            <a:gs pos="100000">
              <a:schemeClr val="accent2">
                <a:hueOff val="12150026"/>
                <a:satOff val="0"/>
                <a:lumOff val="-1277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Вони жили з </a:t>
          </a:r>
          <a:r>
            <a:rPr lang="ru-RU" sz="2000" b="1" kern="1200" dirty="0" err="1">
              <a:effectLst>
                <a:outerShdw blurRad="38100" dist="38100" dir="2700000" algn="tl">
                  <a:srgbClr val="000000">
                    <a:alpha val="43137"/>
                  </a:srgbClr>
                </a:outerShdw>
              </a:effectLst>
            </a:rPr>
            <a:t>радістю</a:t>
          </a:r>
          <a:r>
            <a:rPr lang="ru-RU" sz="2000" b="1" kern="1200" dirty="0">
              <a:effectLst>
                <a:outerShdw blurRad="38100" dist="38100" dir="2700000" algn="tl">
                  <a:srgbClr val="000000">
                    <a:alpha val="43137"/>
                  </a:srgbClr>
                </a:outerShdw>
              </a:effectLst>
            </a:rPr>
            <a:t> і душевною </a:t>
          </a:r>
          <a:r>
            <a:rPr lang="ru-RU" sz="2000" b="1" kern="1200" dirty="0" err="1">
              <a:effectLst>
                <a:outerShdw blurRad="38100" dist="38100" dir="2700000" algn="tl">
                  <a:srgbClr val="000000">
                    <a:alpha val="43137"/>
                  </a:srgbClr>
                </a:outerShdw>
              </a:effectLst>
            </a:rPr>
            <a:t>простотою</a:t>
          </a:r>
          <a:endParaRPr lang="es-ES" sz="2000" b="1" kern="1200" dirty="0">
            <a:effectLst>
              <a:outerShdw blurRad="38100" dist="38100" dir="2700000" algn="tl">
                <a:srgbClr val="000000">
                  <a:alpha val="43137"/>
                </a:srgbClr>
              </a:outerShdw>
            </a:effectLst>
          </a:endParaRPr>
        </a:p>
      </dsp:txBody>
      <dsp:txXfrm rot="10800000">
        <a:off x="534618" y="2889971"/>
        <a:ext cx="7855226" cy="370537"/>
      </dsp:txXfrm>
    </dsp:sp>
    <dsp:sp modelId="{D889E4A5-8C3E-4785-B1C9-3C540E8153A9}">
      <dsp:nvSpPr>
        <dsp:cNvPr id="0" name=""/>
        <dsp:cNvSpPr/>
      </dsp:nvSpPr>
      <dsp:spPr>
        <a:xfrm>
          <a:off x="248683" y="2889971"/>
          <a:ext cx="370537" cy="370537"/>
        </a:xfrm>
        <a:prstGeom prst="heart">
          <a:avLst/>
        </a:prstGeom>
        <a:solidFill>
          <a:srgbClr val="110593"/>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E896A66-4610-42C5-8BC4-A177A6D9C65B}">
      <dsp:nvSpPr>
        <dsp:cNvPr id="0" name=""/>
        <dsp:cNvSpPr/>
      </dsp:nvSpPr>
      <dsp:spPr>
        <a:xfrm rot="10800000">
          <a:off x="441984" y="3371117"/>
          <a:ext cx="7947860" cy="370537"/>
        </a:xfrm>
        <a:prstGeom prst="homePlate">
          <a:avLst/>
        </a:prstGeom>
        <a:gradFill rotWithShape="0">
          <a:gsLst>
            <a:gs pos="0">
              <a:schemeClr val="accent2">
                <a:hueOff val="14175029"/>
                <a:satOff val="0"/>
                <a:lumOff val="-14902"/>
                <a:alphaOff val="0"/>
                <a:satMod val="103000"/>
                <a:lumMod val="102000"/>
                <a:tint val="94000"/>
              </a:schemeClr>
            </a:gs>
            <a:gs pos="50000">
              <a:schemeClr val="accent2">
                <a:hueOff val="14175029"/>
                <a:satOff val="0"/>
                <a:lumOff val="-14902"/>
                <a:alphaOff val="0"/>
                <a:satMod val="110000"/>
                <a:lumMod val="100000"/>
                <a:shade val="100000"/>
              </a:schemeClr>
            </a:gs>
            <a:gs pos="100000">
              <a:schemeClr val="accent2">
                <a:hueOff val="14175029"/>
                <a:satOff val="0"/>
                <a:lumOff val="-1490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uk-UA" sz="2000" b="1" kern="1200" dirty="0">
              <a:effectLst>
                <a:outerShdw blurRad="38100" dist="38100" dir="2700000" algn="tl">
                  <a:srgbClr val="000000">
                    <a:alpha val="43137"/>
                  </a:srgbClr>
                </a:outerShdw>
              </a:effectLst>
            </a:rPr>
            <a:t>Вони славили Бога</a:t>
          </a:r>
          <a:endParaRPr lang="es-ES" sz="2000" b="1" kern="1200" dirty="0">
            <a:effectLst>
              <a:outerShdw blurRad="38100" dist="38100" dir="2700000" algn="tl">
                <a:srgbClr val="000000">
                  <a:alpha val="43137"/>
                </a:srgbClr>
              </a:outerShdw>
            </a:effectLst>
          </a:endParaRPr>
        </a:p>
      </dsp:txBody>
      <dsp:txXfrm rot="10800000">
        <a:off x="534618" y="3371117"/>
        <a:ext cx="7855226" cy="370537"/>
      </dsp:txXfrm>
    </dsp:sp>
    <dsp:sp modelId="{E89E5BB7-EFAE-4919-B748-BE6D906FFF66}">
      <dsp:nvSpPr>
        <dsp:cNvPr id="0" name=""/>
        <dsp:cNvSpPr/>
      </dsp:nvSpPr>
      <dsp:spPr>
        <a:xfrm>
          <a:off x="248683" y="3371117"/>
          <a:ext cx="370537" cy="370537"/>
        </a:xfrm>
        <a:prstGeom prst="heart">
          <a:avLst/>
        </a:prstGeom>
        <a:solidFill>
          <a:srgbClr val="5D0C88"/>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90E8E9-DCDE-56D9-62A9-F798683A116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CDC9B61-7728-4F7C-68A7-98F3A62F99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3E5FD2-5F2A-3BF6-50FD-CD478A8E6D73}"/>
              </a:ext>
            </a:extLst>
          </p:cNvPr>
          <p:cNvSpPr>
            <a:spLocks noGrp="1"/>
          </p:cNvSpPr>
          <p:nvPr>
            <p:ph type="dt" sz="half" idx="10"/>
          </p:nvPr>
        </p:nvSpPr>
        <p:spPr/>
        <p:txBody>
          <a:bodyPr/>
          <a:lstStyle/>
          <a:p>
            <a:fld id="{064156D8-2780-45F6-8D23-90808D89B9A5}" type="datetimeFigureOut">
              <a:rPr lang="es-ES" smtClean="0"/>
              <a:t>03/04/2024</a:t>
            </a:fld>
            <a:endParaRPr lang="es-ES"/>
          </a:p>
        </p:txBody>
      </p:sp>
      <p:sp>
        <p:nvSpPr>
          <p:cNvPr id="5" name="Marcador de pie de página 4">
            <a:extLst>
              <a:ext uri="{FF2B5EF4-FFF2-40B4-BE49-F238E27FC236}">
                <a16:creationId xmlns:a16="http://schemas.microsoft.com/office/drawing/2014/main" id="{F8486B03-6141-D4E4-6586-0D55295F367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F3046BD-5BC0-873E-7659-94FFCFD8E84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279713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244708-5882-E07E-6C13-2C8CB426D5E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DE3C94E-169D-4B2B-22D4-3170DF08482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47F32F9-8995-3363-CC3F-0050C3B1F309}"/>
              </a:ext>
            </a:extLst>
          </p:cNvPr>
          <p:cNvSpPr>
            <a:spLocks noGrp="1"/>
          </p:cNvSpPr>
          <p:nvPr>
            <p:ph type="dt" sz="half" idx="10"/>
          </p:nvPr>
        </p:nvSpPr>
        <p:spPr/>
        <p:txBody>
          <a:bodyPr/>
          <a:lstStyle/>
          <a:p>
            <a:fld id="{064156D8-2780-45F6-8D23-90808D89B9A5}" type="datetimeFigureOut">
              <a:rPr lang="es-ES" smtClean="0"/>
              <a:t>03/04/2024</a:t>
            </a:fld>
            <a:endParaRPr lang="es-ES"/>
          </a:p>
        </p:txBody>
      </p:sp>
      <p:sp>
        <p:nvSpPr>
          <p:cNvPr id="5" name="Marcador de pie de página 4">
            <a:extLst>
              <a:ext uri="{FF2B5EF4-FFF2-40B4-BE49-F238E27FC236}">
                <a16:creationId xmlns:a16="http://schemas.microsoft.com/office/drawing/2014/main" id="{E4098EAB-20F1-1D0D-E3E6-9F56AEC8FC3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9C3419-75FF-E5CA-1570-14AB178C940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248851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A5CBF0E-63C2-F901-79F0-409982C5069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5A49B51-74DB-16F6-9EFC-E71B049B463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54F9BC-C7C3-7082-4949-C21242447D29}"/>
              </a:ext>
            </a:extLst>
          </p:cNvPr>
          <p:cNvSpPr>
            <a:spLocks noGrp="1"/>
          </p:cNvSpPr>
          <p:nvPr>
            <p:ph type="dt" sz="half" idx="10"/>
          </p:nvPr>
        </p:nvSpPr>
        <p:spPr/>
        <p:txBody>
          <a:bodyPr/>
          <a:lstStyle/>
          <a:p>
            <a:fld id="{064156D8-2780-45F6-8D23-90808D89B9A5}" type="datetimeFigureOut">
              <a:rPr lang="es-ES" smtClean="0"/>
              <a:t>03/04/2024</a:t>
            </a:fld>
            <a:endParaRPr lang="es-ES"/>
          </a:p>
        </p:txBody>
      </p:sp>
      <p:sp>
        <p:nvSpPr>
          <p:cNvPr id="5" name="Marcador de pie de página 4">
            <a:extLst>
              <a:ext uri="{FF2B5EF4-FFF2-40B4-BE49-F238E27FC236}">
                <a16:creationId xmlns:a16="http://schemas.microsoft.com/office/drawing/2014/main" id="{933B6D1F-5AEA-984F-295D-3A979E5FFE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C439ECC-73B6-896C-A26A-E896BC81BDBB}"/>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400706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03/04/2024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55409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03/04/2024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0315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03/04/2024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40358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03/04/2024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85031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03/04/2024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35203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03/04/2024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59469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03/04/2024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89390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03/04/2024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57666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83CD7-5575-BA4D-8239-D53A0DFEFE2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625E24B-5B23-F357-0682-7F75066D830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A113EF7-2D68-D929-4947-C24D890E4EE0}"/>
              </a:ext>
            </a:extLst>
          </p:cNvPr>
          <p:cNvSpPr>
            <a:spLocks noGrp="1"/>
          </p:cNvSpPr>
          <p:nvPr>
            <p:ph type="dt" sz="half" idx="10"/>
          </p:nvPr>
        </p:nvSpPr>
        <p:spPr/>
        <p:txBody>
          <a:bodyPr/>
          <a:lstStyle/>
          <a:p>
            <a:fld id="{064156D8-2780-45F6-8D23-90808D89B9A5}" type="datetimeFigureOut">
              <a:rPr lang="es-ES" smtClean="0"/>
              <a:t>03/04/2024</a:t>
            </a:fld>
            <a:endParaRPr lang="es-ES"/>
          </a:p>
        </p:txBody>
      </p:sp>
      <p:sp>
        <p:nvSpPr>
          <p:cNvPr id="5" name="Marcador de pie de página 4">
            <a:extLst>
              <a:ext uri="{FF2B5EF4-FFF2-40B4-BE49-F238E27FC236}">
                <a16:creationId xmlns:a16="http://schemas.microsoft.com/office/drawing/2014/main" id="{E8576418-C07B-EEE4-A2A1-0F58D439CBC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5C3110-5378-B749-E5D6-8DCB43F64A7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309735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03/04/2024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5846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03/04/2024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98293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03/04/2024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5009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E59659-496D-941A-0D88-793C3DE9C1D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EA9EFA9-01B8-852B-4B7D-7457375BF3C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10C7F7E-C236-54B9-6642-E005ECE44A70}"/>
              </a:ext>
            </a:extLst>
          </p:cNvPr>
          <p:cNvSpPr>
            <a:spLocks noGrp="1"/>
          </p:cNvSpPr>
          <p:nvPr>
            <p:ph type="dt" sz="half" idx="10"/>
          </p:nvPr>
        </p:nvSpPr>
        <p:spPr/>
        <p:txBody>
          <a:bodyPr/>
          <a:lstStyle/>
          <a:p>
            <a:fld id="{064156D8-2780-45F6-8D23-90808D89B9A5}" type="datetimeFigureOut">
              <a:rPr lang="es-ES" smtClean="0"/>
              <a:t>03/04/2024</a:t>
            </a:fld>
            <a:endParaRPr lang="es-ES"/>
          </a:p>
        </p:txBody>
      </p:sp>
      <p:sp>
        <p:nvSpPr>
          <p:cNvPr id="5" name="Marcador de pie de página 4">
            <a:extLst>
              <a:ext uri="{FF2B5EF4-FFF2-40B4-BE49-F238E27FC236}">
                <a16:creationId xmlns:a16="http://schemas.microsoft.com/office/drawing/2014/main" id="{8DC90827-A915-C07C-453F-A5C7A52B1D9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441032-A46A-FDC3-E7F9-1AF9069DBA68}"/>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63377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EA441E-1A60-FB61-4EE7-2201A96521C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DEFDAB1-C6CD-E254-A211-07A7301ECA2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C3AC807-62BA-63D9-7BB1-5F0058D3EC3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DF728A0-37C8-0163-0783-3A7E704E5128}"/>
              </a:ext>
            </a:extLst>
          </p:cNvPr>
          <p:cNvSpPr>
            <a:spLocks noGrp="1"/>
          </p:cNvSpPr>
          <p:nvPr>
            <p:ph type="dt" sz="half" idx="10"/>
          </p:nvPr>
        </p:nvSpPr>
        <p:spPr/>
        <p:txBody>
          <a:bodyPr/>
          <a:lstStyle/>
          <a:p>
            <a:fld id="{064156D8-2780-45F6-8D23-90808D89B9A5}" type="datetimeFigureOut">
              <a:rPr lang="es-ES" smtClean="0"/>
              <a:t>03/04/2024</a:t>
            </a:fld>
            <a:endParaRPr lang="es-ES"/>
          </a:p>
        </p:txBody>
      </p:sp>
      <p:sp>
        <p:nvSpPr>
          <p:cNvPr id="6" name="Marcador de pie de página 5">
            <a:extLst>
              <a:ext uri="{FF2B5EF4-FFF2-40B4-BE49-F238E27FC236}">
                <a16:creationId xmlns:a16="http://schemas.microsoft.com/office/drawing/2014/main" id="{102632B9-99AA-ADF4-5573-C5084F9EFA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688C0C8-86F5-F3F3-006D-130948B48027}"/>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355842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95C2F5-581F-1075-D936-B8038935D32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1E6E5FB-38E5-800D-1266-BE56079073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B64AC62-07B5-6B10-6A03-E45B219824A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7DC423C-A6B6-6D8D-A52A-C6C4F34EFD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6574984-BC49-94C3-4C1E-A74DEDA188F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22BDBF6-1712-7DC4-349E-9D55AF3E275A}"/>
              </a:ext>
            </a:extLst>
          </p:cNvPr>
          <p:cNvSpPr>
            <a:spLocks noGrp="1"/>
          </p:cNvSpPr>
          <p:nvPr>
            <p:ph type="dt" sz="half" idx="10"/>
          </p:nvPr>
        </p:nvSpPr>
        <p:spPr/>
        <p:txBody>
          <a:bodyPr/>
          <a:lstStyle/>
          <a:p>
            <a:fld id="{064156D8-2780-45F6-8D23-90808D89B9A5}" type="datetimeFigureOut">
              <a:rPr lang="es-ES" smtClean="0"/>
              <a:t>03/04/2024</a:t>
            </a:fld>
            <a:endParaRPr lang="es-ES"/>
          </a:p>
        </p:txBody>
      </p:sp>
      <p:sp>
        <p:nvSpPr>
          <p:cNvPr id="8" name="Marcador de pie de página 7">
            <a:extLst>
              <a:ext uri="{FF2B5EF4-FFF2-40B4-BE49-F238E27FC236}">
                <a16:creationId xmlns:a16="http://schemas.microsoft.com/office/drawing/2014/main" id="{8E6EFEF5-5324-DEF7-C5FE-C491394E4AD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A839133-985C-37B6-1F3D-C52D4CE1326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258901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A8DBF9-F98B-B4FB-3DC7-A906CC991E6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83058AC-93AD-25B3-3F7B-DC52D0ADCC32}"/>
              </a:ext>
            </a:extLst>
          </p:cNvPr>
          <p:cNvSpPr>
            <a:spLocks noGrp="1"/>
          </p:cNvSpPr>
          <p:nvPr>
            <p:ph type="dt" sz="half" idx="10"/>
          </p:nvPr>
        </p:nvSpPr>
        <p:spPr/>
        <p:txBody>
          <a:bodyPr/>
          <a:lstStyle/>
          <a:p>
            <a:fld id="{064156D8-2780-45F6-8D23-90808D89B9A5}" type="datetimeFigureOut">
              <a:rPr lang="es-ES" smtClean="0"/>
              <a:t>03/04/2024</a:t>
            </a:fld>
            <a:endParaRPr lang="es-ES"/>
          </a:p>
        </p:txBody>
      </p:sp>
      <p:sp>
        <p:nvSpPr>
          <p:cNvPr id="4" name="Marcador de pie de página 3">
            <a:extLst>
              <a:ext uri="{FF2B5EF4-FFF2-40B4-BE49-F238E27FC236}">
                <a16:creationId xmlns:a16="http://schemas.microsoft.com/office/drawing/2014/main" id="{C7AB352F-6DD7-0787-B559-D65550A541D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D667C44-720C-C544-0D20-2E3FA096145F}"/>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375799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4728B36-74FB-6F16-8AFA-47F468441106}"/>
              </a:ext>
            </a:extLst>
          </p:cNvPr>
          <p:cNvSpPr>
            <a:spLocks noGrp="1"/>
          </p:cNvSpPr>
          <p:nvPr>
            <p:ph type="dt" sz="half" idx="10"/>
          </p:nvPr>
        </p:nvSpPr>
        <p:spPr/>
        <p:txBody>
          <a:bodyPr/>
          <a:lstStyle/>
          <a:p>
            <a:fld id="{064156D8-2780-45F6-8D23-90808D89B9A5}" type="datetimeFigureOut">
              <a:rPr lang="es-ES" smtClean="0"/>
              <a:t>03/04/2024</a:t>
            </a:fld>
            <a:endParaRPr lang="es-ES"/>
          </a:p>
        </p:txBody>
      </p:sp>
      <p:sp>
        <p:nvSpPr>
          <p:cNvPr id="3" name="Marcador de pie de página 2">
            <a:extLst>
              <a:ext uri="{FF2B5EF4-FFF2-40B4-BE49-F238E27FC236}">
                <a16:creationId xmlns:a16="http://schemas.microsoft.com/office/drawing/2014/main" id="{E98B8B6F-7724-FA55-7F7D-3B00E3744B3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7FD07A4-321B-21A7-94E0-D7F08EF42C30}"/>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9920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90CCAB-DEEF-2FE7-F5E3-8296176A258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6DBFA40-0F1A-C99D-B717-E0F1832306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DE82ECE-1EA0-F059-A04B-23041ACA48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DC39CF-A16D-79BB-8928-E128008C3554}"/>
              </a:ext>
            </a:extLst>
          </p:cNvPr>
          <p:cNvSpPr>
            <a:spLocks noGrp="1"/>
          </p:cNvSpPr>
          <p:nvPr>
            <p:ph type="dt" sz="half" idx="10"/>
          </p:nvPr>
        </p:nvSpPr>
        <p:spPr/>
        <p:txBody>
          <a:bodyPr/>
          <a:lstStyle/>
          <a:p>
            <a:fld id="{064156D8-2780-45F6-8D23-90808D89B9A5}" type="datetimeFigureOut">
              <a:rPr lang="es-ES" smtClean="0"/>
              <a:t>03/04/2024</a:t>
            </a:fld>
            <a:endParaRPr lang="es-ES"/>
          </a:p>
        </p:txBody>
      </p:sp>
      <p:sp>
        <p:nvSpPr>
          <p:cNvPr id="6" name="Marcador de pie de página 5">
            <a:extLst>
              <a:ext uri="{FF2B5EF4-FFF2-40B4-BE49-F238E27FC236}">
                <a16:creationId xmlns:a16="http://schemas.microsoft.com/office/drawing/2014/main" id="{867ADA3A-3EED-870D-2FAB-BCA4CA9941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866CB44-2FB9-47C7-A0D8-5F761D7D72B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160285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393A73-210C-5F8E-AD72-933C62B978D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3B7F7AD-3B88-2B99-9FB7-6B34905931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5D4EBF0-61CC-4321-D1B2-472B04344B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9DCD1D7-ECCC-12A1-EE59-3C36902F6611}"/>
              </a:ext>
            </a:extLst>
          </p:cNvPr>
          <p:cNvSpPr>
            <a:spLocks noGrp="1"/>
          </p:cNvSpPr>
          <p:nvPr>
            <p:ph type="dt" sz="half" idx="10"/>
          </p:nvPr>
        </p:nvSpPr>
        <p:spPr/>
        <p:txBody>
          <a:bodyPr/>
          <a:lstStyle/>
          <a:p>
            <a:fld id="{064156D8-2780-45F6-8D23-90808D89B9A5}" type="datetimeFigureOut">
              <a:rPr lang="es-ES" smtClean="0"/>
              <a:t>03/04/2024</a:t>
            </a:fld>
            <a:endParaRPr lang="es-ES"/>
          </a:p>
        </p:txBody>
      </p:sp>
      <p:sp>
        <p:nvSpPr>
          <p:cNvPr id="6" name="Marcador de pie de página 5">
            <a:extLst>
              <a:ext uri="{FF2B5EF4-FFF2-40B4-BE49-F238E27FC236}">
                <a16:creationId xmlns:a16="http://schemas.microsoft.com/office/drawing/2014/main" id="{2F44825A-614E-BEE5-4F57-3090DF0D863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1AAB90-754A-9E7A-0A83-28F85495CDB5}"/>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100952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0D8C681-4B1B-674E-BBCB-446D844333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55B264-13D6-B9DD-CC4E-28248E3A2C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6EEBEE2-329E-B4E7-296D-903135B3FE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4156D8-2780-45F6-8D23-90808D89B9A5}" type="datetimeFigureOut">
              <a:rPr lang="es-ES" smtClean="0"/>
              <a:t>03/04/2024</a:t>
            </a:fld>
            <a:endParaRPr lang="es-ES"/>
          </a:p>
        </p:txBody>
      </p:sp>
      <p:sp>
        <p:nvSpPr>
          <p:cNvPr id="5" name="Marcador de pie de página 4">
            <a:extLst>
              <a:ext uri="{FF2B5EF4-FFF2-40B4-BE49-F238E27FC236}">
                <a16:creationId xmlns:a16="http://schemas.microsoft.com/office/drawing/2014/main" id="{9395ED17-29F9-7ABA-A6C3-E2CF5769E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6CCA6EA-7A64-4595-F429-F5F5D0B96F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438979D-E0D1-4279-BEA0-BD136A6AE052}" type="slidenum">
              <a:rPr lang="es-ES" smtClean="0"/>
              <a:t>‹Nº›</a:t>
            </a:fld>
            <a:endParaRPr lang="es-ES"/>
          </a:p>
        </p:txBody>
      </p:sp>
    </p:spTree>
    <p:extLst>
      <p:ext uri="{BB962C8B-B14F-4D97-AF65-F5344CB8AC3E}">
        <p14:creationId xmlns:p14="http://schemas.microsoft.com/office/powerpoint/2010/main" val="82829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03/04/2024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489527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5.jpg"/><Relationship Id="rId4" Type="http://schemas.openxmlformats.org/officeDocument/2006/relationships/diagramLayout" Target="../diagrams/layout1.xml"/><Relationship Id="rId9"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3420C89-0B09-4632-A4AF-3971D08BF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Cover">
            <a:extLst>
              <a:ext uri="{FF2B5EF4-FFF2-40B4-BE49-F238E27FC236}">
                <a16:creationId xmlns:a16="http://schemas.microsoft.com/office/drawing/2014/main" id="{4E5CBA61-BF74-40B4-A3A8-366BBA626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3300ACA1-4C65-4F60-B139-EA3F53C9CC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18"/>
            <a:ext cx="12188952" cy="3490956"/>
            <a:chOff x="651279" y="598259"/>
            <a:chExt cx="10889442" cy="5680742"/>
          </a:xfrm>
        </p:grpSpPr>
        <p:sp>
          <p:nvSpPr>
            <p:cNvPr id="14" name="Color">
              <a:extLst>
                <a:ext uri="{FF2B5EF4-FFF2-40B4-BE49-F238E27FC236}">
                  <a16:creationId xmlns:a16="http://schemas.microsoft.com/office/drawing/2014/main" id="{B79F55E3-994C-4E20-85AB-669EB4A11FA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olor">
              <a:extLst>
                <a:ext uri="{FF2B5EF4-FFF2-40B4-BE49-F238E27FC236}">
                  <a16:creationId xmlns:a16="http://schemas.microsoft.com/office/drawing/2014/main" id="{18ED73C6-80DF-4327-90E0-7F3F428C786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Imagen 1">
            <a:extLst>
              <a:ext uri="{FF2B5EF4-FFF2-40B4-BE49-F238E27FC236}">
                <a16:creationId xmlns:a16="http://schemas.microsoft.com/office/drawing/2014/main" id="{4C4868B8-BBC4-EEE9-8787-0684E8B1F57A}"/>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5055556" y="0"/>
            <a:ext cx="6862013"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Imagen 2">
            <a:extLst>
              <a:ext uri="{FF2B5EF4-FFF2-40B4-BE49-F238E27FC236}">
                <a16:creationId xmlns:a16="http://schemas.microsoft.com/office/drawing/2014/main" id="{35255FDA-4930-6227-C891-25A01CD5AEA9}"/>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r="-22"/>
          <a:stretch/>
        </p:blipFill>
        <p:spPr>
          <a:xfrm>
            <a:off x="5055556" y="3488410"/>
            <a:ext cx="6862013" cy="33695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6" name="Group 16">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7" name="Freeform: Shape 17" hidden="1">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hidden="1">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nvGrpSpPr>
          <p:cNvPr id="8" name="Group 16">
            <a:extLst>
              <a:ext uri="{FF2B5EF4-FFF2-40B4-BE49-F238E27FC236}">
                <a16:creationId xmlns:a16="http://schemas.microsoft.com/office/drawing/2014/main" id="{5E68CAC0-9BF5-0BEC-81AE-49EE60AFB5C8}"/>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flipV="1">
            <a:off x="0" y="-518"/>
            <a:ext cx="12188952" cy="6858000"/>
            <a:chOff x="0" y="0"/>
            <a:chExt cx="12188952" cy="6858000"/>
          </a:xfrm>
          <a:solidFill>
            <a:srgbClr val="885075"/>
          </a:solidFill>
        </p:grpSpPr>
        <p:sp>
          <p:nvSpPr>
            <p:cNvPr id="10" name="Freeform: Shape 17" hidden="1">
              <a:extLst>
                <a:ext uri="{FF2B5EF4-FFF2-40B4-BE49-F238E27FC236}">
                  <a16:creationId xmlns:a16="http://schemas.microsoft.com/office/drawing/2014/main" id="{CD7C2DAD-FD6F-5F66-B276-0460B51F418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Freeform: Shape 18" hidden="1">
              <a:extLst>
                <a:ext uri="{FF2B5EF4-FFF2-40B4-BE49-F238E27FC236}">
                  <a16:creationId xmlns:a16="http://schemas.microsoft.com/office/drawing/2014/main" id="{853170CD-F593-3621-B640-4FD469772B8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19">
              <a:extLst>
                <a:ext uri="{FF2B5EF4-FFF2-40B4-BE49-F238E27FC236}">
                  <a16:creationId xmlns:a16="http://schemas.microsoft.com/office/drawing/2014/main" id="{75940FD2-398B-1415-E9C9-BAF355D8936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0">
              <a:extLst>
                <a:ext uri="{FF2B5EF4-FFF2-40B4-BE49-F238E27FC236}">
                  <a16:creationId xmlns:a16="http://schemas.microsoft.com/office/drawing/2014/main" id="{9F7CF94A-4E1D-4B94-21F2-70ACF6B2CCE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1">
              <a:extLst>
                <a:ext uri="{FF2B5EF4-FFF2-40B4-BE49-F238E27FC236}">
                  <a16:creationId xmlns:a16="http://schemas.microsoft.com/office/drawing/2014/main" id="{E2D496C3-E69A-B5C1-25C5-6E88CD78DF0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rgbClr val="885075">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22">
              <a:extLst>
                <a:ext uri="{FF2B5EF4-FFF2-40B4-BE49-F238E27FC236}">
                  <a16:creationId xmlns:a16="http://schemas.microsoft.com/office/drawing/2014/main" id="{A2B9C5F1-3D53-5CBB-B21C-C2D155142D7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rgbClr val="885075">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23">
              <a:extLst>
                <a:ext uri="{FF2B5EF4-FFF2-40B4-BE49-F238E27FC236}">
                  <a16:creationId xmlns:a16="http://schemas.microsoft.com/office/drawing/2014/main" id="{4BE4425C-DFF7-5D5C-18E3-1C36A32B6CE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5" name="CuadroTexto 4">
            <a:extLst>
              <a:ext uri="{FF2B5EF4-FFF2-40B4-BE49-F238E27FC236}">
                <a16:creationId xmlns:a16="http://schemas.microsoft.com/office/drawing/2014/main" id="{3C09B097-9604-B8DB-0375-08237E49713E}"/>
              </a:ext>
            </a:extLst>
          </p:cNvPr>
          <p:cNvSpPr txBox="1"/>
          <p:nvPr/>
        </p:nvSpPr>
        <p:spPr>
          <a:xfrm>
            <a:off x="-1523" y="1458704"/>
            <a:ext cx="5055556" cy="1754326"/>
          </a:xfrm>
          <a:prstGeom prst="rect">
            <a:avLst/>
          </a:prstGeom>
          <a:noFill/>
        </p:spPr>
        <p:txBody>
          <a:bodyPr wrap="square" rtlCol="0">
            <a:spAutoFit/>
          </a:bodyPr>
          <a:lstStyle/>
          <a:p>
            <a:pPr algn="ctr"/>
            <a:r>
              <a:rPr lang="uk-UA" sz="5400" b="1" spc="50" dirty="0">
                <a:ln w="0"/>
                <a:solidFill>
                  <a:schemeClr val="bg2"/>
                </a:solidFill>
                <a:effectLst>
                  <a:innerShdw blurRad="63500" dist="50800" dir="13500000">
                    <a:srgbClr val="000000">
                      <a:alpha val="50000"/>
                    </a:srgbClr>
                  </a:innerShdw>
                </a:effectLst>
              </a:rPr>
              <a:t>ЛЮБОВ ЧИ ЕГОЇЗМ?</a:t>
            </a:r>
            <a:endParaRPr lang="es-ES" sz="5400" b="1" spc="50" dirty="0">
              <a:ln w="0"/>
              <a:solidFill>
                <a:schemeClr val="bg2"/>
              </a:solidFill>
              <a:effectLst>
                <a:innerShdw blurRad="63500" dist="50800" dir="13500000">
                  <a:srgbClr val="000000">
                    <a:alpha val="50000"/>
                  </a:srgbClr>
                </a:innerShdw>
              </a:effectLst>
            </a:endParaRPr>
          </a:p>
        </p:txBody>
      </p:sp>
      <p:sp>
        <p:nvSpPr>
          <p:cNvPr id="6" name="CuadroTexto 5">
            <a:extLst>
              <a:ext uri="{FF2B5EF4-FFF2-40B4-BE49-F238E27FC236}">
                <a16:creationId xmlns:a16="http://schemas.microsoft.com/office/drawing/2014/main" id="{4490A739-E832-F5B4-555D-73381EE8941A}"/>
              </a:ext>
            </a:extLst>
          </p:cNvPr>
          <p:cNvSpPr txBox="1"/>
          <p:nvPr/>
        </p:nvSpPr>
        <p:spPr>
          <a:xfrm>
            <a:off x="-49329" y="3640216"/>
            <a:ext cx="5055556" cy="1754326"/>
          </a:xfrm>
          <a:prstGeom prst="rect">
            <a:avLst/>
          </a:prstGeom>
          <a:noFill/>
        </p:spPr>
        <p:txBody>
          <a:bodyPr wrap="square" rtlCol="0">
            <a:spAutoFit/>
          </a:bodyPr>
          <a:lstStyle/>
          <a:p>
            <a:pPr algn="ctr"/>
            <a:r>
              <a:rPr lang="uk-UA" sz="5400" b="1" spc="50" dirty="0">
                <a:ln w="0"/>
                <a:solidFill>
                  <a:srgbClr val="9E4066"/>
                </a:solidFill>
                <a:effectLst>
                  <a:innerShdw blurRad="63500" dist="50800" dir="13500000">
                    <a:srgbClr val="000000">
                      <a:alpha val="50000"/>
                    </a:srgbClr>
                  </a:innerShdw>
                </a:effectLst>
              </a:rPr>
              <a:t>ГОЛОВНЕ ПИТАННЯ</a:t>
            </a:r>
            <a:endParaRPr lang="es-ES" sz="5400" b="1" spc="50" dirty="0">
              <a:ln w="0"/>
              <a:solidFill>
                <a:srgbClr val="9E4066"/>
              </a:solidFill>
              <a:effectLst>
                <a:innerShdw blurRad="63500" dist="50800" dir="13500000">
                  <a:srgbClr val="000000">
                    <a:alpha val="50000"/>
                  </a:srgbClr>
                </a:innerShdw>
              </a:effectLst>
            </a:endParaRPr>
          </a:p>
        </p:txBody>
      </p:sp>
      <p:sp>
        <p:nvSpPr>
          <p:cNvPr id="7" name="CuadroTexto 6">
            <a:extLst>
              <a:ext uri="{FF2B5EF4-FFF2-40B4-BE49-F238E27FC236}">
                <a16:creationId xmlns:a16="http://schemas.microsoft.com/office/drawing/2014/main" id="{28A636E4-BB6F-74F0-0C22-7E6518F9DD4D}"/>
              </a:ext>
            </a:extLst>
          </p:cNvPr>
          <p:cNvSpPr txBox="1"/>
          <p:nvPr/>
        </p:nvSpPr>
        <p:spPr>
          <a:xfrm>
            <a:off x="1432414" y="6059460"/>
            <a:ext cx="2088978" cy="584775"/>
          </a:xfrm>
          <a:prstGeom prst="rect">
            <a:avLst/>
          </a:prstGeom>
          <a:noFill/>
        </p:spPr>
        <p:txBody>
          <a:bodyPr wrap="square" rtlCol="0">
            <a:spAutoFit/>
          </a:bodyPr>
          <a:lstStyle/>
          <a:p>
            <a:pPr algn="ctr"/>
            <a:r>
              <a:rPr lang="ru-RU" sz="1600" b="1" dirty="0">
                <a:solidFill>
                  <a:schemeClr val="accent1">
                    <a:lumMod val="75000"/>
                  </a:schemeClr>
                </a:solidFill>
              </a:rPr>
              <a:t>Урок 2 за 13 </a:t>
            </a:r>
            <a:r>
              <a:rPr lang="ru-RU" sz="1600" b="1" dirty="0" err="1">
                <a:solidFill>
                  <a:schemeClr val="accent1">
                    <a:lumMod val="75000"/>
                  </a:schemeClr>
                </a:solidFill>
              </a:rPr>
              <a:t>квітня</a:t>
            </a:r>
            <a:r>
              <a:rPr lang="ru-RU" sz="1600" b="1" dirty="0">
                <a:solidFill>
                  <a:schemeClr val="accent1">
                    <a:lumMod val="75000"/>
                  </a:schemeClr>
                </a:solidFill>
              </a:rPr>
              <a:t> 2024 року</a:t>
            </a:r>
            <a:endParaRPr lang="es-ES" sz="1600" b="1" dirty="0">
              <a:solidFill>
                <a:schemeClr val="accent1">
                  <a:lumMod val="75000"/>
                </a:schemeClr>
              </a:solidFill>
            </a:endParaRPr>
          </a:p>
        </p:txBody>
      </p:sp>
    </p:spTree>
    <p:extLst>
      <p:ext uri="{BB962C8B-B14F-4D97-AF65-F5344CB8AC3E}">
        <p14:creationId xmlns:p14="http://schemas.microsoft.com/office/powerpoint/2010/main" val="334320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445DB24-D4C5-84EC-F47C-688FAB16738F}"/>
              </a:ext>
            </a:extLst>
          </p:cNvPr>
          <p:cNvSpPr txBox="1"/>
          <p:nvPr/>
        </p:nvSpPr>
        <p:spPr>
          <a:xfrm>
            <a:off x="1" y="-76200"/>
            <a:ext cx="9499074" cy="769441"/>
          </a:xfrm>
          <a:prstGeom prst="rect">
            <a:avLst/>
          </a:prstGeom>
          <a:noFill/>
        </p:spPr>
        <p:txBody>
          <a:bodyPr wrap="square">
            <a:spAutoFit/>
          </a:bodyPr>
          <a:lstStyle/>
          <a:p>
            <a:pPr algn="ctr"/>
            <a:r>
              <a:rPr lang="uk-UA"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ДОПОМОГА НУЖДЕННИМ</a:t>
            </a:r>
            <a:endPar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BA56BC4E-403C-4648-5D22-445B4EFC8274}"/>
              </a:ext>
            </a:extLst>
          </p:cNvPr>
          <p:cNvSpPr txBox="1"/>
          <p:nvPr/>
        </p:nvSpPr>
        <p:spPr>
          <a:xfrm>
            <a:off x="1011254" y="506662"/>
            <a:ext cx="7476565" cy="646331"/>
          </a:xfrm>
          <a:prstGeom prst="rect">
            <a:avLst/>
          </a:prstGeom>
          <a:noFill/>
        </p:spPr>
        <p:txBody>
          <a:bodyPr wrap="square">
            <a:spAutoFit/>
          </a:bodyPr>
          <a:lstStyle/>
          <a:p>
            <a:pPr algn="ctr"/>
            <a:r>
              <a:rPr lang="ru-RU" b="1" dirty="0">
                <a:solidFill>
                  <a:srgbClr val="82DAEF"/>
                </a:solidFill>
                <a:effectLst>
                  <a:outerShdw blurRad="38100" dist="38100" dir="2700000" algn="tl">
                    <a:srgbClr val="000000">
                      <a:alpha val="43137"/>
                    </a:srgbClr>
                  </a:outerShdw>
                </a:effectLst>
                <a:latin typeface="Comic Sans MS" panose="030F0702030302020204" pitchFamily="66" charset="0"/>
              </a:rPr>
              <a:t>«І продавали вони </a:t>
            </a:r>
            <a:r>
              <a:rPr lang="ru-RU" b="1" dirty="0" err="1">
                <a:solidFill>
                  <a:srgbClr val="82DAEF"/>
                </a:solidFill>
                <a:effectLst>
                  <a:outerShdw blurRad="38100" dist="38100" dir="2700000" algn="tl">
                    <a:srgbClr val="000000">
                      <a:alpha val="43137"/>
                    </a:srgbClr>
                  </a:outerShdw>
                </a:effectLst>
                <a:latin typeface="Comic Sans MS" panose="030F0702030302020204" pitchFamily="66" charset="0"/>
              </a:rPr>
              <a:t>майно</a:t>
            </a:r>
            <a:r>
              <a:rPr lang="ru-RU" b="1" dirty="0">
                <a:solidFill>
                  <a:srgbClr val="82DAEF"/>
                </a:solidFill>
                <a:effectLst>
                  <a:outerShdw blurRad="38100" dist="38100" dir="2700000" algn="tl">
                    <a:srgbClr val="000000">
                      <a:alpha val="43137"/>
                    </a:srgbClr>
                  </a:outerShdw>
                </a:effectLst>
                <a:latin typeface="Comic Sans MS" panose="030F0702030302020204" pitchFamily="66" charset="0"/>
              </a:rPr>
              <a:t> </a:t>
            </a:r>
            <a:r>
              <a:rPr lang="ru-RU" b="1" dirty="0" err="1">
                <a:solidFill>
                  <a:srgbClr val="82DAEF"/>
                </a:solidFill>
                <a:effectLst>
                  <a:outerShdw blurRad="38100" dist="38100" dir="2700000" algn="tl">
                    <a:srgbClr val="000000">
                      <a:alpha val="43137"/>
                    </a:srgbClr>
                  </a:outerShdw>
                </a:effectLst>
                <a:latin typeface="Comic Sans MS" panose="030F0702030302020204" pitchFamily="66" charset="0"/>
              </a:rPr>
              <a:t>своє</a:t>
            </a:r>
            <a:r>
              <a:rPr lang="ru-RU" b="1" dirty="0">
                <a:solidFill>
                  <a:srgbClr val="82DAEF"/>
                </a:solidFill>
                <a:effectLst>
                  <a:outerShdw blurRad="38100" dist="38100" dir="2700000" algn="tl">
                    <a:srgbClr val="000000">
                      <a:alpha val="43137"/>
                    </a:srgbClr>
                  </a:outerShdw>
                </a:effectLst>
                <a:latin typeface="Comic Sans MS" panose="030F0702030302020204" pitchFamily="66" charset="0"/>
              </a:rPr>
              <a:t> та </a:t>
            </a:r>
            <a:r>
              <a:rPr lang="ru-RU" b="1" dirty="0" err="1">
                <a:solidFill>
                  <a:srgbClr val="82DAEF"/>
                </a:solidFill>
                <a:effectLst>
                  <a:outerShdw blurRad="38100" dist="38100" dir="2700000" algn="tl">
                    <a:srgbClr val="000000">
                      <a:alpha val="43137"/>
                    </a:srgbClr>
                  </a:outerShdw>
                </a:effectLst>
                <a:latin typeface="Comic Sans MS" panose="030F0702030302020204" pitchFamily="66" charset="0"/>
              </a:rPr>
              <a:t>маєток</a:t>
            </a:r>
            <a:r>
              <a:rPr lang="ru-RU" b="1" dirty="0">
                <a:solidFill>
                  <a:srgbClr val="82DAEF"/>
                </a:solidFill>
                <a:effectLst>
                  <a:outerShdw blurRad="38100" dist="38100" dir="2700000" algn="tl">
                    <a:srgbClr val="000000">
                      <a:alpha val="43137"/>
                    </a:srgbClr>
                  </a:outerShdw>
                </a:effectLst>
                <a:latin typeface="Comic Sans MS" panose="030F0702030302020204" pitchFamily="66" charset="0"/>
              </a:rPr>
              <a:t> </a:t>
            </a:r>
            <a:r>
              <a:rPr lang="ru-RU" b="1" dirty="0" err="1">
                <a:solidFill>
                  <a:srgbClr val="82DAEF"/>
                </a:solidFill>
                <a:effectLst>
                  <a:outerShdw blurRad="38100" dist="38100" dir="2700000" algn="tl">
                    <a:srgbClr val="000000">
                      <a:alpha val="43137"/>
                    </a:srgbClr>
                  </a:outerShdw>
                </a:effectLst>
                <a:latin typeface="Comic Sans MS" panose="030F0702030302020204" pitchFamily="66" charset="0"/>
              </a:rPr>
              <a:t>свій</a:t>
            </a:r>
            <a:r>
              <a:rPr lang="ru-RU" b="1" dirty="0">
                <a:solidFill>
                  <a:srgbClr val="82DAEF"/>
                </a:solidFill>
                <a:effectLst>
                  <a:outerShdw blurRad="38100" dist="38100" dir="2700000" algn="tl">
                    <a:srgbClr val="000000">
                      <a:alpha val="43137"/>
                    </a:srgbClr>
                  </a:outerShdw>
                </a:effectLst>
                <a:latin typeface="Comic Sans MS" panose="030F0702030302020204" pitchFamily="66" charset="0"/>
              </a:rPr>
              <a:t>, і </a:t>
            </a:r>
            <a:r>
              <a:rPr lang="ru-RU" b="1" dirty="0" err="1">
                <a:solidFill>
                  <a:srgbClr val="82DAEF"/>
                </a:solidFill>
                <a:effectLst>
                  <a:outerShdw blurRad="38100" dist="38100" dir="2700000" algn="tl">
                    <a:srgbClr val="000000">
                      <a:alpha val="43137"/>
                    </a:srgbClr>
                  </a:outerShdw>
                </a:effectLst>
                <a:latin typeface="Comic Sans MS" panose="030F0702030302020204" pitchFamily="66" charset="0"/>
              </a:rPr>
              <a:t>роздавали</a:t>
            </a:r>
            <a:r>
              <a:rPr lang="ru-RU" b="1" dirty="0">
                <a:solidFill>
                  <a:srgbClr val="82DAEF"/>
                </a:solidFill>
                <a:effectLst>
                  <a:outerShdw blurRad="38100" dist="38100" dir="2700000" algn="tl">
                    <a:srgbClr val="000000">
                      <a:alpha val="43137"/>
                    </a:srgbClr>
                  </a:outerShdw>
                </a:effectLst>
                <a:latin typeface="Comic Sans MS" panose="030F0702030302020204" pitchFamily="66" charset="0"/>
              </a:rPr>
              <a:t> </a:t>
            </a:r>
            <a:r>
              <a:rPr lang="ru-RU" b="1" dirty="0" err="1">
                <a:solidFill>
                  <a:srgbClr val="82DAEF"/>
                </a:solidFill>
                <a:effectLst>
                  <a:outerShdw blurRad="38100" dist="38100" dir="2700000" algn="tl">
                    <a:srgbClr val="000000">
                      <a:alpha val="43137"/>
                    </a:srgbClr>
                  </a:outerShdw>
                </a:effectLst>
                <a:latin typeface="Comic Sans MS" panose="030F0702030302020204" pitchFamily="66" charset="0"/>
              </a:rPr>
              <a:t>всім</a:t>
            </a:r>
            <a:r>
              <a:rPr lang="ru-RU" b="1" dirty="0">
                <a:solidFill>
                  <a:srgbClr val="82DAEF"/>
                </a:solidFill>
                <a:effectLst>
                  <a:outerShdw blurRad="38100" dist="38100" dir="2700000" algn="tl">
                    <a:srgbClr val="000000">
                      <a:alpha val="43137"/>
                    </a:srgbClr>
                  </a:outerShdw>
                </a:effectLst>
                <a:latin typeface="Comic Sans MS" panose="030F0702030302020204" pitchFamily="66" charset="0"/>
              </a:rPr>
              <a:t> за потребою кожного» (</a:t>
            </a:r>
            <a:r>
              <a:rPr lang="ru-RU" b="1" dirty="0" err="1">
                <a:solidFill>
                  <a:srgbClr val="82DAEF"/>
                </a:solidFill>
                <a:effectLst>
                  <a:outerShdw blurRad="38100" dist="38100" dir="2700000" algn="tl">
                    <a:srgbClr val="000000">
                      <a:alpha val="43137"/>
                    </a:srgbClr>
                  </a:outerShdw>
                </a:effectLst>
                <a:latin typeface="Comic Sans MS" panose="030F0702030302020204" pitchFamily="66" charset="0"/>
              </a:rPr>
              <a:t>Дії</a:t>
            </a:r>
            <a:r>
              <a:rPr lang="ru-RU" b="1" dirty="0">
                <a:solidFill>
                  <a:srgbClr val="82DAEF"/>
                </a:solidFill>
                <a:effectLst>
                  <a:outerShdw blurRad="38100" dist="38100" dir="2700000" algn="tl">
                    <a:srgbClr val="000000">
                      <a:alpha val="43137"/>
                    </a:srgbClr>
                  </a:outerShdw>
                </a:effectLst>
                <a:latin typeface="Comic Sans MS" panose="030F0702030302020204" pitchFamily="66" charset="0"/>
              </a:rPr>
              <a:t> 2:45).</a:t>
            </a:r>
            <a:endParaRPr lang="es-ES" sz="1400" b="1" dirty="0">
              <a:solidFill>
                <a:srgbClr val="82DAEF"/>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F9B9D96B-4275-26E6-4137-CF424FA21B9E}"/>
              </a:ext>
            </a:extLst>
          </p:cNvPr>
          <p:cNvSpPr txBox="1"/>
          <p:nvPr/>
        </p:nvSpPr>
        <p:spPr>
          <a:xfrm>
            <a:off x="277905" y="1273981"/>
            <a:ext cx="8863445" cy="400110"/>
          </a:xfrm>
          <a:prstGeom prst="rect">
            <a:avLst/>
          </a:prstGeom>
          <a:noFill/>
        </p:spPr>
        <p:txBody>
          <a:bodyPr wrap="square" rtlCol="0">
            <a:spAutoFit/>
          </a:bodyPr>
          <a:lstStyle/>
          <a:p>
            <a:pPr>
              <a:spcBef>
                <a:spcPts val="600"/>
              </a:spcBef>
            </a:pPr>
            <a:r>
              <a:rPr lang="ru-RU" sz="2000" b="1" dirty="0" err="1"/>
              <a:t>Який</a:t>
            </a:r>
            <a:r>
              <a:rPr lang="ru-RU" sz="2000" b="1" dirty="0"/>
              <a:t> </a:t>
            </a:r>
            <a:r>
              <a:rPr lang="ru-RU" sz="2000" b="1" dirty="0" err="1"/>
              <a:t>вплив</a:t>
            </a:r>
            <a:r>
              <a:rPr lang="ru-RU" sz="2000" b="1" dirty="0"/>
              <a:t> мало </a:t>
            </a:r>
            <a:r>
              <a:rPr lang="ru-RU" sz="2000" b="1" dirty="0" err="1"/>
              <a:t>Євангеліє</a:t>
            </a:r>
            <a:r>
              <a:rPr lang="ru-RU" sz="2000" b="1" dirty="0"/>
              <a:t> на перших </a:t>
            </a:r>
            <a:r>
              <a:rPr lang="ru-RU" sz="2000" b="1" dirty="0" err="1"/>
              <a:t>християн</a:t>
            </a:r>
            <a:r>
              <a:rPr lang="ru-RU" sz="2000" b="1" dirty="0"/>
              <a:t> (</a:t>
            </a:r>
            <a:r>
              <a:rPr lang="ru-RU" sz="2000" b="1" dirty="0" err="1"/>
              <a:t>Дії</a:t>
            </a:r>
            <a:r>
              <a:rPr lang="ru-RU" sz="2000" b="1" dirty="0"/>
              <a:t> 2:42-47)?</a:t>
            </a:r>
            <a:endParaRPr lang="es-ES" sz="2000" b="1" dirty="0"/>
          </a:p>
        </p:txBody>
      </p:sp>
      <p:graphicFrame>
        <p:nvGraphicFramePr>
          <p:cNvPr id="13" name="Diagrama 12">
            <a:extLst>
              <a:ext uri="{FF2B5EF4-FFF2-40B4-BE49-F238E27FC236}">
                <a16:creationId xmlns:a16="http://schemas.microsoft.com/office/drawing/2014/main" id="{D4EF72E2-DE94-C5FA-5455-151D3B2076CE}"/>
              </a:ext>
            </a:extLst>
          </p:cNvPr>
          <p:cNvGraphicFramePr/>
          <p:nvPr>
            <p:extLst>
              <p:ext uri="{D42A27DB-BD31-4B8C-83A1-F6EECF244321}">
                <p14:modId xmlns:p14="http://schemas.microsoft.com/office/powerpoint/2010/main" val="1661849617"/>
              </p:ext>
            </p:extLst>
          </p:nvPr>
        </p:nvGraphicFramePr>
        <p:xfrm>
          <a:off x="0" y="1717522"/>
          <a:ext cx="8389845" cy="374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3A1E6DFE-F76B-7E05-1F17-366C9B1E686D}"/>
              </a:ext>
            </a:extLst>
          </p:cNvPr>
          <p:cNvSpPr txBox="1"/>
          <p:nvPr/>
        </p:nvSpPr>
        <p:spPr>
          <a:xfrm>
            <a:off x="0" y="5455476"/>
            <a:ext cx="9499074" cy="707886"/>
          </a:xfrm>
          <a:prstGeom prst="rect">
            <a:avLst/>
          </a:prstGeom>
          <a:noFill/>
        </p:spPr>
        <p:txBody>
          <a:bodyPr wrap="square" rtlCol="0">
            <a:spAutoFit/>
          </a:bodyPr>
          <a:lstStyle/>
          <a:p>
            <a:pPr>
              <a:spcBef>
                <a:spcPts val="600"/>
              </a:spcBef>
            </a:pPr>
            <a:r>
              <a:rPr lang="ru-RU" sz="2000" b="1" dirty="0"/>
              <a:t>Як </a:t>
            </a:r>
            <a:r>
              <a:rPr lang="ru-RU" sz="2000" b="1" dirty="0" err="1"/>
              <a:t>посли</a:t>
            </a:r>
            <a:r>
              <a:rPr lang="ru-RU" sz="2000" b="1" dirty="0"/>
              <a:t> Христа, вони </a:t>
            </a:r>
            <a:r>
              <a:rPr lang="ru-RU" sz="2000" b="1" dirty="0" err="1"/>
              <a:t>наслідували</a:t>
            </a:r>
            <a:r>
              <a:rPr lang="ru-RU" sz="2000" b="1" dirty="0"/>
              <a:t> </a:t>
            </a:r>
            <a:r>
              <a:rPr lang="ru-RU" sz="2000" b="1" dirty="0" err="1"/>
              <a:t>Ісуса</a:t>
            </a:r>
            <a:r>
              <a:rPr lang="ru-RU" sz="2000" b="1" dirty="0"/>
              <a:t>. </a:t>
            </a:r>
            <a:r>
              <a:rPr lang="ru-RU" sz="2000" b="1" dirty="0" err="1"/>
              <a:t>Піклуючись</a:t>
            </a:r>
            <a:r>
              <a:rPr lang="ru-RU" sz="2000" b="1" dirty="0"/>
              <a:t> про потреби </a:t>
            </a:r>
            <a:r>
              <a:rPr lang="ru-RU" sz="2000" b="1" dirty="0" err="1"/>
              <a:t>оточуючих</a:t>
            </a:r>
            <a:r>
              <a:rPr lang="ru-RU" sz="2000" b="1" dirty="0"/>
              <a:t>, вони </a:t>
            </a:r>
            <a:r>
              <a:rPr lang="ru-RU" sz="2000" b="1" dirty="0" err="1"/>
              <a:t>здобули</a:t>
            </a:r>
            <a:r>
              <a:rPr lang="ru-RU" sz="2000" b="1" dirty="0"/>
              <a:t> </a:t>
            </a:r>
            <a:r>
              <a:rPr lang="ru-RU" sz="2000" b="1" dirty="0" err="1"/>
              <a:t>прихильність</a:t>
            </a:r>
            <a:r>
              <a:rPr lang="ru-RU" sz="2000" b="1" dirty="0"/>
              <a:t> </a:t>
            </a:r>
            <a:r>
              <a:rPr lang="ru-RU" sz="2000" b="1" dirty="0" err="1"/>
              <a:t>усього</a:t>
            </a:r>
            <a:r>
              <a:rPr lang="ru-RU" sz="2000" b="1" dirty="0"/>
              <a:t> </a:t>
            </a:r>
            <a:r>
              <a:rPr lang="ru-RU" sz="2000" b="1" dirty="0" err="1"/>
              <a:t>міста</a:t>
            </a:r>
            <a:r>
              <a:rPr lang="ru-RU" sz="2000" b="1" dirty="0"/>
              <a:t>.</a:t>
            </a:r>
            <a:endParaRPr lang="es-ES" sz="2000" b="1" dirty="0"/>
          </a:p>
        </p:txBody>
      </p:sp>
      <p:pic>
        <p:nvPicPr>
          <p:cNvPr id="8" name="Imagen 7" descr="Imagen que contiene persona, tabla, mujer, foto&#10;&#10;Descripción generada automáticamente">
            <a:extLst>
              <a:ext uri="{FF2B5EF4-FFF2-40B4-BE49-F238E27FC236}">
                <a16:creationId xmlns:a16="http://schemas.microsoft.com/office/drawing/2014/main" id="{3D535990-4B90-E54F-9217-E797AEBA04F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672205" y="4139914"/>
            <a:ext cx="2415020" cy="2630220"/>
          </a:xfrm>
          <a:prstGeom prst="round2DiagRect">
            <a:avLst>
              <a:gd name="adj1" fmla="val 6018"/>
              <a:gd name="adj2" fmla="val 13016"/>
            </a:avLst>
          </a:prstGeom>
          <a:ln w="38100" cap="sq">
            <a:solidFill>
              <a:srgbClr val="00B050"/>
            </a:solidFill>
            <a:miter lim="800000"/>
          </a:ln>
          <a:effectLst>
            <a:outerShdw blurRad="254000" algn="tl" rotWithShape="0">
              <a:srgbClr val="000000">
                <a:alpha val="43000"/>
              </a:srgbClr>
            </a:outerShdw>
          </a:effectLst>
        </p:spPr>
      </p:pic>
      <p:pic>
        <p:nvPicPr>
          <p:cNvPr id="12" name="Imagen 11" descr="Un grupo de personas haciendo gestos con la cara pintada&#10;&#10;Descripción generada automáticamente con confianza baja">
            <a:extLst>
              <a:ext uri="{FF2B5EF4-FFF2-40B4-BE49-F238E27FC236}">
                <a16:creationId xmlns:a16="http://schemas.microsoft.com/office/drawing/2014/main" id="{07A8BD98-73EE-0A5F-25FF-7B331FC538F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499074" y="87866"/>
            <a:ext cx="2583773" cy="3422216"/>
          </a:xfrm>
          <a:prstGeom prst="round2DiagRect">
            <a:avLst>
              <a:gd name="adj1" fmla="val 16667"/>
              <a:gd name="adj2" fmla="val 0"/>
            </a:avLst>
          </a:prstGeom>
          <a:ln w="38100" cap="sq">
            <a:solidFill>
              <a:schemeClr val="accent2">
                <a:lumMod val="40000"/>
                <a:lumOff val="60000"/>
              </a:schemeClr>
            </a:solidFill>
            <a:miter lim="800000"/>
          </a:ln>
          <a:effectLst>
            <a:outerShdw blurRad="254000" algn="tl" rotWithShape="0">
              <a:srgbClr val="000000">
                <a:alpha val="43000"/>
              </a:srgbClr>
            </a:outerShdw>
          </a:effectLst>
        </p:spPr>
      </p:pic>
      <p:pic>
        <p:nvPicPr>
          <p:cNvPr id="6" name="Imagen 5" descr="Un par de personas de pie&#10;&#10;Descripción generada automáticamente con confianza baja">
            <a:extLst>
              <a:ext uri="{FF2B5EF4-FFF2-40B4-BE49-F238E27FC236}">
                <a16:creationId xmlns:a16="http://schemas.microsoft.com/office/drawing/2014/main" id="{855D853D-B27B-F863-494D-B29621E59B4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632678" y="2718086"/>
            <a:ext cx="2545295" cy="1953514"/>
          </a:xfrm>
          <a:prstGeom prst="round2DiagRect">
            <a:avLst>
              <a:gd name="adj1" fmla="val 16667"/>
              <a:gd name="adj2" fmla="val 0"/>
            </a:avLst>
          </a:prstGeom>
          <a:ln w="38100" cap="sq">
            <a:solidFill>
              <a:srgbClr val="8DB6FB"/>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0D265ACD-0ABF-713C-FFA4-2C42EDEF12C9}"/>
              </a:ext>
            </a:extLst>
          </p:cNvPr>
          <p:cNvSpPr txBox="1"/>
          <p:nvPr/>
        </p:nvSpPr>
        <p:spPr>
          <a:xfrm>
            <a:off x="0" y="6163362"/>
            <a:ext cx="9499074" cy="707886"/>
          </a:xfrm>
          <a:prstGeom prst="rect">
            <a:avLst/>
          </a:prstGeom>
          <a:noFill/>
        </p:spPr>
        <p:txBody>
          <a:bodyPr wrap="square">
            <a:spAutoFit/>
          </a:bodyPr>
          <a:lstStyle/>
          <a:p>
            <a:pPr>
              <a:spcBef>
                <a:spcPts val="600"/>
              </a:spcBef>
            </a:pPr>
            <a:r>
              <a:rPr lang="ru-RU" sz="2000" b="1" dirty="0"/>
              <a:t>Як і </a:t>
            </a:r>
            <a:r>
              <a:rPr lang="ru-RU" sz="2000" b="1" dirty="0" err="1"/>
              <a:t>тоді</a:t>
            </a:r>
            <a:r>
              <a:rPr lang="ru-RU" sz="2000" b="1" dirty="0"/>
              <a:t>, Церква </a:t>
            </a:r>
            <a:r>
              <a:rPr lang="ru-RU" sz="2000" b="1" dirty="0" err="1"/>
              <a:t>має</a:t>
            </a:r>
            <a:r>
              <a:rPr lang="ru-RU" sz="2000" b="1" dirty="0"/>
              <a:t> </a:t>
            </a:r>
            <a:r>
              <a:rPr lang="ru-RU" sz="2000" b="1" dirty="0" err="1"/>
              <a:t>характеризуватися</a:t>
            </a:r>
            <a:r>
              <a:rPr lang="ru-RU" sz="2000" b="1" dirty="0"/>
              <a:t> </a:t>
            </a:r>
            <a:r>
              <a:rPr lang="ru-RU" sz="2000" b="1" dirty="0" err="1"/>
              <a:t>любов’ю</a:t>
            </a:r>
            <a:r>
              <a:rPr lang="ru-RU" sz="2000" b="1" dirty="0"/>
              <a:t> </a:t>
            </a:r>
            <a:r>
              <a:rPr lang="ru-RU" sz="2000" b="1" dirty="0" err="1"/>
              <a:t>християн</a:t>
            </a:r>
            <a:r>
              <a:rPr lang="ru-RU" sz="2000" b="1" dirty="0"/>
              <a:t> один до одного та </a:t>
            </a:r>
            <a:r>
              <a:rPr lang="ru-RU" sz="2000" b="1" dirty="0" err="1"/>
              <a:t>турботою</a:t>
            </a:r>
            <a:r>
              <a:rPr lang="ru-RU" sz="2000" b="1" dirty="0"/>
              <a:t> про свою </a:t>
            </a:r>
            <a:r>
              <a:rPr lang="ru-RU" sz="2000" b="1" dirty="0" err="1"/>
              <a:t>спільноту</a:t>
            </a:r>
            <a:r>
              <a:rPr lang="ru-RU" sz="2000" b="1" dirty="0"/>
              <a:t>.</a:t>
            </a:r>
            <a:endParaRPr lang="es-ES" sz="2000" b="1" dirty="0"/>
          </a:p>
        </p:txBody>
      </p:sp>
    </p:spTree>
    <p:extLst>
      <p:ext uri="{BB962C8B-B14F-4D97-AF65-F5344CB8AC3E}">
        <p14:creationId xmlns:p14="http://schemas.microsoft.com/office/powerpoint/2010/main" val="252653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fltVal val="0.5"/>
                                          </p:val>
                                        </p:tav>
                                        <p:tav tm="100000">
                                          <p:val>
                                            <p:strVal val="#ppt_x"/>
                                          </p:val>
                                        </p:tav>
                                      </p:tavLst>
                                    </p:anim>
                                    <p:anim calcmode="lin" valueType="num">
                                      <p:cBhvr>
                                        <p:cTn id="37" dur="500" fill="hold"/>
                                        <p:tgtEl>
                                          <p:spTgt spid="12"/>
                                        </p:tgtEl>
                                        <p:attrNameLst>
                                          <p:attrName>ppt_y</p:attrName>
                                        </p:attrNameLst>
                                      </p:cBhvr>
                                      <p:tavLst>
                                        <p:tav tm="0">
                                          <p:val>
                                            <p:fltVal val="0.5"/>
                                          </p:val>
                                        </p:tav>
                                        <p:tav tm="100000">
                                          <p:val>
                                            <p:strVal val="#ppt_y"/>
                                          </p:val>
                                        </p:tav>
                                      </p:tavLst>
                                    </p:anim>
                                  </p:childTnLst>
                                </p:cTn>
                              </p:par>
                              <p:par>
                                <p:cTn id="38" presetID="53" presetClass="entr" presetSubtype="528" fill="hold" nodeType="withEffect">
                                  <p:stCondLst>
                                    <p:cond delay="25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anim calcmode="lin" valueType="num">
                                      <p:cBhvr>
                                        <p:cTn id="43" dur="500" fill="hold"/>
                                        <p:tgtEl>
                                          <p:spTgt spid="6"/>
                                        </p:tgtEl>
                                        <p:attrNameLst>
                                          <p:attrName>ppt_x</p:attrName>
                                        </p:attrNameLst>
                                      </p:cBhvr>
                                      <p:tavLst>
                                        <p:tav tm="0">
                                          <p:val>
                                            <p:fltVal val="0.5"/>
                                          </p:val>
                                        </p:tav>
                                        <p:tav tm="100000">
                                          <p:val>
                                            <p:strVal val="#ppt_x"/>
                                          </p:val>
                                        </p:tav>
                                      </p:tavLst>
                                    </p:anim>
                                    <p:anim calcmode="lin" valueType="num">
                                      <p:cBhvr>
                                        <p:cTn id="44" dur="500" fill="hold"/>
                                        <p:tgtEl>
                                          <p:spTgt spid="6"/>
                                        </p:tgtEl>
                                        <p:attrNameLst>
                                          <p:attrName>ppt_y</p:attrName>
                                        </p:attrNameLst>
                                      </p:cBhvr>
                                      <p:tavLst>
                                        <p:tav tm="0">
                                          <p:val>
                                            <p:fltVal val="0.5"/>
                                          </p:val>
                                        </p:tav>
                                        <p:tav tm="100000">
                                          <p:val>
                                            <p:strVal val="#ppt_y"/>
                                          </p:val>
                                        </p:tav>
                                      </p:tavLst>
                                    </p:anim>
                                  </p:childTnLst>
                                </p:cTn>
                              </p:par>
                              <p:par>
                                <p:cTn id="45" presetID="53" presetClass="entr" presetSubtype="528" fill="hold" nodeType="withEffect">
                                  <p:stCondLst>
                                    <p:cond delay="50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anim calcmode="lin" valueType="num">
                                      <p:cBhvr>
                                        <p:cTn id="50" dur="500" fill="hold"/>
                                        <p:tgtEl>
                                          <p:spTgt spid="8"/>
                                        </p:tgtEl>
                                        <p:attrNameLst>
                                          <p:attrName>ppt_x</p:attrName>
                                        </p:attrNameLst>
                                      </p:cBhvr>
                                      <p:tavLst>
                                        <p:tav tm="0">
                                          <p:val>
                                            <p:fltVal val="0.5"/>
                                          </p:val>
                                        </p:tav>
                                        <p:tav tm="100000">
                                          <p:val>
                                            <p:strVal val="#ppt_x"/>
                                          </p:val>
                                        </p:tav>
                                      </p:tavLst>
                                    </p:anim>
                                    <p:anim calcmode="lin" valueType="num">
                                      <p:cBhvr>
                                        <p:cTn id="51" dur="500" fill="hold"/>
                                        <p:tgtEl>
                                          <p:spTgt spid="8"/>
                                        </p:tgtEl>
                                        <p:attrNameLst>
                                          <p:attrName>ppt_y</p:attrName>
                                        </p:attrNameLst>
                                      </p:cBhvr>
                                      <p:tavLst>
                                        <p:tav tm="0">
                                          <p:val>
                                            <p:fltVal val="0.5"/>
                                          </p:val>
                                        </p:tav>
                                        <p:tav tm="100000">
                                          <p:val>
                                            <p:strVal val="#ppt_y"/>
                                          </p:val>
                                        </p:tav>
                                      </p:tavLst>
                                    </p:anim>
                                  </p:childTnLst>
                                </p:cTn>
                              </p:par>
                            </p:childTnLst>
                          </p:cTn>
                        </p:par>
                        <p:par>
                          <p:cTn id="52" fill="hold">
                            <p:stCondLst>
                              <p:cond delay="1000"/>
                            </p:stCondLst>
                            <p:childTnLst>
                              <p:par>
                                <p:cTn id="53" presetID="53" presetClass="entr" presetSubtype="16" fill="hold" grpId="0" nodeType="afterEffect">
                                  <p:stCondLst>
                                    <p:cond delay="0"/>
                                  </p:stCondLst>
                                  <p:childTnLst>
                                    <p:set>
                                      <p:cBhvr>
                                        <p:cTn id="54" dur="1" fill="hold">
                                          <p:stCondLst>
                                            <p:cond delay="0"/>
                                          </p:stCondLst>
                                        </p:cTn>
                                        <p:tgtEl>
                                          <p:spTgt spid="13">
                                            <p:graphicEl>
                                              <a:dgm id="{593C632F-6E4E-4DF9-875E-7FAFF6294EA5}"/>
                                            </p:graphicEl>
                                          </p:spTgt>
                                        </p:tgtEl>
                                        <p:attrNameLst>
                                          <p:attrName>style.visibility</p:attrName>
                                        </p:attrNameLst>
                                      </p:cBhvr>
                                      <p:to>
                                        <p:strVal val="visible"/>
                                      </p:to>
                                    </p:set>
                                    <p:anim calcmode="lin" valueType="num">
                                      <p:cBhvr>
                                        <p:cTn id="55" dur="500" fill="hold"/>
                                        <p:tgtEl>
                                          <p:spTgt spid="13">
                                            <p:graphicEl>
                                              <a:dgm id="{593C632F-6E4E-4DF9-875E-7FAFF6294EA5}"/>
                                            </p:graphicEl>
                                          </p:spTgt>
                                        </p:tgtEl>
                                        <p:attrNameLst>
                                          <p:attrName>ppt_w</p:attrName>
                                        </p:attrNameLst>
                                      </p:cBhvr>
                                      <p:tavLst>
                                        <p:tav tm="0">
                                          <p:val>
                                            <p:fltVal val="0"/>
                                          </p:val>
                                        </p:tav>
                                        <p:tav tm="100000">
                                          <p:val>
                                            <p:strVal val="#ppt_w"/>
                                          </p:val>
                                        </p:tav>
                                      </p:tavLst>
                                    </p:anim>
                                    <p:anim calcmode="lin" valueType="num">
                                      <p:cBhvr>
                                        <p:cTn id="56" dur="500" fill="hold"/>
                                        <p:tgtEl>
                                          <p:spTgt spid="13">
                                            <p:graphicEl>
                                              <a:dgm id="{593C632F-6E4E-4DF9-875E-7FAFF6294EA5}"/>
                                            </p:graphicEl>
                                          </p:spTgt>
                                        </p:tgtEl>
                                        <p:attrNameLst>
                                          <p:attrName>ppt_h</p:attrName>
                                        </p:attrNameLst>
                                      </p:cBhvr>
                                      <p:tavLst>
                                        <p:tav tm="0">
                                          <p:val>
                                            <p:fltVal val="0"/>
                                          </p:val>
                                        </p:tav>
                                        <p:tav tm="100000">
                                          <p:val>
                                            <p:strVal val="#ppt_h"/>
                                          </p:val>
                                        </p:tav>
                                      </p:tavLst>
                                    </p:anim>
                                    <p:animEffect transition="in" filter="fade">
                                      <p:cBhvr>
                                        <p:cTn id="57" dur="500"/>
                                        <p:tgtEl>
                                          <p:spTgt spid="13">
                                            <p:graphicEl>
                                              <a:dgm id="{593C632F-6E4E-4DF9-875E-7FAFF6294EA5}"/>
                                            </p:graphicEl>
                                          </p:spTgt>
                                        </p:tgtEl>
                                      </p:cBhvr>
                                    </p:animEffect>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13">
                                            <p:graphicEl>
                                              <a:dgm id="{308687F3-EAA2-4ED6-B580-A75C6E326F1F}"/>
                                            </p:graphicEl>
                                          </p:spTgt>
                                        </p:tgtEl>
                                        <p:attrNameLst>
                                          <p:attrName>style.visibility</p:attrName>
                                        </p:attrNameLst>
                                      </p:cBhvr>
                                      <p:to>
                                        <p:strVal val="visible"/>
                                      </p:to>
                                    </p:set>
                                    <p:animEffect transition="in" filter="wipe(left)">
                                      <p:cBhvr>
                                        <p:cTn id="61" dur="500"/>
                                        <p:tgtEl>
                                          <p:spTgt spid="13">
                                            <p:graphicEl>
                                              <a:dgm id="{308687F3-EAA2-4ED6-B580-A75C6E326F1F}"/>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3">
                                            <p:graphicEl>
                                              <a:dgm id="{B771A9FD-1A36-4F4E-B943-39A76BEC5DD4}"/>
                                            </p:graphicEl>
                                          </p:spTgt>
                                        </p:tgtEl>
                                        <p:attrNameLst>
                                          <p:attrName>style.visibility</p:attrName>
                                        </p:attrNameLst>
                                      </p:cBhvr>
                                      <p:to>
                                        <p:strVal val="visible"/>
                                      </p:to>
                                    </p:set>
                                    <p:anim calcmode="lin" valueType="num">
                                      <p:cBhvr>
                                        <p:cTn id="66" dur="500" fill="hold"/>
                                        <p:tgtEl>
                                          <p:spTgt spid="13">
                                            <p:graphicEl>
                                              <a:dgm id="{B771A9FD-1A36-4F4E-B943-39A76BEC5DD4}"/>
                                            </p:graphicEl>
                                          </p:spTgt>
                                        </p:tgtEl>
                                        <p:attrNameLst>
                                          <p:attrName>ppt_w</p:attrName>
                                        </p:attrNameLst>
                                      </p:cBhvr>
                                      <p:tavLst>
                                        <p:tav tm="0">
                                          <p:val>
                                            <p:fltVal val="0"/>
                                          </p:val>
                                        </p:tav>
                                        <p:tav tm="100000">
                                          <p:val>
                                            <p:strVal val="#ppt_w"/>
                                          </p:val>
                                        </p:tav>
                                      </p:tavLst>
                                    </p:anim>
                                    <p:anim calcmode="lin" valueType="num">
                                      <p:cBhvr>
                                        <p:cTn id="67" dur="500" fill="hold"/>
                                        <p:tgtEl>
                                          <p:spTgt spid="13">
                                            <p:graphicEl>
                                              <a:dgm id="{B771A9FD-1A36-4F4E-B943-39A76BEC5DD4}"/>
                                            </p:graphicEl>
                                          </p:spTgt>
                                        </p:tgtEl>
                                        <p:attrNameLst>
                                          <p:attrName>ppt_h</p:attrName>
                                        </p:attrNameLst>
                                      </p:cBhvr>
                                      <p:tavLst>
                                        <p:tav tm="0">
                                          <p:val>
                                            <p:fltVal val="0"/>
                                          </p:val>
                                        </p:tav>
                                        <p:tav tm="100000">
                                          <p:val>
                                            <p:strVal val="#ppt_h"/>
                                          </p:val>
                                        </p:tav>
                                      </p:tavLst>
                                    </p:anim>
                                    <p:animEffect transition="in" filter="fade">
                                      <p:cBhvr>
                                        <p:cTn id="68" dur="500"/>
                                        <p:tgtEl>
                                          <p:spTgt spid="13">
                                            <p:graphicEl>
                                              <a:dgm id="{B771A9FD-1A36-4F4E-B943-39A76BEC5DD4}"/>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13">
                                            <p:graphicEl>
                                              <a:dgm id="{8EF119AF-0E19-4A04-A7B6-9315C2CDF1BB}"/>
                                            </p:graphicEl>
                                          </p:spTgt>
                                        </p:tgtEl>
                                        <p:attrNameLst>
                                          <p:attrName>style.visibility</p:attrName>
                                        </p:attrNameLst>
                                      </p:cBhvr>
                                      <p:to>
                                        <p:strVal val="visible"/>
                                      </p:to>
                                    </p:set>
                                    <p:animEffect transition="in" filter="wipe(left)">
                                      <p:cBhvr>
                                        <p:cTn id="72" dur="500"/>
                                        <p:tgtEl>
                                          <p:spTgt spid="13">
                                            <p:graphicEl>
                                              <a:dgm id="{8EF119AF-0E19-4A04-A7B6-9315C2CDF1BB}"/>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3">
                                            <p:graphicEl>
                                              <a:dgm id="{B9DA2D1F-B724-43FA-9BD2-EB7F13A6627D}"/>
                                            </p:graphicEl>
                                          </p:spTgt>
                                        </p:tgtEl>
                                        <p:attrNameLst>
                                          <p:attrName>style.visibility</p:attrName>
                                        </p:attrNameLst>
                                      </p:cBhvr>
                                      <p:to>
                                        <p:strVal val="visible"/>
                                      </p:to>
                                    </p:set>
                                    <p:anim calcmode="lin" valueType="num">
                                      <p:cBhvr>
                                        <p:cTn id="77" dur="500" fill="hold"/>
                                        <p:tgtEl>
                                          <p:spTgt spid="13">
                                            <p:graphicEl>
                                              <a:dgm id="{B9DA2D1F-B724-43FA-9BD2-EB7F13A6627D}"/>
                                            </p:graphicEl>
                                          </p:spTgt>
                                        </p:tgtEl>
                                        <p:attrNameLst>
                                          <p:attrName>ppt_w</p:attrName>
                                        </p:attrNameLst>
                                      </p:cBhvr>
                                      <p:tavLst>
                                        <p:tav tm="0">
                                          <p:val>
                                            <p:fltVal val="0"/>
                                          </p:val>
                                        </p:tav>
                                        <p:tav tm="100000">
                                          <p:val>
                                            <p:strVal val="#ppt_w"/>
                                          </p:val>
                                        </p:tav>
                                      </p:tavLst>
                                    </p:anim>
                                    <p:anim calcmode="lin" valueType="num">
                                      <p:cBhvr>
                                        <p:cTn id="78" dur="500" fill="hold"/>
                                        <p:tgtEl>
                                          <p:spTgt spid="13">
                                            <p:graphicEl>
                                              <a:dgm id="{B9DA2D1F-B724-43FA-9BD2-EB7F13A6627D}"/>
                                            </p:graphicEl>
                                          </p:spTgt>
                                        </p:tgtEl>
                                        <p:attrNameLst>
                                          <p:attrName>ppt_h</p:attrName>
                                        </p:attrNameLst>
                                      </p:cBhvr>
                                      <p:tavLst>
                                        <p:tav tm="0">
                                          <p:val>
                                            <p:fltVal val="0"/>
                                          </p:val>
                                        </p:tav>
                                        <p:tav tm="100000">
                                          <p:val>
                                            <p:strVal val="#ppt_h"/>
                                          </p:val>
                                        </p:tav>
                                      </p:tavLst>
                                    </p:anim>
                                    <p:animEffect transition="in" filter="fade">
                                      <p:cBhvr>
                                        <p:cTn id="79" dur="500"/>
                                        <p:tgtEl>
                                          <p:spTgt spid="13">
                                            <p:graphicEl>
                                              <a:dgm id="{B9DA2D1F-B724-43FA-9BD2-EB7F13A6627D}"/>
                                            </p:graphicEl>
                                          </p:spTgt>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13">
                                            <p:graphicEl>
                                              <a:dgm id="{674355F8-F5A9-4CCC-80EA-6DD432903CF4}"/>
                                            </p:graphicEl>
                                          </p:spTgt>
                                        </p:tgtEl>
                                        <p:attrNameLst>
                                          <p:attrName>style.visibility</p:attrName>
                                        </p:attrNameLst>
                                      </p:cBhvr>
                                      <p:to>
                                        <p:strVal val="visible"/>
                                      </p:to>
                                    </p:set>
                                    <p:animEffect transition="in" filter="wipe(left)">
                                      <p:cBhvr>
                                        <p:cTn id="83" dur="500"/>
                                        <p:tgtEl>
                                          <p:spTgt spid="13">
                                            <p:graphicEl>
                                              <a:dgm id="{674355F8-F5A9-4CCC-80EA-6DD432903CF4}"/>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13">
                                            <p:graphicEl>
                                              <a:dgm id="{36EA4B06-54A1-42F3-9F9F-6E6B3E2C1CAB}"/>
                                            </p:graphicEl>
                                          </p:spTgt>
                                        </p:tgtEl>
                                        <p:attrNameLst>
                                          <p:attrName>style.visibility</p:attrName>
                                        </p:attrNameLst>
                                      </p:cBhvr>
                                      <p:to>
                                        <p:strVal val="visible"/>
                                      </p:to>
                                    </p:set>
                                    <p:anim calcmode="lin" valueType="num">
                                      <p:cBhvr>
                                        <p:cTn id="88" dur="500" fill="hold"/>
                                        <p:tgtEl>
                                          <p:spTgt spid="13">
                                            <p:graphicEl>
                                              <a:dgm id="{36EA4B06-54A1-42F3-9F9F-6E6B3E2C1CAB}"/>
                                            </p:graphicEl>
                                          </p:spTgt>
                                        </p:tgtEl>
                                        <p:attrNameLst>
                                          <p:attrName>ppt_w</p:attrName>
                                        </p:attrNameLst>
                                      </p:cBhvr>
                                      <p:tavLst>
                                        <p:tav tm="0">
                                          <p:val>
                                            <p:fltVal val="0"/>
                                          </p:val>
                                        </p:tav>
                                        <p:tav tm="100000">
                                          <p:val>
                                            <p:strVal val="#ppt_w"/>
                                          </p:val>
                                        </p:tav>
                                      </p:tavLst>
                                    </p:anim>
                                    <p:anim calcmode="lin" valueType="num">
                                      <p:cBhvr>
                                        <p:cTn id="89" dur="500" fill="hold"/>
                                        <p:tgtEl>
                                          <p:spTgt spid="13">
                                            <p:graphicEl>
                                              <a:dgm id="{36EA4B06-54A1-42F3-9F9F-6E6B3E2C1CAB}"/>
                                            </p:graphicEl>
                                          </p:spTgt>
                                        </p:tgtEl>
                                        <p:attrNameLst>
                                          <p:attrName>ppt_h</p:attrName>
                                        </p:attrNameLst>
                                      </p:cBhvr>
                                      <p:tavLst>
                                        <p:tav tm="0">
                                          <p:val>
                                            <p:fltVal val="0"/>
                                          </p:val>
                                        </p:tav>
                                        <p:tav tm="100000">
                                          <p:val>
                                            <p:strVal val="#ppt_h"/>
                                          </p:val>
                                        </p:tav>
                                      </p:tavLst>
                                    </p:anim>
                                    <p:animEffect transition="in" filter="fade">
                                      <p:cBhvr>
                                        <p:cTn id="90" dur="500"/>
                                        <p:tgtEl>
                                          <p:spTgt spid="13">
                                            <p:graphicEl>
                                              <a:dgm id="{36EA4B06-54A1-42F3-9F9F-6E6B3E2C1CAB}"/>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13">
                                            <p:graphicEl>
                                              <a:dgm id="{E3358233-AB0B-499A-B985-326DDD53CC03}"/>
                                            </p:graphicEl>
                                          </p:spTgt>
                                        </p:tgtEl>
                                        <p:attrNameLst>
                                          <p:attrName>style.visibility</p:attrName>
                                        </p:attrNameLst>
                                      </p:cBhvr>
                                      <p:to>
                                        <p:strVal val="visible"/>
                                      </p:to>
                                    </p:set>
                                    <p:animEffect transition="in" filter="wipe(left)">
                                      <p:cBhvr>
                                        <p:cTn id="94" dur="500"/>
                                        <p:tgtEl>
                                          <p:spTgt spid="13">
                                            <p:graphicEl>
                                              <a:dgm id="{E3358233-AB0B-499A-B985-326DDD53CC03}"/>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13">
                                            <p:graphicEl>
                                              <a:dgm id="{8CC3E3EE-2716-4106-81EA-17A7E5630B27}"/>
                                            </p:graphicEl>
                                          </p:spTgt>
                                        </p:tgtEl>
                                        <p:attrNameLst>
                                          <p:attrName>style.visibility</p:attrName>
                                        </p:attrNameLst>
                                      </p:cBhvr>
                                      <p:to>
                                        <p:strVal val="visible"/>
                                      </p:to>
                                    </p:set>
                                    <p:anim calcmode="lin" valueType="num">
                                      <p:cBhvr>
                                        <p:cTn id="99" dur="500" fill="hold"/>
                                        <p:tgtEl>
                                          <p:spTgt spid="13">
                                            <p:graphicEl>
                                              <a:dgm id="{8CC3E3EE-2716-4106-81EA-17A7E5630B27}"/>
                                            </p:graphicEl>
                                          </p:spTgt>
                                        </p:tgtEl>
                                        <p:attrNameLst>
                                          <p:attrName>ppt_w</p:attrName>
                                        </p:attrNameLst>
                                      </p:cBhvr>
                                      <p:tavLst>
                                        <p:tav tm="0">
                                          <p:val>
                                            <p:fltVal val="0"/>
                                          </p:val>
                                        </p:tav>
                                        <p:tav tm="100000">
                                          <p:val>
                                            <p:strVal val="#ppt_w"/>
                                          </p:val>
                                        </p:tav>
                                      </p:tavLst>
                                    </p:anim>
                                    <p:anim calcmode="lin" valueType="num">
                                      <p:cBhvr>
                                        <p:cTn id="100" dur="500" fill="hold"/>
                                        <p:tgtEl>
                                          <p:spTgt spid="13">
                                            <p:graphicEl>
                                              <a:dgm id="{8CC3E3EE-2716-4106-81EA-17A7E5630B27}"/>
                                            </p:graphicEl>
                                          </p:spTgt>
                                        </p:tgtEl>
                                        <p:attrNameLst>
                                          <p:attrName>ppt_h</p:attrName>
                                        </p:attrNameLst>
                                      </p:cBhvr>
                                      <p:tavLst>
                                        <p:tav tm="0">
                                          <p:val>
                                            <p:fltVal val="0"/>
                                          </p:val>
                                        </p:tav>
                                        <p:tav tm="100000">
                                          <p:val>
                                            <p:strVal val="#ppt_h"/>
                                          </p:val>
                                        </p:tav>
                                      </p:tavLst>
                                    </p:anim>
                                    <p:animEffect transition="in" filter="fade">
                                      <p:cBhvr>
                                        <p:cTn id="101" dur="500"/>
                                        <p:tgtEl>
                                          <p:spTgt spid="13">
                                            <p:graphicEl>
                                              <a:dgm id="{8CC3E3EE-2716-4106-81EA-17A7E5630B27}"/>
                                            </p:graphicEl>
                                          </p:spTgt>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13">
                                            <p:graphicEl>
                                              <a:dgm id="{FC9F8CF2-3B20-4C2F-BDB2-BFDC4C9B239A}"/>
                                            </p:graphicEl>
                                          </p:spTgt>
                                        </p:tgtEl>
                                        <p:attrNameLst>
                                          <p:attrName>style.visibility</p:attrName>
                                        </p:attrNameLst>
                                      </p:cBhvr>
                                      <p:to>
                                        <p:strVal val="visible"/>
                                      </p:to>
                                    </p:set>
                                    <p:animEffect transition="in" filter="wipe(left)">
                                      <p:cBhvr>
                                        <p:cTn id="105" dur="500"/>
                                        <p:tgtEl>
                                          <p:spTgt spid="13">
                                            <p:graphicEl>
                                              <a:dgm id="{FC9F8CF2-3B20-4C2F-BDB2-BFDC4C9B239A}"/>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13">
                                            <p:graphicEl>
                                              <a:dgm id="{8B3316BC-2B74-4B7F-B9A7-E865537FF35F}"/>
                                            </p:graphicEl>
                                          </p:spTgt>
                                        </p:tgtEl>
                                        <p:attrNameLst>
                                          <p:attrName>style.visibility</p:attrName>
                                        </p:attrNameLst>
                                      </p:cBhvr>
                                      <p:to>
                                        <p:strVal val="visible"/>
                                      </p:to>
                                    </p:set>
                                    <p:anim calcmode="lin" valueType="num">
                                      <p:cBhvr>
                                        <p:cTn id="110" dur="500" fill="hold"/>
                                        <p:tgtEl>
                                          <p:spTgt spid="13">
                                            <p:graphicEl>
                                              <a:dgm id="{8B3316BC-2B74-4B7F-B9A7-E865537FF35F}"/>
                                            </p:graphicEl>
                                          </p:spTgt>
                                        </p:tgtEl>
                                        <p:attrNameLst>
                                          <p:attrName>ppt_w</p:attrName>
                                        </p:attrNameLst>
                                      </p:cBhvr>
                                      <p:tavLst>
                                        <p:tav tm="0">
                                          <p:val>
                                            <p:fltVal val="0"/>
                                          </p:val>
                                        </p:tav>
                                        <p:tav tm="100000">
                                          <p:val>
                                            <p:strVal val="#ppt_w"/>
                                          </p:val>
                                        </p:tav>
                                      </p:tavLst>
                                    </p:anim>
                                    <p:anim calcmode="lin" valueType="num">
                                      <p:cBhvr>
                                        <p:cTn id="111" dur="500" fill="hold"/>
                                        <p:tgtEl>
                                          <p:spTgt spid="13">
                                            <p:graphicEl>
                                              <a:dgm id="{8B3316BC-2B74-4B7F-B9A7-E865537FF35F}"/>
                                            </p:graphicEl>
                                          </p:spTgt>
                                        </p:tgtEl>
                                        <p:attrNameLst>
                                          <p:attrName>ppt_h</p:attrName>
                                        </p:attrNameLst>
                                      </p:cBhvr>
                                      <p:tavLst>
                                        <p:tav tm="0">
                                          <p:val>
                                            <p:fltVal val="0"/>
                                          </p:val>
                                        </p:tav>
                                        <p:tav tm="100000">
                                          <p:val>
                                            <p:strVal val="#ppt_h"/>
                                          </p:val>
                                        </p:tav>
                                      </p:tavLst>
                                    </p:anim>
                                    <p:animEffect transition="in" filter="fade">
                                      <p:cBhvr>
                                        <p:cTn id="112" dur="500"/>
                                        <p:tgtEl>
                                          <p:spTgt spid="13">
                                            <p:graphicEl>
                                              <a:dgm id="{8B3316BC-2B74-4B7F-B9A7-E865537FF35F}"/>
                                            </p:graphicEl>
                                          </p:spTgt>
                                        </p:tgtEl>
                                      </p:cBhvr>
                                    </p:animEffect>
                                  </p:childTnLst>
                                </p:cTn>
                              </p:par>
                            </p:childTnLst>
                          </p:cTn>
                        </p:par>
                        <p:par>
                          <p:cTn id="113" fill="hold">
                            <p:stCondLst>
                              <p:cond delay="500"/>
                            </p:stCondLst>
                            <p:childTnLst>
                              <p:par>
                                <p:cTn id="114" presetID="22" presetClass="entr" presetSubtype="8" fill="hold" grpId="0" nodeType="afterEffect">
                                  <p:stCondLst>
                                    <p:cond delay="0"/>
                                  </p:stCondLst>
                                  <p:childTnLst>
                                    <p:set>
                                      <p:cBhvr>
                                        <p:cTn id="115" dur="1" fill="hold">
                                          <p:stCondLst>
                                            <p:cond delay="0"/>
                                          </p:stCondLst>
                                        </p:cTn>
                                        <p:tgtEl>
                                          <p:spTgt spid="13">
                                            <p:graphicEl>
                                              <a:dgm id="{89119926-C6C4-4EA9-880F-E3207FCFD84A}"/>
                                            </p:graphicEl>
                                          </p:spTgt>
                                        </p:tgtEl>
                                        <p:attrNameLst>
                                          <p:attrName>style.visibility</p:attrName>
                                        </p:attrNameLst>
                                      </p:cBhvr>
                                      <p:to>
                                        <p:strVal val="visible"/>
                                      </p:to>
                                    </p:set>
                                    <p:animEffect transition="in" filter="wipe(left)">
                                      <p:cBhvr>
                                        <p:cTn id="116" dur="500"/>
                                        <p:tgtEl>
                                          <p:spTgt spid="13">
                                            <p:graphicEl>
                                              <a:dgm id="{89119926-C6C4-4EA9-880F-E3207FCFD84A}"/>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grpId="0" nodeType="clickEffect">
                                  <p:stCondLst>
                                    <p:cond delay="0"/>
                                  </p:stCondLst>
                                  <p:childTnLst>
                                    <p:set>
                                      <p:cBhvr>
                                        <p:cTn id="120" dur="1" fill="hold">
                                          <p:stCondLst>
                                            <p:cond delay="0"/>
                                          </p:stCondLst>
                                        </p:cTn>
                                        <p:tgtEl>
                                          <p:spTgt spid="13">
                                            <p:graphicEl>
                                              <a:dgm id="{D889E4A5-8C3E-4785-B1C9-3C540E8153A9}"/>
                                            </p:graphicEl>
                                          </p:spTgt>
                                        </p:tgtEl>
                                        <p:attrNameLst>
                                          <p:attrName>style.visibility</p:attrName>
                                        </p:attrNameLst>
                                      </p:cBhvr>
                                      <p:to>
                                        <p:strVal val="visible"/>
                                      </p:to>
                                    </p:set>
                                    <p:anim calcmode="lin" valueType="num">
                                      <p:cBhvr>
                                        <p:cTn id="121" dur="500" fill="hold"/>
                                        <p:tgtEl>
                                          <p:spTgt spid="13">
                                            <p:graphicEl>
                                              <a:dgm id="{D889E4A5-8C3E-4785-B1C9-3C540E8153A9}"/>
                                            </p:graphicEl>
                                          </p:spTgt>
                                        </p:tgtEl>
                                        <p:attrNameLst>
                                          <p:attrName>ppt_w</p:attrName>
                                        </p:attrNameLst>
                                      </p:cBhvr>
                                      <p:tavLst>
                                        <p:tav tm="0">
                                          <p:val>
                                            <p:fltVal val="0"/>
                                          </p:val>
                                        </p:tav>
                                        <p:tav tm="100000">
                                          <p:val>
                                            <p:strVal val="#ppt_w"/>
                                          </p:val>
                                        </p:tav>
                                      </p:tavLst>
                                    </p:anim>
                                    <p:anim calcmode="lin" valueType="num">
                                      <p:cBhvr>
                                        <p:cTn id="122" dur="500" fill="hold"/>
                                        <p:tgtEl>
                                          <p:spTgt spid="13">
                                            <p:graphicEl>
                                              <a:dgm id="{D889E4A5-8C3E-4785-B1C9-3C540E8153A9}"/>
                                            </p:graphicEl>
                                          </p:spTgt>
                                        </p:tgtEl>
                                        <p:attrNameLst>
                                          <p:attrName>ppt_h</p:attrName>
                                        </p:attrNameLst>
                                      </p:cBhvr>
                                      <p:tavLst>
                                        <p:tav tm="0">
                                          <p:val>
                                            <p:fltVal val="0"/>
                                          </p:val>
                                        </p:tav>
                                        <p:tav tm="100000">
                                          <p:val>
                                            <p:strVal val="#ppt_h"/>
                                          </p:val>
                                        </p:tav>
                                      </p:tavLst>
                                    </p:anim>
                                    <p:animEffect transition="in" filter="fade">
                                      <p:cBhvr>
                                        <p:cTn id="123" dur="500"/>
                                        <p:tgtEl>
                                          <p:spTgt spid="13">
                                            <p:graphicEl>
                                              <a:dgm id="{D889E4A5-8C3E-4785-B1C9-3C540E8153A9}"/>
                                            </p:graphicEl>
                                          </p:spTgt>
                                        </p:tgtEl>
                                      </p:cBhvr>
                                    </p:animEffect>
                                  </p:childTnLst>
                                </p:cTn>
                              </p:par>
                            </p:childTnLst>
                          </p:cTn>
                        </p:par>
                        <p:par>
                          <p:cTn id="124" fill="hold">
                            <p:stCondLst>
                              <p:cond delay="500"/>
                            </p:stCondLst>
                            <p:childTnLst>
                              <p:par>
                                <p:cTn id="125" presetID="22" presetClass="entr" presetSubtype="8" fill="hold" grpId="0" nodeType="afterEffect">
                                  <p:stCondLst>
                                    <p:cond delay="0"/>
                                  </p:stCondLst>
                                  <p:childTnLst>
                                    <p:set>
                                      <p:cBhvr>
                                        <p:cTn id="126" dur="1" fill="hold">
                                          <p:stCondLst>
                                            <p:cond delay="0"/>
                                          </p:stCondLst>
                                        </p:cTn>
                                        <p:tgtEl>
                                          <p:spTgt spid="13">
                                            <p:graphicEl>
                                              <a:dgm id="{FC273BEF-115B-4D1F-847D-6649371DF806}"/>
                                            </p:graphicEl>
                                          </p:spTgt>
                                        </p:tgtEl>
                                        <p:attrNameLst>
                                          <p:attrName>style.visibility</p:attrName>
                                        </p:attrNameLst>
                                      </p:cBhvr>
                                      <p:to>
                                        <p:strVal val="visible"/>
                                      </p:to>
                                    </p:set>
                                    <p:animEffect transition="in" filter="wipe(left)">
                                      <p:cBhvr>
                                        <p:cTn id="127" dur="500"/>
                                        <p:tgtEl>
                                          <p:spTgt spid="13">
                                            <p:graphicEl>
                                              <a:dgm id="{FC273BEF-115B-4D1F-847D-6649371DF806}"/>
                                            </p:graphicEl>
                                          </p:spTgt>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0" nodeType="clickEffect">
                                  <p:stCondLst>
                                    <p:cond delay="0"/>
                                  </p:stCondLst>
                                  <p:childTnLst>
                                    <p:set>
                                      <p:cBhvr>
                                        <p:cTn id="131" dur="1" fill="hold">
                                          <p:stCondLst>
                                            <p:cond delay="0"/>
                                          </p:stCondLst>
                                        </p:cTn>
                                        <p:tgtEl>
                                          <p:spTgt spid="13">
                                            <p:graphicEl>
                                              <a:dgm id="{E89E5BB7-EFAE-4919-B748-BE6D906FFF66}"/>
                                            </p:graphicEl>
                                          </p:spTgt>
                                        </p:tgtEl>
                                        <p:attrNameLst>
                                          <p:attrName>style.visibility</p:attrName>
                                        </p:attrNameLst>
                                      </p:cBhvr>
                                      <p:to>
                                        <p:strVal val="visible"/>
                                      </p:to>
                                    </p:set>
                                    <p:anim calcmode="lin" valueType="num">
                                      <p:cBhvr>
                                        <p:cTn id="132" dur="500" fill="hold"/>
                                        <p:tgtEl>
                                          <p:spTgt spid="13">
                                            <p:graphicEl>
                                              <a:dgm id="{E89E5BB7-EFAE-4919-B748-BE6D906FFF66}"/>
                                            </p:graphicEl>
                                          </p:spTgt>
                                        </p:tgtEl>
                                        <p:attrNameLst>
                                          <p:attrName>ppt_w</p:attrName>
                                        </p:attrNameLst>
                                      </p:cBhvr>
                                      <p:tavLst>
                                        <p:tav tm="0">
                                          <p:val>
                                            <p:fltVal val="0"/>
                                          </p:val>
                                        </p:tav>
                                        <p:tav tm="100000">
                                          <p:val>
                                            <p:strVal val="#ppt_w"/>
                                          </p:val>
                                        </p:tav>
                                      </p:tavLst>
                                    </p:anim>
                                    <p:anim calcmode="lin" valueType="num">
                                      <p:cBhvr>
                                        <p:cTn id="133" dur="500" fill="hold"/>
                                        <p:tgtEl>
                                          <p:spTgt spid="13">
                                            <p:graphicEl>
                                              <a:dgm id="{E89E5BB7-EFAE-4919-B748-BE6D906FFF66}"/>
                                            </p:graphicEl>
                                          </p:spTgt>
                                        </p:tgtEl>
                                        <p:attrNameLst>
                                          <p:attrName>ppt_h</p:attrName>
                                        </p:attrNameLst>
                                      </p:cBhvr>
                                      <p:tavLst>
                                        <p:tav tm="0">
                                          <p:val>
                                            <p:fltVal val="0"/>
                                          </p:val>
                                        </p:tav>
                                        <p:tav tm="100000">
                                          <p:val>
                                            <p:strVal val="#ppt_h"/>
                                          </p:val>
                                        </p:tav>
                                      </p:tavLst>
                                    </p:anim>
                                    <p:animEffect transition="in" filter="fade">
                                      <p:cBhvr>
                                        <p:cTn id="134" dur="500"/>
                                        <p:tgtEl>
                                          <p:spTgt spid="13">
                                            <p:graphicEl>
                                              <a:dgm id="{E89E5BB7-EFAE-4919-B748-BE6D906FFF66}"/>
                                            </p:graphicEl>
                                          </p:spTgt>
                                        </p:tgtEl>
                                      </p:cBhvr>
                                    </p:animEffect>
                                  </p:childTnLst>
                                </p:cTn>
                              </p:par>
                            </p:childTnLst>
                          </p:cTn>
                        </p:par>
                        <p:par>
                          <p:cTn id="135" fill="hold">
                            <p:stCondLst>
                              <p:cond delay="500"/>
                            </p:stCondLst>
                            <p:childTnLst>
                              <p:par>
                                <p:cTn id="136" presetID="22" presetClass="entr" presetSubtype="8" fill="hold" grpId="0" nodeType="afterEffect">
                                  <p:stCondLst>
                                    <p:cond delay="0"/>
                                  </p:stCondLst>
                                  <p:childTnLst>
                                    <p:set>
                                      <p:cBhvr>
                                        <p:cTn id="137" dur="1" fill="hold">
                                          <p:stCondLst>
                                            <p:cond delay="0"/>
                                          </p:stCondLst>
                                        </p:cTn>
                                        <p:tgtEl>
                                          <p:spTgt spid="13">
                                            <p:graphicEl>
                                              <a:dgm id="{4E896A66-4610-42C5-8BC4-A177A6D9C65B}"/>
                                            </p:graphicEl>
                                          </p:spTgt>
                                        </p:tgtEl>
                                        <p:attrNameLst>
                                          <p:attrName>style.visibility</p:attrName>
                                        </p:attrNameLst>
                                      </p:cBhvr>
                                      <p:to>
                                        <p:strVal val="visible"/>
                                      </p:to>
                                    </p:set>
                                    <p:animEffect transition="in" filter="wipe(left)">
                                      <p:cBhvr>
                                        <p:cTn id="138" dur="500"/>
                                        <p:tgtEl>
                                          <p:spTgt spid="13">
                                            <p:graphicEl>
                                              <a:dgm id="{4E896A66-4610-42C5-8BC4-A177A6D9C65B}"/>
                                            </p:graphicEl>
                                          </p:spTgt>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7"/>
                                        </p:tgtEl>
                                        <p:attrNameLst>
                                          <p:attrName>style.visibility</p:attrName>
                                        </p:attrNameLst>
                                      </p:cBhvr>
                                      <p:to>
                                        <p:strVal val="visible"/>
                                      </p:to>
                                    </p:set>
                                    <p:animEffect transition="in" filter="wipe(left)">
                                      <p:cBhvr>
                                        <p:cTn id="143" dur="500"/>
                                        <p:tgtEl>
                                          <p:spTgt spid="7"/>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9"/>
                                        </p:tgtEl>
                                        <p:attrNameLst>
                                          <p:attrName>style.visibility</p:attrName>
                                        </p:attrNameLst>
                                      </p:cBhvr>
                                      <p:to>
                                        <p:strVal val="visible"/>
                                      </p:to>
                                    </p:set>
                                    <p:animEffect transition="in" filter="wipe(left)">
                                      <p:cBhvr>
                                        <p:cTn id="1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13" grpId="0" uiExpand="1">
        <p:bldSub>
          <a:bldDgm bld="one"/>
        </p:bldSub>
      </p:bldGraphic>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Imagen 5" descr="Un grupo de personas haciendo gestos con la cara de un niño&#10;&#10;Descripción generada automáticamente con confianza baja">
            <a:extLst>
              <a:ext uri="{FF2B5EF4-FFF2-40B4-BE49-F238E27FC236}">
                <a16:creationId xmlns:a16="http://schemas.microsoft.com/office/drawing/2014/main" id="{BB9BFB50-39B3-AE68-DCDD-E5CF1A9E83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139690" cy="6858000"/>
          </a:xfrm>
          <a:prstGeom prst="rect">
            <a:avLst/>
          </a:prstGeom>
          <a:ln>
            <a:noFill/>
          </a:ln>
          <a:effectLst>
            <a:softEdge rad="112500"/>
          </a:effectLst>
        </p:spPr>
      </p:pic>
      <p:sp>
        <p:nvSpPr>
          <p:cNvPr id="3" name="CuadroTexto 2">
            <a:extLst>
              <a:ext uri="{FF2B5EF4-FFF2-40B4-BE49-F238E27FC236}">
                <a16:creationId xmlns:a16="http://schemas.microsoft.com/office/drawing/2014/main" id="{841C461F-97EF-8A7F-FF9B-755EC857B7C7}"/>
              </a:ext>
            </a:extLst>
          </p:cNvPr>
          <p:cNvSpPr txBox="1"/>
          <p:nvPr/>
        </p:nvSpPr>
        <p:spPr>
          <a:xfrm>
            <a:off x="5139690" y="0"/>
            <a:ext cx="7052310" cy="1446550"/>
          </a:xfrm>
          <a:prstGeom prst="rect">
            <a:avLst/>
          </a:prstGeom>
          <a:noFill/>
        </p:spPr>
        <p:txBody>
          <a:bodyPr wrap="square">
            <a:spAutoFit/>
            <a:scene3d>
              <a:camera prst="orthographicFront"/>
              <a:lightRig rig="flat" dir="t"/>
            </a:scene3d>
            <a:sp3d extrusionH="57150" contourW="12700">
              <a:bevelT h="25400" prst="softRound"/>
              <a:contourClr>
                <a:schemeClr val="tx1"/>
              </a:contourClr>
            </a:sp3d>
          </a:bodyPr>
          <a:lstStyle/>
          <a:p>
            <a:pPr algn="ctr"/>
            <a:r>
              <a:rPr lang="uk-UA"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ЛЮБОВ, НАША ОЗНАКА ІДЕНТИЧНОСТІ</a:t>
            </a:r>
            <a:endParaRPr lang="es-ES"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4" name="CuadroTexto 3">
            <a:extLst>
              <a:ext uri="{FF2B5EF4-FFF2-40B4-BE49-F238E27FC236}">
                <a16:creationId xmlns:a16="http://schemas.microsoft.com/office/drawing/2014/main" id="{26820524-EB82-00F3-2C27-F8A8393E43B4}"/>
              </a:ext>
            </a:extLst>
          </p:cNvPr>
          <p:cNvSpPr txBox="1"/>
          <p:nvPr/>
        </p:nvSpPr>
        <p:spPr>
          <a:xfrm>
            <a:off x="5164455" y="1382046"/>
            <a:ext cx="7027546" cy="646331"/>
          </a:xfrm>
          <a:prstGeom prst="rect">
            <a:avLst/>
          </a:prstGeom>
          <a:noFill/>
        </p:spPr>
        <p:txBody>
          <a:bodyPr wrap="square">
            <a:spAutoFit/>
          </a:bodyPr>
          <a:lstStyle/>
          <a:p>
            <a:pPr algn="ctr"/>
            <a:r>
              <a:rPr lang="ru-RU" b="1" dirty="0">
                <a:solidFill>
                  <a:schemeClr val="bg1"/>
                </a:solidFill>
                <a:effectLst>
                  <a:outerShdw blurRad="38100" dist="38100" dir="2700000" algn="tl">
                    <a:srgbClr val="000000">
                      <a:alpha val="43137"/>
                    </a:srgbClr>
                  </a:outerShdw>
                </a:effectLst>
                <a:latin typeface="Comic Sans MS" panose="030F0702030302020204" pitchFamily="66" charset="0"/>
              </a:rPr>
              <a:t>«По тому </a:t>
            </a:r>
            <a:r>
              <a:rPr lang="ru-RU" b="1" dirty="0" err="1">
                <a:solidFill>
                  <a:schemeClr val="bg1"/>
                </a:solidFill>
                <a:effectLst>
                  <a:outerShdw blurRad="38100" dist="38100" dir="2700000" algn="tl">
                    <a:srgbClr val="000000">
                      <a:alpha val="43137"/>
                    </a:srgbClr>
                  </a:outerShdw>
                </a:effectLst>
                <a:latin typeface="Comic Sans MS" panose="030F0702030302020204" pitchFamily="66" charset="0"/>
              </a:rPr>
              <a:t>пізнають</a:t>
            </a:r>
            <a:r>
              <a:rPr lang="ru-RU"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ru-RU" b="1" dirty="0" err="1">
                <a:solidFill>
                  <a:schemeClr val="bg1"/>
                </a:solidFill>
                <a:effectLst>
                  <a:outerShdw blurRad="38100" dist="38100" dir="2700000" algn="tl">
                    <a:srgbClr val="000000">
                      <a:alpha val="43137"/>
                    </a:srgbClr>
                  </a:outerShdw>
                </a:effectLst>
                <a:latin typeface="Comic Sans MS" panose="030F0702030302020204" pitchFamily="66" charset="0"/>
              </a:rPr>
              <a:t>усі</a:t>
            </a:r>
            <a:r>
              <a:rPr lang="ru-RU"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ru-RU" b="1" dirty="0" err="1">
                <a:solidFill>
                  <a:schemeClr val="bg1"/>
                </a:solidFill>
                <a:effectLst>
                  <a:outerShdw blurRad="38100" dist="38100" dir="2700000" algn="tl">
                    <a:srgbClr val="000000">
                      <a:alpha val="43137"/>
                    </a:srgbClr>
                  </a:outerShdw>
                </a:effectLst>
                <a:latin typeface="Comic Sans MS" panose="030F0702030302020204" pitchFamily="66" charset="0"/>
              </a:rPr>
              <a:t>що</a:t>
            </a:r>
            <a:r>
              <a:rPr lang="ru-RU"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ru-RU" b="1" dirty="0" err="1">
                <a:solidFill>
                  <a:schemeClr val="bg1"/>
                </a:solidFill>
                <a:effectLst>
                  <a:outerShdw blurRad="38100" dist="38100" dir="2700000" algn="tl">
                    <a:srgbClr val="000000">
                      <a:alpha val="43137"/>
                    </a:srgbClr>
                  </a:outerShdw>
                </a:effectLst>
                <a:latin typeface="Comic Sans MS" panose="030F0702030302020204" pitchFamily="66" charset="0"/>
              </a:rPr>
              <a:t>ви</a:t>
            </a:r>
            <a:r>
              <a:rPr lang="ru-RU"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ru-RU" b="1" dirty="0" err="1">
                <a:solidFill>
                  <a:schemeClr val="bg1"/>
                </a:solidFill>
                <a:effectLst>
                  <a:outerShdw blurRad="38100" dist="38100" dir="2700000" algn="tl">
                    <a:srgbClr val="000000">
                      <a:alpha val="43137"/>
                    </a:srgbClr>
                  </a:outerShdw>
                </a:effectLst>
                <a:latin typeface="Comic Sans MS" panose="030F0702030302020204" pitchFamily="66" charset="0"/>
              </a:rPr>
              <a:t>мої</a:t>
            </a:r>
            <a:r>
              <a:rPr lang="ru-RU"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ru-RU" b="1" dirty="0" err="1">
                <a:solidFill>
                  <a:schemeClr val="bg1"/>
                </a:solidFill>
                <a:effectLst>
                  <a:outerShdw blurRad="38100" dist="38100" dir="2700000" algn="tl">
                    <a:srgbClr val="000000">
                      <a:alpha val="43137"/>
                    </a:srgbClr>
                  </a:outerShdw>
                </a:effectLst>
                <a:latin typeface="Comic Sans MS" panose="030F0702030302020204" pitchFamily="66" charset="0"/>
              </a:rPr>
              <a:t>учні</a:t>
            </a:r>
            <a:r>
              <a:rPr lang="ru-RU" b="1" dirty="0">
                <a:solidFill>
                  <a:schemeClr val="bg1"/>
                </a:solidFill>
                <a:effectLst>
                  <a:outerShdw blurRad="38100" dist="38100" dir="2700000" algn="tl">
                    <a:srgbClr val="000000">
                      <a:alpha val="43137"/>
                    </a:srgbClr>
                  </a:outerShdw>
                </a:effectLst>
                <a:latin typeface="Comic Sans MS" panose="030F0702030302020204" pitchFamily="66" charset="0"/>
              </a:rPr>
              <a:t>, як будете </a:t>
            </a:r>
            <a:r>
              <a:rPr lang="ru-RU" b="1" dirty="0" err="1">
                <a:solidFill>
                  <a:schemeClr val="bg1"/>
                </a:solidFill>
                <a:effectLst>
                  <a:outerShdw blurRad="38100" dist="38100" dir="2700000" algn="tl">
                    <a:srgbClr val="000000">
                      <a:alpha val="43137"/>
                    </a:srgbClr>
                  </a:outerShdw>
                </a:effectLst>
                <a:latin typeface="Comic Sans MS" panose="030F0702030302020204" pitchFamily="66" charset="0"/>
              </a:rPr>
              <a:t>мати</a:t>
            </a:r>
            <a:r>
              <a:rPr lang="ru-RU"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ru-RU" b="1" dirty="0" err="1">
                <a:solidFill>
                  <a:schemeClr val="bg1"/>
                </a:solidFill>
                <a:effectLst>
                  <a:outerShdw blurRad="38100" dist="38100" dir="2700000" algn="tl">
                    <a:srgbClr val="000000">
                      <a:alpha val="43137"/>
                    </a:srgbClr>
                  </a:outerShdw>
                </a:effectLst>
                <a:latin typeface="Comic Sans MS" panose="030F0702030302020204" pitchFamily="66" charset="0"/>
              </a:rPr>
              <a:t>любов</a:t>
            </a:r>
            <a:r>
              <a:rPr lang="ru-RU"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ru-RU" b="1" dirty="0" err="1">
                <a:solidFill>
                  <a:schemeClr val="bg1"/>
                </a:solidFill>
                <a:effectLst>
                  <a:outerShdw blurRad="38100" dist="38100" dir="2700000" algn="tl">
                    <a:srgbClr val="000000">
                      <a:alpha val="43137"/>
                    </a:srgbClr>
                  </a:outerShdw>
                </a:effectLst>
                <a:latin typeface="Comic Sans MS" panose="030F0702030302020204" pitchFamily="66" charset="0"/>
              </a:rPr>
              <a:t>між</a:t>
            </a:r>
            <a:r>
              <a:rPr lang="ru-RU" b="1" dirty="0">
                <a:solidFill>
                  <a:schemeClr val="bg1"/>
                </a:solidFill>
                <a:effectLst>
                  <a:outerShdw blurRad="38100" dist="38100" dir="2700000" algn="tl">
                    <a:srgbClr val="000000">
                      <a:alpha val="43137"/>
                    </a:srgbClr>
                  </a:outerShdw>
                </a:effectLst>
                <a:latin typeface="Comic Sans MS" panose="030F0702030302020204" pitchFamily="66" charset="0"/>
              </a:rPr>
              <a:t> собою» (</a:t>
            </a:r>
            <a:r>
              <a:rPr lang="ru-RU" b="1" dirty="0" err="1">
                <a:solidFill>
                  <a:schemeClr val="bg1"/>
                </a:solidFill>
                <a:effectLst>
                  <a:outerShdw blurRad="38100" dist="38100" dir="2700000" algn="tl">
                    <a:srgbClr val="000000">
                      <a:alpha val="43137"/>
                    </a:srgbClr>
                  </a:outerShdw>
                </a:effectLst>
                <a:latin typeface="Comic Sans MS" panose="030F0702030302020204" pitchFamily="66" charset="0"/>
              </a:rPr>
              <a:t>Івана</a:t>
            </a:r>
            <a:r>
              <a:rPr lang="ru-RU" b="1" dirty="0">
                <a:solidFill>
                  <a:schemeClr val="bg1"/>
                </a:solidFill>
                <a:effectLst>
                  <a:outerShdw blurRad="38100" dist="38100" dir="2700000" algn="tl">
                    <a:srgbClr val="000000">
                      <a:alpha val="43137"/>
                    </a:srgbClr>
                  </a:outerShdw>
                </a:effectLst>
                <a:latin typeface="Comic Sans MS" panose="030F0702030302020204" pitchFamily="66" charset="0"/>
              </a:rPr>
              <a:t> 13:35).</a:t>
            </a:r>
            <a:endPar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4059A557-21E0-4FF3-9386-63B826EB9A95}"/>
              </a:ext>
            </a:extLst>
          </p:cNvPr>
          <p:cNvSpPr txBox="1"/>
          <p:nvPr/>
        </p:nvSpPr>
        <p:spPr>
          <a:xfrm>
            <a:off x="5339771" y="2142677"/>
            <a:ext cx="6842704" cy="707886"/>
          </a:xfrm>
          <a:prstGeom prst="rect">
            <a:avLst/>
          </a:prstGeom>
          <a:noFill/>
        </p:spPr>
        <p:txBody>
          <a:bodyPr wrap="square" rtlCol="0">
            <a:spAutoFit/>
          </a:bodyPr>
          <a:lstStyle/>
          <a:p>
            <a:pPr>
              <a:spcBef>
                <a:spcPts val="600"/>
              </a:spcBef>
            </a:pPr>
            <a:r>
              <a:rPr lang="ru-RU" sz="2000" b="1" dirty="0" err="1"/>
              <a:t>Кожна</a:t>
            </a:r>
            <a:r>
              <a:rPr lang="ru-RU" sz="2000" b="1" dirty="0"/>
              <a:t> </a:t>
            </a:r>
            <a:r>
              <a:rPr lang="ru-RU" sz="2000" b="1" dirty="0" err="1"/>
              <a:t>зі</a:t>
            </a:r>
            <a:r>
              <a:rPr lang="ru-RU" sz="2000" b="1" dirty="0"/>
              <a:t> </a:t>
            </a:r>
            <a:r>
              <a:rPr lang="ru-RU" sz="2000" b="1" dirty="0" err="1"/>
              <a:t>сторін</a:t>
            </a:r>
            <a:r>
              <a:rPr lang="ru-RU" sz="2000" b="1" dirty="0"/>
              <a:t> </a:t>
            </a:r>
            <a:r>
              <a:rPr lang="ru-RU" sz="2000" b="1" dirty="0" err="1"/>
              <a:t>космічного</a:t>
            </a:r>
            <a:r>
              <a:rPr lang="ru-RU" sz="2000" b="1" dirty="0"/>
              <a:t> </a:t>
            </a:r>
            <a:r>
              <a:rPr lang="ru-RU" sz="2000" b="1" dirty="0" err="1"/>
              <a:t>конфлікту</a:t>
            </a:r>
            <a:r>
              <a:rPr lang="ru-RU" sz="2000" b="1" dirty="0"/>
              <a:t> </a:t>
            </a:r>
            <a:r>
              <a:rPr lang="ru-RU" sz="2000" b="1" dirty="0" err="1"/>
              <a:t>має</a:t>
            </a:r>
            <a:r>
              <a:rPr lang="ru-RU" sz="2000" b="1" dirty="0"/>
              <a:t> </a:t>
            </a:r>
            <a:r>
              <a:rPr lang="ru-RU" sz="2000" b="1" dirty="0" err="1"/>
              <a:t>свої</a:t>
            </a:r>
            <a:r>
              <a:rPr lang="ru-RU" sz="2000" b="1" dirty="0"/>
              <a:t> </a:t>
            </a:r>
            <a:r>
              <a:rPr lang="ru-RU" sz="2000" b="1" dirty="0" err="1"/>
              <a:t>особливості</a:t>
            </a:r>
            <a:r>
              <a:rPr lang="ru-RU" sz="2000" b="1" dirty="0"/>
              <a:t>: сатана </a:t>
            </a:r>
            <a:r>
              <a:rPr lang="ru-RU" sz="2000" b="1" dirty="0" err="1"/>
              <a:t>ненавидить</a:t>
            </a:r>
            <a:r>
              <a:rPr lang="ru-RU" sz="2000" b="1" dirty="0"/>
              <a:t> і </a:t>
            </a:r>
            <a:r>
              <a:rPr lang="ru-RU" sz="2000" b="1" dirty="0" err="1"/>
              <a:t>нищить</a:t>
            </a:r>
            <a:r>
              <a:rPr lang="ru-RU" sz="2000" b="1" dirty="0"/>
              <a:t>; Бог любить і </a:t>
            </a:r>
            <a:r>
              <a:rPr lang="ru-RU" sz="2000" b="1" dirty="0" err="1"/>
              <a:t>відновлює</a:t>
            </a:r>
            <a:r>
              <a:rPr lang="ru-RU" sz="2000" b="1" dirty="0"/>
              <a:t>.</a:t>
            </a:r>
            <a:endParaRPr lang="es-ES" sz="2000" b="1" dirty="0"/>
          </a:p>
        </p:txBody>
      </p:sp>
      <p:sp>
        <p:nvSpPr>
          <p:cNvPr id="7" name="CuadroTexto 6">
            <a:extLst>
              <a:ext uri="{FF2B5EF4-FFF2-40B4-BE49-F238E27FC236}">
                <a16:creationId xmlns:a16="http://schemas.microsoft.com/office/drawing/2014/main" id="{CC42C760-C346-61BE-52F4-7A18C943C037}"/>
              </a:ext>
            </a:extLst>
          </p:cNvPr>
          <p:cNvSpPr txBox="1"/>
          <p:nvPr/>
        </p:nvSpPr>
        <p:spPr>
          <a:xfrm>
            <a:off x="5339770" y="5466664"/>
            <a:ext cx="6842703" cy="1015663"/>
          </a:xfrm>
          <a:prstGeom prst="rect">
            <a:avLst/>
          </a:prstGeom>
          <a:noFill/>
        </p:spPr>
        <p:txBody>
          <a:bodyPr wrap="square">
            <a:spAutoFit/>
          </a:bodyPr>
          <a:lstStyle/>
          <a:p>
            <a:pPr>
              <a:spcBef>
                <a:spcPts val="600"/>
              </a:spcBef>
            </a:pPr>
            <a:r>
              <a:rPr lang="ru-RU" sz="2000" b="1" dirty="0"/>
              <a:t>Вони </a:t>
            </a:r>
            <a:r>
              <a:rPr lang="ru-RU" sz="2000" b="1" dirty="0" err="1"/>
              <a:t>віддалися</a:t>
            </a:r>
            <a:r>
              <a:rPr lang="ru-RU" sz="2000" b="1" dirty="0"/>
              <a:t> з </a:t>
            </a:r>
            <a:r>
              <a:rPr lang="ru-RU" sz="2000" b="1" dirty="0" err="1"/>
              <a:t>любові</a:t>
            </a:r>
            <a:r>
              <a:rPr lang="ru-RU" sz="2000" b="1" dirty="0"/>
              <a:t> і принесли </a:t>
            </a:r>
            <a:r>
              <a:rPr lang="ru-RU" sz="2000" b="1" dirty="0" err="1"/>
              <a:t>користь</a:t>
            </a:r>
            <a:r>
              <a:rPr lang="ru-RU" sz="2000" b="1" dirty="0"/>
              <a:t> </a:t>
            </a:r>
            <a:r>
              <a:rPr lang="ru-RU" sz="2000" b="1" dirty="0" err="1"/>
              <a:t>мільйонам</a:t>
            </a:r>
            <a:r>
              <a:rPr lang="ru-RU" sz="2000" b="1" dirty="0"/>
              <a:t> людей. Але вони не </a:t>
            </a:r>
            <a:r>
              <a:rPr lang="ru-RU" sz="2000" b="1" dirty="0" err="1"/>
              <a:t>звертали</a:t>
            </a:r>
            <a:r>
              <a:rPr lang="ru-RU" sz="2000" b="1" dirty="0"/>
              <a:t> </a:t>
            </a:r>
            <a:r>
              <a:rPr lang="ru-RU" sz="2000" b="1" dirty="0" err="1"/>
              <a:t>увагу</a:t>
            </a:r>
            <a:r>
              <a:rPr lang="ru-RU" sz="2000" b="1" dirty="0"/>
              <a:t> на себе, а на Того, за кого </a:t>
            </a:r>
            <a:r>
              <a:rPr lang="ru-RU" sz="2000" b="1" dirty="0" err="1"/>
              <a:t>були</a:t>
            </a:r>
            <a:r>
              <a:rPr lang="ru-RU" sz="2000" b="1" dirty="0"/>
              <a:t> </a:t>
            </a:r>
            <a:r>
              <a:rPr lang="ru-RU" sz="2000" b="1" dirty="0" err="1"/>
              <a:t>готові</a:t>
            </a:r>
            <a:r>
              <a:rPr lang="ru-RU" sz="2000" b="1" dirty="0"/>
              <a:t> </a:t>
            </a:r>
            <a:r>
              <a:rPr lang="ru-RU" sz="2000" b="1" dirty="0" err="1"/>
              <a:t>віддати</a:t>
            </a:r>
            <a:r>
              <a:rPr lang="ru-RU" sz="2000" b="1" dirty="0"/>
              <a:t> </a:t>
            </a:r>
            <a:r>
              <a:rPr lang="ru-RU" sz="2000" b="1" dirty="0" err="1"/>
              <a:t>своє</a:t>
            </a:r>
            <a:r>
              <a:rPr lang="ru-RU" sz="2000" b="1" dirty="0"/>
              <a:t> </a:t>
            </a:r>
            <a:r>
              <a:rPr lang="ru-RU" sz="2000" b="1" dirty="0" err="1"/>
              <a:t>життя</a:t>
            </a:r>
            <a:r>
              <a:rPr lang="ru-RU" sz="2000" b="1" dirty="0"/>
              <a:t>, </a:t>
            </a:r>
            <a:r>
              <a:rPr lang="ru-RU" sz="2000" b="1" dirty="0" err="1"/>
              <a:t>свого</a:t>
            </a:r>
            <a:r>
              <a:rPr lang="ru-RU" sz="2000" b="1" dirty="0"/>
              <a:t> Спасителя: </a:t>
            </a:r>
            <a:r>
              <a:rPr lang="ru-RU" sz="2000" b="1" dirty="0" err="1"/>
              <a:t>Ісуса</a:t>
            </a:r>
            <a:r>
              <a:rPr lang="ru-RU" sz="2000" b="1" dirty="0"/>
              <a:t>.</a:t>
            </a:r>
            <a:endParaRPr lang="es-ES" sz="2000" b="1" dirty="0"/>
          </a:p>
        </p:txBody>
      </p:sp>
      <p:sp>
        <p:nvSpPr>
          <p:cNvPr id="9" name="CuadroTexto 8">
            <a:extLst>
              <a:ext uri="{FF2B5EF4-FFF2-40B4-BE49-F238E27FC236}">
                <a16:creationId xmlns:a16="http://schemas.microsoft.com/office/drawing/2014/main" id="{5EBCE36D-1D3D-5008-464F-43C06FA23B27}"/>
              </a:ext>
            </a:extLst>
          </p:cNvPr>
          <p:cNvSpPr txBox="1"/>
          <p:nvPr/>
        </p:nvSpPr>
        <p:spPr>
          <a:xfrm>
            <a:off x="5339770" y="4158613"/>
            <a:ext cx="6852230" cy="1323439"/>
          </a:xfrm>
          <a:prstGeom prst="rect">
            <a:avLst/>
          </a:prstGeom>
          <a:noFill/>
        </p:spPr>
        <p:txBody>
          <a:bodyPr wrap="square">
            <a:spAutoFit/>
          </a:bodyPr>
          <a:lstStyle/>
          <a:p>
            <a:pPr>
              <a:spcBef>
                <a:spcPts val="600"/>
              </a:spcBef>
            </a:pPr>
            <a:r>
              <a:rPr lang="ru-RU" sz="2000" b="1" dirty="0" err="1"/>
              <a:t>Християни</a:t>
            </a:r>
            <a:r>
              <a:rPr lang="ru-RU" sz="2000" b="1" dirty="0"/>
              <a:t> 2-го і 3-го </a:t>
            </a:r>
            <a:r>
              <a:rPr lang="ru-RU" sz="2000" b="1" dirty="0" err="1"/>
              <a:t>століть</a:t>
            </a:r>
            <a:r>
              <a:rPr lang="ru-RU" sz="2000" b="1" dirty="0"/>
              <a:t> </a:t>
            </a:r>
            <a:r>
              <a:rPr lang="ru-RU" sz="2000" b="1" dirty="0" err="1"/>
              <a:t>втілювали</a:t>
            </a:r>
            <a:r>
              <a:rPr lang="ru-RU" sz="2000" b="1" dirty="0"/>
              <a:t> в </a:t>
            </a:r>
            <a:r>
              <a:rPr lang="ru-RU" sz="2000" b="1" dirty="0" err="1"/>
              <a:t>життя</a:t>
            </a:r>
            <a:r>
              <a:rPr lang="ru-RU" sz="2000" b="1" dirty="0"/>
              <a:t> </a:t>
            </a:r>
            <a:r>
              <a:rPr lang="ru-RU" sz="2000" b="1" dirty="0" err="1"/>
              <a:t>безкорисливу</a:t>
            </a:r>
            <a:r>
              <a:rPr lang="ru-RU" sz="2000" b="1" dirty="0"/>
              <a:t> </a:t>
            </a:r>
            <a:r>
              <a:rPr lang="ru-RU" sz="2000" b="1" dirty="0" err="1"/>
              <a:t>любов</a:t>
            </a:r>
            <a:r>
              <a:rPr lang="ru-RU" sz="2000" b="1" dirty="0"/>
              <a:t>. </a:t>
            </a:r>
            <a:r>
              <a:rPr lang="ru-RU" sz="2000" b="1" dirty="0" err="1"/>
              <a:t>Під</a:t>
            </a:r>
            <a:r>
              <a:rPr lang="ru-RU" sz="2000" b="1" dirty="0"/>
              <a:t> час </a:t>
            </a:r>
            <a:r>
              <a:rPr lang="ru-RU" sz="2000" b="1" dirty="0" err="1"/>
              <a:t>двох</a:t>
            </a:r>
            <a:r>
              <a:rPr lang="ru-RU" sz="2000" b="1" dirty="0"/>
              <a:t> великих </a:t>
            </a:r>
            <a:r>
              <a:rPr lang="ru-RU" sz="2000" b="1" dirty="0" err="1"/>
              <a:t>пандемій</a:t>
            </a:r>
            <a:r>
              <a:rPr lang="ru-RU" sz="2000" b="1" dirty="0"/>
              <a:t> (у 160 і 265 роках) вони </a:t>
            </a:r>
            <a:r>
              <a:rPr lang="ru-RU" sz="2000" b="1" dirty="0" err="1"/>
              <a:t>присвятили</a:t>
            </a:r>
            <a:r>
              <a:rPr lang="ru-RU" sz="2000" b="1" dirty="0"/>
              <a:t> себе </a:t>
            </a:r>
            <a:r>
              <a:rPr lang="ru-RU" sz="2000" b="1" dirty="0" err="1"/>
              <a:t>турботі</a:t>
            </a:r>
            <a:r>
              <a:rPr lang="ru-RU" sz="2000" b="1" dirty="0"/>
              <a:t> про </a:t>
            </a:r>
            <a:r>
              <a:rPr lang="ru-RU" sz="2000" b="1" dirty="0" err="1"/>
              <a:t>постраждалих</a:t>
            </a:r>
            <a:r>
              <a:rPr lang="ru-RU" sz="2000" b="1" dirty="0"/>
              <a:t>, не </a:t>
            </a:r>
            <a:r>
              <a:rPr lang="ru-RU" sz="2000" b="1" dirty="0" err="1"/>
              <a:t>беручи</a:t>
            </a:r>
            <a:r>
              <a:rPr lang="ru-RU" sz="2000" b="1" dirty="0"/>
              <a:t> до </a:t>
            </a:r>
            <a:r>
              <a:rPr lang="ru-RU" sz="2000" b="1" dirty="0" err="1"/>
              <a:t>уваги</a:t>
            </a:r>
            <a:r>
              <a:rPr lang="ru-RU" sz="2000" b="1" dirty="0"/>
              <a:t> </a:t>
            </a:r>
            <a:r>
              <a:rPr lang="ru-RU" sz="2000" b="1" dirty="0" err="1"/>
              <a:t>власну</a:t>
            </a:r>
            <a:r>
              <a:rPr lang="ru-RU" sz="2000" b="1" dirty="0"/>
              <a:t> </a:t>
            </a:r>
            <a:r>
              <a:rPr lang="ru-RU" sz="2000" b="1" dirty="0" err="1"/>
              <a:t>безпеку</a:t>
            </a:r>
            <a:r>
              <a:rPr lang="ru-RU" sz="2000" b="1" dirty="0"/>
              <a:t>.</a:t>
            </a:r>
            <a:endParaRPr lang="es-ES" sz="2000" b="1" dirty="0"/>
          </a:p>
        </p:txBody>
      </p:sp>
      <p:sp>
        <p:nvSpPr>
          <p:cNvPr id="11" name="CuadroTexto 10">
            <a:extLst>
              <a:ext uri="{FF2B5EF4-FFF2-40B4-BE49-F238E27FC236}">
                <a16:creationId xmlns:a16="http://schemas.microsoft.com/office/drawing/2014/main" id="{6FE466F1-7C59-EE02-65FC-B0319E17748E}"/>
              </a:ext>
            </a:extLst>
          </p:cNvPr>
          <p:cNvSpPr txBox="1"/>
          <p:nvPr/>
        </p:nvSpPr>
        <p:spPr>
          <a:xfrm>
            <a:off x="5339769" y="3142952"/>
            <a:ext cx="6842703" cy="1015663"/>
          </a:xfrm>
          <a:prstGeom prst="rect">
            <a:avLst/>
          </a:prstGeom>
          <a:noFill/>
        </p:spPr>
        <p:txBody>
          <a:bodyPr wrap="square">
            <a:spAutoFit/>
          </a:bodyPr>
          <a:lstStyle/>
          <a:p>
            <a:pPr>
              <a:spcBef>
                <a:spcPts val="600"/>
              </a:spcBef>
            </a:pPr>
            <a:r>
              <a:rPr lang="ru-RU" sz="2000" b="1" dirty="0" err="1"/>
              <a:t>Послідовники</a:t>
            </a:r>
            <a:r>
              <a:rPr lang="ru-RU" sz="2000" b="1" dirty="0"/>
              <a:t> </a:t>
            </a:r>
            <a:r>
              <a:rPr lang="ru-RU" sz="2000" b="1" dirty="0" err="1"/>
              <a:t>тієї</a:t>
            </a:r>
            <a:r>
              <a:rPr lang="ru-RU" sz="2000" b="1" dirty="0"/>
              <a:t> </a:t>
            </a:r>
            <a:r>
              <a:rPr lang="ru-RU" sz="2000" b="1" dirty="0" err="1"/>
              <a:t>чи</a:t>
            </a:r>
            <a:r>
              <a:rPr lang="ru-RU" sz="2000" b="1" dirty="0"/>
              <a:t> </a:t>
            </a:r>
            <a:r>
              <a:rPr lang="ru-RU" sz="2000" b="1" dirty="0" err="1"/>
              <a:t>іншої</a:t>
            </a:r>
            <a:r>
              <a:rPr lang="ru-RU" sz="2000" b="1" dirty="0"/>
              <a:t> </a:t>
            </a:r>
            <a:r>
              <a:rPr lang="ru-RU" sz="2000" b="1" dirty="0" err="1"/>
              <a:t>партії</a:t>
            </a:r>
            <a:r>
              <a:rPr lang="ru-RU" sz="2000" b="1" dirty="0"/>
              <a:t> </a:t>
            </a:r>
            <a:r>
              <a:rPr lang="ru-RU" sz="2000" b="1" dirty="0" err="1"/>
              <a:t>діють</a:t>
            </a:r>
            <a:r>
              <a:rPr lang="ru-RU" sz="2000" b="1" dirty="0"/>
              <a:t> за </a:t>
            </a:r>
            <a:r>
              <a:rPr lang="ru-RU" sz="2000" b="1" dirty="0" err="1"/>
              <a:t>цими</a:t>
            </a:r>
            <a:r>
              <a:rPr lang="ru-RU" sz="2000" b="1" dirty="0"/>
              <a:t> шаблонами. </a:t>
            </a:r>
            <a:r>
              <a:rPr lang="ru-RU" sz="2000" b="1" dirty="0" err="1"/>
              <a:t>Якщо</a:t>
            </a:r>
            <a:r>
              <a:rPr lang="ru-RU" sz="2000" b="1" dirty="0"/>
              <a:t> ми </a:t>
            </a:r>
            <a:r>
              <a:rPr lang="ru-RU" sz="2000" b="1" dirty="0" err="1"/>
              <a:t>йдемо</a:t>
            </a:r>
            <a:r>
              <a:rPr lang="ru-RU" sz="2000" b="1" dirty="0"/>
              <a:t> за Богом, ми </a:t>
            </a:r>
            <a:r>
              <a:rPr lang="ru-RU" sz="2000" b="1" dirty="0" err="1"/>
              <a:t>покажемо</a:t>
            </a:r>
            <a:r>
              <a:rPr lang="ru-RU" sz="2000" b="1" dirty="0"/>
              <a:t> </a:t>
            </a:r>
            <a:r>
              <a:rPr lang="ru-RU" sz="2000" b="1" dirty="0" err="1"/>
              <a:t>це</a:t>
            </a:r>
            <a:r>
              <a:rPr lang="ru-RU" sz="2000" b="1" dirty="0"/>
              <a:t> через </a:t>
            </a:r>
            <a:r>
              <a:rPr lang="ru-RU" sz="2000" b="1" dirty="0" err="1"/>
              <a:t>любов</a:t>
            </a:r>
            <a:r>
              <a:rPr lang="ru-RU" sz="2000" b="1" dirty="0"/>
              <a:t>, </a:t>
            </a:r>
            <a:r>
              <a:rPr lang="ru-RU" sz="2000" b="1" dirty="0" err="1"/>
              <a:t>виявлену</a:t>
            </a:r>
            <a:r>
              <a:rPr lang="ru-RU" sz="2000" b="1" dirty="0"/>
              <a:t> до </a:t>
            </a:r>
            <a:r>
              <a:rPr lang="ru-RU" sz="2000" b="1" dirty="0" err="1"/>
              <a:t>інших</a:t>
            </a:r>
            <a:r>
              <a:rPr lang="ru-RU" sz="2000" b="1" dirty="0"/>
              <a:t> (1 </a:t>
            </a:r>
            <a:r>
              <a:rPr lang="ru-RU" sz="2000" b="1" dirty="0" err="1"/>
              <a:t>Ів</a:t>
            </a:r>
            <a:r>
              <a:rPr lang="ru-RU" sz="2000" b="1" dirty="0"/>
              <a:t>. 4:20-21).</a:t>
            </a:r>
            <a:endParaRPr lang="es-ES" sz="2000" b="1" dirty="0"/>
          </a:p>
        </p:txBody>
      </p:sp>
    </p:spTree>
    <p:extLst>
      <p:ext uri="{BB962C8B-B14F-4D97-AF65-F5344CB8AC3E}">
        <p14:creationId xmlns:p14="http://schemas.microsoft.com/office/powerpoint/2010/main" val="397120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3"/>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07055EA-2255-FF01-003C-1056E9384AD7}"/>
              </a:ext>
            </a:extLst>
          </p:cNvPr>
          <p:cNvSpPr txBox="1"/>
          <p:nvPr/>
        </p:nvSpPr>
        <p:spPr>
          <a:xfrm>
            <a:off x="1409139" y="1141958"/>
            <a:ext cx="9801786" cy="3970318"/>
          </a:xfrm>
          <a:prstGeom prst="rect">
            <a:avLst/>
          </a:prstGeom>
          <a:noFill/>
        </p:spPr>
        <p:txBody>
          <a:bodyPr wrap="square">
            <a:spAutoFit/>
          </a:bodyPr>
          <a:lstStyle/>
          <a:p>
            <a:pPr>
              <a:spcBef>
                <a:spcPts val="600"/>
              </a:spcBef>
            </a:pPr>
            <a:r>
              <a:rPr lang="uk-UA" sz="2800" b="1" dirty="0">
                <a:latin typeface="Constantia" panose="02030602050306030303" pitchFamily="18" charset="0"/>
              </a:rPr>
              <a:t>«Кожна душа має привілей бути живим каналом, через який Бог може передавати світові скарби своєї благодаті, незбагненні багатства Христа. Нічого так не бажає Христос, як представників, які представляють світові Його Дух і характер. Немає нічого такого, що світ потребує більше, ніж прояв любові Спасителя через людство. Все небо чекає, коли з’являться канали, через які можна буде вилити святу олію, щоб бути радістю і благословенням для людських сердець.</a:t>
            </a:r>
            <a:endParaRPr lang="es-ES" sz="2800" b="1" dirty="0">
              <a:latin typeface="Constantia" panose="02030602050306030303" pitchFamily="18" charset="0"/>
            </a:endParaRPr>
          </a:p>
        </p:txBody>
      </p:sp>
      <p:sp>
        <p:nvSpPr>
          <p:cNvPr id="4" name="CuadroTexto 3">
            <a:extLst>
              <a:ext uri="{FF2B5EF4-FFF2-40B4-BE49-F238E27FC236}">
                <a16:creationId xmlns:a16="http://schemas.microsoft.com/office/drawing/2014/main" id="{9E1370B3-2225-63CD-1CDC-A0C3AECDA134}"/>
              </a:ext>
            </a:extLst>
          </p:cNvPr>
          <p:cNvSpPr txBox="1"/>
          <p:nvPr/>
        </p:nvSpPr>
        <p:spPr>
          <a:xfrm>
            <a:off x="810825" y="6084234"/>
            <a:ext cx="4512646" cy="338554"/>
          </a:xfrm>
          <a:prstGeom prst="rect">
            <a:avLst/>
          </a:prstGeom>
          <a:noFill/>
        </p:spPr>
        <p:txBody>
          <a:bodyPr wrap="none" rtlCol="0">
            <a:spAutoFit/>
          </a:bodyPr>
          <a:lstStyle/>
          <a:p>
            <a:r>
              <a:rPr lang="ru-RU" sz="1600" b="1" dirty="0"/>
              <a:t>Е. Г. В. (Слова </a:t>
            </a:r>
            <a:r>
              <a:rPr lang="ru-RU" sz="1600" b="1" dirty="0" err="1"/>
              <a:t>життя</a:t>
            </a:r>
            <a:r>
              <a:rPr lang="ru-RU" sz="1600" b="1" dirty="0"/>
              <a:t> великого </a:t>
            </a:r>
            <a:r>
              <a:rPr lang="ru-RU" sz="1600" b="1" dirty="0" err="1"/>
              <a:t>вчителя</a:t>
            </a:r>
            <a:r>
              <a:rPr lang="ru-RU" sz="1600" b="1" dirty="0"/>
              <a:t>, </a:t>
            </a:r>
            <a:r>
              <a:rPr lang="ru-RU" sz="1600" b="1" dirty="0" err="1"/>
              <a:t>стор</a:t>
            </a:r>
            <a:r>
              <a:rPr lang="ru-RU" sz="1600" b="1" dirty="0"/>
              <a:t>. 345</a:t>
            </a:r>
            <a:r>
              <a:rPr lang="es-ES" sz="1600" b="1" dirty="0"/>
              <a:t>)</a:t>
            </a:r>
          </a:p>
        </p:txBody>
      </p:sp>
    </p:spTree>
    <p:extLst>
      <p:ext uri="{BB962C8B-B14F-4D97-AF65-F5344CB8AC3E}">
        <p14:creationId xmlns:p14="http://schemas.microsoft.com/office/powerpoint/2010/main" val="385371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99D30140-0C91-440D-DA92-EA3AFCA0393E}"/>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20" y="2193310"/>
            <a:ext cx="6400781" cy="4664690"/>
          </a:xfrm>
          <a:prstGeom prst="rect">
            <a:avLst/>
          </a:prstGeom>
          <a:effectLst>
            <a:outerShdw blurRad="50800" dist="38100" algn="l" rotWithShape="0">
              <a:prstClr val="black">
                <a:alpha val="40000"/>
              </a:prstClr>
            </a:outerShdw>
          </a:effectLst>
        </p:spPr>
      </p:pic>
      <p:pic>
        <p:nvPicPr>
          <p:cNvPr id="6" name="Imagen 5">
            <a:extLst>
              <a:ext uri="{FF2B5EF4-FFF2-40B4-BE49-F238E27FC236}">
                <a16:creationId xmlns:a16="http://schemas.microsoft.com/office/drawing/2014/main" id="{533986F0-101F-07EB-53F7-F3EE295C9289}"/>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p:blipFill>
        <p:spPr>
          <a:xfrm>
            <a:off x="6591299" y="1"/>
            <a:ext cx="5600701" cy="6857999"/>
          </a:xfrm>
          <a:prstGeom prst="rect">
            <a:avLst/>
          </a:prstGeom>
          <a:effectLst>
            <a:outerShdw blurRad="50800" dist="38100" dir="10800000" algn="r" rotWithShape="0">
              <a:prstClr val="black">
                <a:alpha val="40000"/>
              </a:prstClr>
            </a:outerShdw>
          </a:effectLst>
        </p:spPr>
      </p:pic>
      <p:sp>
        <p:nvSpPr>
          <p:cNvPr id="12" name="CuadroTexto 11">
            <a:extLst>
              <a:ext uri="{FF2B5EF4-FFF2-40B4-BE49-F238E27FC236}">
                <a16:creationId xmlns:a16="http://schemas.microsoft.com/office/drawing/2014/main" id="{B8A4CE1B-E61E-38CE-EDC7-BD95B54762AF}"/>
              </a:ext>
            </a:extLst>
          </p:cNvPr>
          <p:cNvSpPr txBox="1"/>
          <p:nvPr/>
        </p:nvSpPr>
        <p:spPr>
          <a:xfrm>
            <a:off x="152410" y="135468"/>
            <a:ext cx="6096000" cy="1938992"/>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t>«Не </a:t>
            </a:r>
            <a:r>
              <a:rPr kumimoji="0" lang="ru-RU" sz="2400" b="1" i="0" u="none" strike="noStrike" kern="1200" cap="none" spc="0" normalizeH="0" baseline="0" noProof="0" dirty="0" err="1">
                <a:ln>
                  <a:noFill/>
                </a:ln>
                <a:solidFill>
                  <a:srgbClr val="166588"/>
                </a:solidFill>
                <a:effectLst/>
                <a:uLnTx/>
                <a:uFillTx/>
                <a:latin typeface="Comic Sans MS" panose="030F0702030302020204" pitchFamily="66" charset="0"/>
                <a:ea typeface="+mn-ea"/>
                <a:cs typeface="+mn-cs"/>
              </a:rPr>
              <a:t>бійся</a:t>
            </a:r>
            <a:r>
              <a:rPr kumimoji="0" lang="ru-RU"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t>, </a:t>
            </a:r>
            <a:r>
              <a:rPr kumimoji="0" lang="ru-RU" sz="2400" b="1" i="0" u="none" strike="noStrike" kern="1200" cap="none" spc="0" normalizeH="0" baseline="0" noProof="0" dirty="0" err="1">
                <a:ln>
                  <a:noFill/>
                </a:ln>
                <a:solidFill>
                  <a:srgbClr val="166588"/>
                </a:solidFill>
                <a:effectLst/>
                <a:uLnTx/>
                <a:uFillTx/>
                <a:latin typeface="Comic Sans MS" panose="030F0702030302020204" pitchFamily="66" charset="0"/>
                <a:ea typeface="+mn-ea"/>
                <a:cs typeface="+mn-cs"/>
              </a:rPr>
              <a:t>бо</a:t>
            </a:r>
            <a:r>
              <a:rPr kumimoji="0" lang="ru-RU"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t> Я з тобою! Не </a:t>
            </a:r>
            <a:r>
              <a:rPr kumimoji="0" lang="ru-RU" sz="2400" b="1" i="0" u="none" strike="noStrike" kern="1200" cap="none" spc="0" normalizeH="0" baseline="0" noProof="0" dirty="0" err="1">
                <a:ln>
                  <a:noFill/>
                </a:ln>
                <a:solidFill>
                  <a:srgbClr val="166588"/>
                </a:solidFill>
                <a:effectLst/>
                <a:uLnTx/>
                <a:uFillTx/>
                <a:latin typeface="Comic Sans MS" panose="030F0702030302020204" pitchFamily="66" charset="0"/>
                <a:ea typeface="+mn-ea"/>
                <a:cs typeface="+mn-cs"/>
              </a:rPr>
              <a:t>лякайся</a:t>
            </a:r>
            <a:r>
              <a:rPr kumimoji="0" lang="ru-RU"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t>, </a:t>
            </a:r>
            <a:r>
              <a:rPr kumimoji="0" lang="ru-RU" sz="2400" b="1" i="0" u="none" strike="noStrike" kern="1200" cap="none" spc="0" normalizeH="0" baseline="0" noProof="0" dirty="0" err="1">
                <a:ln>
                  <a:noFill/>
                </a:ln>
                <a:solidFill>
                  <a:srgbClr val="166588"/>
                </a:solidFill>
                <a:effectLst/>
                <a:uLnTx/>
                <a:uFillTx/>
                <a:latin typeface="Comic Sans MS" panose="030F0702030302020204" pitchFamily="66" charset="0"/>
                <a:ea typeface="+mn-ea"/>
                <a:cs typeface="+mn-cs"/>
              </a:rPr>
              <a:t>бо</a:t>
            </a:r>
            <a:r>
              <a:rPr kumimoji="0" lang="ru-RU"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t> Я – </a:t>
            </a:r>
            <a:r>
              <a:rPr kumimoji="0" lang="ru-RU" sz="2400" b="1" i="0" u="none" strike="noStrike" kern="1200" cap="none" spc="0" normalizeH="0" baseline="0" noProof="0" dirty="0" err="1">
                <a:ln>
                  <a:noFill/>
                </a:ln>
                <a:solidFill>
                  <a:srgbClr val="166588"/>
                </a:solidFill>
                <a:effectLst/>
                <a:uLnTx/>
                <a:uFillTx/>
                <a:latin typeface="Comic Sans MS" panose="030F0702030302020204" pitchFamily="66" charset="0"/>
                <a:ea typeface="+mn-ea"/>
                <a:cs typeface="+mn-cs"/>
              </a:rPr>
              <a:t>твій</a:t>
            </a:r>
            <a:r>
              <a:rPr kumimoji="0" lang="ru-RU"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t> Бог! Я додам </a:t>
            </a:r>
            <a:r>
              <a:rPr kumimoji="0" lang="ru-RU" sz="2400" b="1" i="0" u="none" strike="noStrike" kern="1200" cap="none" spc="0" normalizeH="0" baseline="0" noProof="0" dirty="0" err="1">
                <a:ln>
                  <a:noFill/>
                </a:ln>
                <a:solidFill>
                  <a:srgbClr val="166588"/>
                </a:solidFill>
                <a:effectLst/>
                <a:uLnTx/>
                <a:uFillTx/>
                <a:latin typeface="Comic Sans MS" panose="030F0702030302020204" pitchFamily="66" charset="0"/>
                <a:ea typeface="+mn-ea"/>
                <a:cs typeface="+mn-cs"/>
              </a:rPr>
              <a:t>тобі</a:t>
            </a:r>
            <a:r>
              <a:rPr kumimoji="0" lang="ru-RU"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t> </a:t>
            </a:r>
            <a:r>
              <a:rPr kumimoji="0" lang="ru-RU" sz="2400" b="1" i="0" u="none" strike="noStrike" kern="1200" cap="none" spc="0" normalizeH="0" baseline="0" noProof="0" dirty="0" err="1">
                <a:ln>
                  <a:noFill/>
                </a:ln>
                <a:solidFill>
                  <a:srgbClr val="166588"/>
                </a:solidFill>
                <a:effectLst/>
                <a:uLnTx/>
                <a:uFillTx/>
                <a:latin typeface="Comic Sans MS" panose="030F0702030302020204" pitchFamily="66" charset="0"/>
                <a:ea typeface="+mn-ea"/>
                <a:cs typeface="+mn-cs"/>
              </a:rPr>
              <a:t>сили</a:t>
            </a:r>
            <a:r>
              <a:rPr kumimoji="0" lang="ru-RU"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t> і </a:t>
            </a:r>
            <a:r>
              <a:rPr kumimoji="0" lang="ru-RU" sz="2400" b="1" i="0" u="none" strike="noStrike" kern="1200" cap="none" spc="0" normalizeH="0" baseline="0" noProof="0" dirty="0" err="1">
                <a:ln>
                  <a:noFill/>
                </a:ln>
                <a:solidFill>
                  <a:srgbClr val="166588"/>
                </a:solidFill>
                <a:effectLst/>
                <a:uLnTx/>
                <a:uFillTx/>
                <a:latin typeface="Comic Sans MS" panose="030F0702030302020204" pitchFamily="66" charset="0"/>
                <a:ea typeface="+mn-ea"/>
                <a:cs typeface="+mn-cs"/>
              </a:rPr>
              <a:t>допоможу</a:t>
            </a:r>
            <a:r>
              <a:rPr kumimoji="0" lang="ru-RU"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t> </a:t>
            </a:r>
            <a:r>
              <a:rPr kumimoji="0" lang="ru-RU" sz="2400" b="1" i="0" u="none" strike="noStrike" kern="1200" cap="none" spc="0" normalizeH="0" baseline="0" noProof="0" dirty="0" err="1">
                <a:ln>
                  <a:noFill/>
                </a:ln>
                <a:solidFill>
                  <a:srgbClr val="166588"/>
                </a:solidFill>
                <a:effectLst/>
                <a:uLnTx/>
                <a:uFillTx/>
                <a:latin typeface="Comic Sans MS" panose="030F0702030302020204" pitchFamily="66" charset="0"/>
                <a:ea typeface="+mn-ea"/>
                <a:cs typeface="+mn-cs"/>
              </a:rPr>
              <a:t>тобі</a:t>
            </a:r>
            <a:r>
              <a:rPr kumimoji="0" lang="ru-RU"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t>! Я </a:t>
            </a:r>
            <a:r>
              <a:rPr kumimoji="0" lang="ru-RU" sz="2400" b="1" i="0" u="none" strike="noStrike" kern="1200" cap="none" spc="0" normalizeH="0" baseline="0" noProof="0" dirty="0" err="1">
                <a:ln>
                  <a:noFill/>
                </a:ln>
                <a:solidFill>
                  <a:srgbClr val="166588"/>
                </a:solidFill>
                <a:effectLst/>
                <a:uLnTx/>
                <a:uFillTx/>
                <a:latin typeface="Comic Sans MS" panose="030F0702030302020204" pitchFamily="66" charset="0"/>
                <a:ea typeface="+mn-ea"/>
                <a:cs typeface="+mn-cs"/>
              </a:rPr>
              <a:t>підтримаю</a:t>
            </a:r>
            <a:r>
              <a:rPr kumimoji="0" lang="ru-RU"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t> тебе </a:t>
            </a:r>
            <a:r>
              <a:rPr kumimoji="0" lang="ru-RU" sz="2400" b="1" i="0" u="none" strike="noStrike" kern="1200" cap="none" spc="0" normalizeH="0" baseline="0" noProof="0" dirty="0" err="1">
                <a:ln>
                  <a:noFill/>
                </a:ln>
                <a:solidFill>
                  <a:srgbClr val="166588"/>
                </a:solidFill>
                <a:effectLst/>
                <a:uLnTx/>
                <a:uFillTx/>
                <a:latin typeface="Comic Sans MS" panose="030F0702030302020204" pitchFamily="66" charset="0"/>
                <a:ea typeface="+mn-ea"/>
                <a:cs typeface="+mn-cs"/>
              </a:rPr>
              <a:t>правицею</a:t>
            </a:r>
            <a:r>
              <a:rPr kumimoji="0" lang="ru-RU"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t> </a:t>
            </a:r>
            <a:r>
              <a:rPr kumimoji="0" lang="ru-RU" sz="2400" b="1" i="0" u="none" strike="noStrike" kern="1200" cap="none" spc="0" normalizeH="0" baseline="0" noProof="0" dirty="0" err="1">
                <a:ln>
                  <a:noFill/>
                </a:ln>
                <a:solidFill>
                  <a:srgbClr val="166588"/>
                </a:solidFill>
                <a:effectLst/>
                <a:uLnTx/>
                <a:uFillTx/>
                <a:latin typeface="Comic Sans MS" panose="030F0702030302020204" pitchFamily="66" charset="0"/>
                <a:ea typeface="+mn-ea"/>
                <a:cs typeface="+mn-cs"/>
              </a:rPr>
              <a:t>правди</a:t>
            </a:r>
            <a:r>
              <a:rPr kumimoji="0" lang="ru-RU"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t> </a:t>
            </a:r>
            <a:r>
              <a:rPr kumimoji="0" lang="ru-RU" sz="2400" b="1" i="0" u="none" strike="noStrike" kern="1200" cap="none" spc="0" normalizeH="0" baseline="0" noProof="0" dirty="0" err="1">
                <a:ln>
                  <a:noFill/>
                </a:ln>
                <a:solidFill>
                  <a:srgbClr val="166588"/>
                </a:solidFill>
                <a:effectLst/>
                <a:uLnTx/>
                <a:uFillTx/>
                <a:latin typeface="Comic Sans MS" panose="030F0702030302020204" pitchFamily="66" charset="0"/>
                <a:ea typeface="+mn-ea"/>
                <a:cs typeface="+mn-cs"/>
              </a:rPr>
              <a:t>Своєї</a:t>
            </a:r>
            <a:r>
              <a:rPr kumimoji="0" lang="ru-RU"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t>!» (</a:t>
            </a:r>
            <a:r>
              <a:rPr kumimoji="0" lang="ru-RU" sz="2400" b="1" i="0" u="none" strike="noStrike" kern="1200" cap="none" spc="0" normalizeH="0" baseline="0" noProof="0" dirty="0" err="1">
                <a:ln>
                  <a:noFill/>
                </a:ln>
                <a:solidFill>
                  <a:srgbClr val="166588"/>
                </a:solidFill>
                <a:effectLst/>
                <a:uLnTx/>
                <a:uFillTx/>
                <a:latin typeface="Comic Sans MS" panose="030F0702030302020204" pitchFamily="66" charset="0"/>
                <a:ea typeface="+mn-ea"/>
                <a:cs typeface="+mn-cs"/>
              </a:rPr>
              <a:t>Ісаї</a:t>
            </a:r>
            <a:r>
              <a:rPr kumimoji="0" lang="ru-RU" sz="2400" b="1" i="0" u="none" strike="noStrike" kern="1200" cap="none" spc="0" normalizeH="0" baseline="0" noProof="0">
                <a:ln>
                  <a:noFill/>
                </a:ln>
                <a:solidFill>
                  <a:srgbClr val="166588"/>
                </a:solidFill>
                <a:effectLst/>
                <a:uLnTx/>
                <a:uFillTx/>
                <a:latin typeface="Comic Sans MS" panose="030F0702030302020204" pitchFamily="66" charset="0"/>
                <a:ea typeface="+mn-ea"/>
                <a:cs typeface="+mn-cs"/>
              </a:rPr>
              <a:t> 41:10).</a:t>
            </a:r>
            <a:endParaRPr kumimoji="0" lang="es-ES"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03807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0DE4776-1140-B7A3-9E57-D3DEDA17BD0C}"/>
              </a:ext>
            </a:extLst>
          </p:cNvPr>
          <p:cNvSpPr txBox="1"/>
          <p:nvPr/>
        </p:nvSpPr>
        <p:spPr>
          <a:xfrm>
            <a:off x="6326930" y="3765385"/>
            <a:ext cx="5674659" cy="2862322"/>
          </a:xfrm>
          <a:prstGeom prst="rect">
            <a:avLst/>
          </a:prstGeom>
          <a:noFill/>
        </p:spPr>
        <p:txBody>
          <a:bodyPr wrap="square" rtlCol="0">
            <a:spAutoFit/>
          </a:bodyPr>
          <a:lstStyle/>
          <a:p>
            <a:pPr>
              <a:spcBef>
                <a:spcPts val="600"/>
              </a:spcBef>
              <a:tabLst>
                <a:tab pos="538163" algn="l"/>
              </a:tabLst>
            </a:pPr>
            <a:r>
              <a:rPr lang="uk-UA" sz="2000" b="1" dirty="0" err="1">
                <a:solidFill>
                  <a:schemeClr val="bg1"/>
                </a:solidFill>
                <a:effectLst>
                  <a:glow rad="127000">
                    <a:srgbClr val="AC2850"/>
                  </a:glow>
                </a:effectLst>
              </a:rPr>
              <a:t>Уроки</a:t>
            </a:r>
            <a:r>
              <a:rPr lang="uk-UA" sz="2000" b="1" dirty="0">
                <a:solidFill>
                  <a:schemeClr val="bg1"/>
                </a:solidFill>
                <a:effectLst>
                  <a:glow rad="127000">
                    <a:srgbClr val="AC2850"/>
                  </a:glow>
                </a:effectLst>
              </a:rPr>
              <a:t> зі зруйнування Єрусалиму</a:t>
            </a:r>
            <a:r>
              <a:rPr lang="en-US" sz="2000" b="1" dirty="0">
                <a:solidFill>
                  <a:schemeClr val="bg1"/>
                </a:solidFill>
                <a:effectLst>
                  <a:glow rad="127000">
                    <a:srgbClr val="AC2850"/>
                  </a:glow>
                </a:effectLst>
              </a:rPr>
              <a:t>:</a:t>
            </a:r>
            <a:endParaRPr lang="es-ES" sz="2000" b="1" dirty="0">
              <a:solidFill>
                <a:schemeClr val="bg1"/>
              </a:solidFill>
              <a:effectLst>
                <a:glow rad="127000">
                  <a:srgbClr val="AC2850"/>
                </a:glow>
              </a:effectLst>
            </a:endParaRPr>
          </a:p>
          <a:p>
            <a:pPr>
              <a:spcBef>
                <a:spcPts val="600"/>
              </a:spcBef>
              <a:tabLst>
                <a:tab pos="538163" algn="l"/>
              </a:tabLst>
            </a:pPr>
            <a:r>
              <a:rPr lang="es-ES" sz="2000" b="1" dirty="0">
                <a:solidFill>
                  <a:schemeClr val="bg1"/>
                </a:solidFill>
                <a:effectLst>
                  <a:glow rad="127000">
                    <a:srgbClr val="A23292"/>
                  </a:glow>
                </a:effectLst>
              </a:rPr>
              <a:t>	</a:t>
            </a:r>
            <a:r>
              <a:rPr lang="uk-UA" sz="2000" b="1" dirty="0">
                <a:solidFill>
                  <a:schemeClr val="bg1"/>
                </a:solidFill>
                <a:effectLst>
                  <a:glow rad="127000">
                    <a:srgbClr val="A23292"/>
                  </a:glow>
                </a:effectLst>
              </a:rPr>
              <a:t>Відхилення любові Бога</a:t>
            </a:r>
            <a:r>
              <a:rPr lang="es-ES" sz="2000" b="1" dirty="0">
                <a:solidFill>
                  <a:schemeClr val="bg1"/>
                </a:solidFill>
                <a:effectLst>
                  <a:glow rad="127000">
                    <a:srgbClr val="A23292"/>
                  </a:glow>
                </a:effectLst>
              </a:rPr>
              <a:t>.</a:t>
            </a:r>
          </a:p>
          <a:p>
            <a:pPr>
              <a:spcBef>
                <a:spcPts val="600"/>
              </a:spcBef>
              <a:tabLst>
                <a:tab pos="538163" algn="l"/>
              </a:tabLst>
            </a:pPr>
            <a:r>
              <a:rPr lang="es-ES" sz="2000" b="1" dirty="0">
                <a:solidFill>
                  <a:schemeClr val="bg1"/>
                </a:solidFill>
                <a:effectLst>
                  <a:glow rad="127000">
                    <a:srgbClr val="51A54C"/>
                  </a:glow>
                </a:effectLst>
              </a:rPr>
              <a:t>	</a:t>
            </a:r>
            <a:r>
              <a:rPr lang="uk-UA" sz="2000" b="1" dirty="0">
                <a:solidFill>
                  <a:schemeClr val="bg1"/>
                </a:solidFill>
                <a:effectLst>
                  <a:glow rad="127000">
                    <a:srgbClr val="51A54C"/>
                  </a:glow>
                </a:effectLst>
              </a:rPr>
              <a:t>Турбота Бога про Свій народ</a:t>
            </a:r>
            <a:r>
              <a:rPr lang="es-ES" sz="2000" b="1" dirty="0">
                <a:solidFill>
                  <a:schemeClr val="bg1"/>
                </a:solidFill>
                <a:effectLst>
                  <a:glow rad="127000">
                    <a:srgbClr val="51A54C"/>
                  </a:glow>
                </a:effectLst>
              </a:rPr>
              <a:t>.</a:t>
            </a:r>
          </a:p>
          <a:p>
            <a:pPr>
              <a:spcBef>
                <a:spcPts val="1800"/>
              </a:spcBef>
              <a:tabLst>
                <a:tab pos="538163" algn="l"/>
              </a:tabLst>
            </a:pPr>
            <a:r>
              <a:rPr lang="uk-UA" sz="2000" b="1" dirty="0" err="1">
                <a:solidFill>
                  <a:schemeClr val="bg1"/>
                </a:solidFill>
                <a:effectLst>
                  <a:glow rad="127000">
                    <a:srgbClr val="AC2850"/>
                  </a:glow>
                </a:effectLst>
              </a:rPr>
              <a:t>Урокиз</a:t>
            </a:r>
            <a:r>
              <a:rPr lang="uk-UA" sz="2000" b="1" dirty="0">
                <a:solidFill>
                  <a:schemeClr val="bg1"/>
                </a:solidFill>
                <a:effectLst>
                  <a:glow rad="127000">
                    <a:srgbClr val="AC2850"/>
                  </a:glow>
                </a:effectLst>
              </a:rPr>
              <a:t> ранніх християн</a:t>
            </a:r>
            <a:r>
              <a:rPr lang="es-ES" sz="2000" b="1" dirty="0">
                <a:solidFill>
                  <a:schemeClr val="bg1"/>
                </a:solidFill>
                <a:effectLst>
                  <a:glow rad="127000">
                    <a:srgbClr val="AC2850"/>
                  </a:glow>
                </a:effectLst>
              </a:rPr>
              <a:t>:</a:t>
            </a:r>
          </a:p>
          <a:p>
            <a:pPr>
              <a:spcBef>
                <a:spcPts val="600"/>
              </a:spcBef>
              <a:tabLst>
                <a:tab pos="538163" algn="l"/>
              </a:tabLst>
            </a:pPr>
            <a:r>
              <a:rPr lang="es-ES" sz="2000" b="1" dirty="0">
                <a:solidFill>
                  <a:schemeClr val="bg1"/>
                </a:solidFill>
                <a:effectLst>
                  <a:glow rad="127000">
                    <a:srgbClr val="C5600D"/>
                  </a:glow>
                </a:effectLst>
              </a:rPr>
              <a:t>	</a:t>
            </a:r>
            <a:r>
              <a:rPr lang="uk-UA" sz="2000" b="1" dirty="0">
                <a:solidFill>
                  <a:schemeClr val="bg1"/>
                </a:solidFill>
                <a:effectLst>
                  <a:glow rad="127000">
                    <a:srgbClr val="C5600D"/>
                  </a:glow>
                </a:effectLst>
              </a:rPr>
              <a:t>Вірність у гоніннях</a:t>
            </a:r>
            <a:r>
              <a:rPr lang="es-ES" sz="2000" b="1" dirty="0">
                <a:solidFill>
                  <a:schemeClr val="bg1"/>
                </a:solidFill>
                <a:effectLst>
                  <a:glow rad="127000">
                    <a:srgbClr val="C5600D"/>
                  </a:glow>
                </a:effectLst>
              </a:rPr>
              <a:t>.</a:t>
            </a:r>
          </a:p>
          <a:p>
            <a:pPr>
              <a:spcBef>
                <a:spcPts val="600"/>
              </a:spcBef>
              <a:tabLst>
                <a:tab pos="538163" algn="l"/>
              </a:tabLst>
            </a:pPr>
            <a:r>
              <a:rPr lang="es-ES" sz="2000" b="1" dirty="0">
                <a:solidFill>
                  <a:schemeClr val="bg1"/>
                </a:solidFill>
                <a:effectLst>
                  <a:glow rad="127000">
                    <a:srgbClr val="228F9E"/>
                  </a:glow>
                </a:effectLst>
              </a:rPr>
              <a:t>	</a:t>
            </a:r>
            <a:r>
              <a:rPr lang="uk-UA" sz="2000" b="1" dirty="0">
                <a:solidFill>
                  <a:schemeClr val="bg1"/>
                </a:solidFill>
                <a:effectLst>
                  <a:glow rad="127000">
                    <a:srgbClr val="228F9E"/>
                  </a:glow>
                </a:effectLst>
              </a:rPr>
              <a:t>Допомога нужденним</a:t>
            </a:r>
            <a:r>
              <a:rPr lang="es-ES" sz="2000" b="1" dirty="0">
                <a:solidFill>
                  <a:schemeClr val="bg1"/>
                </a:solidFill>
                <a:effectLst>
                  <a:glow rad="127000">
                    <a:srgbClr val="228F9E"/>
                  </a:glow>
                </a:effectLst>
              </a:rPr>
              <a:t>.</a:t>
            </a:r>
          </a:p>
          <a:p>
            <a:pPr>
              <a:spcBef>
                <a:spcPts val="600"/>
              </a:spcBef>
              <a:tabLst>
                <a:tab pos="538163" algn="l"/>
              </a:tabLst>
            </a:pPr>
            <a:r>
              <a:rPr lang="es-ES" sz="2000" b="1" dirty="0">
                <a:solidFill>
                  <a:schemeClr val="bg1"/>
                </a:solidFill>
                <a:effectLst>
                  <a:glow rad="127000">
                    <a:srgbClr val="A68702"/>
                  </a:glow>
                </a:effectLst>
              </a:rPr>
              <a:t>	</a:t>
            </a:r>
            <a:r>
              <a:rPr lang="uk-UA" sz="2000" b="1" dirty="0" err="1">
                <a:solidFill>
                  <a:schemeClr val="bg1"/>
                </a:solidFill>
                <a:effectLst>
                  <a:glow rad="127000">
                    <a:srgbClr val="A68702"/>
                  </a:glow>
                </a:effectLst>
              </a:rPr>
              <a:t>Любов,наша</a:t>
            </a:r>
            <a:r>
              <a:rPr lang="uk-UA" sz="2000" b="1" dirty="0">
                <a:solidFill>
                  <a:schemeClr val="bg1"/>
                </a:solidFill>
                <a:effectLst>
                  <a:glow rad="127000">
                    <a:srgbClr val="A68702"/>
                  </a:glow>
                </a:effectLst>
              </a:rPr>
              <a:t> ознака ідентичності</a:t>
            </a:r>
            <a:r>
              <a:rPr lang="es-ES" sz="2000" b="1" dirty="0">
                <a:solidFill>
                  <a:schemeClr val="bg1"/>
                </a:solidFill>
                <a:effectLst>
                  <a:glow rad="127000">
                    <a:srgbClr val="A68702"/>
                  </a:glow>
                </a:effectLst>
              </a:rPr>
              <a:t>.</a:t>
            </a:r>
          </a:p>
        </p:txBody>
      </p:sp>
      <p:sp>
        <p:nvSpPr>
          <p:cNvPr id="3" name="CuadroTexto 2">
            <a:extLst>
              <a:ext uri="{FF2B5EF4-FFF2-40B4-BE49-F238E27FC236}">
                <a16:creationId xmlns:a16="http://schemas.microsoft.com/office/drawing/2014/main" id="{3D72F1CE-064A-7660-04A1-ED3658A1B139}"/>
              </a:ext>
            </a:extLst>
          </p:cNvPr>
          <p:cNvSpPr txBox="1"/>
          <p:nvPr/>
        </p:nvSpPr>
        <p:spPr>
          <a:xfrm>
            <a:off x="190411" y="210325"/>
            <a:ext cx="6687670" cy="1015663"/>
          </a:xfrm>
          <a:prstGeom prst="rect">
            <a:avLst/>
          </a:prstGeom>
          <a:noFill/>
        </p:spPr>
        <p:txBody>
          <a:bodyPr wrap="square" rtlCol="0">
            <a:spAutoFit/>
          </a:bodyPr>
          <a:lstStyle/>
          <a:p>
            <a:pPr>
              <a:spcBef>
                <a:spcPts val="600"/>
              </a:spcBef>
            </a:pPr>
            <a:r>
              <a:rPr lang="uk-UA" sz="2000" b="1" dirty="0"/>
              <a:t>70 рік ознаменував кінець Ізраїлю як нації. Хоча це був Рим, який спустошив Єрусалим і Храм, інші сили були втягнуті в цю війну.</a:t>
            </a:r>
            <a:endParaRPr lang="es-ES" sz="2000" b="1" dirty="0"/>
          </a:p>
        </p:txBody>
      </p:sp>
      <p:pic>
        <p:nvPicPr>
          <p:cNvPr id="5" name="Imagen 4" descr="Imagen que contiene exterior, naturaleza, pasto, agua&#10;&#10;Descripción generada automáticamente">
            <a:extLst>
              <a:ext uri="{FF2B5EF4-FFF2-40B4-BE49-F238E27FC236}">
                <a16:creationId xmlns:a16="http://schemas.microsoft.com/office/drawing/2014/main" id="{C7E16AA5-0268-38A4-61FE-7BC8654A2CC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994839" y="155448"/>
            <a:ext cx="5006750" cy="332398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7" name="Imagen 6" descr="Imagen que contiene tabla, llenado, entero, grande&#10;&#10;Descripción generada automáticamente">
            <a:extLst>
              <a:ext uri="{FF2B5EF4-FFF2-40B4-BE49-F238E27FC236}">
                <a16:creationId xmlns:a16="http://schemas.microsoft.com/office/drawing/2014/main" id="{60103816-E877-B251-EE17-1A2BB8660D2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90411" y="3693780"/>
            <a:ext cx="5113109" cy="300184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Imagen 9" descr="Icono&#10;&#10;Descripción generada automáticamente">
            <a:extLst>
              <a:ext uri="{FF2B5EF4-FFF2-40B4-BE49-F238E27FC236}">
                <a16:creationId xmlns:a16="http://schemas.microsoft.com/office/drawing/2014/main" id="{79E0F991-AA7D-9CC8-38C2-777A1E5AFF4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51716" y="5085792"/>
            <a:ext cx="351665" cy="351171"/>
          </a:xfrm>
          <a:prstGeom prst="rect">
            <a:avLst/>
          </a:prstGeom>
        </p:spPr>
      </p:pic>
      <p:pic>
        <p:nvPicPr>
          <p:cNvPr id="12" name="Imagen 11" descr="Icono&#10;&#10;Descripción generada automáticamente">
            <a:extLst>
              <a:ext uri="{FF2B5EF4-FFF2-40B4-BE49-F238E27FC236}">
                <a16:creationId xmlns:a16="http://schemas.microsoft.com/office/drawing/2014/main" id="{95A94C06-655E-BF75-130F-7C1A7E9DB6F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51716" y="3780502"/>
            <a:ext cx="351665" cy="351171"/>
          </a:xfrm>
          <a:prstGeom prst="rect">
            <a:avLst/>
          </a:prstGeom>
        </p:spPr>
      </p:pic>
      <p:pic>
        <p:nvPicPr>
          <p:cNvPr id="15" name="Imagen 14" descr="Forma, Icono&#10;&#10;Descripción generada automáticamente">
            <a:extLst>
              <a:ext uri="{FF2B5EF4-FFF2-40B4-BE49-F238E27FC236}">
                <a16:creationId xmlns:a16="http://schemas.microsoft.com/office/drawing/2014/main" id="{69D5C66C-1D84-F157-A468-0EF48AA1EC5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6200000">
            <a:off x="6544788" y="4487239"/>
            <a:ext cx="191267" cy="477170"/>
          </a:xfrm>
          <a:prstGeom prst="rect">
            <a:avLst/>
          </a:prstGeom>
          <a:effectLst>
            <a:outerShdw blurRad="50800" dist="38100" dir="8100000" algn="tr" rotWithShape="0">
              <a:prstClr val="black">
                <a:alpha val="40000"/>
              </a:prstClr>
            </a:outerShdw>
          </a:effectLst>
        </p:spPr>
      </p:pic>
      <p:pic>
        <p:nvPicPr>
          <p:cNvPr id="16" name="Imagen 15" descr="Forma, Círculo&#10;&#10;Descripción generada automáticamente">
            <a:extLst>
              <a:ext uri="{FF2B5EF4-FFF2-40B4-BE49-F238E27FC236}">
                <a16:creationId xmlns:a16="http://schemas.microsoft.com/office/drawing/2014/main" id="{8DDAEFBD-7E0C-6D9F-CABD-9B50ECCECF5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6544952" y="4125403"/>
            <a:ext cx="191267" cy="477499"/>
          </a:xfrm>
          <a:prstGeom prst="rect">
            <a:avLst/>
          </a:prstGeom>
          <a:effectLst>
            <a:outerShdw blurRad="50800" dist="38100" dir="8100000" algn="tr" rotWithShape="0">
              <a:prstClr val="black">
                <a:alpha val="40000"/>
              </a:prstClr>
            </a:outerShdw>
          </a:effectLst>
        </p:spPr>
      </p:pic>
      <p:pic>
        <p:nvPicPr>
          <p:cNvPr id="17" name="Imagen 16" descr="Forma, Icono&#10;&#10;Descripción generada automáticamente">
            <a:extLst>
              <a:ext uri="{FF2B5EF4-FFF2-40B4-BE49-F238E27FC236}">
                <a16:creationId xmlns:a16="http://schemas.microsoft.com/office/drawing/2014/main" id="{9B8C0C0D-D9E6-1018-85E6-5FBBEB2C914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6544952" y="5789710"/>
            <a:ext cx="191267" cy="477499"/>
          </a:xfrm>
          <a:prstGeom prst="rect">
            <a:avLst/>
          </a:prstGeom>
          <a:effectLst>
            <a:outerShdw blurRad="50800" dist="38100" dir="8100000" algn="tr" rotWithShape="0">
              <a:prstClr val="black">
                <a:alpha val="40000"/>
              </a:prstClr>
            </a:outerShdw>
          </a:effectLst>
        </p:spPr>
      </p:pic>
      <p:pic>
        <p:nvPicPr>
          <p:cNvPr id="19" name="Imagen 18" descr="Icono&#10;&#10;Descripción generada automáticamente">
            <a:extLst>
              <a:ext uri="{FF2B5EF4-FFF2-40B4-BE49-F238E27FC236}">
                <a16:creationId xmlns:a16="http://schemas.microsoft.com/office/drawing/2014/main" id="{635A8854-9E0C-D4E5-F106-8DFC299EC3B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6200000">
            <a:off x="6544952" y="6175853"/>
            <a:ext cx="191267" cy="477499"/>
          </a:xfrm>
          <a:prstGeom prst="rect">
            <a:avLst/>
          </a:prstGeom>
          <a:effectLst>
            <a:outerShdw blurRad="50800" dist="38100" dir="8100000" algn="tr" rotWithShape="0">
              <a:prstClr val="black">
                <a:alpha val="40000"/>
              </a:prstClr>
            </a:outerShdw>
          </a:effectLst>
        </p:spPr>
      </p:pic>
      <p:pic>
        <p:nvPicPr>
          <p:cNvPr id="20" name="Imagen 19" descr="Un dibujo de un ojo&#10;&#10;Descripción generada automáticamente con confianza media">
            <a:extLst>
              <a:ext uri="{FF2B5EF4-FFF2-40B4-BE49-F238E27FC236}">
                <a16:creationId xmlns:a16="http://schemas.microsoft.com/office/drawing/2014/main" id="{DC20512D-7FF2-B15E-42B3-31ABC48746FD}"/>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6200000">
            <a:off x="6544872" y="5402469"/>
            <a:ext cx="191426" cy="477498"/>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2260ED74-5B40-ADBD-FF7B-98AB6B6E1E4D}"/>
              </a:ext>
            </a:extLst>
          </p:cNvPr>
          <p:cNvSpPr txBox="1"/>
          <p:nvPr/>
        </p:nvSpPr>
        <p:spPr>
          <a:xfrm>
            <a:off x="190410" y="1918485"/>
            <a:ext cx="6687669" cy="1323439"/>
          </a:xfrm>
          <a:prstGeom prst="rect">
            <a:avLst/>
          </a:prstGeom>
          <a:noFill/>
        </p:spPr>
        <p:txBody>
          <a:bodyPr wrap="square">
            <a:spAutoFit/>
          </a:bodyPr>
          <a:lstStyle/>
          <a:p>
            <a:pPr>
              <a:spcBef>
                <a:spcPts val="600"/>
              </a:spcBef>
            </a:pPr>
            <a:r>
              <a:rPr lang="uk-UA" sz="2000" b="1" dirty="0"/>
              <a:t>З іншого боку, Бог неодноразово попереджав про наслідки відкидання Його; затримав виконання </a:t>
            </a:r>
            <a:r>
              <a:rPr lang="uk-UA" sz="2000" b="1" dirty="0" err="1"/>
              <a:t>вироку</a:t>
            </a:r>
            <a:r>
              <a:rPr lang="uk-UA" sz="2000" b="1" dirty="0"/>
              <a:t>; і підготував людей, Церкву, взяти смолоскип правди та освітити світ посланням Божої любові.</a:t>
            </a:r>
            <a:endParaRPr lang="es-ES" sz="2000" b="1" dirty="0"/>
          </a:p>
        </p:txBody>
      </p:sp>
      <p:sp>
        <p:nvSpPr>
          <p:cNvPr id="9" name="CuadroTexto 8">
            <a:extLst>
              <a:ext uri="{FF2B5EF4-FFF2-40B4-BE49-F238E27FC236}">
                <a16:creationId xmlns:a16="http://schemas.microsoft.com/office/drawing/2014/main" id="{E1C1F80F-BC6F-5E60-3A61-754327326116}"/>
              </a:ext>
            </a:extLst>
          </p:cNvPr>
          <p:cNvSpPr txBox="1"/>
          <p:nvPr/>
        </p:nvSpPr>
        <p:spPr>
          <a:xfrm>
            <a:off x="190409" y="1221070"/>
            <a:ext cx="6687669" cy="707886"/>
          </a:xfrm>
          <a:prstGeom prst="rect">
            <a:avLst/>
          </a:prstGeom>
          <a:noFill/>
        </p:spPr>
        <p:txBody>
          <a:bodyPr wrap="square">
            <a:spAutoFit/>
          </a:bodyPr>
          <a:lstStyle/>
          <a:p>
            <a:pPr>
              <a:spcBef>
                <a:spcPts val="600"/>
              </a:spcBef>
            </a:pPr>
            <a:r>
              <a:rPr lang="ru-RU" sz="2000" b="1" dirty="0"/>
              <a:t>З одного боку, сатана </a:t>
            </a:r>
            <a:r>
              <a:rPr lang="ru-RU" sz="2000" b="1" dirty="0" err="1"/>
              <a:t>спонукав</a:t>
            </a:r>
            <a:r>
              <a:rPr lang="ru-RU" sz="2000" b="1" dirty="0"/>
              <a:t> </a:t>
            </a:r>
            <a:r>
              <a:rPr lang="ru-RU" sz="2000" b="1" dirty="0" err="1"/>
              <a:t>Ізраїль</a:t>
            </a:r>
            <a:r>
              <a:rPr lang="ru-RU" sz="2000" b="1" dirty="0"/>
              <a:t> </a:t>
            </a:r>
            <a:r>
              <a:rPr lang="ru-RU" sz="2000" b="1" dirty="0" err="1"/>
              <a:t>відкинути</a:t>
            </a:r>
            <a:r>
              <a:rPr lang="ru-RU" sz="2000" b="1" dirty="0"/>
              <a:t> </a:t>
            </a:r>
            <a:r>
              <a:rPr lang="ru-RU" sz="2000" b="1" dirty="0" err="1"/>
              <a:t>Месію</a:t>
            </a:r>
            <a:r>
              <a:rPr lang="ru-RU" sz="2000" b="1" dirty="0"/>
              <a:t>, а </a:t>
            </a:r>
            <a:r>
              <a:rPr lang="ru-RU" sz="2000" b="1" dirty="0" err="1"/>
              <a:t>потім</a:t>
            </a:r>
            <a:r>
              <a:rPr lang="ru-RU" sz="2000" b="1" dirty="0"/>
              <a:t> заявив про </a:t>
            </a:r>
            <a:r>
              <a:rPr lang="ru-RU" sz="2000" b="1" dirty="0" err="1"/>
              <a:t>своє</a:t>
            </a:r>
            <a:r>
              <a:rPr lang="ru-RU" sz="2000" b="1" dirty="0"/>
              <a:t> право </a:t>
            </a:r>
            <a:r>
              <a:rPr lang="ru-RU" sz="2000" b="1" dirty="0" err="1"/>
              <a:t>знищити</a:t>
            </a:r>
            <a:r>
              <a:rPr lang="ru-RU" sz="2000" b="1" dirty="0"/>
              <a:t> </a:t>
            </a:r>
            <a:r>
              <a:rPr lang="ru-RU" sz="2000" b="1" dirty="0" err="1"/>
              <a:t>націю</a:t>
            </a:r>
            <a:r>
              <a:rPr lang="ru-RU" sz="2000" b="1" dirty="0"/>
              <a:t>.</a:t>
            </a:r>
            <a:endParaRPr lang="es-ES" sz="2000" b="1" dirty="0"/>
          </a:p>
        </p:txBody>
      </p:sp>
    </p:spTree>
    <p:extLst>
      <p:ext uri="{BB962C8B-B14F-4D97-AF65-F5344CB8AC3E}">
        <p14:creationId xmlns:p14="http://schemas.microsoft.com/office/powerpoint/2010/main" val="393003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31" presetClass="entr" presetSubtype="0"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 calcmode="lin" valueType="num">
                                      <p:cBhvr>
                                        <p:cTn id="46" dur="500" fill="hold"/>
                                        <p:tgtEl>
                                          <p:spTgt spid="16"/>
                                        </p:tgtEl>
                                        <p:attrNameLst>
                                          <p:attrName>style.rotation</p:attrName>
                                        </p:attrNameLst>
                                      </p:cBhvr>
                                      <p:tavLst>
                                        <p:tav tm="0">
                                          <p:val>
                                            <p:fltVal val="90"/>
                                          </p:val>
                                        </p:tav>
                                        <p:tav tm="100000">
                                          <p:val>
                                            <p:fltVal val="0"/>
                                          </p:val>
                                        </p:tav>
                                      </p:tavLst>
                                    </p:anim>
                                    <p:animEffect transition="in" filter="fade">
                                      <p:cBhvr>
                                        <p:cTn id="47" dur="500"/>
                                        <p:tgtEl>
                                          <p:spTgt spid="16"/>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Effect transition="in" filter="wipe(left)">
                                      <p:cBhvr>
                                        <p:cTn id="51" dur="500"/>
                                        <p:tgtEl>
                                          <p:spTgt spid="2">
                                            <p:txEl>
                                              <p:pRg st="1" end="1"/>
                                            </p:txEl>
                                          </p:spTgt>
                                        </p:tgtEl>
                                      </p:cBhvr>
                                    </p:animEffect>
                                  </p:childTnLst>
                                </p:cTn>
                              </p:par>
                            </p:childTnLst>
                          </p:cTn>
                        </p:par>
                        <p:par>
                          <p:cTn id="52" fill="hold">
                            <p:stCondLst>
                              <p:cond delay="2000"/>
                            </p:stCondLst>
                            <p:childTnLst>
                              <p:par>
                                <p:cTn id="53" presetID="31"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 calcmode="lin" valueType="num">
                                      <p:cBhvr>
                                        <p:cTn id="57" dur="500" fill="hold"/>
                                        <p:tgtEl>
                                          <p:spTgt spid="15"/>
                                        </p:tgtEl>
                                        <p:attrNameLst>
                                          <p:attrName>style.rotation</p:attrName>
                                        </p:attrNameLst>
                                      </p:cBhvr>
                                      <p:tavLst>
                                        <p:tav tm="0">
                                          <p:val>
                                            <p:fltVal val="90"/>
                                          </p:val>
                                        </p:tav>
                                        <p:tav tm="100000">
                                          <p:val>
                                            <p:fltVal val="0"/>
                                          </p:val>
                                        </p:tav>
                                      </p:tavLst>
                                    </p:anim>
                                    <p:animEffect transition="in" filter="fade">
                                      <p:cBhvr>
                                        <p:cTn id="58" dur="500"/>
                                        <p:tgtEl>
                                          <p:spTgt spid="15"/>
                                        </p:tgtEl>
                                      </p:cBhvr>
                                    </p:animEffect>
                                  </p:childTnLst>
                                </p:cTn>
                              </p:par>
                            </p:childTnLst>
                          </p:cTn>
                        </p:par>
                        <p:par>
                          <p:cTn id="59" fill="hold">
                            <p:stCondLst>
                              <p:cond delay="2500"/>
                            </p:stCondLst>
                            <p:childTnLst>
                              <p:par>
                                <p:cTn id="60" presetID="22" presetClass="entr" presetSubtype="8" fill="hold" grpId="0" nodeType="afterEffect">
                                  <p:stCondLst>
                                    <p:cond delay="0"/>
                                  </p:stCondLst>
                                  <p:childTnLst>
                                    <p:set>
                                      <p:cBhvr>
                                        <p:cTn id="61" dur="1" fill="hold">
                                          <p:stCondLst>
                                            <p:cond delay="0"/>
                                          </p:stCondLst>
                                        </p:cTn>
                                        <p:tgtEl>
                                          <p:spTgt spid="2">
                                            <p:txEl>
                                              <p:pRg st="2" end="2"/>
                                            </p:txEl>
                                          </p:spTgt>
                                        </p:tgtEl>
                                        <p:attrNameLst>
                                          <p:attrName>style.visibility</p:attrName>
                                        </p:attrNameLst>
                                      </p:cBhvr>
                                      <p:to>
                                        <p:strVal val="visible"/>
                                      </p:to>
                                    </p:set>
                                    <p:animEffect transition="in" filter="wipe(left)">
                                      <p:cBhvr>
                                        <p:cTn id="62" dur="500"/>
                                        <p:tgtEl>
                                          <p:spTgt spid="2">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12"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0-#ppt_w/2"/>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left)">
                                      <p:cBhvr>
                                        <p:cTn id="72" dur="500"/>
                                        <p:tgtEl>
                                          <p:spTgt spid="2">
                                            <p:txEl>
                                              <p:pRg st="3" end="3"/>
                                            </p:txEl>
                                          </p:spTgt>
                                        </p:tgtEl>
                                      </p:cBhvr>
                                    </p:animEffect>
                                  </p:childTnLst>
                                </p:cTn>
                              </p:par>
                            </p:childTnLst>
                          </p:cTn>
                        </p:par>
                        <p:par>
                          <p:cTn id="73" fill="hold">
                            <p:stCondLst>
                              <p:cond delay="1000"/>
                            </p:stCondLst>
                            <p:childTnLst>
                              <p:par>
                                <p:cTn id="74" presetID="31" presetClass="entr" presetSubtype="0" fill="hold" nodeType="after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p:cTn id="76" dur="500" fill="hold"/>
                                        <p:tgtEl>
                                          <p:spTgt spid="20"/>
                                        </p:tgtEl>
                                        <p:attrNameLst>
                                          <p:attrName>ppt_w</p:attrName>
                                        </p:attrNameLst>
                                      </p:cBhvr>
                                      <p:tavLst>
                                        <p:tav tm="0">
                                          <p:val>
                                            <p:fltVal val="0"/>
                                          </p:val>
                                        </p:tav>
                                        <p:tav tm="100000">
                                          <p:val>
                                            <p:strVal val="#ppt_w"/>
                                          </p:val>
                                        </p:tav>
                                      </p:tavLst>
                                    </p:anim>
                                    <p:anim calcmode="lin" valueType="num">
                                      <p:cBhvr>
                                        <p:cTn id="77" dur="500" fill="hold"/>
                                        <p:tgtEl>
                                          <p:spTgt spid="20"/>
                                        </p:tgtEl>
                                        <p:attrNameLst>
                                          <p:attrName>ppt_h</p:attrName>
                                        </p:attrNameLst>
                                      </p:cBhvr>
                                      <p:tavLst>
                                        <p:tav tm="0">
                                          <p:val>
                                            <p:fltVal val="0"/>
                                          </p:val>
                                        </p:tav>
                                        <p:tav tm="100000">
                                          <p:val>
                                            <p:strVal val="#ppt_h"/>
                                          </p:val>
                                        </p:tav>
                                      </p:tavLst>
                                    </p:anim>
                                    <p:anim calcmode="lin" valueType="num">
                                      <p:cBhvr>
                                        <p:cTn id="78" dur="500" fill="hold"/>
                                        <p:tgtEl>
                                          <p:spTgt spid="20"/>
                                        </p:tgtEl>
                                        <p:attrNameLst>
                                          <p:attrName>style.rotation</p:attrName>
                                        </p:attrNameLst>
                                      </p:cBhvr>
                                      <p:tavLst>
                                        <p:tav tm="0">
                                          <p:val>
                                            <p:fltVal val="90"/>
                                          </p:val>
                                        </p:tav>
                                        <p:tav tm="100000">
                                          <p:val>
                                            <p:fltVal val="0"/>
                                          </p:val>
                                        </p:tav>
                                      </p:tavLst>
                                    </p:anim>
                                    <p:animEffect transition="in" filter="fade">
                                      <p:cBhvr>
                                        <p:cTn id="79" dur="500"/>
                                        <p:tgtEl>
                                          <p:spTgt spid="20"/>
                                        </p:tgtEl>
                                      </p:cBhvr>
                                    </p:animEffect>
                                  </p:childTnLst>
                                </p:cTn>
                              </p:par>
                            </p:childTnLst>
                          </p:cTn>
                        </p:par>
                        <p:par>
                          <p:cTn id="80" fill="hold">
                            <p:stCondLst>
                              <p:cond delay="1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par>
                          <p:cTn id="84" fill="hold">
                            <p:stCondLst>
                              <p:cond delay="2000"/>
                            </p:stCondLst>
                            <p:childTnLst>
                              <p:par>
                                <p:cTn id="85" presetID="31" presetClass="entr" presetSubtype="0" fill="hold" nodeType="after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p:cTn id="87" dur="500" fill="hold"/>
                                        <p:tgtEl>
                                          <p:spTgt spid="17"/>
                                        </p:tgtEl>
                                        <p:attrNameLst>
                                          <p:attrName>ppt_w</p:attrName>
                                        </p:attrNameLst>
                                      </p:cBhvr>
                                      <p:tavLst>
                                        <p:tav tm="0">
                                          <p:val>
                                            <p:fltVal val="0"/>
                                          </p:val>
                                        </p:tav>
                                        <p:tav tm="100000">
                                          <p:val>
                                            <p:strVal val="#ppt_w"/>
                                          </p:val>
                                        </p:tav>
                                      </p:tavLst>
                                    </p:anim>
                                    <p:anim calcmode="lin" valueType="num">
                                      <p:cBhvr>
                                        <p:cTn id="88" dur="500" fill="hold"/>
                                        <p:tgtEl>
                                          <p:spTgt spid="17"/>
                                        </p:tgtEl>
                                        <p:attrNameLst>
                                          <p:attrName>ppt_h</p:attrName>
                                        </p:attrNameLst>
                                      </p:cBhvr>
                                      <p:tavLst>
                                        <p:tav tm="0">
                                          <p:val>
                                            <p:fltVal val="0"/>
                                          </p:val>
                                        </p:tav>
                                        <p:tav tm="100000">
                                          <p:val>
                                            <p:strVal val="#ppt_h"/>
                                          </p:val>
                                        </p:tav>
                                      </p:tavLst>
                                    </p:anim>
                                    <p:anim calcmode="lin" valueType="num">
                                      <p:cBhvr>
                                        <p:cTn id="89" dur="500" fill="hold"/>
                                        <p:tgtEl>
                                          <p:spTgt spid="17"/>
                                        </p:tgtEl>
                                        <p:attrNameLst>
                                          <p:attrName>style.rotation</p:attrName>
                                        </p:attrNameLst>
                                      </p:cBhvr>
                                      <p:tavLst>
                                        <p:tav tm="0">
                                          <p:val>
                                            <p:fltVal val="90"/>
                                          </p:val>
                                        </p:tav>
                                        <p:tav tm="100000">
                                          <p:val>
                                            <p:fltVal val="0"/>
                                          </p:val>
                                        </p:tav>
                                      </p:tavLst>
                                    </p:anim>
                                    <p:animEffect transition="in" filter="fade">
                                      <p:cBhvr>
                                        <p:cTn id="90" dur="500"/>
                                        <p:tgtEl>
                                          <p:spTgt spid="17"/>
                                        </p:tgtEl>
                                      </p:cBhvr>
                                    </p:animEffect>
                                  </p:childTnLst>
                                </p:cTn>
                              </p:par>
                            </p:childTnLst>
                          </p:cTn>
                        </p:par>
                        <p:par>
                          <p:cTn id="91" fill="hold">
                            <p:stCondLst>
                              <p:cond delay="2500"/>
                            </p:stCondLst>
                            <p:childTnLst>
                              <p:par>
                                <p:cTn id="92" presetID="22" presetClass="entr" presetSubtype="8" fill="hold" grpId="0" nodeType="afterEffect">
                                  <p:stCondLst>
                                    <p:cond delay="0"/>
                                  </p:stCondLst>
                                  <p:childTnLst>
                                    <p:set>
                                      <p:cBhvr>
                                        <p:cTn id="93" dur="1" fill="hold">
                                          <p:stCondLst>
                                            <p:cond delay="0"/>
                                          </p:stCondLst>
                                        </p:cTn>
                                        <p:tgtEl>
                                          <p:spTgt spid="2">
                                            <p:txEl>
                                              <p:pRg st="5" end="5"/>
                                            </p:txEl>
                                          </p:spTgt>
                                        </p:tgtEl>
                                        <p:attrNameLst>
                                          <p:attrName>style.visibility</p:attrName>
                                        </p:attrNameLst>
                                      </p:cBhvr>
                                      <p:to>
                                        <p:strVal val="visible"/>
                                      </p:to>
                                    </p:set>
                                    <p:animEffect transition="in" filter="wipe(left)">
                                      <p:cBhvr>
                                        <p:cTn id="94" dur="500"/>
                                        <p:tgtEl>
                                          <p:spTgt spid="2">
                                            <p:txEl>
                                              <p:pRg st="5" end="5"/>
                                            </p:txEl>
                                          </p:spTgt>
                                        </p:tgtEl>
                                      </p:cBhvr>
                                    </p:animEffect>
                                  </p:childTnLst>
                                </p:cTn>
                              </p:par>
                            </p:childTnLst>
                          </p:cTn>
                        </p:par>
                        <p:par>
                          <p:cTn id="95" fill="hold">
                            <p:stCondLst>
                              <p:cond delay="3000"/>
                            </p:stCondLst>
                            <p:childTnLst>
                              <p:par>
                                <p:cTn id="96" presetID="31" presetClass="entr" presetSubtype="0" fill="hold" nodeType="afterEffect">
                                  <p:stCondLst>
                                    <p:cond delay="0"/>
                                  </p:stCondLst>
                                  <p:childTnLst>
                                    <p:set>
                                      <p:cBhvr>
                                        <p:cTn id="97" dur="1" fill="hold">
                                          <p:stCondLst>
                                            <p:cond delay="0"/>
                                          </p:stCondLst>
                                        </p:cTn>
                                        <p:tgtEl>
                                          <p:spTgt spid="19"/>
                                        </p:tgtEl>
                                        <p:attrNameLst>
                                          <p:attrName>style.visibility</p:attrName>
                                        </p:attrNameLst>
                                      </p:cBhvr>
                                      <p:to>
                                        <p:strVal val="visible"/>
                                      </p:to>
                                    </p:set>
                                    <p:anim calcmode="lin" valueType="num">
                                      <p:cBhvr>
                                        <p:cTn id="98" dur="500" fill="hold"/>
                                        <p:tgtEl>
                                          <p:spTgt spid="19"/>
                                        </p:tgtEl>
                                        <p:attrNameLst>
                                          <p:attrName>ppt_w</p:attrName>
                                        </p:attrNameLst>
                                      </p:cBhvr>
                                      <p:tavLst>
                                        <p:tav tm="0">
                                          <p:val>
                                            <p:fltVal val="0"/>
                                          </p:val>
                                        </p:tav>
                                        <p:tav tm="100000">
                                          <p:val>
                                            <p:strVal val="#ppt_w"/>
                                          </p:val>
                                        </p:tav>
                                      </p:tavLst>
                                    </p:anim>
                                    <p:anim calcmode="lin" valueType="num">
                                      <p:cBhvr>
                                        <p:cTn id="99" dur="500" fill="hold"/>
                                        <p:tgtEl>
                                          <p:spTgt spid="19"/>
                                        </p:tgtEl>
                                        <p:attrNameLst>
                                          <p:attrName>ppt_h</p:attrName>
                                        </p:attrNameLst>
                                      </p:cBhvr>
                                      <p:tavLst>
                                        <p:tav tm="0">
                                          <p:val>
                                            <p:fltVal val="0"/>
                                          </p:val>
                                        </p:tav>
                                        <p:tav tm="100000">
                                          <p:val>
                                            <p:strVal val="#ppt_h"/>
                                          </p:val>
                                        </p:tav>
                                      </p:tavLst>
                                    </p:anim>
                                    <p:anim calcmode="lin" valueType="num">
                                      <p:cBhvr>
                                        <p:cTn id="100" dur="500" fill="hold"/>
                                        <p:tgtEl>
                                          <p:spTgt spid="19"/>
                                        </p:tgtEl>
                                        <p:attrNameLst>
                                          <p:attrName>style.rotation</p:attrName>
                                        </p:attrNameLst>
                                      </p:cBhvr>
                                      <p:tavLst>
                                        <p:tav tm="0">
                                          <p:val>
                                            <p:fltVal val="90"/>
                                          </p:val>
                                        </p:tav>
                                        <p:tav tm="100000">
                                          <p:val>
                                            <p:fltVal val="0"/>
                                          </p:val>
                                        </p:tav>
                                      </p:tavLst>
                                    </p:anim>
                                    <p:animEffect transition="in" filter="fade">
                                      <p:cBhvr>
                                        <p:cTn id="101" dur="500"/>
                                        <p:tgtEl>
                                          <p:spTgt spid="19"/>
                                        </p:tgtEl>
                                      </p:cBhvr>
                                    </p:animEffect>
                                  </p:childTnLst>
                                </p:cTn>
                              </p:par>
                            </p:childTnLst>
                          </p:cTn>
                        </p:par>
                        <p:par>
                          <p:cTn id="102" fill="hold">
                            <p:stCondLst>
                              <p:cond delay="3500"/>
                            </p:stCondLst>
                            <p:childTnLst>
                              <p:par>
                                <p:cTn id="103" presetID="22" presetClass="entr" presetSubtype="8" fill="hold" grpId="0" nodeType="afterEffect">
                                  <p:stCondLst>
                                    <p:cond delay="0"/>
                                  </p:stCondLst>
                                  <p:childTnLst>
                                    <p:set>
                                      <p:cBhvr>
                                        <p:cTn id="104" dur="1" fill="hold">
                                          <p:stCondLst>
                                            <p:cond delay="0"/>
                                          </p:stCondLst>
                                        </p:cTn>
                                        <p:tgtEl>
                                          <p:spTgt spid="2">
                                            <p:txEl>
                                              <p:pRg st="6" end="6"/>
                                            </p:txEl>
                                          </p:spTgt>
                                        </p:tgtEl>
                                        <p:attrNameLst>
                                          <p:attrName>style.visibility</p:attrName>
                                        </p:attrNameLst>
                                      </p:cBhvr>
                                      <p:to>
                                        <p:strVal val="visible"/>
                                      </p:to>
                                    </p:set>
                                    <p:animEffect transition="in" filter="wipe(left)">
                                      <p:cBhvr>
                                        <p:cTn id="10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9C6E00E-F9BC-2057-5B4D-9DBC38F37181}"/>
              </a:ext>
            </a:extLst>
          </p:cNvPr>
          <p:cNvSpPr txBox="1"/>
          <p:nvPr/>
        </p:nvSpPr>
        <p:spPr>
          <a:xfrm>
            <a:off x="109086" y="2282213"/>
            <a:ext cx="5986914" cy="2585323"/>
          </a:xfrm>
          <a:prstGeom prst="rect">
            <a:avLst/>
          </a:prstGeom>
          <a:noFill/>
        </p:spPr>
        <p:txBody>
          <a:bodyPr wrap="square">
            <a:spAutoFit/>
          </a:bodyPr>
          <a:lstStyle/>
          <a:p>
            <a:pPr algn="ctr"/>
            <a:r>
              <a:rPr lang="uk-UA" sz="5400" b="1" dirty="0">
                <a:ln w="13462">
                  <a:solidFill>
                    <a:srgbClr val="7D4837"/>
                  </a:solidFill>
                  <a:prstDash val="solid"/>
                </a:ln>
                <a:solidFill>
                  <a:srgbClr val="FFFF00"/>
                </a:solidFill>
                <a:effectLst>
                  <a:outerShdw dist="38100" dir="2700000" algn="bl" rotWithShape="0">
                    <a:schemeClr val="accent5"/>
                  </a:outerShdw>
                </a:effectLst>
              </a:rPr>
              <a:t>УРОКИ ЗІ ЗРУЙНУВАННЯ ЄРУСАЛИМА</a:t>
            </a:r>
            <a:endParaRPr lang="es-ES" sz="5400" b="1" dirty="0">
              <a:ln w="13462">
                <a:solidFill>
                  <a:srgbClr val="7D4837"/>
                </a:solidFill>
                <a:prstDash val="solid"/>
              </a:ln>
              <a:solidFill>
                <a:srgbClr val="FFFF00"/>
              </a:solidFill>
              <a:effectLst>
                <a:outerShdw dist="38100" dir="2700000" algn="bl" rotWithShape="0">
                  <a:schemeClr val="accent5"/>
                </a:outerShdw>
              </a:effectLst>
            </a:endParaRPr>
          </a:p>
        </p:txBody>
      </p:sp>
    </p:spTree>
    <p:extLst>
      <p:ext uri="{BB962C8B-B14F-4D97-AF65-F5344CB8AC3E}">
        <p14:creationId xmlns:p14="http://schemas.microsoft.com/office/powerpoint/2010/main" val="27530100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D6ACB74-5F9D-195F-81B6-031034FD1489}"/>
              </a:ext>
            </a:extLst>
          </p:cNvPr>
          <p:cNvSpPr txBox="1"/>
          <p:nvPr/>
        </p:nvSpPr>
        <p:spPr>
          <a:xfrm>
            <a:off x="0" y="0"/>
            <a:ext cx="12192000" cy="769441"/>
          </a:xfrm>
          <a:prstGeom prst="rect">
            <a:avLst/>
          </a:prstGeom>
          <a:noFill/>
        </p:spPr>
        <p:txBody>
          <a:bodyPr wrap="square">
            <a:spAutoFit/>
          </a:bodyPr>
          <a:lstStyle/>
          <a:p>
            <a:pPr algn="ctr"/>
            <a:r>
              <a:rPr lang="uk-UA"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ВІДХИЛЕННЯ ЛЮБОВІ БОГА</a:t>
            </a:r>
            <a:endPar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55B9B411-2013-EDB3-013A-C7E30FCFCF9A}"/>
              </a:ext>
            </a:extLst>
          </p:cNvPr>
          <p:cNvSpPr txBox="1"/>
          <p:nvPr/>
        </p:nvSpPr>
        <p:spPr>
          <a:xfrm>
            <a:off x="3624476" y="587659"/>
            <a:ext cx="8567524" cy="923330"/>
          </a:xfrm>
          <a:prstGeom prst="rect">
            <a:avLst/>
          </a:prstGeom>
          <a:noFill/>
        </p:spPr>
        <p:txBody>
          <a:bodyPr wrap="square">
            <a:spAutoFit/>
          </a:bodyPr>
          <a:lstStyle/>
          <a:p>
            <a:pPr algn="ctr"/>
            <a:r>
              <a:rPr lang="uk-UA" b="1" dirty="0">
                <a:solidFill>
                  <a:schemeClr val="accent5">
                    <a:lumMod val="75000"/>
                  </a:schemeClr>
                </a:solidFill>
                <a:latin typeface="Comic Sans MS" panose="030F0702030302020204" pitchFamily="66" charset="0"/>
              </a:rPr>
              <a:t>«Єрусалиме, Єрусалиме, ти, що вбиваєш пророків і побиваєш камінням посланих до тебе! Скільки разів я хотів зібрати твоїх дітей, як квочка збирає своїх курчат під крила, та ти не хотіла! (Матвія 23:37)</a:t>
            </a:r>
            <a:endParaRPr lang="es-ES" b="1" dirty="0">
              <a:solidFill>
                <a:schemeClr val="accent5">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D7E62783-843A-9460-B9A3-6E0A1E213E32}"/>
              </a:ext>
            </a:extLst>
          </p:cNvPr>
          <p:cNvSpPr txBox="1"/>
          <p:nvPr/>
        </p:nvSpPr>
        <p:spPr>
          <a:xfrm>
            <a:off x="3663645" y="1510989"/>
            <a:ext cx="8567523" cy="1015663"/>
          </a:xfrm>
          <a:prstGeom prst="rect">
            <a:avLst/>
          </a:prstGeom>
          <a:noFill/>
        </p:spPr>
        <p:txBody>
          <a:bodyPr wrap="square" rtlCol="0">
            <a:spAutoFit/>
          </a:bodyPr>
          <a:lstStyle/>
          <a:p>
            <a:pPr>
              <a:spcBef>
                <a:spcPts val="600"/>
              </a:spcBef>
            </a:pPr>
            <a:r>
              <a:rPr lang="ru-RU" sz="2000" b="1" dirty="0" err="1">
                <a:solidFill>
                  <a:schemeClr val="bg1"/>
                </a:solidFill>
                <a:effectLst>
                  <a:glow rad="127000">
                    <a:srgbClr val="1A0613"/>
                  </a:glow>
                  <a:outerShdw blurRad="38100" dist="38100" dir="2700000" algn="tl">
                    <a:srgbClr val="000000">
                      <a:alpha val="43137"/>
                    </a:srgbClr>
                  </a:outerShdw>
                </a:effectLst>
              </a:rPr>
              <a:t>Ісус</a:t>
            </a:r>
            <a:r>
              <a:rPr lang="ru-RU" sz="2000" b="1" dirty="0">
                <a:solidFill>
                  <a:schemeClr val="bg1"/>
                </a:solidFill>
                <a:effectLst>
                  <a:glow rad="127000">
                    <a:srgbClr val="1A0613"/>
                  </a:glow>
                  <a:outerShdw blurRad="38100" dist="38100" dir="2700000" algn="tl">
                    <a:srgbClr val="000000">
                      <a:alpha val="43137"/>
                    </a:srgbClr>
                  </a:outerShdw>
                </a:effectLst>
              </a:rPr>
              <a:t> плакав, </a:t>
            </a:r>
            <a:r>
              <a:rPr lang="ru-RU" sz="2000" b="1" dirty="0" err="1">
                <a:solidFill>
                  <a:schemeClr val="bg1"/>
                </a:solidFill>
                <a:effectLst>
                  <a:glow rad="127000">
                    <a:srgbClr val="1A0613"/>
                  </a:glow>
                  <a:outerShdw blurRad="38100" dist="38100" dir="2700000" algn="tl">
                    <a:srgbClr val="000000">
                      <a:alpha val="43137"/>
                    </a:srgbClr>
                  </a:outerShdw>
                </a:effectLst>
              </a:rPr>
              <a:t>наближаючись</a:t>
            </a:r>
            <a:r>
              <a:rPr lang="ru-RU" sz="2000" b="1" dirty="0">
                <a:solidFill>
                  <a:schemeClr val="bg1"/>
                </a:solidFill>
                <a:effectLst>
                  <a:glow rad="127000">
                    <a:srgbClr val="1A0613"/>
                  </a:glow>
                  <a:outerShdw blurRad="38100" dist="38100" dir="2700000" algn="tl">
                    <a:srgbClr val="000000">
                      <a:alpha val="43137"/>
                    </a:srgbClr>
                  </a:outerShdw>
                </a:effectLst>
              </a:rPr>
              <a:t> до </a:t>
            </a:r>
            <a:r>
              <a:rPr lang="ru-RU" sz="2000" b="1" dirty="0" err="1">
                <a:solidFill>
                  <a:schemeClr val="bg1"/>
                </a:solidFill>
                <a:effectLst>
                  <a:glow rad="127000">
                    <a:srgbClr val="1A0613"/>
                  </a:glow>
                  <a:outerShdw blurRad="38100" dist="38100" dir="2700000" algn="tl">
                    <a:srgbClr val="000000">
                      <a:alpha val="43137"/>
                    </a:srgbClr>
                  </a:outerShdw>
                </a:effectLst>
              </a:rPr>
              <a:t>Єрусалиму</a:t>
            </a:r>
            <a:r>
              <a:rPr lang="ru-RU" sz="2000" b="1" dirty="0">
                <a:solidFill>
                  <a:schemeClr val="bg1"/>
                </a:solidFill>
                <a:effectLst>
                  <a:glow rad="127000">
                    <a:srgbClr val="1A0613"/>
                  </a:glow>
                  <a:outerShdw blurRad="38100" dist="38100" dir="2700000" algn="tl">
                    <a:srgbClr val="000000">
                      <a:alpha val="43137"/>
                    </a:srgbClr>
                  </a:outerShdw>
                </a:effectLst>
              </a:rPr>
              <a:t> (Луки 19:41-44). </a:t>
            </a:r>
            <a:r>
              <a:rPr lang="ru-RU" sz="2000" b="1" dirty="0" err="1">
                <a:solidFill>
                  <a:schemeClr val="bg1"/>
                </a:solidFill>
                <a:effectLst>
                  <a:glow rad="127000">
                    <a:srgbClr val="1A0613"/>
                  </a:glow>
                  <a:outerShdw blurRad="38100" dist="38100" dir="2700000" algn="tl">
                    <a:srgbClr val="000000">
                      <a:alpha val="43137"/>
                    </a:srgbClr>
                  </a:outerShdw>
                </a:effectLst>
              </a:rPr>
              <a:t>Він</a:t>
            </a:r>
            <a:r>
              <a:rPr lang="ru-RU" sz="2000" b="1" dirty="0">
                <a:solidFill>
                  <a:schemeClr val="bg1"/>
                </a:solidFill>
                <a:effectLst>
                  <a:glow rad="127000">
                    <a:srgbClr val="1A0613"/>
                  </a:glow>
                  <a:outerShdw blurRad="38100" dist="38100" dir="2700000" algn="tl">
                    <a:srgbClr val="000000">
                      <a:alpha val="43137"/>
                    </a:srgbClr>
                  </a:outerShdw>
                </a:effectLst>
              </a:rPr>
              <a:t> знав, </a:t>
            </a:r>
            <a:r>
              <a:rPr lang="ru-RU" sz="2000" b="1" dirty="0" err="1">
                <a:solidFill>
                  <a:schemeClr val="bg1"/>
                </a:solidFill>
                <a:effectLst>
                  <a:glow rad="127000">
                    <a:srgbClr val="1A0613"/>
                  </a:glow>
                  <a:outerShdw blurRad="38100" dist="38100" dir="2700000" algn="tl">
                    <a:srgbClr val="000000">
                      <a:alpha val="43137"/>
                    </a:srgbClr>
                  </a:outerShdw>
                </a:effectLst>
              </a:rPr>
              <a:t>що</a:t>
            </a:r>
            <a:r>
              <a:rPr lang="ru-RU" sz="2000" b="1" dirty="0">
                <a:solidFill>
                  <a:schemeClr val="bg1"/>
                </a:solidFill>
                <a:effectLst>
                  <a:glow rad="127000">
                    <a:srgbClr val="1A0613"/>
                  </a:glow>
                  <a:outerShdw blurRad="38100" dist="38100" dir="2700000" algn="tl">
                    <a:srgbClr val="000000">
                      <a:alpha val="43137"/>
                    </a:srgbClr>
                  </a:outerShdw>
                </a:effectLst>
              </a:rPr>
              <a:t> вони </a:t>
            </a:r>
            <a:r>
              <a:rPr lang="ru-RU" sz="2000" b="1" dirty="0" err="1">
                <a:solidFill>
                  <a:schemeClr val="bg1"/>
                </a:solidFill>
                <a:effectLst>
                  <a:glow rad="127000">
                    <a:srgbClr val="1A0613"/>
                  </a:glow>
                  <a:outerShdw blurRad="38100" dist="38100" dir="2700000" algn="tl">
                    <a:srgbClr val="000000">
                      <a:alpha val="43137"/>
                    </a:srgbClr>
                  </a:outerShdw>
                </a:effectLst>
              </a:rPr>
              <a:t>зазнають</a:t>
            </a:r>
            <a:r>
              <a:rPr lang="ru-RU" sz="2000" b="1" dirty="0">
                <a:solidFill>
                  <a:schemeClr val="bg1"/>
                </a:solidFill>
                <a:effectLst>
                  <a:glow rad="127000">
                    <a:srgbClr val="1A0613"/>
                  </a:glow>
                  <a:outerShdw blurRad="38100" dist="38100" dir="2700000" algn="tl">
                    <a:srgbClr val="000000">
                      <a:alpha val="43137"/>
                    </a:srgbClr>
                  </a:outerShdw>
                </a:effectLst>
              </a:rPr>
              <a:t> </a:t>
            </a:r>
            <a:r>
              <a:rPr lang="ru-RU" sz="2000" b="1" dirty="0" err="1">
                <a:solidFill>
                  <a:schemeClr val="bg1"/>
                </a:solidFill>
                <a:effectLst>
                  <a:glow rad="127000">
                    <a:srgbClr val="1A0613"/>
                  </a:glow>
                  <a:outerShdw blurRad="38100" dist="38100" dir="2700000" algn="tl">
                    <a:srgbClr val="000000">
                      <a:alpha val="43137"/>
                    </a:srgbClr>
                  </a:outerShdw>
                </a:effectLst>
              </a:rPr>
              <a:t>заслужених</a:t>
            </a:r>
            <a:r>
              <a:rPr lang="ru-RU" sz="2000" b="1" dirty="0">
                <a:solidFill>
                  <a:schemeClr val="bg1"/>
                </a:solidFill>
                <a:effectLst>
                  <a:glow rad="127000">
                    <a:srgbClr val="1A0613"/>
                  </a:glow>
                  <a:outerShdw blurRad="38100" dist="38100" dir="2700000" algn="tl">
                    <a:srgbClr val="000000">
                      <a:alpha val="43137"/>
                    </a:srgbClr>
                  </a:outerShdw>
                </a:effectLst>
              </a:rPr>
              <a:t> </a:t>
            </a:r>
            <a:r>
              <a:rPr lang="ru-RU" sz="2000" b="1" dirty="0" err="1">
                <a:solidFill>
                  <a:schemeClr val="bg1"/>
                </a:solidFill>
                <a:effectLst>
                  <a:glow rad="127000">
                    <a:srgbClr val="1A0613"/>
                  </a:glow>
                  <a:outerShdw blurRad="38100" dist="38100" dir="2700000" algn="tl">
                    <a:srgbClr val="000000">
                      <a:alpha val="43137"/>
                    </a:srgbClr>
                  </a:outerShdw>
                </a:effectLst>
              </a:rPr>
              <a:t>наслідків</a:t>
            </a:r>
            <a:r>
              <a:rPr lang="ru-RU" sz="2000" b="1" dirty="0">
                <a:solidFill>
                  <a:schemeClr val="bg1"/>
                </a:solidFill>
                <a:effectLst>
                  <a:glow rad="127000">
                    <a:srgbClr val="1A0613"/>
                  </a:glow>
                  <a:outerShdw blurRad="38100" dist="38100" dir="2700000" algn="tl">
                    <a:srgbClr val="000000">
                      <a:alpha val="43137"/>
                    </a:srgbClr>
                  </a:outerShdw>
                </a:effectLst>
              </a:rPr>
              <a:t> </a:t>
            </a:r>
            <a:r>
              <a:rPr lang="ru-RU" sz="2000" b="1" dirty="0" err="1">
                <a:solidFill>
                  <a:schemeClr val="bg1"/>
                </a:solidFill>
                <a:effectLst>
                  <a:glow rad="127000">
                    <a:srgbClr val="1A0613"/>
                  </a:glow>
                  <a:outerShdw blurRad="38100" dist="38100" dir="2700000" algn="tl">
                    <a:srgbClr val="000000">
                      <a:alpha val="43137"/>
                    </a:srgbClr>
                  </a:outerShdw>
                </a:effectLst>
              </a:rPr>
              <a:t>свого</a:t>
            </a:r>
            <a:r>
              <a:rPr lang="ru-RU" sz="2000" b="1" dirty="0">
                <a:solidFill>
                  <a:schemeClr val="bg1"/>
                </a:solidFill>
                <a:effectLst>
                  <a:glow rad="127000">
                    <a:srgbClr val="1A0613"/>
                  </a:glow>
                  <a:outerShdw blurRad="38100" dist="38100" dir="2700000" algn="tl">
                    <a:srgbClr val="000000">
                      <a:alpha val="43137"/>
                    </a:srgbClr>
                  </a:outerShdw>
                </a:effectLst>
              </a:rPr>
              <a:t> впертого </a:t>
            </a:r>
            <a:r>
              <a:rPr lang="ru-RU" sz="2000" b="1" dirty="0" err="1">
                <a:solidFill>
                  <a:schemeClr val="bg1"/>
                </a:solidFill>
                <a:effectLst>
                  <a:glow rad="127000">
                    <a:srgbClr val="1A0613"/>
                  </a:glow>
                  <a:outerShdw blurRad="38100" dist="38100" dir="2700000" algn="tl">
                    <a:srgbClr val="000000">
                      <a:alpha val="43137"/>
                    </a:srgbClr>
                  </a:outerShdw>
                </a:effectLst>
              </a:rPr>
              <a:t>неприйняття</a:t>
            </a:r>
            <a:r>
              <a:rPr lang="ru-RU" sz="2000" b="1" dirty="0">
                <a:solidFill>
                  <a:schemeClr val="bg1"/>
                </a:solidFill>
                <a:effectLst>
                  <a:glow rad="127000">
                    <a:srgbClr val="1A0613"/>
                  </a:glow>
                  <a:outerShdw blurRad="38100" dist="38100" dir="2700000" algn="tl">
                    <a:srgbClr val="000000">
                      <a:alpha val="43137"/>
                    </a:srgbClr>
                  </a:outerShdw>
                </a:effectLst>
              </a:rPr>
              <a:t> </a:t>
            </a:r>
            <a:r>
              <a:rPr lang="ru-RU" sz="2000" b="1" dirty="0" err="1">
                <a:solidFill>
                  <a:schemeClr val="bg1"/>
                </a:solidFill>
                <a:effectLst>
                  <a:glow rad="127000">
                    <a:srgbClr val="1A0613"/>
                  </a:glow>
                  <a:outerShdw blurRad="38100" dist="38100" dir="2700000" algn="tl">
                    <a:srgbClr val="000000">
                      <a:alpha val="43137"/>
                    </a:srgbClr>
                  </a:outerShdw>
                </a:effectLst>
              </a:rPr>
              <a:t>Божих</a:t>
            </a:r>
            <a:r>
              <a:rPr lang="ru-RU" sz="2000" b="1" dirty="0">
                <a:solidFill>
                  <a:schemeClr val="bg1"/>
                </a:solidFill>
                <a:effectLst>
                  <a:glow rad="127000">
                    <a:srgbClr val="1A0613"/>
                  </a:glow>
                  <a:outerShdw blurRad="38100" dist="38100" dir="2700000" algn="tl">
                    <a:srgbClr val="000000">
                      <a:alpha val="43137"/>
                    </a:srgbClr>
                  </a:outerShdw>
                </a:effectLst>
              </a:rPr>
              <a:t> </a:t>
            </a:r>
            <a:r>
              <a:rPr lang="ru-RU" sz="2000" b="1" dirty="0" err="1">
                <a:solidFill>
                  <a:schemeClr val="bg1"/>
                </a:solidFill>
                <a:effectLst>
                  <a:glow rad="127000">
                    <a:srgbClr val="1A0613"/>
                  </a:glow>
                  <a:outerShdw blurRad="38100" dist="38100" dir="2700000" algn="tl">
                    <a:srgbClr val="000000">
                      <a:alpha val="43137"/>
                    </a:srgbClr>
                  </a:outerShdw>
                </a:effectLst>
              </a:rPr>
              <a:t>закликів</a:t>
            </a:r>
            <a:r>
              <a:rPr lang="ru-RU" sz="2000" b="1" dirty="0">
                <a:solidFill>
                  <a:schemeClr val="bg1"/>
                </a:solidFill>
                <a:effectLst>
                  <a:glow rad="127000">
                    <a:srgbClr val="1A0613"/>
                  </a:glow>
                  <a:outerShdw blurRad="38100" dist="38100" dir="2700000" algn="tl">
                    <a:srgbClr val="000000">
                      <a:alpha val="43137"/>
                    </a:srgbClr>
                  </a:outerShdw>
                </a:effectLst>
              </a:rPr>
              <a:t> (Мт. 23:37).</a:t>
            </a:r>
            <a:endParaRPr lang="es-ES" sz="2000" b="1" dirty="0">
              <a:solidFill>
                <a:schemeClr val="bg1"/>
              </a:solidFill>
              <a:effectLst>
                <a:glow rad="127000">
                  <a:srgbClr val="1A0613"/>
                </a:glow>
                <a:outerShdw blurRad="38100" dist="38100" dir="2700000" algn="tl">
                  <a:srgbClr val="000000">
                    <a:alpha val="43137"/>
                  </a:srgbClr>
                </a:outerShdw>
              </a:effectLst>
            </a:endParaRPr>
          </a:p>
        </p:txBody>
      </p:sp>
      <p:pic>
        <p:nvPicPr>
          <p:cNvPr id="4" name="Imagen 3" descr="Un grupo de personas disfrazadas&#10;&#10;Descripción generada automáticamente con confianza media">
            <a:extLst>
              <a:ext uri="{FF2B5EF4-FFF2-40B4-BE49-F238E27FC236}">
                <a16:creationId xmlns:a16="http://schemas.microsoft.com/office/drawing/2014/main" id="{9633F36D-BFD8-4623-27CD-B854776F771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1767" y="769441"/>
            <a:ext cx="3383541" cy="2647269"/>
          </a:xfrm>
          <a:prstGeom prst="rect">
            <a:avLst/>
          </a:prstGeom>
          <a:solidFill>
            <a:srgbClr val="FFFFFF">
              <a:shade val="85000"/>
            </a:srgbClr>
          </a:solidFill>
          <a:ln w="88900" cap="sq">
            <a:solidFill>
              <a:srgbClr val="BAEA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edificio, calle, caminando, gente&#10;&#10;Descripción generada automáticamente">
            <a:extLst>
              <a:ext uri="{FF2B5EF4-FFF2-40B4-BE49-F238E27FC236}">
                <a16:creationId xmlns:a16="http://schemas.microsoft.com/office/drawing/2014/main" id="{B9B09A16-BCDD-6F88-A969-53EA21628D9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7825339" y="3657357"/>
            <a:ext cx="4109449" cy="3082087"/>
          </a:xfrm>
          <a:prstGeom prst="rect">
            <a:avLst/>
          </a:prstGeom>
          <a:solidFill>
            <a:srgbClr val="FFFFFF">
              <a:shade val="85000"/>
            </a:srgbClr>
          </a:solidFill>
          <a:ln w="88900" cap="sq">
            <a:solidFill>
              <a:srgbClr val="BC3308"/>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Dibujo de una persona&#10;&#10;Descripción generada automáticamente con confianza media">
            <a:extLst>
              <a:ext uri="{FF2B5EF4-FFF2-40B4-BE49-F238E27FC236}">
                <a16:creationId xmlns:a16="http://schemas.microsoft.com/office/drawing/2014/main" id="{33F1CABD-1F28-F164-31EB-3D8A9893272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853856" y="3245970"/>
            <a:ext cx="2887481" cy="3503939"/>
          </a:xfrm>
          <a:prstGeom prst="rect">
            <a:avLst/>
          </a:prstGeom>
          <a:effectLst>
            <a:outerShdw blurRad="50800" dist="38100" dir="2700000" algn="tl" rotWithShape="0">
              <a:schemeClr val="bg1">
                <a:alpha val="40000"/>
              </a:schemeClr>
            </a:outerShdw>
            <a:softEdge rad="25400"/>
          </a:effectLst>
        </p:spPr>
      </p:pic>
      <p:sp>
        <p:nvSpPr>
          <p:cNvPr id="12" name="CuadroTexto 11">
            <a:extLst>
              <a:ext uri="{FF2B5EF4-FFF2-40B4-BE49-F238E27FC236}">
                <a16:creationId xmlns:a16="http://schemas.microsoft.com/office/drawing/2014/main" id="{85A86519-C46C-1181-E826-A355DA32194C}"/>
              </a:ext>
            </a:extLst>
          </p:cNvPr>
          <p:cNvSpPr txBox="1"/>
          <p:nvPr/>
        </p:nvSpPr>
        <p:spPr>
          <a:xfrm>
            <a:off x="42699" y="3541077"/>
            <a:ext cx="6771988" cy="1631216"/>
          </a:xfrm>
          <a:prstGeom prst="rect">
            <a:avLst/>
          </a:prstGeom>
          <a:noFill/>
        </p:spPr>
        <p:txBody>
          <a:bodyPr wrap="square">
            <a:spAutoFit/>
          </a:bodyPr>
          <a:lstStyle/>
          <a:p>
            <a:pPr>
              <a:spcBef>
                <a:spcPts val="600"/>
              </a:spcBef>
            </a:pPr>
            <a:r>
              <a:rPr lang="uk-UA" sz="2000" b="1" dirty="0">
                <a:solidFill>
                  <a:schemeClr val="bg1"/>
                </a:solidFill>
                <a:effectLst>
                  <a:glow rad="127000">
                    <a:srgbClr val="1A0613"/>
                  </a:glow>
                  <a:outerShdw blurRad="38100" dist="38100" dir="2700000" algn="tl">
                    <a:srgbClr val="000000">
                      <a:alpha val="43137"/>
                    </a:srgbClr>
                  </a:outerShdw>
                </a:effectLst>
              </a:rPr>
              <a:t>Історія говорить нам, що євреї повстали в 66 році проти римських влади. Різні єврейські фракції воювали між собою, а римляни взяли місто в облогу. У 70 році все закінчилося. Тит зруйнував Єрусалим і Храм. Загинув мільйон євреїв.</a:t>
            </a:r>
            <a:endParaRPr lang="es-ES" sz="2000" b="1" dirty="0">
              <a:solidFill>
                <a:schemeClr val="bg1"/>
              </a:solidFill>
              <a:effectLst>
                <a:glow rad="127000">
                  <a:srgbClr val="1A0613"/>
                </a:glow>
                <a:outerShdw blurRad="38100" dist="38100" dir="2700000" algn="tl">
                  <a:srgbClr val="000000">
                    <a:alpha val="43137"/>
                  </a:srgbClr>
                </a:outerShdw>
              </a:effectLst>
            </a:endParaRPr>
          </a:p>
        </p:txBody>
      </p:sp>
      <p:sp>
        <p:nvSpPr>
          <p:cNvPr id="7" name="CuadroTexto 6">
            <a:extLst>
              <a:ext uri="{FF2B5EF4-FFF2-40B4-BE49-F238E27FC236}">
                <a16:creationId xmlns:a16="http://schemas.microsoft.com/office/drawing/2014/main" id="{FC0EB4FE-D62D-24F6-3CC9-2229E71F96AE}"/>
              </a:ext>
            </a:extLst>
          </p:cNvPr>
          <p:cNvSpPr txBox="1"/>
          <p:nvPr/>
        </p:nvSpPr>
        <p:spPr>
          <a:xfrm>
            <a:off x="3663645" y="2526033"/>
            <a:ext cx="8485656" cy="1015663"/>
          </a:xfrm>
          <a:prstGeom prst="rect">
            <a:avLst/>
          </a:prstGeom>
          <a:noFill/>
        </p:spPr>
        <p:txBody>
          <a:bodyPr wrap="square">
            <a:spAutoFit/>
          </a:bodyPr>
          <a:lstStyle/>
          <a:p>
            <a:pPr>
              <a:spcBef>
                <a:spcPts val="600"/>
              </a:spcBef>
            </a:pPr>
            <a:r>
              <a:rPr lang="ru-RU" sz="2000" b="1" dirty="0">
                <a:solidFill>
                  <a:schemeClr val="bg1"/>
                </a:solidFill>
                <a:effectLst>
                  <a:glow rad="127000">
                    <a:srgbClr val="1A0613"/>
                  </a:glow>
                  <a:outerShdw blurRad="38100" dist="38100" dir="2700000" algn="tl">
                    <a:srgbClr val="000000">
                      <a:alpha val="43137"/>
                    </a:srgbClr>
                  </a:outerShdw>
                </a:effectLst>
              </a:rPr>
              <a:t>Плакав, </a:t>
            </a:r>
            <a:r>
              <a:rPr lang="ru-RU" sz="2000" b="1" dirty="0" err="1">
                <a:solidFill>
                  <a:schemeClr val="bg1"/>
                </a:solidFill>
                <a:effectLst>
                  <a:glow rad="127000">
                    <a:srgbClr val="1A0613"/>
                  </a:glow>
                  <a:outerShdw blurRad="38100" dist="38100" dir="2700000" algn="tl">
                    <a:srgbClr val="000000">
                      <a:alpha val="43137"/>
                    </a:srgbClr>
                  </a:outerShdw>
                </a:effectLst>
              </a:rPr>
              <a:t>бо</a:t>
            </a:r>
            <a:r>
              <a:rPr lang="ru-RU" sz="2000" b="1" dirty="0">
                <a:solidFill>
                  <a:schemeClr val="bg1"/>
                </a:solidFill>
                <a:effectLst>
                  <a:glow rad="127000">
                    <a:srgbClr val="1A0613"/>
                  </a:glow>
                  <a:outerShdw blurRad="38100" dist="38100" dir="2700000" algn="tl">
                    <a:srgbClr val="000000">
                      <a:alpha val="43137"/>
                    </a:srgbClr>
                  </a:outerShdw>
                </a:effectLst>
              </a:rPr>
              <a:t> </a:t>
            </a:r>
            <a:r>
              <a:rPr lang="ru-RU" sz="2000" b="1" dirty="0" err="1">
                <a:solidFill>
                  <a:schemeClr val="bg1"/>
                </a:solidFill>
                <a:effectLst>
                  <a:glow rad="127000">
                    <a:srgbClr val="1A0613"/>
                  </a:glow>
                  <a:outerShdw blurRad="38100" dist="38100" dir="2700000" algn="tl">
                    <a:srgbClr val="000000">
                      <a:alpha val="43137"/>
                    </a:srgbClr>
                  </a:outerShdw>
                </a:effectLst>
              </a:rPr>
              <a:t>трагедії</a:t>
            </a:r>
            <a:r>
              <a:rPr lang="ru-RU" sz="2000" b="1" dirty="0">
                <a:solidFill>
                  <a:schemeClr val="bg1"/>
                </a:solidFill>
                <a:effectLst>
                  <a:glow rad="127000">
                    <a:srgbClr val="1A0613"/>
                  </a:glow>
                  <a:outerShdw blurRad="38100" dist="38100" dir="2700000" algn="tl">
                    <a:srgbClr val="000000">
                      <a:alpha val="43137"/>
                    </a:srgbClr>
                  </a:outerShdw>
                </a:effectLst>
              </a:rPr>
              <a:t> </a:t>
            </a:r>
            <a:r>
              <a:rPr lang="ru-RU" sz="2000" b="1" dirty="0" err="1">
                <a:solidFill>
                  <a:schemeClr val="bg1"/>
                </a:solidFill>
                <a:effectLst>
                  <a:glow rad="127000">
                    <a:srgbClr val="1A0613"/>
                  </a:glow>
                  <a:outerShdw blurRad="38100" dist="38100" dir="2700000" algn="tl">
                    <a:srgbClr val="000000">
                      <a:alpha val="43137"/>
                    </a:srgbClr>
                  </a:outerShdw>
                </a:effectLst>
              </a:rPr>
              <a:t>можна</a:t>
            </a:r>
            <a:r>
              <a:rPr lang="ru-RU" sz="2000" b="1" dirty="0">
                <a:solidFill>
                  <a:schemeClr val="bg1"/>
                </a:solidFill>
                <a:effectLst>
                  <a:glow rad="127000">
                    <a:srgbClr val="1A0613"/>
                  </a:glow>
                  <a:outerShdw blurRad="38100" dist="38100" dir="2700000" algn="tl">
                    <a:srgbClr val="000000">
                      <a:alpha val="43137"/>
                    </a:srgbClr>
                  </a:outerShdw>
                </a:effectLst>
              </a:rPr>
              <a:t> </a:t>
            </a:r>
            <a:r>
              <a:rPr lang="ru-RU" sz="2000" b="1" dirty="0" err="1">
                <a:solidFill>
                  <a:schemeClr val="bg1"/>
                </a:solidFill>
                <a:effectLst>
                  <a:glow rad="127000">
                    <a:srgbClr val="1A0613"/>
                  </a:glow>
                  <a:outerShdw blurRad="38100" dist="38100" dir="2700000" algn="tl">
                    <a:srgbClr val="000000">
                      <a:alpha val="43137"/>
                    </a:srgbClr>
                  </a:outerShdw>
                </a:effectLst>
              </a:rPr>
              <a:t>було</a:t>
            </a:r>
            <a:r>
              <a:rPr lang="ru-RU" sz="2000" b="1" dirty="0">
                <a:solidFill>
                  <a:schemeClr val="bg1"/>
                </a:solidFill>
                <a:effectLst>
                  <a:glow rad="127000">
                    <a:srgbClr val="1A0613"/>
                  </a:glow>
                  <a:outerShdw blurRad="38100" dist="38100" dir="2700000" algn="tl">
                    <a:srgbClr val="000000">
                      <a:alpha val="43137"/>
                    </a:srgbClr>
                  </a:outerShdw>
                </a:effectLst>
              </a:rPr>
              <a:t> </a:t>
            </a:r>
            <a:r>
              <a:rPr lang="ru-RU" sz="2000" b="1" dirty="0" err="1">
                <a:solidFill>
                  <a:schemeClr val="bg1"/>
                </a:solidFill>
                <a:effectLst>
                  <a:glow rad="127000">
                    <a:srgbClr val="1A0613"/>
                  </a:glow>
                  <a:outerShdw blurRad="38100" dist="38100" dir="2700000" algn="tl">
                    <a:srgbClr val="000000">
                      <a:alpha val="43137"/>
                    </a:srgbClr>
                  </a:outerShdw>
                </a:effectLst>
              </a:rPr>
              <a:t>уникнути</a:t>
            </a:r>
            <a:r>
              <a:rPr lang="ru-RU" sz="2000" b="1" dirty="0">
                <a:solidFill>
                  <a:schemeClr val="bg1"/>
                </a:solidFill>
                <a:effectLst>
                  <a:glow rad="127000">
                    <a:srgbClr val="1A0613"/>
                  </a:glow>
                  <a:outerShdw blurRad="38100" dist="38100" dir="2700000" algn="tl">
                    <a:srgbClr val="000000">
                      <a:alpha val="43137"/>
                    </a:srgbClr>
                  </a:outerShdw>
                </a:effectLst>
              </a:rPr>
              <a:t>. Тому </a:t>
            </a:r>
            <a:r>
              <a:rPr lang="ru-RU" sz="2000" b="1" dirty="0" err="1">
                <a:solidFill>
                  <a:schemeClr val="bg1"/>
                </a:solidFill>
                <a:effectLst>
                  <a:glow rad="127000">
                    <a:srgbClr val="1A0613"/>
                  </a:glow>
                  <a:outerShdw blurRad="38100" dist="38100" dir="2700000" algn="tl">
                    <a:srgbClr val="000000">
                      <a:alpha val="43137"/>
                    </a:srgbClr>
                  </a:outerShdw>
                </a:effectLst>
              </a:rPr>
              <a:t>що</a:t>
            </a:r>
            <a:r>
              <a:rPr lang="ru-RU" sz="2000" b="1" dirty="0">
                <a:solidFill>
                  <a:schemeClr val="bg1"/>
                </a:solidFill>
                <a:effectLst>
                  <a:glow rad="127000">
                    <a:srgbClr val="1A0613"/>
                  </a:glow>
                  <a:outerShdw blurRad="38100" dist="38100" dir="2700000" algn="tl">
                    <a:srgbClr val="000000">
                      <a:alpha val="43137"/>
                    </a:srgbClr>
                  </a:outerShdw>
                </a:effectLst>
              </a:rPr>
              <a:t> Бог любить нас так сильно, </a:t>
            </a:r>
            <a:r>
              <a:rPr lang="ru-RU" sz="2000" b="1" dirty="0" err="1">
                <a:solidFill>
                  <a:schemeClr val="bg1"/>
                </a:solidFill>
                <a:effectLst>
                  <a:glow rad="127000">
                    <a:srgbClr val="1A0613"/>
                  </a:glow>
                  <a:outerShdw blurRad="38100" dist="38100" dir="2700000" algn="tl">
                    <a:srgbClr val="000000">
                      <a:alpha val="43137"/>
                    </a:srgbClr>
                  </a:outerShdw>
                </a:effectLst>
              </a:rPr>
              <a:t>що</a:t>
            </a:r>
            <a:r>
              <a:rPr lang="ru-RU" sz="2000" b="1" dirty="0">
                <a:solidFill>
                  <a:schemeClr val="bg1"/>
                </a:solidFill>
                <a:effectLst>
                  <a:glow rad="127000">
                    <a:srgbClr val="1A0613"/>
                  </a:glow>
                  <a:outerShdw blurRad="38100" dist="38100" dir="2700000" algn="tl">
                    <a:srgbClr val="000000">
                      <a:alpha val="43137"/>
                    </a:srgbClr>
                  </a:outerShdw>
                </a:effectLst>
              </a:rPr>
              <a:t> не </a:t>
            </a:r>
            <a:r>
              <a:rPr lang="ru-RU" sz="2000" b="1" dirty="0" err="1">
                <a:solidFill>
                  <a:schemeClr val="bg1"/>
                </a:solidFill>
                <a:effectLst>
                  <a:glow rad="127000">
                    <a:srgbClr val="1A0613"/>
                  </a:glow>
                  <a:outerShdw blurRad="38100" dist="38100" dir="2700000" algn="tl">
                    <a:srgbClr val="000000">
                      <a:alpha val="43137"/>
                    </a:srgbClr>
                  </a:outerShdw>
                </a:effectLst>
              </a:rPr>
              <a:t>хоче</a:t>
            </a:r>
            <a:r>
              <a:rPr lang="ru-RU" sz="2000" b="1" dirty="0">
                <a:solidFill>
                  <a:schemeClr val="bg1"/>
                </a:solidFill>
                <a:effectLst>
                  <a:glow rad="127000">
                    <a:srgbClr val="1A0613"/>
                  </a:glow>
                  <a:outerShdw blurRad="38100" dist="38100" dir="2700000" algn="tl">
                    <a:srgbClr val="000000">
                      <a:alpha val="43137"/>
                    </a:srgbClr>
                  </a:outerShdw>
                </a:effectLst>
              </a:rPr>
              <a:t>, </a:t>
            </a:r>
            <a:r>
              <a:rPr lang="ru-RU" sz="2000" b="1" dirty="0" err="1">
                <a:solidFill>
                  <a:schemeClr val="bg1"/>
                </a:solidFill>
                <a:effectLst>
                  <a:glow rad="127000">
                    <a:srgbClr val="1A0613"/>
                  </a:glow>
                  <a:outerShdw blurRad="38100" dist="38100" dir="2700000" algn="tl">
                    <a:srgbClr val="000000">
                      <a:alpha val="43137"/>
                    </a:srgbClr>
                  </a:outerShdw>
                </a:effectLst>
              </a:rPr>
              <a:t>щоб</a:t>
            </a:r>
            <a:r>
              <a:rPr lang="ru-RU" sz="2000" b="1" dirty="0">
                <a:solidFill>
                  <a:schemeClr val="bg1"/>
                </a:solidFill>
                <a:effectLst>
                  <a:glow rad="127000">
                    <a:srgbClr val="1A0613"/>
                  </a:glow>
                  <a:outerShdw blurRad="38100" dist="38100" dir="2700000" algn="tl">
                    <a:srgbClr val="000000">
                      <a:alpha val="43137"/>
                    </a:srgbClr>
                  </a:outerShdw>
                </a:effectLst>
              </a:rPr>
              <a:t> </a:t>
            </a:r>
            <a:r>
              <a:rPr lang="ru-RU" sz="2000" b="1" dirty="0" err="1">
                <a:solidFill>
                  <a:schemeClr val="bg1"/>
                </a:solidFill>
                <a:effectLst>
                  <a:glow rad="127000">
                    <a:srgbClr val="1A0613"/>
                  </a:glow>
                  <a:outerShdw blurRad="38100" dist="38100" dir="2700000" algn="tl">
                    <a:srgbClr val="000000">
                      <a:alpha val="43137"/>
                    </a:srgbClr>
                  </a:outerShdw>
                </a:effectLst>
              </a:rPr>
              <a:t>хтось</a:t>
            </a:r>
            <a:r>
              <a:rPr lang="ru-RU" sz="2000" b="1" dirty="0">
                <a:solidFill>
                  <a:schemeClr val="bg1"/>
                </a:solidFill>
                <a:effectLst>
                  <a:glow rad="127000">
                    <a:srgbClr val="1A0613"/>
                  </a:glow>
                  <a:outerShdw blurRad="38100" dist="38100" dir="2700000" algn="tl">
                    <a:srgbClr val="000000">
                      <a:alpha val="43137"/>
                    </a:srgbClr>
                  </a:outerShdw>
                </a:effectLst>
              </a:rPr>
              <a:t> помер, але </a:t>
            </a:r>
            <a:r>
              <a:rPr lang="ru-RU" sz="2000" b="1" dirty="0" err="1">
                <a:solidFill>
                  <a:schemeClr val="bg1"/>
                </a:solidFill>
                <a:effectLst>
                  <a:glow rad="127000">
                    <a:srgbClr val="1A0613"/>
                  </a:glow>
                  <a:outerShdw blurRad="38100" dist="38100" dir="2700000" algn="tl">
                    <a:srgbClr val="000000">
                      <a:alpha val="43137"/>
                    </a:srgbClr>
                  </a:outerShdw>
                </a:effectLst>
              </a:rPr>
              <a:t>щоб</a:t>
            </a:r>
            <a:r>
              <a:rPr lang="ru-RU" sz="2000" b="1" dirty="0">
                <a:solidFill>
                  <a:schemeClr val="bg1"/>
                </a:solidFill>
                <a:effectLst>
                  <a:glow rad="127000">
                    <a:srgbClr val="1A0613"/>
                  </a:glow>
                  <a:outerShdw blurRad="38100" dist="38100" dir="2700000" algn="tl">
                    <a:srgbClr val="000000">
                      <a:alpha val="43137"/>
                    </a:srgbClr>
                  </a:outerShdw>
                </a:effectLst>
              </a:rPr>
              <a:t> </a:t>
            </a:r>
            <a:r>
              <a:rPr lang="ru-RU" sz="2000" b="1" dirty="0" err="1">
                <a:solidFill>
                  <a:schemeClr val="bg1"/>
                </a:solidFill>
                <a:effectLst>
                  <a:glow rad="127000">
                    <a:srgbClr val="1A0613"/>
                  </a:glow>
                  <a:outerShdw blurRad="38100" dist="38100" dir="2700000" algn="tl">
                    <a:srgbClr val="000000">
                      <a:alpha val="43137"/>
                    </a:srgbClr>
                  </a:outerShdw>
                </a:effectLst>
              </a:rPr>
              <a:t>усі</a:t>
            </a:r>
            <a:r>
              <a:rPr lang="ru-RU" sz="2000" b="1" dirty="0">
                <a:solidFill>
                  <a:schemeClr val="bg1"/>
                </a:solidFill>
                <a:effectLst>
                  <a:glow rad="127000">
                    <a:srgbClr val="1A0613"/>
                  </a:glow>
                  <a:outerShdw blurRad="38100" dist="38100" dir="2700000" algn="tl">
                    <a:srgbClr val="000000">
                      <a:alpha val="43137"/>
                    </a:srgbClr>
                  </a:outerShdw>
                </a:effectLst>
              </a:rPr>
              <a:t> </a:t>
            </a:r>
            <a:r>
              <a:rPr lang="ru-RU" sz="2000" b="1" dirty="0" err="1">
                <a:solidFill>
                  <a:schemeClr val="bg1"/>
                </a:solidFill>
                <a:effectLst>
                  <a:glow rad="127000">
                    <a:srgbClr val="1A0613"/>
                  </a:glow>
                  <a:outerShdw blurRad="38100" dist="38100" dir="2700000" algn="tl">
                    <a:srgbClr val="000000">
                      <a:alpha val="43137"/>
                    </a:srgbClr>
                  </a:outerShdw>
                </a:effectLst>
              </a:rPr>
              <a:t>мали</a:t>
            </a:r>
            <a:r>
              <a:rPr lang="ru-RU" sz="2000" b="1" dirty="0">
                <a:solidFill>
                  <a:schemeClr val="bg1"/>
                </a:solidFill>
                <a:effectLst>
                  <a:glow rad="127000">
                    <a:srgbClr val="1A0613"/>
                  </a:glow>
                  <a:outerShdw blurRad="38100" dist="38100" dir="2700000" algn="tl">
                    <a:srgbClr val="000000">
                      <a:alpha val="43137"/>
                    </a:srgbClr>
                  </a:outerShdw>
                </a:effectLst>
              </a:rPr>
              <a:t> </a:t>
            </a:r>
            <a:r>
              <a:rPr lang="ru-RU" sz="2000" b="1" dirty="0" err="1">
                <a:solidFill>
                  <a:schemeClr val="bg1"/>
                </a:solidFill>
                <a:effectLst>
                  <a:glow rad="127000">
                    <a:srgbClr val="1A0613"/>
                  </a:glow>
                  <a:outerShdw blurRad="38100" dist="38100" dir="2700000" algn="tl">
                    <a:srgbClr val="000000">
                      <a:alpha val="43137"/>
                    </a:srgbClr>
                  </a:outerShdw>
                </a:effectLst>
              </a:rPr>
              <a:t>життя</a:t>
            </a:r>
            <a:r>
              <a:rPr lang="ru-RU" sz="2000" b="1" dirty="0">
                <a:solidFill>
                  <a:schemeClr val="bg1"/>
                </a:solidFill>
                <a:effectLst>
                  <a:glow rad="127000">
                    <a:srgbClr val="1A0613"/>
                  </a:glow>
                  <a:outerShdw blurRad="38100" dist="38100" dir="2700000" algn="tl">
                    <a:srgbClr val="000000">
                      <a:alpha val="43137"/>
                    </a:srgbClr>
                  </a:outerShdw>
                </a:effectLst>
              </a:rPr>
              <a:t> </a:t>
            </a:r>
            <a:r>
              <a:rPr lang="ru-RU" sz="2000" b="1" dirty="0" err="1">
                <a:solidFill>
                  <a:schemeClr val="bg1"/>
                </a:solidFill>
                <a:effectLst>
                  <a:glow rad="127000">
                    <a:srgbClr val="1A0613"/>
                  </a:glow>
                  <a:outerShdw blurRad="38100" dist="38100" dir="2700000" algn="tl">
                    <a:srgbClr val="000000">
                      <a:alpha val="43137"/>
                    </a:srgbClr>
                  </a:outerShdw>
                </a:effectLst>
              </a:rPr>
              <a:t>вічне</a:t>
            </a:r>
            <a:r>
              <a:rPr lang="ru-RU" sz="2000" b="1" dirty="0">
                <a:solidFill>
                  <a:schemeClr val="bg1"/>
                </a:solidFill>
                <a:effectLst>
                  <a:glow rad="127000">
                    <a:srgbClr val="1A0613"/>
                  </a:glow>
                  <a:outerShdw blurRad="38100" dist="38100" dir="2700000" algn="tl">
                    <a:srgbClr val="000000">
                      <a:alpha val="43137"/>
                    </a:srgbClr>
                  </a:outerShdw>
                </a:effectLst>
              </a:rPr>
              <a:t> (</a:t>
            </a:r>
            <a:r>
              <a:rPr lang="ru-RU" sz="2000" b="1" dirty="0" err="1">
                <a:solidFill>
                  <a:schemeClr val="bg1"/>
                </a:solidFill>
                <a:effectLst>
                  <a:glow rad="127000">
                    <a:srgbClr val="1A0613"/>
                  </a:glow>
                  <a:outerShdw blurRad="38100" dist="38100" dir="2700000" algn="tl">
                    <a:srgbClr val="000000">
                      <a:alpha val="43137"/>
                    </a:srgbClr>
                  </a:outerShdw>
                </a:effectLst>
              </a:rPr>
              <a:t>Ін</a:t>
            </a:r>
            <a:r>
              <a:rPr lang="ru-RU" sz="2000" b="1" dirty="0">
                <a:solidFill>
                  <a:schemeClr val="bg1"/>
                </a:solidFill>
                <a:effectLst>
                  <a:glow rad="127000">
                    <a:srgbClr val="1A0613"/>
                  </a:glow>
                  <a:outerShdw blurRad="38100" dist="38100" dir="2700000" algn="tl">
                    <a:srgbClr val="000000">
                      <a:alpha val="43137"/>
                    </a:srgbClr>
                  </a:outerShdw>
                </a:effectLst>
              </a:rPr>
              <a:t>. 5:39-40; </a:t>
            </a:r>
            <a:r>
              <a:rPr lang="ru-RU" sz="2000" b="1" dirty="0" err="1">
                <a:solidFill>
                  <a:schemeClr val="bg1"/>
                </a:solidFill>
                <a:effectLst>
                  <a:glow rad="127000">
                    <a:srgbClr val="1A0613"/>
                  </a:glow>
                  <a:outerShdw blurRad="38100" dist="38100" dir="2700000" algn="tl">
                    <a:srgbClr val="000000">
                      <a:alpha val="43137"/>
                    </a:srgbClr>
                  </a:outerShdw>
                </a:effectLst>
              </a:rPr>
              <a:t>Єз</a:t>
            </a:r>
            <a:r>
              <a:rPr lang="ru-RU" sz="2000" b="1" dirty="0">
                <a:solidFill>
                  <a:schemeClr val="bg1"/>
                </a:solidFill>
                <a:effectLst>
                  <a:glow rad="127000">
                    <a:srgbClr val="1A0613"/>
                  </a:glow>
                  <a:outerShdw blurRad="38100" dist="38100" dir="2700000" algn="tl">
                    <a:srgbClr val="000000">
                      <a:alpha val="43137"/>
                    </a:srgbClr>
                  </a:outerShdw>
                </a:effectLst>
              </a:rPr>
              <a:t>. 18:31-32).</a:t>
            </a:r>
            <a:endParaRPr lang="es-ES" sz="2000" b="1" dirty="0">
              <a:solidFill>
                <a:schemeClr val="bg1"/>
              </a:solidFill>
              <a:effectLst>
                <a:glow rad="127000">
                  <a:srgbClr val="1A0613"/>
                </a:glow>
                <a:outerShdw blurRad="38100" dist="38100" dir="2700000" algn="tl">
                  <a:srgbClr val="000000">
                    <a:alpha val="43137"/>
                  </a:srgbClr>
                </a:outerShdw>
              </a:effectLst>
            </a:endParaRPr>
          </a:p>
        </p:txBody>
      </p:sp>
      <p:sp>
        <p:nvSpPr>
          <p:cNvPr id="11" name="CuadroTexto 10">
            <a:extLst>
              <a:ext uri="{FF2B5EF4-FFF2-40B4-BE49-F238E27FC236}">
                <a16:creationId xmlns:a16="http://schemas.microsoft.com/office/drawing/2014/main" id="{99AAB0A5-7075-5AAE-7F60-599C4387A376}"/>
              </a:ext>
            </a:extLst>
          </p:cNvPr>
          <p:cNvSpPr txBox="1"/>
          <p:nvPr/>
        </p:nvSpPr>
        <p:spPr>
          <a:xfrm>
            <a:off x="45039" y="5171675"/>
            <a:ext cx="6769648" cy="1631216"/>
          </a:xfrm>
          <a:prstGeom prst="rect">
            <a:avLst/>
          </a:prstGeom>
          <a:noFill/>
        </p:spPr>
        <p:txBody>
          <a:bodyPr wrap="square">
            <a:spAutoFit/>
          </a:bodyPr>
          <a:lstStyle/>
          <a:p>
            <a:pPr>
              <a:spcBef>
                <a:spcPts val="600"/>
              </a:spcBef>
            </a:pPr>
            <a:r>
              <a:rPr lang="uk-UA" sz="2000" b="1" dirty="0">
                <a:solidFill>
                  <a:schemeClr val="bg1"/>
                </a:solidFill>
                <a:effectLst>
                  <a:glow rad="127000">
                    <a:srgbClr val="1A0613"/>
                  </a:glow>
                  <a:outerShdw blurRad="38100" dist="38100" dir="2700000" algn="tl">
                    <a:srgbClr val="000000">
                      <a:alpha val="43137"/>
                    </a:srgbClr>
                  </a:outerShdw>
                </a:effectLst>
              </a:rPr>
              <a:t>Але історія не розповідає нам, як сатана підбурив євреїв до повстання, а римлян — до помсти. Руйнування Єрусалиму було прямою справою диявола. Відвернувшись від джерела життя, Ізраїль був відданий на милість ворога, який прагне лише знищення та смерті.</a:t>
            </a:r>
            <a:endParaRPr lang="es-ES" sz="2000" b="1" dirty="0">
              <a:solidFill>
                <a:schemeClr val="bg1"/>
              </a:solidFill>
              <a:effectLst>
                <a:glow rad="127000">
                  <a:srgbClr val="1A0613"/>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72812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900" decel="100000" fill="hold"/>
                                        <p:tgtEl>
                                          <p:spTgt spid="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900" decel="100000" fill="hold"/>
                                        <p:tgtEl>
                                          <p:spTgt spid="5"/>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290">
                                          <p:stCondLst>
                                            <p:cond delay="0"/>
                                          </p:stCondLst>
                                        </p:cTn>
                                        <p:tgtEl>
                                          <p:spTgt spid="8"/>
                                        </p:tgtEl>
                                      </p:cBhvr>
                                    </p:animEffect>
                                    <p:anim calcmode="lin" valueType="num">
                                      <p:cBhvr>
                                        <p:cTn id="41"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2"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3"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44"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45"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46" dur="13">
                                          <p:stCondLst>
                                            <p:cond delay="325"/>
                                          </p:stCondLst>
                                        </p:cTn>
                                        <p:tgtEl>
                                          <p:spTgt spid="8"/>
                                        </p:tgtEl>
                                      </p:cBhvr>
                                      <p:to x="100000" y="60000"/>
                                    </p:animScale>
                                    <p:animScale>
                                      <p:cBhvr>
                                        <p:cTn id="47" dur="83" decel="50000">
                                          <p:stCondLst>
                                            <p:cond delay="338"/>
                                          </p:stCondLst>
                                        </p:cTn>
                                        <p:tgtEl>
                                          <p:spTgt spid="8"/>
                                        </p:tgtEl>
                                      </p:cBhvr>
                                      <p:to x="100000" y="100000"/>
                                    </p:animScale>
                                    <p:animScale>
                                      <p:cBhvr>
                                        <p:cTn id="48" dur="13">
                                          <p:stCondLst>
                                            <p:cond delay="656"/>
                                          </p:stCondLst>
                                        </p:cTn>
                                        <p:tgtEl>
                                          <p:spTgt spid="8"/>
                                        </p:tgtEl>
                                      </p:cBhvr>
                                      <p:to x="100000" y="80000"/>
                                    </p:animScale>
                                    <p:animScale>
                                      <p:cBhvr>
                                        <p:cTn id="49" dur="83" decel="50000">
                                          <p:stCondLst>
                                            <p:cond delay="669"/>
                                          </p:stCondLst>
                                        </p:cTn>
                                        <p:tgtEl>
                                          <p:spTgt spid="8"/>
                                        </p:tgtEl>
                                      </p:cBhvr>
                                      <p:to x="100000" y="100000"/>
                                    </p:animScale>
                                    <p:animScale>
                                      <p:cBhvr>
                                        <p:cTn id="50" dur="13">
                                          <p:stCondLst>
                                            <p:cond delay="821"/>
                                          </p:stCondLst>
                                        </p:cTn>
                                        <p:tgtEl>
                                          <p:spTgt spid="8"/>
                                        </p:tgtEl>
                                      </p:cBhvr>
                                      <p:to x="100000" y="90000"/>
                                    </p:animScale>
                                    <p:animScale>
                                      <p:cBhvr>
                                        <p:cTn id="51" dur="83" decel="50000">
                                          <p:stCondLst>
                                            <p:cond delay="834"/>
                                          </p:stCondLst>
                                        </p:cTn>
                                        <p:tgtEl>
                                          <p:spTgt spid="8"/>
                                        </p:tgtEl>
                                      </p:cBhvr>
                                      <p:to x="100000" y="100000"/>
                                    </p:animScale>
                                    <p:animScale>
                                      <p:cBhvr>
                                        <p:cTn id="52" dur="13">
                                          <p:stCondLst>
                                            <p:cond delay="904"/>
                                          </p:stCondLst>
                                        </p:cTn>
                                        <p:tgtEl>
                                          <p:spTgt spid="8"/>
                                        </p:tgtEl>
                                      </p:cBhvr>
                                      <p:to x="100000" y="95000"/>
                                    </p:animScale>
                                    <p:animScale>
                                      <p:cBhvr>
                                        <p:cTn id="53" dur="83" decel="50000">
                                          <p:stCondLst>
                                            <p:cond delay="917"/>
                                          </p:stCondLst>
                                        </p:cTn>
                                        <p:tgtEl>
                                          <p:spTgt spid="8"/>
                                        </p:tgtEl>
                                      </p:cBhvr>
                                      <p:to x="100000" y="100000"/>
                                    </p:animScale>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5" presetClass="entr" presetSubtype="0"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1000" fill="hold"/>
                                        <p:tgtEl>
                                          <p:spTgt spid="10"/>
                                        </p:tgtEl>
                                        <p:attrNameLst>
                                          <p:attrName>ppt_w</p:attrName>
                                        </p:attrNameLst>
                                      </p:cBhvr>
                                      <p:tavLst>
                                        <p:tav tm="0">
                                          <p:val>
                                            <p:fltVal val="0"/>
                                          </p:val>
                                        </p:tav>
                                        <p:tav tm="100000">
                                          <p:val>
                                            <p:strVal val="#ppt_w"/>
                                          </p:val>
                                        </p:tav>
                                      </p:tavLst>
                                    </p:anim>
                                    <p:anim calcmode="lin" valueType="num">
                                      <p:cBhvr>
                                        <p:cTn id="63" dur="1000" fill="hold"/>
                                        <p:tgtEl>
                                          <p:spTgt spid="10"/>
                                        </p:tgtEl>
                                        <p:attrNameLst>
                                          <p:attrName>ppt_h</p:attrName>
                                        </p:attrNameLst>
                                      </p:cBhvr>
                                      <p:tavLst>
                                        <p:tav tm="0">
                                          <p:val>
                                            <p:fltVal val="0"/>
                                          </p:val>
                                        </p:tav>
                                        <p:tav tm="100000">
                                          <p:val>
                                            <p:strVal val="#ppt_h"/>
                                          </p:val>
                                        </p:tav>
                                      </p:tavLst>
                                    </p:anim>
                                    <p:anim calcmode="lin" valueType="num">
                                      <p:cBhvr>
                                        <p:cTn id="64"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65"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left)">
                                      <p:cBhvr>
                                        <p:cTn id="6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0753577-0772-8C5D-5729-02A1810D199A}"/>
              </a:ext>
            </a:extLst>
          </p:cNvPr>
          <p:cNvSpPr txBox="1"/>
          <p:nvPr/>
        </p:nvSpPr>
        <p:spPr>
          <a:xfrm>
            <a:off x="0" y="0"/>
            <a:ext cx="12191999" cy="769441"/>
          </a:xfrm>
          <a:prstGeom prst="rect">
            <a:avLst/>
          </a:prstGeom>
          <a:noFill/>
        </p:spPr>
        <p:txBody>
          <a:bodyPr wrap="square">
            <a:spAutoFit/>
          </a:bodyPr>
          <a:lstStyle/>
          <a:p>
            <a:pPr algn="ctr"/>
            <a:r>
              <a:rPr lang="ru-RU"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ТУРБОТА БОГА ПРО СВІЙ НАРОД</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CuadroTexto 6">
            <a:extLst>
              <a:ext uri="{FF2B5EF4-FFF2-40B4-BE49-F238E27FC236}">
                <a16:creationId xmlns:a16="http://schemas.microsoft.com/office/drawing/2014/main" id="{FEF83F4B-F7CA-4A9C-1F24-E7C5EEC9A6B4}"/>
              </a:ext>
            </a:extLst>
          </p:cNvPr>
          <p:cNvSpPr txBox="1"/>
          <p:nvPr/>
        </p:nvSpPr>
        <p:spPr>
          <a:xfrm>
            <a:off x="815787" y="645476"/>
            <a:ext cx="10560423" cy="646331"/>
          </a:xfrm>
          <a:prstGeom prst="rect">
            <a:avLst/>
          </a:prstGeom>
          <a:noFill/>
        </p:spPr>
        <p:txBody>
          <a:bodyPr wrap="square">
            <a:spAutoFit/>
          </a:bodyPr>
          <a:lstStyle/>
          <a:p>
            <a:pPr algn="ctr"/>
            <a:r>
              <a:rPr lang="ru-RU" b="1" dirty="0">
                <a:solidFill>
                  <a:srgbClr val="002060"/>
                </a:solidFill>
                <a:latin typeface="Comic Sans MS" panose="030F0702030302020204" pitchFamily="66" charset="0"/>
              </a:rPr>
              <a:t>«Не </a:t>
            </a:r>
            <a:r>
              <a:rPr lang="ru-RU" b="1" dirty="0" err="1">
                <a:solidFill>
                  <a:srgbClr val="002060"/>
                </a:solidFill>
                <a:latin typeface="Comic Sans MS" panose="030F0702030302020204" pitchFamily="66" charset="0"/>
              </a:rPr>
              <a:t>бійся</a:t>
            </a:r>
            <a:r>
              <a:rPr lang="ru-RU" b="1" dirty="0">
                <a:solidFill>
                  <a:srgbClr val="002060"/>
                </a:solidFill>
                <a:latin typeface="Comic Sans MS" panose="030F0702030302020204" pitchFamily="66" charset="0"/>
              </a:rPr>
              <a:t>, </a:t>
            </a:r>
            <a:r>
              <a:rPr lang="ru-RU" b="1" dirty="0" err="1">
                <a:solidFill>
                  <a:srgbClr val="002060"/>
                </a:solidFill>
                <a:latin typeface="Comic Sans MS" panose="030F0702030302020204" pitchFamily="66" charset="0"/>
              </a:rPr>
              <a:t>бо</a:t>
            </a:r>
            <a:r>
              <a:rPr lang="ru-RU" b="1" dirty="0">
                <a:solidFill>
                  <a:srgbClr val="002060"/>
                </a:solidFill>
                <a:latin typeface="Comic Sans MS" panose="030F0702030302020204" pitchFamily="66" charset="0"/>
              </a:rPr>
              <a:t> Я з тобою; не </a:t>
            </a:r>
            <a:r>
              <a:rPr lang="ru-RU" b="1" dirty="0" err="1">
                <a:solidFill>
                  <a:srgbClr val="002060"/>
                </a:solidFill>
                <a:latin typeface="Comic Sans MS" panose="030F0702030302020204" pitchFamily="66" charset="0"/>
              </a:rPr>
              <a:t>знемагай</a:t>
            </a:r>
            <a:r>
              <a:rPr lang="ru-RU" b="1" dirty="0">
                <a:solidFill>
                  <a:srgbClr val="002060"/>
                </a:solidFill>
                <a:latin typeface="Comic Sans MS" panose="030F0702030302020204" pitchFamily="66" charset="0"/>
              </a:rPr>
              <a:t>, </a:t>
            </a:r>
            <a:r>
              <a:rPr lang="ru-RU" b="1" dirty="0" err="1">
                <a:solidFill>
                  <a:srgbClr val="002060"/>
                </a:solidFill>
                <a:latin typeface="Comic Sans MS" panose="030F0702030302020204" pitchFamily="66" charset="0"/>
              </a:rPr>
              <a:t>бо</a:t>
            </a:r>
            <a:r>
              <a:rPr lang="ru-RU" b="1" dirty="0">
                <a:solidFill>
                  <a:srgbClr val="002060"/>
                </a:solidFill>
                <a:latin typeface="Comic Sans MS" panose="030F0702030302020204" pitchFamily="66" charset="0"/>
              </a:rPr>
              <a:t> Я Бог </a:t>
            </a:r>
            <a:r>
              <a:rPr lang="ru-RU" b="1" dirty="0" err="1">
                <a:solidFill>
                  <a:srgbClr val="002060"/>
                </a:solidFill>
                <a:latin typeface="Comic Sans MS" panose="030F0702030302020204" pitchFamily="66" charset="0"/>
              </a:rPr>
              <a:t>твій</a:t>
            </a:r>
            <a:r>
              <a:rPr lang="ru-RU" b="1" dirty="0">
                <a:solidFill>
                  <a:srgbClr val="002060"/>
                </a:solidFill>
                <a:latin typeface="Comic Sans MS" panose="030F0702030302020204" pitchFamily="66" charset="0"/>
              </a:rPr>
              <a:t>, </a:t>
            </a:r>
            <a:r>
              <a:rPr lang="ru-RU" b="1" dirty="0" err="1">
                <a:solidFill>
                  <a:srgbClr val="002060"/>
                </a:solidFill>
                <a:latin typeface="Comic Sans MS" panose="030F0702030302020204" pitchFamily="66" charset="0"/>
              </a:rPr>
              <a:t>що</a:t>
            </a:r>
            <a:r>
              <a:rPr lang="ru-RU" b="1" dirty="0">
                <a:solidFill>
                  <a:srgbClr val="002060"/>
                </a:solidFill>
                <a:latin typeface="Comic Sans MS" panose="030F0702030302020204" pitchFamily="66" charset="0"/>
              </a:rPr>
              <a:t> </a:t>
            </a:r>
            <a:r>
              <a:rPr lang="ru-RU" b="1" dirty="0" err="1">
                <a:solidFill>
                  <a:srgbClr val="002060"/>
                </a:solidFill>
                <a:latin typeface="Comic Sans MS" panose="030F0702030302020204" pitchFamily="66" charset="0"/>
              </a:rPr>
              <a:t>зміцнює</a:t>
            </a:r>
            <a:r>
              <a:rPr lang="ru-RU" b="1" dirty="0">
                <a:solidFill>
                  <a:srgbClr val="002060"/>
                </a:solidFill>
                <a:latin typeface="Comic Sans MS" panose="030F0702030302020204" pitchFamily="66" charset="0"/>
              </a:rPr>
              <a:t> тебе; Я </a:t>
            </a:r>
            <a:r>
              <a:rPr lang="ru-RU" b="1" dirty="0" err="1">
                <a:solidFill>
                  <a:srgbClr val="002060"/>
                </a:solidFill>
                <a:latin typeface="Comic Sans MS" panose="030F0702030302020204" pitchFamily="66" charset="0"/>
              </a:rPr>
              <a:t>завжди</a:t>
            </a:r>
            <a:r>
              <a:rPr lang="ru-RU" b="1" dirty="0">
                <a:solidFill>
                  <a:srgbClr val="002060"/>
                </a:solidFill>
                <a:latin typeface="Comic Sans MS" panose="030F0702030302020204" pitchFamily="66" charset="0"/>
              </a:rPr>
              <a:t> буду </a:t>
            </a:r>
            <a:r>
              <a:rPr lang="ru-RU" b="1" dirty="0" err="1">
                <a:solidFill>
                  <a:srgbClr val="002060"/>
                </a:solidFill>
                <a:latin typeface="Comic Sans MS" panose="030F0702030302020204" pitchFamily="66" charset="0"/>
              </a:rPr>
              <a:t>допомагати</a:t>
            </a:r>
            <a:r>
              <a:rPr lang="ru-RU" b="1" dirty="0">
                <a:solidFill>
                  <a:srgbClr val="002060"/>
                </a:solidFill>
                <a:latin typeface="Comic Sans MS" panose="030F0702030302020204" pitchFamily="66" charset="0"/>
              </a:rPr>
              <a:t> </a:t>
            </a:r>
            <a:r>
              <a:rPr lang="ru-RU" b="1" dirty="0" err="1">
                <a:solidFill>
                  <a:srgbClr val="002060"/>
                </a:solidFill>
                <a:latin typeface="Comic Sans MS" panose="030F0702030302020204" pitchFamily="66" charset="0"/>
              </a:rPr>
              <a:t>тобі</a:t>
            </a:r>
            <a:r>
              <a:rPr lang="ru-RU" b="1" dirty="0">
                <a:solidFill>
                  <a:srgbClr val="002060"/>
                </a:solidFill>
                <a:latin typeface="Comic Sans MS" panose="030F0702030302020204" pitchFamily="66" charset="0"/>
              </a:rPr>
              <a:t>, </a:t>
            </a:r>
            <a:r>
              <a:rPr lang="ru-RU" b="1" dirty="0" err="1">
                <a:solidFill>
                  <a:srgbClr val="002060"/>
                </a:solidFill>
                <a:latin typeface="Comic Sans MS" panose="030F0702030302020204" pitchFamily="66" charset="0"/>
              </a:rPr>
              <a:t>завжди</a:t>
            </a:r>
            <a:r>
              <a:rPr lang="ru-RU" b="1" dirty="0">
                <a:solidFill>
                  <a:srgbClr val="002060"/>
                </a:solidFill>
                <a:latin typeface="Comic Sans MS" panose="030F0702030302020204" pitchFamily="66" charset="0"/>
              </a:rPr>
              <a:t> буду </a:t>
            </a:r>
            <a:r>
              <a:rPr lang="ru-RU" b="1" dirty="0" err="1">
                <a:solidFill>
                  <a:srgbClr val="002060"/>
                </a:solidFill>
                <a:latin typeface="Comic Sans MS" panose="030F0702030302020204" pitchFamily="66" charset="0"/>
              </a:rPr>
              <a:t>підтримувати</a:t>
            </a:r>
            <a:r>
              <a:rPr lang="ru-RU" b="1" dirty="0">
                <a:solidFill>
                  <a:srgbClr val="002060"/>
                </a:solidFill>
                <a:latin typeface="Comic Sans MS" panose="030F0702030302020204" pitchFamily="66" charset="0"/>
              </a:rPr>
              <a:t> тебе </a:t>
            </a:r>
            <a:r>
              <a:rPr lang="ru-RU" b="1" dirty="0" err="1">
                <a:solidFill>
                  <a:srgbClr val="002060"/>
                </a:solidFill>
                <a:latin typeface="Comic Sans MS" panose="030F0702030302020204" pitchFamily="66" charset="0"/>
              </a:rPr>
              <a:t>правицею</a:t>
            </a:r>
            <a:r>
              <a:rPr lang="ru-RU" b="1" dirty="0">
                <a:solidFill>
                  <a:srgbClr val="002060"/>
                </a:solidFill>
                <a:latin typeface="Comic Sans MS" panose="030F0702030302020204" pitchFamily="66" charset="0"/>
              </a:rPr>
              <a:t> </a:t>
            </a:r>
            <a:r>
              <a:rPr lang="ru-RU" b="1" dirty="0" err="1">
                <a:solidFill>
                  <a:srgbClr val="002060"/>
                </a:solidFill>
                <a:latin typeface="Comic Sans MS" panose="030F0702030302020204" pitchFamily="66" charset="0"/>
              </a:rPr>
              <a:t>правди</a:t>
            </a:r>
            <a:r>
              <a:rPr lang="ru-RU" b="1" dirty="0">
                <a:solidFill>
                  <a:srgbClr val="002060"/>
                </a:solidFill>
                <a:latin typeface="Comic Sans MS" panose="030F0702030302020204" pitchFamily="66" charset="0"/>
              </a:rPr>
              <a:t> </a:t>
            </a:r>
            <a:r>
              <a:rPr lang="ru-RU" b="1" dirty="0" err="1">
                <a:solidFill>
                  <a:srgbClr val="002060"/>
                </a:solidFill>
                <a:latin typeface="Comic Sans MS" panose="030F0702030302020204" pitchFamily="66" charset="0"/>
              </a:rPr>
              <a:t>Своєї</a:t>
            </a:r>
            <a:r>
              <a:rPr lang="ru-RU" b="1" dirty="0">
                <a:solidFill>
                  <a:srgbClr val="002060"/>
                </a:solidFill>
                <a:latin typeface="Comic Sans MS" panose="030F0702030302020204" pitchFamily="66" charset="0"/>
              </a:rPr>
              <a:t>» (</a:t>
            </a:r>
            <a:r>
              <a:rPr lang="ru-RU" b="1" dirty="0" err="1">
                <a:solidFill>
                  <a:srgbClr val="002060"/>
                </a:solidFill>
                <a:latin typeface="Comic Sans MS" panose="030F0702030302020204" pitchFamily="66" charset="0"/>
              </a:rPr>
              <a:t>Ісаї</a:t>
            </a:r>
            <a:r>
              <a:rPr lang="ru-RU" b="1" dirty="0">
                <a:solidFill>
                  <a:srgbClr val="002060"/>
                </a:solidFill>
                <a:latin typeface="Comic Sans MS" panose="030F0702030302020204" pitchFamily="66" charset="0"/>
              </a:rPr>
              <a:t> 41:10).</a:t>
            </a:r>
            <a:endParaRPr lang="es-ES" sz="1400" b="1" dirty="0">
              <a:solidFill>
                <a:srgbClr val="002060"/>
              </a:solidFill>
              <a:latin typeface="Comic Sans MS" panose="030F0702030302020204" pitchFamily="66" charset="0"/>
            </a:endParaRPr>
          </a:p>
        </p:txBody>
      </p:sp>
      <p:sp>
        <p:nvSpPr>
          <p:cNvPr id="8" name="CuadroTexto 7">
            <a:extLst>
              <a:ext uri="{FF2B5EF4-FFF2-40B4-BE49-F238E27FC236}">
                <a16:creationId xmlns:a16="http://schemas.microsoft.com/office/drawing/2014/main" id="{19C41DAB-11A2-84DE-DEC2-02FB99A1B25C}"/>
              </a:ext>
            </a:extLst>
          </p:cNvPr>
          <p:cNvSpPr txBox="1"/>
          <p:nvPr/>
        </p:nvSpPr>
        <p:spPr>
          <a:xfrm>
            <a:off x="179292" y="1371738"/>
            <a:ext cx="8233186" cy="707886"/>
          </a:xfrm>
          <a:prstGeom prst="rect">
            <a:avLst/>
          </a:prstGeom>
          <a:noFill/>
        </p:spPr>
        <p:txBody>
          <a:bodyPr wrap="square" rtlCol="0">
            <a:spAutoFit/>
          </a:bodyPr>
          <a:lstStyle/>
          <a:p>
            <a:pPr>
              <a:spcBef>
                <a:spcPts val="600"/>
              </a:spcBef>
            </a:pPr>
            <a:r>
              <a:rPr lang="ru-RU" sz="2000" b="1" dirty="0"/>
              <a:t>У </a:t>
            </a:r>
            <a:r>
              <a:rPr lang="ru-RU" sz="2000" b="1" dirty="0" err="1"/>
              <a:t>своїй</a:t>
            </a:r>
            <a:r>
              <a:rPr lang="ru-RU" sz="2000" b="1" dirty="0"/>
              <a:t> </a:t>
            </a:r>
            <a:r>
              <a:rPr lang="ru-RU" sz="2000" b="1" dirty="0" err="1"/>
              <a:t>любові</a:t>
            </a:r>
            <a:r>
              <a:rPr lang="ru-RU" sz="2000" b="1" dirty="0"/>
              <a:t> Бог дав </a:t>
            </a:r>
            <a:r>
              <a:rPr lang="ru-RU" sz="2000" b="1" dirty="0" err="1"/>
              <a:t>можливість</a:t>
            </a:r>
            <a:r>
              <a:rPr lang="ru-RU" sz="2000" b="1" dirty="0"/>
              <a:t> кожному, </a:t>
            </a:r>
            <a:r>
              <a:rPr lang="ru-RU" sz="2000" b="1" dirty="0" err="1"/>
              <a:t>хто</a:t>
            </a:r>
            <a:r>
              <a:rPr lang="ru-RU" sz="2000" b="1" dirty="0"/>
              <a:t> </a:t>
            </a:r>
            <a:r>
              <a:rPr lang="ru-RU" sz="2000" b="1" dirty="0" err="1"/>
              <a:t>хотів</a:t>
            </a:r>
            <a:r>
              <a:rPr lang="ru-RU" sz="2000" b="1" dirty="0"/>
              <a:t> </a:t>
            </a:r>
            <a:r>
              <a:rPr lang="ru-RU" sz="2000" b="1" dirty="0" err="1"/>
              <a:t>уникнути</a:t>
            </a:r>
            <a:r>
              <a:rPr lang="ru-RU" sz="2000" b="1" dirty="0"/>
              <a:t> </a:t>
            </a:r>
            <a:r>
              <a:rPr lang="ru-RU" sz="2000" b="1" dirty="0" err="1"/>
              <a:t>знищення</a:t>
            </a:r>
            <a:r>
              <a:rPr lang="ru-RU" sz="2000" b="1" dirty="0"/>
              <a:t>. </a:t>
            </a:r>
            <a:r>
              <a:rPr lang="ru-RU" sz="2000" b="1" dirty="0" err="1"/>
              <a:t>Він</a:t>
            </a:r>
            <a:r>
              <a:rPr lang="ru-RU" sz="2000" b="1" dirty="0"/>
              <a:t> дав знак: </a:t>
            </a:r>
            <a:r>
              <a:rPr lang="ru-RU" sz="2000" b="1" dirty="0" err="1"/>
              <a:t>Єрусалим</a:t>
            </a:r>
            <a:r>
              <a:rPr lang="ru-RU" sz="2000" b="1" dirty="0"/>
              <a:t> </a:t>
            </a:r>
            <a:r>
              <a:rPr lang="ru-RU" sz="2000" b="1" dirty="0" err="1"/>
              <a:t>оточений</a:t>
            </a:r>
            <a:r>
              <a:rPr lang="ru-RU" sz="2000" b="1" dirty="0"/>
              <a:t> </a:t>
            </a:r>
            <a:r>
              <a:rPr lang="ru-RU" sz="2000" b="1" dirty="0" err="1"/>
              <a:t>армією</a:t>
            </a:r>
            <a:r>
              <a:rPr lang="ru-RU" sz="2000" b="1" dirty="0"/>
              <a:t> (Луки 21:20).</a:t>
            </a:r>
            <a:endParaRPr lang="es-ES" sz="2000" b="1" dirty="0"/>
          </a:p>
        </p:txBody>
      </p:sp>
      <p:pic>
        <p:nvPicPr>
          <p:cNvPr id="4" name="Imagen 3" descr="Una multitud de gente&#10;&#10;Descripción generada automáticamente">
            <a:extLst>
              <a:ext uri="{FF2B5EF4-FFF2-40B4-BE49-F238E27FC236}">
                <a16:creationId xmlns:a16="http://schemas.microsoft.com/office/drawing/2014/main" id="{FCE6A1B4-D7D2-F3F3-C1AC-C1852974F66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412480" y="1405487"/>
            <a:ext cx="3617407" cy="2423573"/>
          </a:xfrm>
          <a:prstGeom prst="snip2DiagRect">
            <a:avLst>
              <a:gd name="adj1" fmla="val 15489"/>
              <a:gd name="adj2" fmla="val 16667"/>
            </a:avLst>
          </a:prstGeom>
          <a:solidFill>
            <a:srgbClr val="FFFFFF">
              <a:shade val="85000"/>
            </a:srgbClr>
          </a:solidFill>
          <a:ln w="381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n 5" descr="Imagen que contiene gato, interior, edificio, viendo&#10;&#10;Descripción generada automáticamente">
            <a:extLst>
              <a:ext uri="{FF2B5EF4-FFF2-40B4-BE49-F238E27FC236}">
                <a16:creationId xmlns:a16="http://schemas.microsoft.com/office/drawing/2014/main" id="{88A406CC-1051-E660-9B5D-A6948A12119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H="1">
            <a:off x="9926221" y="3958920"/>
            <a:ext cx="2103666" cy="2805764"/>
          </a:xfrm>
          <a:prstGeom prst="snip2DiagRect">
            <a:avLst/>
          </a:prstGeom>
          <a:solidFill>
            <a:srgbClr val="FFFFFF">
              <a:shade val="85000"/>
            </a:srgbClr>
          </a:solidFill>
          <a:ln w="38100" cap="sq">
            <a:solidFill>
              <a:srgbClr val="5C93C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persona, edificio, tabla, hombre&#10;&#10;Descripción generada automáticamente">
            <a:extLst>
              <a:ext uri="{FF2B5EF4-FFF2-40B4-BE49-F238E27FC236}">
                <a16:creationId xmlns:a16="http://schemas.microsoft.com/office/drawing/2014/main" id="{75FCF03D-EE94-91D0-B23F-B19CD7519C7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483841" y="3958921"/>
            <a:ext cx="3312590" cy="2805764"/>
          </a:xfrm>
          <a:prstGeom prst="snip2DiagRect">
            <a:avLst/>
          </a:prstGeom>
          <a:solidFill>
            <a:srgbClr val="FFFFFF">
              <a:shade val="85000"/>
            </a:srgbClr>
          </a:solidFill>
          <a:ln w="3810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D7F083E3-10AE-13CD-226F-1FEAB9E9FE6C}"/>
              </a:ext>
            </a:extLst>
          </p:cNvPr>
          <p:cNvSpPr txBox="1"/>
          <p:nvPr/>
        </p:nvSpPr>
        <p:spPr>
          <a:xfrm>
            <a:off x="179292" y="3052089"/>
            <a:ext cx="8233186" cy="707886"/>
          </a:xfrm>
          <a:prstGeom prst="rect">
            <a:avLst/>
          </a:prstGeom>
          <a:noFill/>
        </p:spPr>
        <p:txBody>
          <a:bodyPr wrap="square">
            <a:spAutoFit/>
          </a:bodyPr>
          <a:lstStyle/>
          <a:p>
            <a:pPr>
              <a:spcBef>
                <a:spcPts val="600"/>
              </a:spcBef>
            </a:pPr>
            <a:r>
              <a:rPr lang="ru-RU" sz="2000" b="1" dirty="0" err="1"/>
              <a:t>Кожен</a:t>
            </a:r>
            <a:r>
              <a:rPr lang="ru-RU" sz="2000" b="1" dirty="0"/>
              <a:t>, </a:t>
            </a:r>
            <a:r>
              <a:rPr lang="ru-RU" sz="2000" b="1" dirty="0" err="1"/>
              <a:t>хто</a:t>
            </a:r>
            <a:r>
              <a:rPr lang="ru-RU" sz="2000" b="1" dirty="0"/>
              <a:t> </a:t>
            </a:r>
            <a:r>
              <a:rPr lang="ru-RU" sz="2000" b="1" dirty="0" err="1"/>
              <a:t>вірив</a:t>
            </a:r>
            <a:r>
              <a:rPr lang="ru-RU" sz="2000" b="1" dirty="0"/>
              <a:t> у слова </a:t>
            </a:r>
            <a:r>
              <a:rPr lang="ru-RU" sz="2000" b="1" dirty="0" err="1"/>
              <a:t>Ісуса</a:t>
            </a:r>
            <a:r>
              <a:rPr lang="ru-RU" sz="2000" b="1" dirty="0"/>
              <a:t>, </a:t>
            </a:r>
            <a:r>
              <a:rPr lang="ru-RU" sz="2000" b="1" dirty="0" err="1"/>
              <a:t>скористався</a:t>
            </a:r>
            <a:r>
              <a:rPr lang="ru-RU" sz="2000" b="1" dirty="0"/>
              <a:t> </a:t>
            </a:r>
            <a:r>
              <a:rPr lang="ru-RU" sz="2000" b="1" dirty="0" err="1"/>
              <a:t>тим</a:t>
            </a:r>
            <a:r>
              <a:rPr lang="ru-RU" sz="2000" b="1" dirty="0"/>
              <a:t> моментом, коли </a:t>
            </a:r>
            <a:r>
              <a:rPr lang="ru-RU" sz="2000" b="1" dirty="0" err="1"/>
              <a:t>Єрусалим</a:t>
            </a:r>
            <a:r>
              <a:rPr lang="ru-RU" sz="2000" b="1" dirty="0"/>
              <a:t> </a:t>
            </a:r>
            <a:r>
              <a:rPr lang="ru-RU" sz="2000" b="1" dirty="0" err="1"/>
              <a:t>залишився</a:t>
            </a:r>
            <a:r>
              <a:rPr lang="ru-RU" sz="2000" b="1" dirty="0"/>
              <a:t> без </a:t>
            </a:r>
            <a:r>
              <a:rPr lang="ru-RU" sz="2000" b="1" dirty="0" err="1"/>
              <a:t>охорони</a:t>
            </a:r>
            <a:r>
              <a:rPr lang="ru-RU" sz="2000" b="1" dirty="0"/>
              <a:t>, </a:t>
            </a:r>
            <a:r>
              <a:rPr lang="ru-RU" sz="2000" b="1" dirty="0" err="1"/>
              <a:t>щоб</a:t>
            </a:r>
            <a:r>
              <a:rPr lang="ru-RU" sz="2000" b="1" dirty="0"/>
              <a:t> </a:t>
            </a:r>
            <a:r>
              <a:rPr lang="ru-RU" sz="2000" b="1" dirty="0" err="1"/>
              <a:t>втекти</a:t>
            </a:r>
            <a:r>
              <a:rPr lang="ru-RU" sz="2000" b="1" dirty="0"/>
              <a:t>.</a:t>
            </a:r>
            <a:endParaRPr lang="es-ES" sz="2000" b="1" dirty="0"/>
          </a:p>
        </p:txBody>
      </p:sp>
      <p:sp>
        <p:nvSpPr>
          <p:cNvPr id="14" name="CuadroTexto 13">
            <a:extLst>
              <a:ext uri="{FF2B5EF4-FFF2-40B4-BE49-F238E27FC236}">
                <a16:creationId xmlns:a16="http://schemas.microsoft.com/office/drawing/2014/main" id="{8AB8C218-B9D7-06DE-8B62-E1708B319DA7}"/>
              </a:ext>
            </a:extLst>
          </p:cNvPr>
          <p:cNvSpPr txBox="1"/>
          <p:nvPr/>
        </p:nvSpPr>
        <p:spPr>
          <a:xfrm>
            <a:off x="162113" y="4852261"/>
            <a:ext cx="6191938" cy="1323439"/>
          </a:xfrm>
          <a:prstGeom prst="rect">
            <a:avLst/>
          </a:prstGeom>
          <a:noFill/>
        </p:spPr>
        <p:txBody>
          <a:bodyPr wrap="square">
            <a:spAutoFit/>
          </a:bodyPr>
          <a:lstStyle/>
          <a:p>
            <a:pPr>
              <a:spcBef>
                <a:spcPts val="600"/>
              </a:spcBef>
            </a:pPr>
            <a:r>
              <a:rPr lang="ru-RU" sz="2000" b="1" dirty="0"/>
              <a:t>Бог </a:t>
            </a:r>
            <a:r>
              <a:rPr lang="ru-RU" sz="2000" b="1" dirty="0" err="1"/>
              <a:t>може</a:t>
            </a:r>
            <a:r>
              <a:rPr lang="ru-RU" sz="2000" b="1" dirty="0"/>
              <a:t> і </a:t>
            </a:r>
            <a:r>
              <a:rPr lang="ru-RU" sz="2000" b="1" dirty="0" err="1"/>
              <a:t>хоче</a:t>
            </a:r>
            <a:r>
              <a:rPr lang="ru-RU" sz="2000" b="1" dirty="0"/>
              <a:t> </a:t>
            </a:r>
            <a:r>
              <a:rPr lang="ru-RU" sz="2000" b="1" dirty="0" err="1"/>
              <a:t>захистити</a:t>
            </a:r>
            <a:r>
              <a:rPr lang="ru-RU" sz="2000" b="1" dirty="0"/>
              <a:t> </a:t>
            </a:r>
            <a:r>
              <a:rPr lang="ru-RU" sz="2000" b="1" dirty="0" err="1"/>
              <a:t>своїх</a:t>
            </a:r>
            <a:r>
              <a:rPr lang="ru-RU" sz="2000" b="1" dirty="0"/>
              <a:t> </a:t>
            </a:r>
            <a:r>
              <a:rPr lang="ru-RU" sz="2000" b="1" dirty="0" err="1"/>
              <a:t>дітей</a:t>
            </a:r>
            <a:r>
              <a:rPr lang="ru-RU" sz="2000" b="1" dirty="0"/>
              <a:t> </a:t>
            </a:r>
            <a:r>
              <a:rPr lang="ru-RU" sz="2000" b="1" dirty="0" err="1"/>
              <a:t>навіть</a:t>
            </a:r>
            <a:r>
              <a:rPr lang="ru-RU" sz="2000" b="1" dirty="0"/>
              <a:t> у </a:t>
            </a:r>
            <a:r>
              <a:rPr lang="ru-RU" sz="2000" b="1" dirty="0" err="1"/>
              <a:t>найважчі</a:t>
            </a:r>
            <a:r>
              <a:rPr lang="ru-RU" sz="2000" b="1" dirty="0"/>
              <a:t> </a:t>
            </a:r>
            <a:r>
              <a:rPr lang="ru-RU" sz="2000" b="1" dirty="0" err="1"/>
              <a:t>часи</a:t>
            </a:r>
            <a:r>
              <a:rPr lang="ru-RU" sz="2000" b="1" dirty="0"/>
              <a:t> (</a:t>
            </a:r>
            <a:r>
              <a:rPr lang="ru-RU" sz="2000" b="1" dirty="0" err="1"/>
              <a:t>Пс</a:t>
            </a:r>
            <a:r>
              <a:rPr lang="ru-RU" sz="2000" b="1" dirty="0"/>
              <a:t>. 46:1; </a:t>
            </a:r>
            <a:r>
              <a:rPr lang="ru-RU" sz="2000" b="1" dirty="0" err="1"/>
              <a:t>Іс</a:t>
            </a:r>
            <a:r>
              <a:rPr lang="ru-RU" sz="2000" b="1" dirty="0"/>
              <a:t>. 41:10). </a:t>
            </a:r>
            <a:r>
              <a:rPr lang="ru-RU" sz="2000" b="1" dirty="0" err="1"/>
              <a:t>Однак</a:t>
            </a:r>
            <a:r>
              <a:rPr lang="ru-RU" sz="2000" b="1" dirty="0"/>
              <a:t> </a:t>
            </a:r>
            <a:r>
              <a:rPr lang="ru-RU" sz="2000" b="1" dirty="0" err="1"/>
              <a:t>багато</a:t>
            </a:r>
            <a:r>
              <a:rPr lang="ru-RU" sz="2000" b="1" dirty="0"/>
              <a:t> людей </a:t>
            </a:r>
            <a:r>
              <a:rPr lang="ru-RU" sz="2000" b="1" dirty="0" err="1"/>
              <a:t>втратили</a:t>
            </a:r>
            <a:r>
              <a:rPr lang="ru-RU" sz="2000" b="1" dirty="0"/>
              <a:t> </a:t>
            </a:r>
            <a:r>
              <a:rPr lang="ru-RU" sz="2000" b="1" dirty="0" err="1"/>
              <a:t>життя</a:t>
            </a:r>
            <a:r>
              <a:rPr lang="ru-RU" sz="2000" b="1" dirty="0"/>
              <a:t> через свою </a:t>
            </a:r>
            <a:r>
              <a:rPr lang="ru-RU" sz="2000" b="1" dirty="0" err="1"/>
              <a:t>вірність</a:t>
            </a:r>
            <a:r>
              <a:rPr lang="ru-RU" sz="2000" b="1" dirty="0"/>
              <a:t> </a:t>
            </a:r>
            <a:r>
              <a:rPr lang="ru-RU" sz="2000" b="1" dirty="0" err="1"/>
              <a:t>Богові</a:t>
            </a:r>
            <a:r>
              <a:rPr lang="ru-RU" sz="2000" b="1" dirty="0"/>
              <a:t> (</a:t>
            </a:r>
            <a:r>
              <a:rPr lang="ru-RU" sz="2000" b="1" dirty="0" err="1"/>
              <a:t>Євр</a:t>
            </a:r>
            <a:r>
              <a:rPr lang="ru-RU" sz="2000" b="1" dirty="0"/>
              <a:t>. 11:35-38).</a:t>
            </a:r>
            <a:endParaRPr lang="es-ES" sz="2000" b="1" dirty="0"/>
          </a:p>
        </p:txBody>
      </p:sp>
      <p:sp>
        <p:nvSpPr>
          <p:cNvPr id="16" name="CuadroTexto 15">
            <a:extLst>
              <a:ext uri="{FF2B5EF4-FFF2-40B4-BE49-F238E27FC236}">
                <a16:creationId xmlns:a16="http://schemas.microsoft.com/office/drawing/2014/main" id="{0CB4763D-9CA2-CC36-D40E-4C892B6BF0B7}"/>
              </a:ext>
            </a:extLst>
          </p:cNvPr>
          <p:cNvSpPr txBox="1"/>
          <p:nvPr/>
        </p:nvSpPr>
        <p:spPr>
          <a:xfrm>
            <a:off x="179292" y="3798286"/>
            <a:ext cx="6304547" cy="1015663"/>
          </a:xfrm>
          <a:prstGeom prst="rect">
            <a:avLst/>
          </a:prstGeom>
          <a:noFill/>
        </p:spPr>
        <p:txBody>
          <a:bodyPr wrap="square">
            <a:spAutoFit/>
          </a:bodyPr>
          <a:lstStyle/>
          <a:p>
            <a:pPr>
              <a:spcBef>
                <a:spcPts val="600"/>
              </a:spcBef>
            </a:pPr>
            <a:r>
              <a:rPr lang="ru-RU" sz="2000" b="1" dirty="0"/>
              <a:t>Через </a:t>
            </a:r>
            <a:r>
              <a:rPr lang="ru-RU" sz="2000" b="1" dirty="0" err="1"/>
              <a:t>кілька</a:t>
            </a:r>
            <a:r>
              <a:rPr lang="ru-RU" sz="2000" b="1" dirty="0"/>
              <a:t> </a:t>
            </a:r>
            <a:r>
              <a:rPr lang="ru-RU" sz="2000" b="1" dirty="0" err="1"/>
              <a:t>місяців</a:t>
            </a:r>
            <a:r>
              <a:rPr lang="ru-RU" sz="2000" b="1" dirty="0"/>
              <a:t> Нерон послав </a:t>
            </a:r>
            <a:r>
              <a:rPr lang="ru-RU" sz="2000" b="1" dirty="0" err="1"/>
              <a:t>Веспасіана</a:t>
            </a:r>
            <a:r>
              <a:rPr lang="ru-RU" sz="2000" b="1" dirty="0"/>
              <a:t> </a:t>
            </a:r>
            <a:r>
              <a:rPr lang="ru-RU" sz="2000" b="1" dirty="0" err="1"/>
              <a:t>придушити</a:t>
            </a:r>
            <a:r>
              <a:rPr lang="ru-RU" sz="2000" b="1" dirty="0"/>
              <a:t> </a:t>
            </a:r>
            <a:r>
              <a:rPr lang="ru-RU" sz="2000" b="1" dirty="0" err="1"/>
              <a:t>повстання</a:t>
            </a:r>
            <a:r>
              <a:rPr lang="ru-RU" sz="2000" b="1" dirty="0"/>
              <a:t>. З 67 по 70 </a:t>
            </a:r>
            <a:r>
              <a:rPr lang="ru-RU" sz="2000" b="1" dirty="0" err="1"/>
              <a:t>рік</a:t>
            </a:r>
            <a:r>
              <a:rPr lang="ru-RU" sz="2000" b="1" dirty="0"/>
              <a:t> облога </a:t>
            </a:r>
            <a:r>
              <a:rPr lang="ru-RU" sz="2000" b="1" dirty="0" err="1"/>
              <a:t>була</a:t>
            </a:r>
            <a:r>
              <a:rPr lang="ru-RU" sz="2000" b="1" dirty="0"/>
              <a:t> </a:t>
            </a:r>
            <a:r>
              <a:rPr lang="ru-RU" sz="2000" b="1" dirty="0" err="1"/>
              <a:t>постійною</a:t>
            </a:r>
            <a:r>
              <a:rPr lang="ru-RU" sz="2000" b="1" dirty="0"/>
              <a:t>.</a:t>
            </a:r>
            <a:endParaRPr lang="es-ES" sz="2000" b="1" dirty="0"/>
          </a:p>
        </p:txBody>
      </p:sp>
      <p:sp>
        <p:nvSpPr>
          <p:cNvPr id="5" name="CuadroTexto 4">
            <a:extLst>
              <a:ext uri="{FF2B5EF4-FFF2-40B4-BE49-F238E27FC236}">
                <a16:creationId xmlns:a16="http://schemas.microsoft.com/office/drawing/2014/main" id="{B9982674-201C-0300-F84C-C1A9F017C971}"/>
              </a:ext>
            </a:extLst>
          </p:cNvPr>
          <p:cNvSpPr txBox="1"/>
          <p:nvPr/>
        </p:nvSpPr>
        <p:spPr>
          <a:xfrm>
            <a:off x="179292" y="2254581"/>
            <a:ext cx="8233185" cy="707886"/>
          </a:xfrm>
          <a:prstGeom prst="rect">
            <a:avLst/>
          </a:prstGeom>
          <a:noFill/>
        </p:spPr>
        <p:txBody>
          <a:bodyPr wrap="square">
            <a:spAutoFit/>
          </a:bodyPr>
          <a:lstStyle/>
          <a:p>
            <a:pPr>
              <a:spcBef>
                <a:spcPts val="600"/>
              </a:spcBef>
            </a:pPr>
            <a:r>
              <a:rPr lang="uk-UA" sz="2000" b="1" dirty="0"/>
              <a:t>Гай </a:t>
            </a:r>
            <a:r>
              <a:rPr lang="uk-UA" sz="2000" b="1" dirty="0" err="1"/>
              <a:t>Цестій</a:t>
            </a:r>
            <a:r>
              <a:rPr lang="uk-UA" sz="2000" b="1" dirty="0"/>
              <a:t> Галл виконав цей знак у 66 році. Облогу було знято, і лідер </a:t>
            </a:r>
            <a:r>
              <a:rPr lang="uk-UA" sz="2000" b="1" dirty="0" err="1"/>
              <a:t>зелотів</a:t>
            </a:r>
            <a:r>
              <a:rPr lang="uk-UA" sz="2000" b="1" dirty="0"/>
              <a:t> </a:t>
            </a:r>
            <a:r>
              <a:rPr lang="uk-UA" sz="2000" b="1" dirty="0" err="1"/>
              <a:t>Елеазар</a:t>
            </a:r>
            <a:r>
              <a:rPr lang="uk-UA" sz="2000" b="1" dirty="0"/>
              <a:t> </a:t>
            </a:r>
            <a:r>
              <a:rPr lang="uk-UA" sz="2000" b="1" dirty="0" err="1"/>
              <a:t>бен</a:t>
            </a:r>
            <a:r>
              <a:rPr lang="uk-UA" sz="2000" b="1" dirty="0"/>
              <a:t> Симон переслідував римлян і розбив їх.</a:t>
            </a:r>
            <a:endParaRPr lang="es-ES" sz="2000" b="1" dirty="0"/>
          </a:p>
        </p:txBody>
      </p:sp>
      <p:sp>
        <p:nvSpPr>
          <p:cNvPr id="11" name="CuadroTexto 10">
            <a:extLst>
              <a:ext uri="{FF2B5EF4-FFF2-40B4-BE49-F238E27FC236}">
                <a16:creationId xmlns:a16="http://schemas.microsoft.com/office/drawing/2014/main" id="{C9798145-DFCD-613C-AD3E-837C6D636098}"/>
              </a:ext>
            </a:extLst>
          </p:cNvPr>
          <p:cNvSpPr txBox="1"/>
          <p:nvPr/>
        </p:nvSpPr>
        <p:spPr>
          <a:xfrm>
            <a:off x="162112" y="6175700"/>
            <a:ext cx="6321727" cy="400110"/>
          </a:xfrm>
          <a:prstGeom prst="rect">
            <a:avLst/>
          </a:prstGeom>
          <a:noFill/>
        </p:spPr>
        <p:txBody>
          <a:bodyPr wrap="square">
            <a:spAutoFit/>
          </a:bodyPr>
          <a:lstStyle/>
          <a:p>
            <a:pPr>
              <a:spcBef>
                <a:spcPts val="600"/>
              </a:spcBef>
            </a:pPr>
            <a:r>
              <a:rPr lang="ru-RU" sz="2000" b="1" dirty="0" err="1"/>
              <a:t>Чому</a:t>
            </a:r>
            <a:r>
              <a:rPr lang="ru-RU" sz="2000" b="1" dirty="0"/>
              <a:t> </a:t>
            </a:r>
            <a:r>
              <a:rPr lang="ru-RU" sz="2000" b="1" dirty="0" err="1"/>
              <a:t>одні</a:t>
            </a:r>
            <a:r>
              <a:rPr lang="ru-RU" sz="2000" b="1" dirty="0"/>
              <a:t> </a:t>
            </a:r>
            <a:r>
              <a:rPr lang="ru-RU" sz="2000" b="1" dirty="0" err="1"/>
              <a:t>захищені</a:t>
            </a:r>
            <a:r>
              <a:rPr lang="ru-RU" sz="2000" b="1" dirty="0"/>
              <a:t>, а </a:t>
            </a:r>
            <a:r>
              <a:rPr lang="ru-RU" sz="2000" b="1" dirty="0" err="1"/>
              <a:t>інші</a:t>
            </a:r>
            <a:r>
              <a:rPr lang="ru-RU" sz="2000" b="1" dirty="0"/>
              <a:t>, </a:t>
            </a:r>
            <a:r>
              <a:rPr lang="ru-RU" sz="2000" b="1" dirty="0" err="1"/>
              <a:t>мабуть</a:t>
            </a:r>
            <a:r>
              <a:rPr lang="ru-RU" sz="2000" b="1" dirty="0"/>
              <a:t>, </a:t>
            </a:r>
            <a:r>
              <a:rPr lang="ru-RU" sz="2000" b="1" dirty="0" err="1"/>
              <a:t>покинуті</a:t>
            </a:r>
            <a:r>
              <a:rPr lang="ru-RU" sz="2000" b="1" dirty="0"/>
              <a:t> Богом?</a:t>
            </a:r>
            <a:endParaRPr lang="es-ES" sz="2000" b="1" dirty="0"/>
          </a:p>
        </p:txBody>
      </p:sp>
    </p:spTree>
    <p:extLst>
      <p:ext uri="{BB962C8B-B14F-4D97-AF65-F5344CB8AC3E}">
        <p14:creationId xmlns:p14="http://schemas.microsoft.com/office/powerpoint/2010/main" val="275595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6"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strips(downRight)">
                                      <p:cBhvr>
                                        <p:cTn id="45" dur="500"/>
                                        <p:tgtEl>
                                          <p:spTgt spid="10"/>
                                        </p:tgtEl>
                                      </p:cBhvr>
                                    </p:animEffect>
                                  </p:childTnLst>
                                </p:cTn>
                              </p:par>
                              <p:par>
                                <p:cTn id="46" presetID="18" presetClass="entr" presetSubtype="12"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strips(downLeft)">
                                      <p:cBhvr>
                                        <p:cTn id="48" dur="500"/>
                                        <p:tgtEl>
                                          <p:spTgt spid="6"/>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2" grpId="0"/>
      <p:bldP spid="14" grpId="0"/>
      <p:bldP spid="16" grpId="0"/>
      <p:bldP spid="5"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07055EA-2255-FF01-003C-1056E9384AD7}"/>
              </a:ext>
            </a:extLst>
          </p:cNvPr>
          <p:cNvSpPr txBox="1"/>
          <p:nvPr/>
        </p:nvSpPr>
        <p:spPr>
          <a:xfrm>
            <a:off x="566026" y="749383"/>
            <a:ext cx="11059947" cy="5262979"/>
          </a:xfrm>
          <a:prstGeom prst="rect">
            <a:avLst/>
          </a:prstGeom>
          <a:noFill/>
        </p:spPr>
        <p:txBody>
          <a:bodyPr wrap="square">
            <a:spAutoFit/>
          </a:bodyPr>
          <a:lstStyle/>
          <a:p>
            <a:pPr>
              <a:spcBef>
                <a:spcPts val="600"/>
              </a:spcBef>
            </a:pPr>
            <a:r>
              <a:rPr lang="uk-UA" sz="2800" b="1" dirty="0">
                <a:latin typeface="Constantia" panose="02030602050306030303" pitchFamily="18" charset="0"/>
              </a:rPr>
              <a:t>«Таємниче провидіння, яке дозволяє праведним терпіти переслідування з боку нечестивих, викликало велике здивування у багатьох слабких у вірі. Є навіть ті, хто відчуває спокусу відмовитися від своєї довіри до Бога, тому що Він дозволяє найпідлішим людям процвітати, тоді як найкращі та найчистіші страждають і </a:t>
            </a:r>
            <a:r>
              <a:rPr lang="uk-UA" sz="2800" b="1" dirty="0" err="1">
                <a:latin typeface="Constantia" panose="02030602050306030303" pitchFamily="18" charset="0"/>
              </a:rPr>
              <a:t>мучаться</a:t>
            </a:r>
            <a:r>
              <a:rPr lang="uk-UA" sz="2800" b="1" dirty="0">
                <a:latin typeface="Constantia" panose="02030602050306030303" pitchFamily="18" charset="0"/>
              </a:rPr>
              <a:t> їхньою жорстокою силою. Як це можливо, кажуть вони, що Той, хто є справедливим і милосердним і чия сила безмежна, терпить стільки несправедливості та гноблення? Це питання, яке нас не стосується. «Бог дав нам достатньо доказів своєї любові, і ми не повинні сумніватися в його доброті, тому що ми не розуміємо дій Його провидіння».</a:t>
            </a:r>
            <a:endParaRPr lang="es-ES" sz="2800" b="1" dirty="0">
              <a:latin typeface="Constantia" panose="02030602050306030303" pitchFamily="18" charset="0"/>
            </a:endParaRPr>
          </a:p>
        </p:txBody>
      </p:sp>
      <p:sp>
        <p:nvSpPr>
          <p:cNvPr id="4" name="CuadroTexto 3">
            <a:extLst>
              <a:ext uri="{FF2B5EF4-FFF2-40B4-BE49-F238E27FC236}">
                <a16:creationId xmlns:a16="http://schemas.microsoft.com/office/drawing/2014/main" id="{9E1370B3-2225-63CD-1CDC-A0C3AECDA134}"/>
              </a:ext>
            </a:extLst>
          </p:cNvPr>
          <p:cNvSpPr txBox="1"/>
          <p:nvPr/>
        </p:nvSpPr>
        <p:spPr>
          <a:xfrm>
            <a:off x="0" y="6127867"/>
            <a:ext cx="12191999" cy="338554"/>
          </a:xfrm>
          <a:prstGeom prst="rect">
            <a:avLst/>
          </a:prstGeom>
          <a:noFill/>
        </p:spPr>
        <p:txBody>
          <a:bodyPr wrap="square" rtlCol="0">
            <a:spAutoFit/>
          </a:bodyPr>
          <a:lstStyle/>
          <a:p>
            <a:pPr algn="ctr"/>
            <a:r>
              <a:rPr lang="ru-RU" sz="1600" b="1" dirty="0"/>
              <a:t>Е. Г. В. (Велика </a:t>
            </a:r>
            <a:r>
              <a:rPr lang="ru-RU" sz="1600" b="1" dirty="0" err="1"/>
              <a:t>боротьба</a:t>
            </a:r>
            <a:r>
              <a:rPr lang="ru-RU" sz="1600" b="1" dirty="0"/>
              <a:t>, </a:t>
            </a:r>
            <a:r>
              <a:rPr lang="ru-RU" sz="1600" b="1" dirty="0" err="1"/>
              <a:t>стор</a:t>
            </a:r>
            <a:r>
              <a:rPr lang="ru-RU" sz="1600" b="1" dirty="0"/>
              <a:t>. 44)</a:t>
            </a:r>
            <a:endParaRPr lang="es-ES" sz="1600" b="1" dirty="0"/>
          </a:p>
        </p:txBody>
      </p:sp>
    </p:spTree>
    <p:extLst>
      <p:ext uri="{BB962C8B-B14F-4D97-AF65-F5344CB8AC3E}">
        <p14:creationId xmlns:p14="http://schemas.microsoft.com/office/powerpoint/2010/main" val="236798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9C6E00E-F9BC-2057-5B4D-9DBC38F37181}"/>
              </a:ext>
            </a:extLst>
          </p:cNvPr>
          <p:cNvSpPr txBox="1"/>
          <p:nvPr/>
        </p:nvSpPr>
        <p:spPr>
          <a:xfrm>
            <a:off x="109086" y="2282213"/>
            <a:ext cx="5986914" cy="1754326"/>
          </a:xfrm>
          <a:prstGeom prst="rect">
            <a:avLst/>
          </a:prstGeom>
          <a:noFill/>
        </p:spPr>
        <p:txBody>
          <a:bodyPr wrap="square">
            <a:spAutoFit/>
          </a:bodyPr>
          <a:lstStyle/>
          <a:p>
            <a:pPr algn="ctr"/>
            <a:r>
              <a:rPr lang="uk-UA" sz="5400" b="1" dirty="0">
                <a:ln w="13462">
                  <a:solidFill>
                    <a:schemeClr val="accent3">
                      <a:lumMod val="75000"/>
                    </a:schemeClr>
                  </a:solidFill>
                  <a:prstDash val="solid"/>
                </a:ln>
                <a:solidFill>
                  <a:srgbClr val="FFFF00"/>
                </a:solidFill>
                <a:effectLst>
                  <a:outerShdw dist="38100" dir="2700000" algn="bl" rotWithShape="0">
                    <a:schemeClr val="accent3">
                      <a:lumMod val="75000"/>
                    </a:schemeClr>
                  </a:outerShdw>
                </a:effectLst>
              </a:rPr>
              <a:t>УРОКИ РАННІХ ХРИСТИЯН</a:t>
            </a:r>
            <a:endParaRPr lang="es-ES" sz="5400" b="1" dirty="0">
              <a:ln w="13462">
                <a:solidFill>
                  <a:schemeClr val="accent3">
                    <a:lumMod val="75000"/>
                  </a:schemeClr>
                </a:solidFill>
                <a:prstDash val="solid"/>
              </a:ln>
              <a:solidFill>
                <a:srgbClr val="FFFF00"/>
              </a:solidFill>
              <a:effectLst>
                <a:outerShdw dist="38100" dir="2700000" algn="bl" rotWithShape="0">
                  <a:schemeClr val="accent3">
                    <a:lumMod val="75000"/>
                  </a:schemeClr>
                </a:outerShdw>
              </a:effectLst>
            </a:endParaRPr>
          </a:p>
        </p:txBody>
      </p:sp>
    </p:spTree>
    <p:extLst>
      <p:ext uri="{BB962C8B-B14F-4D97-AF65-F5344CB8AC3E}">
        <p14:creationId xmlns:p14="http://schemas.microsoft.com/office/powerpoint/2010/main" val="2986850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Imagen 7" descr="Una multitud de gente&#10;&#10;Descripción generada automáticamente con confianza media">
            <a:extLst>
              <a:ext uri="{FF2B5EF4-FFF2-40B4-BE49-F238E27FC236}">
                <a16:creationId xmlns:a16="http://schemas.microsoft.com/office/drawing/2014/main" id="{8CEEC9D0-B60D-EA83-92A4-C64043C106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682" y="881454"/>
            <a:ext cx="2319882" cy="28328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CA3A1CE0-0408-ECB4-A5F0-AFC96CACFCC4}"/>
              </a:ext>
            </a:extLst>
          </p:cNvPr>
          <p:cNvSpPr txBox="1"/>
          <p:nvPr/>
        </p:nvSpPr>
        <p:spPr>
          <a:xfrm>
            <a:off x="0" y="-38100"/>
            <a:ext cx="12192000" cy="769441"/>
          </a:xfrm>
          <a:prstGeom prst="rect">
            <a:avLst/>
          </a:prstGeom>
          <a:noFill/>
        </p:spPr>
        <p:txBody>
          <a:bodyPr wrap="square">
            <a:spAutoFit/>
          </a:bodyPr>
          <a:lstStyle/>
          <a:p>
            <a:pPr algn="ctr"/>
            <a:r>
              <a:rPr lang="uk-UA"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ВІРНІСТЬ У ГОНІННЯХ</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6B0EB83C-C835-D8A4-E7A7-C2FBE800FF6B}"/>
              </a:ext>
            </a:extLst>
          </p:cNvPr>
          <p:cNvSpPr txBox="1"/>
          <p:nvPr/>
        </p:nvSpPr>
        <p:spPr>
          <a:xfrm>
            <a:off x="2120153" y="589447"/>
            <a:ext cx="7951694" cy="646331"/>
          </a:xfrm>
          <a:prstGeom prst="rect">
            <a:avLst/>
          </a:prstGeom>
          <a:noFill/>
        </p:spPr>
        <p:txBody>
          <a:bodyPr wrap="square">
            <a:spAutoFit/>
          </a:bodyPr>
          <a:lstStyle/>
          <a:p>
            <a:pPr algn="ctr"/>
            <a:r>
              <a:rPr lang="uk-UA"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«І Савл спустошив церкву, і, переходячи від дому до дому, тягнув чоловіків та жінок і віддавав їх до в’язниці» (Дії 8:3)</a:t>
            </a:r>
            <a:endParaRPr lang="es-ES"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469A888-67A4-AB48-DFCC-EB5259C251B8}"/>
              </a:ext>
            </a:extLst>
          </p:cNvPr>
          <p:cNvSpPr txBox="1"/>
          <p:nvPr/>
        </p:nvSpPr>
        <p:spPr>
          <a:xfrm>
            <a:off x="2337863" y="1258698"/>
            <a:ext cx="9854137" cy="707886"/>
          </a:xfrm>
          <a:prstGeom prst="rect">
            <a:avLst/>
          </a:prstGeom>
          <a:noFill/>
        </p:spPr>
        <p:txBody>
          <a:bodyPr wrap="square" rtlCol="0">
            <a:spAutoFit/>
          </a:bodyPr>
          <a:lstStyle/>
          <a:p>
            <a:pPr>
              <a:spcBef>
                <a:spcPts val="600"/>
              </a:spcBef>
            </a:pPr>
            <a:r>
              <a:rPr lang="uk-UA" sz="2000" b="1" dirty="0"/>
              <a:t>Початок був справді обнадійливим: навернення рахувалися тисячами (Дії 2:41; 4:4); віруючі проповідували з силою (Дії 4:31; 5:42).</a:t>
            </a:r>
            <a:endParaRPr lang="es-ES" sz="2000" b="1" dirty="0"/>
          </a:p>
        </p:txBody>
      </p:sp>
      <p:pic>
        <p:nvPicPr>
          <p:cNvPr id="10" name="Imagen 9" descr="Imagen que contiene persona, interior, hombre, turbante&#10;&#10;Descripción generada automáticamente">
            <a:extLst>
              <a:ext uri="{FF2B5EF4-FFF2-40B4-BE49-F238E27FC236}">
                <a16:creationId xmlns:a16="http://schemas.microsoft.com/office/drawing/2014/main" id="{4E62B40E-1CD6-04F0-C5A0-B41E406C76C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643836" y="2003422"/>
            <a:ext cx="1425953" cy="19018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Un grupo de personas posando delante de una pared de color blanco&#10;&#10;Descripción generada automáticamente con confianza baja">
            <a:extLst>
              <a:ext uri="{FF2B5EF4-FFF2-40B4-BE49-F238E27FC236}">
                <a16:creationId xmlns:a16="http://schemas.microsoft.com/office/drawing/2014/main" id="{94B77EBD-CC78-D97F-5FC5-49BF3DE0432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14642" y="1956639"/>
            <a:ext cx="1525749" cy="1981492"/>
          </a:xfrm>
          <a:prstGeom prst="rect">
            <a:avLst/>
          </a:prstGeom>
          <a:effectLst>
            <a:outerShdw blurRad="50800" dist="38100" dir="2700000" algn="tl" rotWithShape="0">
              <a:prstClr val="black">
                <a:alpha val="40000"/>
              </a:prstClr>
            </a:outerShdw>
          </a:effectLst>
        </p:spPr>
      </p:pic>
      <p:pic>
        <p:nvPicPr>
          <p:cNvPr id="14" name="Imagen 13" descr="Imagen que contiene foto, tabla, hombre, gente&#10;&#10;Descripción generada automáticamente">
            <a:extLst>
              <a:ext uri="{FF2B5EF4-FFF2-40B4-BE49-F238E27FC236}">
                <a16:creationId xmlns:a16="http://schemas.microsoft.com/office/drawing/2014/main" id="{F477C986-940C-F1A4-6AFC-030412BBDA7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58250" y="1983952"/>
            <a:ext cx="3140734" cy="2104292"/>
          </a:xfrm>
          <a:prstGeom prst="rect">
            <a:avLst/>
          </a:prstGeom>
          <a:ln w="38100" cap="sq">
            <a:solidFill>
              <a:srgbClr val="007293"/>
            </a:solidFill>
            <a:prstDash val="solid"/>
            <a:miter lim="800000"/>
          </a:ln>
          <a:effectLst>
            <a:outerShdw blurRad="50800" dist="38100" dir="2700000" algn="tl" rotWithShape="0">
              <a:srgbClr val="000000">
                <a:alpha val="43000"/>
              </a:srgbClr>
            </a:outerShdw>
          </a:effectLst>
        </p:spPr>
      </p:pic>
      <p:pic>
        <p:nvPicPr>
          <p:cNvPr id="18" name="Imagen 17" descr="Dibujo de una persona&#10;&#10;Descripción generada automáticamente con confianza media">
            <a:extLst>
              <a:ext uri="{FF2B5EF4-FFF2-40B4-BE49-F238E27FC236}">
                <a16:creationId xmlns:a16="http://schemas.microsoft.com/office/drawing/2014/main" id="{51B8255F-7FE6-C290-11D7-3BF3295C757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364072" y="4088244"/>
            <a:ext cx="3675528" cy="2635284"/>
          </a:xfrm>
          <a:prstGeom prst="rect">
            <a:avLst/>
          </a:prstGeom>
          <a:ln w="88900" cap="sq" cmpd="thickThin">
            <a:solidFill>
              <a:srgbClr val="00B0F0"/>
            </a:solidFill>
            <a:prstDash val="solid"/>
            <a:miter lim="800000"/>
          </a:ln>
          <a:effectLst>
            <a:innerShdw blurRad="76200">
              <a:srgbClr val="000000"/>
            </a:innerShdw>
          </a:effectLst>
        </p:spPr>
      </p:pic>
      <p:sp>
        <p:nvSpPr>
          <p:cNvPr id="20" name="CuadroTexto 19">
            <a:extLst>
              <a:ext uri="{FF2B5EF4-FFF2-40B4-BE49-F238E27FC236}">
                <a16:creationId xmlns:a16="http://schemas.microsoft.com/office/drawing/2014/main" id="{8FA3D3C5-C745-CCF7-3748-DDCDBF912B3C}"/>
              </a:ext>
            </a:extLst>
          </p:cNvPr>
          <p:cNvSpPr txBox="1"/>
          <p:nvPr/>
        </p:nvSpPr>
        <p:spPr>
          <a:xfrm>
            <a:off x="146943" y="4210220"/>
            <a:ext cx="8113059" cy="1015663"/>
          </a:xfrm>
          <a:prstGeom prst="rect">
            <a:avLst/>
          </a:prstGeom>
          <a:noFill/>
        </p:spPr>
        <p:txBody>
          <a:bodyPr wrap="square">
            <a:spAutoFit/>
          </a:bodyPr>
          <a:lstStyle/>
          <a:p>
            <a:pPr>
              <a:spcBef>
                <a:spcPts val="600"/>
              </a:spcBef>
            </a:pPr>
            <a:r>
              <a:rPr lang="uk-UA" sz="2000" b="1" dirty="0"/>
              <a:t>Через гоніння, які почав Савл, учні розпорошилися (Дії 8:1). Але світло не </a:t>
            </a:r>
            <a:r>
              <a:rPr lang="uk-UA" sz="2000" b="1" dirty="0" err="1"/>
              <a:t>згасло</a:t>
            </a:r>
            <a:r>
              <a:rPr lang="uk-UA" sz="2000" b="1" dirty="0"/>
              <a:t>, а завдяки вірності віруючих воно сяяло набагато яскравіше в усьому відомому світі (Дії 8:4; 11:19-21; Рим. 15:19; </a:t>
            </a:r>
            <a:r>
              <a:rPr lang="uk-UA" sz="2000" b="1" dirty="0" err="1"/>
              <a:t>Кол</a:t>
            </a:r>
            <a:r>
              <a:rPr lang="uk-UA" sz="2000" b="1" dirty="0"/>
              <a:t>. 1: 23).</a:t>
            </a:r>
            <a:endParaRPr lang="es-ES" sz="2000" b="1" dirty="0"/>
          </a:p>
        </p:txBody>
      </p:sp>
      <p:sp>
        <p:nvSpPr>
          <p:cNvPr id="22" name="CuadroTexto 21">
            <a:extLst>
              <a:ext uri="{FF2B5EF4-FFF2-40B4-BE49-F238E27FC236}">
                <a16:creationId xmlns:a16="http://schemas.microsoft.com/office/drawing/2014/main" id="{09850E4C-6815-FFDE-D86D-3C04A886721A}"/>
              </a:ext>
            </a:extLst>
          </p:cNvPr>
          <p:cNvSpPr txBox="1"/>
          <p:nvPr/>
        </p:nvSpPr>
        <p:spPr>
          <a:xfrm>
            <a:off x="8841052" y="2003422"/>
            <a:ext cx="3270266" cy="1323439"/>
          </a:xfrm>
          <a:prstGeom prst="rect">
            <a:avLst/>
          </a:prstGeom>
          <a:noFill/>
        </p:spPr>
        <p:txBody>
          <a:bodyPr wrap="square">
            <a:spAutoFit/>
          </a:bodyPr>
          <a:lstStyle/>
          <a:p>
            <a:pPr>
              <a:spcBef>
                <a:spcPts val="600"/>
              </a:spcBef>
            </a:pPr>
            <a:r>
              <a:rPr lang="ru-RU" sz="2000" b="1" dirty="0"/>
              <a:t>Але ворог </a:t>
            </a:r>
            <a:r>
              <a:rPr lang="ru-RU" sz="2000" b="1" dirty="0" err="1"/>
              <a:t>був</a:t>
            </a:r>
            <a:r>
              <a:rPr lang="ru-RU" sz="2000" b="1" dirty="0"/>
              <a:t> </a:t>
            </a:r>
            <a:r>
              <a:rPr lang="ru-RU" sz="2000" b="1" dirty="0" err="1"/>
              <a:t>неспокійний</a:t>
            </a:r>
            <a:r>
              <a:rPr lang="ru-RU" sz="2000" b="1" dirty="0"/>
              <a:t>. </a:t>
            </a:r>
            <a:r>
              <a:rPr lang="ru-RU" sz="2000" b="1" dirty="0" err="1"/>
              <a:t>Перші</a:t>
            </a:r>
            <a:r>
              <a:rPr lang="ru-RU" sz="2000" b="1" dirty="0"/>
              <a:t> погрози (</a:t>
            </a:r>
            <a:r>
              <a:rPr lang="ru-RU" sz="2000" b="1" dirty="0" err="1"/>
              <a:t>Дії</a:t>
            </a:r>
            <a:r>
              <a:rPr lang="ru-RU" sz="2000" b="1" dirty="0"/>
              <a:t> 4:17-18); </a:t>
            </a:r>
            <a:r>
              <a:rPr lang="ru-RU" sz="2000" b="1" dirty="0" err="1"/>
              <a:t>потім</a:t>
            </a:r>
            <a:r>
              <a:rPr lang="ru-RU" sz="2000" b="1" dirty="0"/>
              <a:t> </a:t>
            </a:r>
            <a:r>
              <a:rPr lang="ru-RU" sz="2000" b="1" dirty="0" err="1"/>
              <a:t>покарання</a:t>
            </a:r>
            <a:r>
              <a:rPr lang="ru-RU" sz="2000" b="1" dirty="0"/>
              <a:t> (</a:t>
            </a:r>
            <a:r>
              <a:rPr lang="ru-RU" sz="2000" b="1" dirty="0" err="1"/>
              <a:t>Дії</a:t>
            </a:r>
            <a:r>
              <a:rPr lang="ru-RU" sz="2000" b="1" dirty="0"/>
              <a:t> 5:40); </a:t>
            </a:r>
            <a:r>
              <a:rPr lang="ru-RU" sz="2000" b="1" dirty="0" err="1"/>
              <a:t>нарешті</a:t>
            </a:r>
            <a:r>
              <a:rPr lang="ru-RU" sz="2000" b="1" dirty="0"/>
              <a:t>, смерть (</a:t>
            </a:r>
            <a:r>
              <a:rPr lang="ru-RU" sz="2000" b="1" dirty="0" err="1"/>
              <a:t>Дії</a:t>
            </a:r>
            <a:r>
              <a:rPr lang="ru-RU" sz="2000" b="1" dirty="0"/>
              <a:t> 7:59).</a:t>
            </a:r>
            <a:endParaRPr lang="es-ES" sz="2000" b="1" dirty="0"/>
          </a:p>
        </p:txBody>
      </p:sp>
      <p:sp>
        <p:nvSpPr>
          <p:cNvPr id="4" name="CuadroTexto 3">
            <a:extLst>
              <a:ext uri="{FF2B5EF4-FFF2-40B4-BE49-F238E27FC236}">
                <a16:creationId xmlns:a16="http://schemas.microsoft.com/office/drawing/2014/main" id="{19DCBA40-CCCE-9C35-0B30-FA404D404B6F}"/>
              </a:ext>
            </a:extLst>
          </p:cNvPr>
          <p:cNvSpPr txBox="1"/>
          <p:nvPr/>
        </p:nvSpPr>
        <p:spPr>
          <a:xfrm>
            <a:off x="152400" y="5347859"/>
            <a:ext cx="8113058" cy="1323439"/>
          </a:xfrm>
          <a:prstGeom prst="rect">
            <a:avLst/>
          </a:prstGeom>
          <a:noFill/>
        </p:spPr>
        <p:txBody>
          <a:bodyPr wrap="square">
            <a:spAutoFit/>
          </a:bodyPr>
          <a:lstStyle/>
          <a:p>
            <a:pPr>
              <a:spcBef>
                <a:spcPts val="600"/>
              </a:spcBef>
            </a:pPr>
            <a:r>
              <a:rPr lang="ru-RU" sz="2000" b="1" dirty="0" err="1"/>
              <a:t>Ісус</a:t>
            </a:r>
            <a:r>
              <a:rPr lang="ru-RU" sz="2000" b="1" dirty="0"/>
              <a:t> дав </a:t>
            </a:r>
            <a:r>
              <a:rPr lang="ru-RU" sz="2000" b="1" dirty="0" err="1"/>
              <a:t>Своїй</a:t>
            </a:r>
            <a:r>
              <a:rPr lang="ru-RU" sz="2000" b="1" dirty="0"/>
              <a:t> </a:t>
            </a:r>
            <a:r>
              <a:rPr lang="ru-RU" sz="2000" b="1" dirty="0" err="1"/>
              <a:t>Церкві</a:t>
            </a:r>
            <a:r>
              <a:rPr lang="ru-RU" sz="2000" b="1" dirty="0"/>
              <a:t> </a:t>
            </a:r>
            <a:r>
              <a:rPr lang="ru-RU" sz="2000" b="1" dirty="0" err="1"/>
              <a:t>доручення</a:t>
            </a:r>
            <a:r>
              <a:rPr lang="ru-RU" sz="2000" b="1" dirty="0"/>
              <a:t> та силу </a:t>
            </a:r>
            <a:r>
              <a:rPr lang="ru-RU" sz="2000" b="1" dirty="0" err="1"/>
              <a:t>виконувати</a:t>
            </a:r>
            <a:r>
              <a:rPr lang="ru-RU" sz="2000" b="1" dirty="0"/>
              <a:t> </a:t>
            </a:r>
            <a:r>
              <a:rPr lang="ru-RU" sz="2000" b="1" dirty="0" err="1"/>
              <a:t>його</a:t>
            </a:r>
            <a:r>
              <a:rPr lang="ru-RU" sz="2000" b="1" dirty="0"/>
              <a:t> (</a:t>
            </a:r>
            <a:r>
              <a:rPr lang="ru-RU" sz="2000" b="1" dirty="0" err="1"/>
              <a:t>Дії</a:t>
            </a:r>
            <a:r>
              <a:rPr lang="ru-RU" sz="2000" b="1" dirty="0"/>
              <a:t> 1:8). </a:t>
            </a:r>
            <a:r>
              <a:rPr lang="ru-RU" sz="2000" b="1" dirty="0" err="1"/>
              <a:t>Жодна</a:t>
            </a:r>
            <a:r>
              <a:rPr lang="ru-RU" sz="2000" b="1" dirty="0"/>
              <a:t> сила, </a:t>
            </a:r>
            <a:r>
              <a:rPr lang="ru-RU" sz="2000" b="1" dirty="0" err="1"/>
              <a:t>фізична</a:t>
            </a:r>
            <a:r>
              <a:rPr lang="ru-RU" sz="2000" b="1" dirty="0"/>
              <a:t> </a:t>
            </a:r>
            <a:r>
              <a:rPr lang="ru-RU" sz="2000" b="1" dirty="0" err="1"/>
              <a:t>чи</a:t>
            </a:r>
            <a:r>
              <a:rPr lang="ru-RU" sz="2000" b="1" dirty="0"/>
              <a:t> духовна, не </a:t>
            </a:r>
            <a:r>
              <a:rPr lang="ru-RU" sz="2000" b="1" dirty="0" err="1"/>
              <a:t>може</a:t>
            </a:r>
            <a:r>
              <a:rPr lang="ru-RU" sz="2000" b="1" dirty="0"/>
              <a:t> </a:t>
            </a:r>
            <a:r>
              <a:rPr lang="ru-RU" sz="2000" b="1" dirty="0" err="1"/>
              <a:t>зупинити</a:t>
            </a:r>
            <a:r>
              <a:rPr lang="ru-RU" sz="2000" b="1" dirty="0"/>
              <a:t> </a:t>
            </a:r>
            <a:r>
              <a:rPr lang="ru-RU" sz="2000" b="1" dirty="0" err="1"/>
              <a:t>просування</a:t>
            </a:r>
            <a:r>
              <a:rPr lang="ru-RU" sz="2000" b="1" dirty="0"/>
              <a:t> </a:t>
            </a:r>
            <a:r>
              <a:rPr lang="ru-RU" sz="2000" b="1" dirty="0" err="1"/>
              <a:t>євангелії</a:t>
            </a:r>
            <a:r>
              <a:rPr lang="ru-RU" sz="2000" b="1" dirty="0"/>
              <a:t> (Мт. 16:18). «</a:t>
            </a:r>
            <a:r>
              <a:rPr lang="ru-RU" sz="2000" b="1" dirty="0" err="1"/>
              <a:t>Якщо</a:t>
            </a:r>
            <a:r>
              <a:rPr lang="ru-RU" sz="2000" b="1" dirty="0"/>
              <a:t> Бог за нас, </a:t>
            </a:r>
            <a:r>
              <a:rPr lang="ru-RU" sz="2000" b="1" dirty="0" err="1"/>
              <a:t>ніхто</a:t>
            </a:r>
            <a:r>
              <a:rPr lang="ru-RU" sz="2000" b="1" dirty="0"/>
              <a:t> не </a:t>
            </a:r>
            <a:r>
              <a:rPr lang="ru-RU" sz="2000" b="1" dirty="0" err="1"/>
              <a:t>може</a:t>
            </a:r>
            <a:r>
              <a:rPr lang="ru-RU" sz="2000" b="1" dirty="0"/>
              <a:t> бути </a:t>
            </a:r>
            <a:r>
              <a:rPr lang="ru-RU" sz="2000" b="1" dirty="0" err="1"/>
              <a:t>проти</a:t>
            </a:r>
            <a:r>
              <a:rPr lang="ru-RU" sz="2000" b="1" dirty="0"/>
              <a:t> нас!» (Рим. 8:31)</a:t>
            </a:r>
            <a:endParaRPr lang="es-ES" sz="2000" b="1" dirty="0"/>
          </a:p>
        </p:txBody>
      </p:sp>
    </p:spTree>
    <p:extLst>
      <p:ext uri="{BB962C8B-B14F-4D97-AF65-F5344CB8AC3E}">
        <p14:creationId xmlns:p14="http://schemas.microsoft.com/office/powerpoint/2010/main" val="138986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900" decel="100000" fill="hold"/>
                                        <p:tgtEl>
                                          <p:spTgt spid="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900" decel="100000" fill="hold"/>
                                        <p:tgtEl>
                                          <p:spTgt spid="10"/>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25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900" decel="100000" fill="hold"/>
                                        <p:tgtEl>
                                          <p:spTgt spid="12"/>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46" fill="hold">
                            <p:stCondLst>
                              <p:cond delay="1250"/>
                            </p:stCondLst>
                            <p:childTnLst>
                              <p:par>
                                <p:cTn id="47" presetID="22" presetClass="entr" presetSubtype="8"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 calcmode="lin" valueType="num">
                                      <p:cBhvr additive="base">
                                        <p:cTn id="66" dur="500" fill="hold"/>
                                        <p:tgtEl>
                                          <p:spTgt spid="4"/>
                                        </p:tgtEl>
                                        <p:attrNameLst>
                                          <p:attrName>ppt_x</p:attrName>
                                        </p:attrNameLst>
                                      </p:cBhvr>
                                      <p:tavLst>
                                        <p:tav tm="0">
                                          <p:val>
                                            <p:strVal val="1+#ppt_w/2"/>
                                          </p:val>
                                        </p:tav>
                                        <p:tav tm="100000">
                                          <p:val>
                                            <p:strVal val="#ppt_x"/>
                                          </p:val>
                                        </p:tav>
                                      </p:tavLst>
                                    </p:anim>
                                    <p:anim calcmode="lin" valueType="num">
                                      <p:cBhvr additive="base">
                                        <p:cTn id="67" dur="500" fill="hold"/>
                                        <p:tgtEl>
                                          <p:spTgt spid="4"/>
                                        </p:tgtEl>
                                        <p:attrNameLst>
                                          <p:attrName>ppt_y</p:attrName>
                                        </p:attrNameLst>
                                      </p:cBhvr>
                                      <p:tavLst>
                                        <p:tav tm="0">
                                          <p:val>
                                            <p:strVal val="#ppt_y"/>
                                          </p:val>
                                        </p:tav>
                                        <p:tav tm="100000">
                                          <p:val>
                                            <p:strVal val="#ppt_y"/>
                                          </p:val>
                                        </p:tav>
                                      </p:tavLst>
                                    </p:anim>
                                  </p:childTnLst>
                                </p:cTn>
                              </p:par>
                              <p:par>
                                <p:cTn id="68" presetID="2" presetClass="entr" presetSubtype="2" fill="hold" nodeType="with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additive="base">
                                        <p:cTn id="70" dur="500" fill="hold"/>
                                        <p:tgtEl>
                                          <p:spTgt spid="18"/>
                                        </p:tgtEl>
                                        <p:attrNameLst>
                                          <p:attrName>ppt_x</p:attrName>
                                        </p:attrNameLst>
                                      </p:cBhvr>
                                      <p:tavLst>
                                        <p:tav tm="0">
                                          <p:val>
                                            <p:strVal val="1+#ppt_w/2"/>
                                          </p:val>
                                        </p:tav>
                                        <p:tav tm="100000">
                                          <p:val>
                                            <p:strVal val="#ppt_x"/>
                                          </p:val>
                                        </p:tav>
                                      </p:tavLst>
                                    </p:anim>
                                    <p:anim calcmode="lin" valueType="num">
                                      <p:cBhvr additive="base">
                                        <p:cTn id="7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2"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461</TotalTime>
  <Words>1228</Words>
  <Application>Microsoft Office PowerPoint</Application>
  <PresentationFormat>Panorámica</PresentationFormat>
  <Paragraphs>59</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vt:lpstr>
      <vt:lpstr>Comic Sans MS</vt:lpstr>
      <vt:lpstr>Constantia</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72</cp:revision>
  <dcterms:created xsi:type="dcterms:W3CDTF">2024-03-30T09:19:10Z</dcterms:created>
  <dcterms:modified xsi:type="dcterms:W3CDTF">2024-04-03T21:02:15Z</dcterms:modified>
</cp:coreProperties>
</file>