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75" r:id="rId3"/>
    <p:sldId id="270" r:id="rId4"/>
    <p:sldId id="257" r:id="rId5"/>
    <p:sldId id="258" r:id="rId6"/>
    <p:sldId id="259" r:id="rId7"/>
    <p:sldId id="260" r:id="rId8"/>
    <p:sldId id="276" r:id="rId9"/>
    <p:sldId id="262" r:id="rId10"/>
    <p:sldId id="263" r:id="rId11"/>
    <p:sldId id="274" r:id="rId12"/>
    <p:sldId id="277" r:id="rId13"/>
    <p:sldId id="271" r:id="rId14"/>
    <p:sldId id="272" r:id="rId15"/>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7D5"/>
    <a:srgbClr val="E18B61"/>
    <a:srgbClr val="889FB8"/>
    <a:srgbClr val="99A0A7"/>
    <a:srgbClr val="A0DDE0"/>
    <a:srgbClr val="73CDD1"/>
    <a:srgbClr val="474062"/>
    <a:srgbClr val="5C537E"/>
    <a:srgbClr val="FF2D82"/>
    <a:srgbClr val="F200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7" d="100"/>
          <a:sy n="107" d="100"/>
        </p:scale>
        <p:origin x="67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DA4875-3509-4BD2-1283-82D27DF4EE8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2FF61C5-B525-29F5-22A8-36CEA36C4E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1247233-5F94-AFB2-95AB-7C459B12537C}"/>
              </a:ext>
            </a:extLst>
          </p:cNvPr>
          <p:cNvSpPr>
            <a:spLocks noGrp="1"/>
          </p:cNvSpPr>
          <p:nvPr>
            <p:ph type="dt" sz="half" idx="10"/>
          </p:nvPr>
        </p:nvSpPr>
        <p:spPr/>
        <p:txBody>
          <a:bodyPr/>
          <a:lstStyle/>
          <a:p>
            <a:fld id="{FE2B7CA8-529F-44B7-914D-1B87AC336B9D}" type="datetimeFigureOut">
              <a:rPr lang="es-ES" smtClean="0"/>
              <a:t>04/04/2024</a:t>
            </a:fld>
            <a:endParaRPr lang="es-ES"/>
          </a:p>
        </p:txBody>
      </p:sp>
      <p:sp>
        <p:nvSpPr>
          <p:cNvPr id="5" name="Marcador de pie de página 4">
            <a:extLst>
              <a:ext uri="{FF2B5EF4-FFF2-40B4-BE49-F238E27FC236}">
                <a16:creationId xmlns:a16="http://schemas.microsoft.com/office/drawing/2014/main" id="{1AE7660D-A579-6F22-2D2D-5E46BA9DB97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BABF3EA-4BB7-DE2E-C204-41E485E1F1B0}"/>
              </a:ext>
            </a:extLst>
          </p:cNvPr>
          <p:cNvSpPr>
            <a:spLocks noGrp="1"/>
          </p:cNvSpPr>
          <p:nvPr>
            <p:ph type="sldNum" sz="quarter" idx="12"/>
          </p:nvPr>
        </p:nvSpPr>
        <p:spPr/>
        <p:txBody>
          <a:bodyPr/>
          <a:lstStyle/>
          <a:p>
            <a:fld id="{672AFCEE-77AA-43A3-B1CE-268EBBAB9D06}" type="slidenum">
              <a:rPr lang="es-ES" smtClean="0"/>
              <a:t>‹Nº›</a:t>
            </a:fld>
            <a:endParaRPr lang="es-ES"/>
          </a:p>
        </p:txBody>
      </p:sp>
    </p:spTree>
    <p:extLst>
      <p:ext uri="{BB962C8B-B14F-4D97-AF65-F5344CB8AC3E}">
        <p14:creationId xmlns:p14="http://schemas.microsoft.com/office/powerpoint/2010/main" val="1320907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8CF4F8-50BE-AD5E-942F-CD19BD9CE20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79A7E9E-E77F-0C08-3E70-F258FDB4DBB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D3CB7A9-25CC-71B2-B9AF-FE890E14A2A9}"/>
              </a:ext>
            </a:extLst>
          </p:cNvPr>
          <p:cNvSpPr>
            <a:spLocks noGrp="1"/>
          </p:cNvSpPr>
          <p:nvPr>
            <p:ph type="dt" sz="half" idx="10"/>
          </p:nvPr>
        </p:nvSpPr>
        <p:spPr/>
        <p:txBody>
          <a:bodyPr/>
          <a:lstStyle/>
          <a:p>
            <a:fld id="{FE2B7CA8-529F-44B7-914D-1B87AC336B9D}" type="datetimeFigureOut">
              <a:rPr lang="es-ES" smtClean="0"/>
              <a:t>04/04/2024</a:t>
            </a:fld>
            <a:endParaRPr lang="es-ES"/>
          </a:p>
        </p:txBody>
      </p:sp>
      <p:sp>
        <p:nvSpPr>
          <p:cNvPr id="5" name="Marcador de pie de página 4">
            <a:extLst>
              <a:ext uri="{FF2B5EF4-FFF2-40B4-BE49-F238E27FC236}">
                <a16:creationId xmlns:a16="http://schemas.microsoft.com/office/drawing/2014/main" id="{26356C2B-8A08-F0FE-4A57-A8768D547FF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71FB862-053A-B816-FF53-12FDCF675A76}"/>
              </a:ext>
            </a:extLst>
          </p:cNvPr>
          <p:cNvSpPr>
            <a:spLocks noGrp="1"/>
          </p:cNvSpPr>
          <p:nvPr>
            <p:ph type="sldNum" sz="quarter" idx="12"/>
          </p:nvPr>
        </p:nvSpPr>
        <p:spPr/>
        <p:txBody>
          <a:bodyPr/>
          <a:lstStyle/>
          <a:p>
            <a:fld id="{672AFCEE-77AA-43A3-B1CE-268EBBAB9D06}" type="slidenum">
              <a:rPr lang="es-ES" smtClean="0"/>
              <a:t>‹Nº›</a:t>
            </a:fld>
            <a:endParaRPr lang="es-ES"/>
          </a:p>
        </p:txBody>
      </p:sp>
    </p:spTree>
    <p:extLst>
      <p:ext uri="{BB962C8B-B14F-4D97-AF65-F5344CB8AC3E}">
        <p14:creationId xmlns:p14="http://schemas.microsoft.com/office/powerpoint/2010/main" val="178559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06650D8-FEB3-B2E0-A590-87BDF1B0F71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39E184A-8D68-4AB6-530E-19F2A77F8D7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FF5F93E-FF3F-73A2-04A5-DC1BB0F4208A}"/>
              </a:ext>
            </a:extLst>
          </p:cNvPr>
          <p:cNvSpPr>
            <a:spLocks noGrp="1"/>
          </p:cNvSpPr>
          <p:nvPr>
            <p:ph type="dt" sz="half" idx="10"/>
          </p:nvPr>
        </p:nvSpPr>
        <p:spPr/>
        <p:txBody>
          <a:bodyPr/>
          <a:lstStyle/>
          <a:p>
            <a:fld id="{FE2B7CA8-529F-44B7-914D-1B87AC336B9D}" type="datetimeFigureOut">
              <a:rPr lang="es-ES" smtClean="0"/>
              <a:t>04/04/2024</a:t>
            </a:fld>
            <a:endParaRPr lang="es-ES"/>
          </a:p>
        </p:txBody>
      </p:sp>
      <p:sp>
        <p:nvSpPr>
          <p:cNvPr id="5" name="Marcador de pie de página 4">
            <a:extLst>
              <a:ext uri="{FF2B5EF4-FFF2-40B4-BE49-F238E27FC236}">
                <a16:creationId xmlns:a16="http://schemas.microsoft.com/office/drawing/2014/main" id="{38FDEFCB-E941-6715-79E1-23134197FC5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A9C0A85-62B3-98CC-A894-73EDE9714D55}"/>
              </a:ext>
            </a:extLst>
          </p:cNvPr>
          <p:cNvSpPr>
            <a:spLocks noGrp="1"/>
          </p:cNvSpPr>
          <p:nvPr>
            <p:ph type="sldNum" sz="quarter" idx="12"/>
          </p:nvPr>
        </p:nvSpPr>
        <p:spPr/>
        <p:txBody>
          <a:bodyPr/>
          <a:lstStyle/>
          <a:p>
            <a:fld id="{672AFCEE-77AA-43A3-B1CE-268EBBAB9D06}" type="slidenum">
              <a:rPr lang="es-ES" smtClean="0"/>
              <a:t>‹Nº›</a:t>
            </a:fld>
            <a:endParaRPr lang="es-ES"/>
          </a:p>
        </p:txBody>
      </p:sp>
    </p:spTree>
    <p:extLst>
      <p:ext uri="{BB962C8B-B14F-4D97-AF65-F5344CB8AC3E}">
        <p14:creationId xmlns:p14="http://schemas.microsoft.com/office/powerpoint/2010/main" val="2660428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63B650-C665-D13B-A385-B35B8853B61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4EB1C1A-7915-9D54-ABB2-3D466E64D5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3E0233F-7362-C71A-9547-DF3DC4D11C3E}"/>
              </a:ext>
            </a:extLst>
          </p:cNvPr>
          <p:cNvSpPr>
            <a:spLocks noGrp="1"/>
          </p:cNvSpPr>
          <p:nvPr>
            <p:ph type="dt" sz="half" idx="10"/>
          </p:nvPr>
        </p:nvSpPr>
        <p:spPr/>
        <p:txBody>
          <a:bodyPr/>
          <a:lstStyle/>
          <a:p>
            <a:fld id="{39B62E05-ADC2-4122-9268-6A08E038518D}" type="datetimeFigureOut">
              <a:rPr lang="es-ES" smtClean="0"/>
              <a:t>04/04/2024</a:t>
            </a:fld>
            <a:endParaRPr lang="es-ES"/>
          </a:p>
        </p:txBody>
      </p:sp>
      <p:sp>
        <p:nvSpPr>
          <p:cNvPr id="5" name="Marcador de pie de página 4">
            <a:extLst>
              <a:ext uri="{FF2B5EF4-FFF2-40B4-BE49-F238E27FC236}">
                <a16:creationId xmlns:a16="http://schemas.microsoft.com/office/drawing/2014/main" id="{F373702E-592A-DF66-F5BD-658C0D8383A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C32D2C-2898-C240-C486-8531262ADDFB}"/>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966307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06CEB-5850-DE6E-B2AA-235CE8E805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714BC2D-74B0-4C15-5BAE-3EF465F775A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61F36F-2B83-FCDA-34B4-AAD98764B091}"/>
              </a:ext>
            </a:extLst>
          </p:cNvPr>
          <p:cNvSpPr>
            <a:spLocks noGrp="1"/>
          </p:cNvSpPr>
          <p:nvPr>
            <p:ph type="dt" sz="half" idx="10"/>
          </p:nvPr>
        </p:nvSpPr>
        <p:spPr/>
        <p:txBody>
          <a:bodyPr/>
          <a:lstStyle/>
          <a:p>
            <a:fld id="{39B62E05-ADC2-4122-9268-6A08E038518D}" type="datetimeFigureOut">
              <a:rPr lang="es-ES" smtClean="0"/>
              <a:t>04/04/2024</a:t>
            </a:fld>
            <a:endParaRPr lang="es-ES"/>
          </a:p>
        </p:txBody>
      </p:sp>
      <p:sp>
        <p:nvSpPr>
          <p:cNvPr id="5" name="Marcador de pie de página 4">
            <a:extLst>
              <a:ext uri="{FF2B5EF4-FFF2-40B4-BE49-F238E27FC236}">
                <a16:creationId xmlns:a16="http://schemas.microsoft.com/office/drawing/2014/main" id="{896EFED6-60BE-4FB4-A4FC-56C46F6511F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91120A-FEAA-2C73-647F-D38872E04D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867647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48889D-EEDD-E4BA-8870-3856F7B14B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A20167-6B12-A1D7-0CA9-E5C69474D9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21316D8-4FD6-846F-8207-0407F6B231D2}"/>
              </a:ext>
            </a:extLst>
          </p:cNvPr>
          <p:cNvSpPr>
            <a:spLocks noGrp="1"/>
          </p:cNvSpPr>
          <p:nvPr>
            <p:ph type="dt" sz="half" idx="10"/>
          </p:nvPr>
        </p:nvSpPr>
        <p:spPr/>
        <p:txBody>
          <a:bodyPr/>
          <a:lstStyle/>
          <a:p>
            <a:fld id="{39B62E05-ADC2-4122-9268-6A08E038518D}" type="datetimeFigureOut">
              <a:rPr lang="es-ES" smtClean="0"/>
              <a:t>04/04/2024</a:t>
            </a:fld>
            <a:endParaRPr lang="es-ES"/>
          </a:p>
        </p:txBody>
      </p:sp>
      <p:sp>
        <p:nvSpPr>
          <p:cNvPr id="5" name="Marcador de pie de página 4">
            <a:extLst>
              <a:ext uri="{FF2B5EF4-FFF2-40B4-BE49-F238E27FC236}">
                <a16:creationId xmlns:a16="http://schemas.microsoft.com/office/drawing/2014/main" id="{A706CC65-F842-A55A-07E5-01C7D997790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6FE04E-8A0E-D5D2-4F91-477665BEDE03}"/>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417654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4DBFEB-5A1D-4C1A-BB76-AE20E3DF197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FDB0450-48E3-9591-54BB-6BDE7EEBA9C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4174A85-453A-A2E5-1D7E-B55D71BCF1C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C00A214-313F-E43F-592E-86CD96EAE69F}"/>
              </a:ext>
            </a:extLst>
          </p:cNvPr>
          <p:cNvSpPr>
            <a:spLocks noGrp="1"/>
          </p:cNvSpPr>
          <p:nvPr>
            <p:ph type="dt" sz="half" idx="10"/>
          </p:nvPr>
        </p:nvSpPr>
        <p:spPr/>
        <p:txBody>
          <a:bodyPr/>
          <a:lstStyle/>
          <a:p>
            <a:fld id="{39B62E05-ADC2-4122-9268-6A08E038518D}" type="datetimeFigureOut">
              <a:rPr lang="es-ES" smtClean="0"/>
              <a:t>04/04/2024</a:t>
            </a:fld>
            <a:endParaRPr lang="es-ES"/>
          </a:p>
        </p:txBody>
      </p:sp>
      <p:sp>
        <p:nvSpPr>
          <p:cNvPr id="6" name="Marcador de pie de página 5">
            <a:extLst>
              <a:ext uri="{FF2B5EF4-FFF2-40B4-BE49-F238E27FC236}">
                <a16:creationId xmlns:a16="http://schemas.microsoft.com/office/drawing/2014/main" id="{A85EFD7E-BBB9-546F-C72B-B99065CB4EA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DF4F6B6-8A05-7A20-3D1E-92FE794193A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669263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A8CBF1-7372-0612-D972-187F2C99468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2B27287-505D-BFD2-D050-53405E916B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6583EB2-BFCA-28D6-B7E0-298244DD517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04391B3-AA6C-D313-34AB-877D1CED4A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0CA0A21-7B59-5A03-807E-38FB8EBE295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65F1E18-613B-E0D6-7166-2D34452BB847}"/>
              </a:ext>
            </a:extLst>
          </p:cNvPr>
          <p:cNvSpPr>
            <a:spLocks noGrp="1"/>
          </p:cNvSpPr>
          <p:nvPr>
            <p:ph type="dt" sz="half" idx="10"/>
          </p:nvPr>
        </p:nvSpPr>
        <p:spPr/>
        <p:txBody>
          <a:bodyPr/>
          <a:lstStyle/>
          <a:p>
            <a:fld id="{39B62E05-ADC2-4122-9268-6A08E038518D}" type="datetimeFigureOut">
              <a:rPr lang="es-ES" smtClean="0"/>
              <a:t>04/04/2024</a:t>
            </a:fld>
            <a:endParaRPr lang="es-ES"/>
          </a:p>
        </p:txBody>
      </p:sp>
      <p:sp>
        <p:nvSpPr>
          <p:cNvPr id="8" name="Marcador de pie de página 7">
            <a:extLst>
              <a:ext uri="{FF2B5EF4-FFF2-40B4-BE49-F238E27FC236}">
                <a16:creationId xmlns:a16="http://schemas.microsoft.com/office/drawing/2014/main" id="{B1D37D62-E552-FC49-60A9-C4B366DD225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5A87FD5-BA43-C0D2-5681-4FC40BA3DCA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412835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80B421-968E-EB97-EFD3-47816A63B3A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33B6BEA-B549-F20B-A9EC-AD0F8608801B}"/>
              </a:ext>
            </a:extLst>
          </p:cNvPr>
          <p:cNvSpPr>
            <a:spLocks noGrp="1"/>
          </p:cNvSpPr>
          <p:nvPr>
            <p:ph type="dt" sz="half" idx="10"/>
          </p:nvPr>
        </p:nvSpPr>
        <p:spPr/>
        <p:txBody>
          <a:bodyPr/>
          <a:lstStyle/>
          <a:p>
            <a:fld id="{39B62E05-ADC2-4122-9268-6A08E038518D}" type="datetimeFigureOut">
              <a:rPr lang="es-ES" smtClean="0"/>
              <a:t>04/04/2024</a:t>
            </a:fld>
            <a:endParaRPr lang="es-ES"/>
          </a:p>
        </p:txBody>
      </p:sp>
      <p:sp>
        <p:nvSpPr>
          <p:cNvPr id="4" name="Marcador de pie de página 3">
            <a:extLst>
              <a:ext uri="{FF2B5EF4-FFF2-40B4-BE49-F238E27FC236}">
                <a16:creationId xmlns:a16="http://schemas.microsoft.com/office/drawing/2014/main" id="{BDBDDC2B-293D-FC29-AA86-A55242902B7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ACDE488-A3FB-62E9-9634-6EB460029CBF}"/>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695405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1DC27CD-8340-154C-75A7-5A6A1A290FFF}"/>
              </a:ext>
            </a:extLst>
          </p:cNvPr>
          <p:cNvSpPr>
            <a:spLocks noGrp="1"/>
          </p:cNvSpPr>
          <p:nvPr>
            <p:ph type="dt" sz="half" idx="10"/>
          </p:nvPr>
        </p:nvSpPr>
        <p:spPr/>
        <p:txBody>
          <a:bodyPr/>
          <a:lstStyle/>
          <a:p>
            <a:fld id="{39B62E05-ADC2-4122-9268-6A08E038518D}" type="datetimeFigureOut">
              <a:rPr lang="es-ES" smtClean="0"/>
              <a:t>04/04/2024</a:t>
            </a:fld>
            <a:endParaRPr lang="es-ES"/>
          </a:p>
        </p:txBody>
      </p:sp>
      <p:sp>
        <p:nvSpPr>
          <p:cNvPr id="3" name="Marcador de pie de página 2">
            <a:extLst>
              <a:ext uri="{FF2B5EF4-FFF2-40B4-BE49-F238E27FC236}">
                <a16:creationId xmlns:a16="http://schemas.microsoft.com/office/drawing/2014/main" id="{37465C90-7210-CB6F-FC49-89FB24B0972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30B6B0C-9056-4A1E-205D-185AC0F3A67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090000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396FC7-23B4-4655-56C2-E31694C569B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8ADF9A3-1348-748E-0F05-A638F79D4E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AD122E4-D1CA-5753-703A-3F572449BA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77D584B-4F97-FED2-9C9F-850910DBB1FD}"/>
              </a:ext>
            </a:extLst>
          </p:cNvPr>
          <p:cNvSpPr>
            <a:spLocks noGrp="1"/>
          </p:cNvSpPr>
          <p:nvPr>
            <p:ph type="dt" sz="half" idx="10"/>
          </p:nvPr>
        </p:nvSpPr>
        <p:spPr/>
        <p:txBody>
          <a:bodyPr/>
          <a:lstStyle/>
          <a:p>
            <a:fld id="{39B62E05-ADC2-4122-9268-6A08E038518D}" type="datetimeFigureOut">
              <a:rPr lang="es-ES" smtClean="0"/>
              <a:t>04/04/2024</a:t>
            </a:fld>
            <a:endParaRPr lang="es-ES"/>
          </a:p>
        </p:txBody>
      </p:sp>
      <p:sp>
        <p:nvSpPr>
          <p:cNvPr id="6" name="Marcador de pie de página 5">
            <a:extLst>
              <a:ext uri="{FF2B5EF4-FFF2-40B4-BE49-F238E27FC236}">
                <a16:creationId xmlns:a16="http://schemas.microsoft.com/office/drawing/2014/main" id="{734EEA01-1C99-5D49-CA73-ABE873084B3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C9FB336-2D6B-EB8C-BC2C-0395108751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58714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6D02D1-98AC-907E-DB67-81D02DDBC7F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E57DBC6-6127-54C6-5A1D-106A0C4947F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CA1E45-0F13-5D8E-104F-73A56785E7E2}"/>
              </a:ext>
            </a:extLst>
          </p:cNvPr>
          <p:cNvSpPr>
            <a:spLocks noGrp="1"/>
          </p:cNvSpPr>
          <p:nvPr>
            <p:ph type="dt" sz="half" idx="10"/>
          </p:nvPr>
        </p:nvSpPr>
        <p:spPr/>
        <p:txBody>
          <a:bodyPr/>
          <a:lstStyle/>
          <a:p>
            <a:fld id="{FE2B7CA8-529F-44B7-914D-1B87AC336B9D}" type="datetimeFigureOut">
              <a:rPr lang="es-ES" smtClean="0"/>
              <a:t>04/04/2024</a:t>
            </a:fld>
            <a:endParaRPr lang="es-ES"/>
          </a:p>
        </p:txBody>
      </p:sp>
      <p:sp>
        <p:nvSpPr>
          <p:cNvPr id="5" name="Marcador de pie de página 4">
            <a:extLst>
              <a:ext uri="{FF2B5EF4-FFF2-40B4-BE49-F238E27FC236}">
                <a16:creationId xmlns:a16="http://schemas.microsoft.com/office/drawing/2014/main" id="{D425B6D7-9228-B9D2-65BF-F59493BF773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94795A6-9936-8A4A-7437-DEFC834878F5}"/>
              </a:ext>
            </a:extLst>
          </p:cNvPr>
          <p:cNvSpPr>
            <a:spLocks noGrp="1"/>
          </p:cNvSpPr>
          <p:nvPr>
            <p:ph type="sldNum" sz="quarter" idx="12"/>
          </p:nvPr>
        </p:nvSpPr>
        <p:spPr/>
        <p:txBody>
          <a:bodyPr/>
          <a:lstStyle/>
          <a:p>
            <a:fld id="{672AFCEE-77AA-43A3-B1CE-268EBBAB9D06}" type="slidenum">
              <a:rPr lang="es-ES" smtClean="0"/>
              <a:t>‹Nº›</a:t>
            </a:fld>
            <a:endParaRPr lang="es-ES"/>
          </a:p>
        </p:txBody>
      </p:sp>
    </p:spTree>
    <p:extLst>
      <p:ext uri="{BB962C8B-B14F-4D97-AF65-F5344CB8AC3E}">
        <p14:creationId xmlns:p14="http://schemas.microsoft.com/office/powerpoint/2010/main" val="166244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8D22C6-1272-DDDB-82C0-961AA6BD71A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4333A19-CA63-4DE3-C217-5C13D4B997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453DC67-F502-6BA3-6671-EECFA44DC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A5230D-CFE6-E975-3718-CB3FDEE16773}"/>
              </a:ext>
            </a:extLst>
          </p:cNvPr>
          <p:cNvSpPr>
            <a:spLocks noGrp="1"/>
          </p:cNvSpPr>
          <p:nvPr>
            <p:ph type="dt" sz="half" idx="10"/>
          </p:nvPr>
        </p:nvSpPr>
        <p:spPr/>
        <p:txBody>
          <a:bodyPr/>
          <a:lstStyle/>
          <a:p>
            <a:fld id="{39B62E05-ADC2-4122-9268-6A08E038518D}" type="datetimeFigureOut">
              <a:rPr lang="es-ES" smtClean="0"/>
              <a:t>04/04/2024</a:t>
            </a:fld>
            <a:endParaRPr lang="es-ES"/>
          </a:p>
        </p:txBody>
      </p:sp>
      <p:sp>
        <p:nvSpPr>
          <p:cNvPr id="6" name="Marcador de pie de página 5">
            <a:extLst>
              <a:ext uri="{FF2B5EF4-FFF2-40B4-BE49-F238E27FC236}">
                <a16:creationId xmlns:a16="http://schemas.microsoft.com/office/drawing/2014/main" id="{A5A240E5-D140-FEB4-AF2B-674684880EE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21EFCDC-F9BD-1785-E634-F1845A0C3D0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3375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35ECC0-FF98-E549-2CAD-BB6BA1BB085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BB8C720-2A7A-BAAE-C7C7-5F9135B3922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CDFF433-9C4D-087E-74FB-EA52B193E0F8}"/>
              </a:ext>
            </a:extLst>
          </p:cNvPr>
          <p:cNvSpPr>
            <a:spLocks noGrp="1"/>
          </p:cNvSpPr>
          <p:nvPr>
            <p:ph type="dt" sz="half" idx="10"/>
          </p:nvPr>
        </p:nvSpPr>
        <p:spPr/>
        <p:txBody>
          <a:bodyPr/>
          <a:lstStyle/>
          <a:p>
            <a:fld id="{39B62E05-ADC2-4122-9268-6A08E038518D}" type="datetimeFigureOut">
              <a:rPr lang="es-ES" smtClean="0"/>
              <a:t>04/04/2024</a:t>
            </a:fld>
            <a:endParaRPr lang="es-ES"/>
          </a:p>
        </p:txBody>
      </p:sp>
      <p:sp>
        <p:nvSpPr>
          <p:cNvPr id="5" name="Marcador de pie de página 4">
            <a:extLst>
              <a:ext uri="{FF2B5EF4-FFF2-40B4-BE49-F238E27FC236}">
                <a16:creationId xmlns:a16="http://schemas.microsoft.com/office/drawing/2014/main" id="{1AC591A7-9361-17AB-3791-120ABC17E0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6AF8D-4A3B-8061-B868-A8188CB244C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772123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E5D95D5-CBB1-6C19-713D-601CDF6B129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B9F206D-10D2-E2AC-0F11-ABFE885F498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456956E-7AE4-C1D9-78F3-9BCF6AE1F686}"/>
              </a:ext>
            </a:extLst>
          </p:cNvPr>
          <p:cNvSpPr>
            <a:spLocks noGrp="1"/>
          </p:cNvSpPr>
          <p:nvPr>
            <p:ph type="dt" sz="half" idx="10"/>
          </p:nvPr>
        </p:nvSpPr>
        <p:spPr/>
        <p:txBody>
          <a:bodyPr/>
          <a:lstStyle/>
          <a:p>
            <a:fld id="{39B62E05-ADC2-4122-9268-6A08E038518D}" type="datetimeFigureOut">
              <a:rPr lang="es-ES" smtClean="0"/>
              <a:t>04/04/2024</a:t>
            </a:fld>
            <a:endParaRPr lang="es-ES"/>
          </a:p>
        </p:txBody>
      </p:sp>
      <p:sp>
        <p:nvSpPr>
          <p:cNvPr id="5" name="Marcador de pie de página 4">
            <a:extLst>
              <a:ext uri="{FF2B5EF4-FFF2-40B4-BE49-F238E27FC236}">
                <a16:creationId xmlns:a16="http://schemas.microsoft.com/office/drawing/2014/main" id="{D99FE203-43A0-EBCB-81E1-12F65CCB0FF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317FEEA-2EC3-43FB-1A09-E76D3ED6DC1C}"/>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894373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2E5F51-9F05-17AC-220C-4A91FABBC42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05AE5D7A-3CA5-5C7A-F7E0-42064D15C38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A43AF69-973E-7058-1E1B-10DE9A212156}"/>
              </a:ext>
            </a:extLst>
          </p:cNvPr>
          <p:cNvSpPr>
            <a:spLocks noGrp="1"/>
          </p:cNvSpPr>
          <p:nvPr>
            <p:ph type="dt" sz="half" idx="10"/>
          </p:nvPr>
        </p:nvSpPr>
        <p:spPr/>
        <p:txBody>
          <a:bodyPr/>
          <a:lstStyle/>
          <a:p>
            <a:fld id="{FE2B7CA8-529F-44B7-914D-1B87AC336B9D}" type="datetimeFigureOut">
              <a:rPr lang="es-ES" smtClean="0"/>
              <a:t>04/04/2024</a:t>
            </a:fld>
            <a:endParaRPr lang="es-ES"/>
          </a:p>
        </p:txBody>
      </p:sp>
      <p:sp>
        <p:nvSpPr>
          <p:cNvPr id="5" name="Marcador de pie de página 4">
            <a:extLst>
              <a:ext uri="{FF2B5EF4-FFF2-40B4-BE49-F238E27FC236}">
                <a16:creationId xmlns:a16="http://schemas.microsoft.com/office/drawing/2014/main" id="{581F33F7-852D-A6CB-24FE-9C7FEA52BA1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903162C-4C0B-2482-88B7-DB52B496F099}"/>
              </a:ext>
            </a:extLst>
          </p:cNvPr>
          <p:cNvSpPr>
            <a:spLocks noGrp="1"/>
          </p:cNvSpPr>
          <p:nvPr>
            <p:ph type="sldNum" sz="quarter" idx="12"/>
          </p:nvPr>
        </p:nvSpPr>
        <p:spPr/>
        <p:txBody>
          <a:bodyPr/>
          <a:lstStyle/>
          <a:p>
            <a:fld id="{672AFCEE-77AA-43A3-B1CE-268EBBAB9D06}" type="slidenum">
              <a:rPr lang="es-ES" smtClean="0"/>
              <a:t>‹Nº›</a:t>
            </a:fld>
            <a:endParaRPr lang="es-ES"/>
          </a:p>
        </p:txBody>
      </p:sp>
    </p:spTree>
    <p:extLst>
      <p:ext uri="{BB962C8B-B14F-4D97-AF65-F5344CB8AC3E}">
        <p14:creationId xmlns:p14="http://schemas.microsoft.com/office/powerpoint/2010/main" val="320797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DC481E-9019-B80B-7F80-0886A814EDD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2F21D96-B4A8-4F22-6785-16836A97AE2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0121BD8-1CF2-E04E-FCB8-D5D655DBCD8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887FC19-DE6A-E03F-6C7C-3862D6F36252}"/>
              </a:ext>
            </a:extLst>
          </p:cNvPr>
          <p:cNvSpPr>
            <a:spLocks noGrp="1"/>
          </p:cNvSpPr>
          <p:nvPr>
            <p:ph type="dt" sz="half" idx="10"/>
          </p:nvPr>
        </p:nvSpPr>
        <p:spPr/>
        <p:txBody>
          <a:bodyPr/>
          <a:lstStyle/>
          <a:p>
            <a:fld id="{FE2B7CA8-529F-44B7-914D-1B87AC336B9D}" type="datetimeFigureOut">
              <a:rPr lang="es-ES" smtClean="0"/>
              <a:t>04/04/2024</a:t>
            </a:fld>
            <a:endParaRPr lang="es-ES"/>
          </a:p>
        </p:txBody>
      </p:sp>
      <p:sp>
        <p:nvSpPr>
          <p:cNvPr id="6" name="Marcador de pie de página 5">
            <a:extLst>
              <a:ext uri="{FF2B5EF4-FFF2-40B4-BE49-F238E27FC236}">
                <a16:creationId xmlns:a16="http://schemas.microsoft.com/office/drawing/2014/main" id="{B330F905-9B60-BA4A-2FAD-EB0DA07823B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C1579DC-30D5-CC44-9DB7-DE8E399C2B48}"/>
              </a:ext>
            </a:extLst>
          </p:cNvPr>
          <p:cNvSpPr>
            <a:spLocks noGrp="1"/>
          </p:cNvSpPr>
          <p:nvPr>
            <p:ph type="sldNum" sz="quarter" idx="12"/>
          </p:nvPr>
        </p:nvSpPr>
        <p:spPr/>
        <p:txBody>
          <a:bodyPr/>
          <a:lstStyle/>
          <a:p>
            <a:fld id="{672AFCEE-77AA-43A3-B1CE-268EBBAB9D06}" type="slidenum">
              <a:rPr lang="es-ES" smtClean="0"/>
              <a:t>‹Nº›</a:t>
            </a:fld>
            <a:endParaRPr lang="es-ES"/>
          </a:p>
        </p:txBody>
      </p:sp>
    </p:spTree>
    <p:extLst>
      <p:ext uri="{BB962C8B-B14F-4D97-AF65-F5344CB8AC3E}">
        <p14:creationId xmlns:p14="http://schemas.microsoft.com/office/powerpoint/2010/main" val="358816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975EA8-360A-3720-EA8C-96A0468504A1}"/>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C9DFECC-49D6-E4C3-96E8-CD2AC6FDB7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3F34A63-F946-6304-3349-CCD4854D57C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68C1A0A-A038-54AC-9805-F1985846D0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EE370B3-7576-9224-3957-17DF71F41A7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162E755-4B53-354D-CE3A-F5FF8777A791}"/>
              </a:ext>
            </a:extLst>
          </p:cNvPr>
          <p:cNvSpPr>
            <a:spLocks noGrp="1"/>
          </p:cNvSpPr>
          <p:nvPr>
            <p:ph type="dt" sz="half" idx="10"/>
          </p:nvPr>
        </p:nvSpPr>
        <p:spPr/>
        <p:txBody>
          <a:bodyPr/>
          <a:lstStyle/>
          <a:p>
            <a:fld id="{FE2B7CA8-529F-44B7-914D-1B87AC336B9D}" type="datetimeFigureOut">
              <a:rPr lang="es-ES" smtClean="0"/>
              <a:t>04/04/2024</a:t>
            </a:fld>
            <a:endParaRPr lang="es-ES"/>
          </a:p>
        </p:txBody>
      </p:sp>
      <p:sp>
        <p:nvSpPr>
          <p:cNvPr id="8" name="Marcador de pie de página 7">
            <a:extLst>
              <a:ext uri="{FF2B5EF4-FFF2-40B4-BE49-F238E27FC236}">
                <a16:creationId xmlns:a16="http://schemas.microsoft.com/office/drawing/2014/main" id="{7C853014-052F-B0F3-2E19-0105D8EBD8D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874040-5DBD-6F97-3653-0DC2024DBE49}"/>
              </a:ext>
            </a:extLst>
          </p:cNvPr>
          <p:cNvSpPr>
            <a:spLocks noGrp="1"/>
          </p:cNvSpPr>
          <p:nvPr>
            <p:ph type="sldNum" sz="quarter" idx="12"/>
          </p:nvPr>
        </p:nvSpPr>
        <p:spPr/>
        <p:txBody>
          <a:bodyPr/>
          <a:lstStyle/>
          <a:p>
            <a:fld id="{672AFCEE-77AA-43A3-B1CE-268EBBAB9D06}" type="slidenum">
              <a:rPr lang="es-ES" smtClean="0"/>
              <a:t>‹Nº›</a:t>
            </a:fld>
            <a:endParaRPr lang="es-ES"/>
          </a:p>
        </p:txBody>
      </p:sp>
    </p:spTree>
    <p:extLst>
      <p:ext uri="{BB962C8B-B14F-4D97-AF65-F5344CB8AC3E}">
        <p14:creationId xmlns:p14="http://schemas.microsoft.com/office/powerpoint/2010/main" val="162061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438088-AFD6-6406-E6E6-70678F554DE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F40DF3F4-3DD2-B949-778E-217F39691CF1}"/>
              </a:ext>
            </a:extLst>
          </p:cNvPr>
          <p:cNvSpPr>
            <a:spLocks noGrp="1"/>
          </p:cNvSpPr>
          <p:nvPr>
            <p:ph type="dt" sz="half" idx="10"/>
          </p:nvPr>
        </p:nvSpPr>
        <p:spPr/>
        <p:txBody>
          <a:bodyPr/>
          <a:lstStyle/>
          <a:p>
            <a:fld id="{FE2B7CA8-529F-44B7-914D-1B87AC336B9D}" type="datetimeFigureOut">
              <a:rPr lang="es-ES" smtClean="0"/>
              <a:t>04/04/2024</a:t>
            </a:fld>
            <a:endParaRPr lang="es-ES"/>
          </a:p>
        </p:txBody>
      </p:sp>
      <p:sp>
        <p:nvSpPr>
          <p:cNvPr id="4" name="Marcador de pie de página 3">
            <a:extLst>
              <a:ext uri="{FF2B5EF4-FFF2-40B4-BE49-F238E27FC236}">
                <a16:creationId xmlns:a16="http://schemas.microsoft.com/office/drawing/2014/main" id="{326E3D5A-183F-081E-8A81-720EA5B375C3}"/>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A40C4C70-890E-6B64-AC2F-64010979BAC5}"/>
              </a:ext>
            </a:extLst>
          </p:cNvPr>
          <p:cNvSpPr>
            <a:spLocks noGrp="1"/>
          </p:cNvSpPr>
          <p:nvPr>
            <p:ph type="sldNum" sz="quarter" idx="12"/>
          </p:nvPr>
        </p:nvSpPr>
        <p:spPr/>
        <p:txBody>
          <a:bodyPr/>
          <a:lstStyle/>
          <a:p>
            <a:fld id="{672AFCEE-77AA-43A3-B1CE-268EBBAB9D06}" type="slidenum">
              <a:rPr lang="es-ES" smtClean="0"/>
              <a:t>‹Nº›</a:t>
            </a:fld>
            <a:endParaRPr lang="es-ES"/>
          </a:p>
        </p:txBody>
      </p:sp>
    </p:spTree>
    <p:extLst>
      <p:ext uri="{BB962C8B-B14F-4D97-AF65-F5344CB8AC3E}">
        <p14:creationId xmlns:p14="http://schemas.microsoft.com/office/powerpoint/2010/main" val="2747113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BBF016B-0BCF-DA07-CBBE-733012FD3035}"/>
              </a:ext>
            </a:extLst>
          </p:cNvPr>
          <p:cNvSpPr>
            <a:spLocks noGrp="1"/>
          </p:cNvSpPr>
          <p:nvPr>
            <p:ph type="dt" sz="half" idx="10"/>
          </p:nvPr>
        </p:nvSpPr>
        <p:spPr/>
        <p:txBody>
          <a:bodyPr/>
          <a:lstStyle/>
          <a:p>
            <a:fld id="{FE2B7CA8-529F-44B7-914D-1B87AC336B9D}" type="datetimeFigureOut">
              <a:rPr lang="es-ES" smtClean="0"/>
              <a:t>04/04/2024</a:t>
            </a:fld>
            <a:endParaRPr lang="es-ES"/>
          </a:p>
        </p:txBody>
      </p:sp>
      <p:sp>
        <p:nvSpPr>
          <p:cNvPr id="3" name="Marcador de pie de página 2">
            <a:extLst>
              <a:ext uri="{FF2B5EF4-FFF2-40B4-BE49-F238E27FC236}">
                <a16:creationId xmlns:a16="http://schemas.microsoft.com/office/drawing/2014/main" id="{DD362595-A6C0-C5C0-3D43-246479BE246A}"/>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EB2F8EF4-83E7-1782-8E41-27AFE493BBD6}"/>
              </a:ext>
            </a:extLst>
          </p:cNvPr>
          <p:cNvSpPr>
            <a:spLocks noGrp="1"/>
          </p:cNvSpPr>
          <p:nvPr>
            <p:ph type="sldNum" sz="quarter" idx="12"/>
          </p:nvPr>
        </p:nvSpPr>
        <p:spPr/>
        <p:txBody>
          <a:bodyPr/>
          <a:lstStyle/>
          <a:p>
            <a:fld id="{672AFCEE-77AA-43A3-B1CE-268EBBAB9D06}" type="slidenum">
              <a:rPr lang="es-ES" smtClean="0"/>
              <a:t>‹Nº›</a:t>
            </a:fld>
            <a:endParaRPr lang="es-ES"/>
          </a:p>
        </p:txBody>
      </p:sp>
    </p:spTree>
    <p:extLst>
      <p:ext uri="{BB962C8B-B14F-4D97-AF65-F5344CB8AC3E}">
        <p14:creationId xmlns:p14="http://schemas.microsoft.com/office/powerpoint/2010/main" val="2953234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792D27-420A-7038-E8FB-F3A5D109C16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D758E3D-4263-849D-38C4-6C247A4AE3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53A75DA-F451-0DB1-B1D3-F4FBA59F32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3B6A437-8EE1-BF5B-96DD-AC7F9D8C9294}"/>
              </a:ext>
            </a:extLst>
          </p:cNvPr>
          <p:cNvSpPr>
            <a:spLocks noGrp="1"/>
          </p:cNvSpPr>
          <p:nvPr>
            <p:ph type="dt" sz="half" idx="10"/>
          </p:nvPr>
        </p:nvSpPr>
        <p:spPr/>
        <p:txBody>
          <a:bodyPr/>
          <a:lstStyle/>
          <a:p>
            <a:fld id="{FE2B7CA8-529F-44B7-914D-1B87AC336B9D}" type="datetimeFigureOut">
              <a:rPr lang="es-ES" smtClean="0"/>
              <a:t>04/04/2024</a:t>
            </a:fld>
            <a:endParaRPr lang="es-ES"/>
          </a:p>
        </p:txBody>
      </p:sp>
      <p:sp>
        <p:nvSpPr>
          <p:cNvPr id="6" name="Marcador de pie de página 5">
            <a:extLst>
              <a:ext uri="{FF2B5EF4-FFF2-40B4-BE49-F238E27FC236}">
                <a16:creationId xmlns:a16="http://schemas.microsoft.com/office/drawing/2014/main" id="{DC5B2752-3C9E-A160-75ED-71FF9ED8FC4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4CD5066-D290-1CAA-E3C9-D4E8C3A5C09B}"/>
              </a:ext>
            </a:extLst>
          </p:cNvPr>
          <p:cNvSpPr>
            <a:spLocks noGrp="1"/>
          </p:cNvSpPr>
          <p:nvPr>
            <p:ph type="sldNum" sz="quarter" idx="12"/>
          </p:nvPr>
        </p:nvSpPr>
        <p:spPr/>
        <p:txBody>
          <a:bodyPr/>
          <a:lstStyle/>
          <a:p>
            <a:fld id="{672AFCEE-77AA-43A3-B1CE-268EBBAB9D06}" type="slidenum">
              <a:rPr lang="es-ES" smtClean="0"/>
              <a:t>‹Nº›</a:t>
            </a:fld>
            <a:endParaRPr lang="es-ES"/>
          </a:p>
        </p:txBody>
      </p:sp>
    </p:spTree>
    <p:extLst>
      <p:ext uri="{BB962C8B-B14F-4D97-AF65-F5344CB8AC3E}">
        <p14:creationId xmlns:p14="http://schemas.microsoft.com/office/powerpoint/2010/main" val="4287581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6F3BCA-865E-29E7-68A0-E83AF571A2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0F3C2CD-3FCA-662A-E837-8A83070B1F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4FA65AC-2B34-DEFF-7363-D643E740D6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1760E6B-1196-786B-B993-CF193C99D6F9}"/>
              </a:ext>
            </a:extLst>
          </p:cNvPr>
          <p:cNvSpPr>
            <a:spLocks noGrp="1"/>
          </p:cNvSpPr>
          <p:nvPr>
            <p:ph type="dt" sz="half" idx="10"/>
          </p:nvPr>
        </p:nvSpPr>
        <p:spPr/>
        <p:txBody>
          <a:bodyPr/>
          <a:lstStyle/>
          <a:p>
            <a:fld id="{FE2B7CA8-529F-44B7-914D-1B87AC336B9D}" type="datetimeFigureOut">
              <a:rPr lang="es-ES" smtClean="0"/>
              <a:t>04/04/2024</a:t>
            </a:fld>
            <a:endParaRPr lang="es-ES"/>
          </a:p>
        </p:txBody>
      </p:sp>
      <p:sp>
        <p:nvSpPr>
          <p:cNvPr id="6" name="Marcador de pie de página 5">
            <a:extLst>
              <a:ext uri="{FF2B5EF4-FFF2-40B4-BE49-F238E27FC236}">
                <a16:creationId xmlns:a16="http://schemas.microsoft.com/office/drawing/2014/main" id="{2D1625B5-4CAC-BCC9-CD3B-2CE86F9E075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E98DF28-1991-1E55-5771-4DC99E741367}"/>
              </a:ext>
            </a:extLst>
          </p:cNvPr>
          <p:cNvSpPr>
            <a:spLocks noGrp="1"/>
          </p:cNvSpPr>
          <p:nvPr>
            <p:ph type="sldNum" sz="quarter" idx="12"/>
          </p:nvPr>
        </p:nvSpPr>
        <p:spPr/>
        <p:txBody>
          <a:bodyPr/>
          <a:lstStyle/>
          <a:p>
            <a:fld id="{672AFCEE-77AA-43A3-B1CE-268EBBAB9D06}" type="slidenum">
              <a:rPr lang="es-ES" smtClean="0"/>
              <a:t>‹Nº›</a:t>
            </a:fld>
            <a:endParaRPr lang="es-ES"/>
          </a:p>
        </p:txBody>
      </p:sp>
    </p:spTree>
    <p:extLst>
      <p:ext uri="{BB962C8B-B14F-4D97-AF65-F5344CB8AC3E}">
        <p14:creationId xmlns:p14="http://schemas.microsoft.com/office/powerpoint/2010/main" val="3381345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B337231-0C0F-8765-07C7-48D3A73F93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51BF194-C620-E49D-C801-2ECBA229A6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F70D5E7-8BE0-F98C-3C72-BA4B3196AF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E2B7CA8-529F-44B7-914D-1B87AC336B9D}" type="datetimeFigureOut">
              <a:rPr lang="es-ES" smtClean="0"/>
              <a:t>04/04/2024</a:t>
            </a:fld>
            <a:endParaRPr lang="es-ES"/>
          </a:p>
        </p:txBody>
      </p:sp>
      <p:sp>
        <p:nvSpPr>
          <p:cNvPr id="5" name="Marcador de pie de página 4">
            <a:extLst>
              <a:ext uri="{FF2B5EF4-FFF2-40B4-BE49-F238E27FC236}">
                <a16:creationId xmlns:a16="http://schemas.microsoft.com/office/drawing/2014/main" id="{F7CA03FD-F10C-51DC-A13D-55EA4A5752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448E19F6-8C13-DEF6-9A4D-2C8EA5E1FC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72AFCEE-77AA-43A3-B1CE-268EBBAB9D06}" type="slidenum">
              <a:rPr lang="es-ES" smtClean="0"/>
              <a:t>‹Nº›</a:t>
            </a:fld>
            <a:endParaRPr lang="es-ES"/>
          </a:p>
        </p:txBody>
      </p:sp>
    </p:spTree>
    <p:extLst>
      <p:ext uri="{BB962C8B-B14F-4D97-AF65-F5344CB8AC3E}">
        <p14:creationId xmlns:p14="http://schemas.microsoft.com/office/powerpoint/2010/main" val="1111187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A8C5A5D-C097-250F-C412-A066F22281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EB86F53-0E69-64C8-D38A-0CE4DF0154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72EFC70-42B9-B440-F5BA-8206107C25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B62E05-ADC2-4122-9268-6A08E038518D}" type="datetimeFigureOut">
              <a:rPr lang="es-ES" smtClean="0"/>
              <a:t>04/04/2024</a:t>
            </a:fld>
            <a:endParaRPr lang="es-ES"/>
          </a:p>
        </p:txBody>
      </p:sp>
      <p:sp>
        <p:nvSpPr>
          <p:cNvPr id="5" name="Marcador de pie de página 4">
            <a:extLst>
              <a:ext uri="{FF2B5EF4-FFF2-40B4-BE49-F238E27FC236}">
                <a16:creationId xmlns:a16="http://schemas.microsoft.com/office/drawing/2014/main" id="{C562F63B-6DDF-4238-57D3-96A0D44BF5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2CFEBC9-A1F7-84A7-30FE-3B9A352387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8279A24-7FEC-48AB-9F00-4A19033EAC4E}" type="slidenum">
              <a:rPr lang="es-ES" smtClean="0"/>
              <a:t>‹Nº›</a:t>
            </a:fld>
            <a:endParaRPr lang="es-ES"/>
          </a:p>
        </p:txBody>
      </p:sp>
    </p:spTree>
    <p:extLst>
      <p:ext uri="{BB962C8B-B14F-4D97-AF65-F5344CB8AC3E}">
        <p14:creationId xmlns:p14="http://schemas.microsoft.com/office/powerpoint/2010/main" val="13419977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2.jpeg"/></Relationships>
</file>

<file path=ppt/slides/_rels/slide13.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png"/><Relationship Id="rId3" Type="http://schemas.openxmlformats.org/officeDocument/2006/relationships/image" Target="../media/image4.jpeg"/><Relationship Id="rId7" Type="http://schemas.openxmlformats.org/officeDocument/2006/relationships/image" Target="../media/image7.jpeg"/><Relationship Id="rId12"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1.png"/><Relationship Id="rId5" Type="http://schemas.microsoft.com/office/2007/relationships/hdphoto" Target="../media/hdphoto1.wdp"/><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jpeg"/><Relationship Id="rId7" Type="http://schemas.openxmlformats.org/officeDocument/2006/relationships/image" Target="../media/image21.jpeg"/><Relationship Id="rId2" Type="http://schemas.openxmlformats.org/officeDocument/2006/relationships/image" Target="../media/image17.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0.pn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95138B80-96FB-BEFA-D2B7-BF74EEA1E75F}"/>
              </a:ext>
            </a:extLst>
          </p:cNvPr>
          <p:cNvSpPr txBox="1"/>
          <p:nvPr/>
        </p:nvSpPr>
        <p:spPr>
          <a:xfrm>
            <a:off x="2149642" y="517690"/>
            <a:ext cx="7892716" cy="3438294"/>
          </a:xfrm>
          <a:prstGeom prst="rect">
            <a:avLst/>
          </a:prstGeom>
          <a:noFill/>
        </p:spPr>
        <p:txBody>
          <a:bodyPr wrap="square" rtlCol="0">
            <a:prstTxWarp prst="textFadeDown">
              <a:avLst>
                <a:gd name="adj" fmla="val 17290"/>
              </a:avLst>
            </a:prstTxWarp>
            <a:spAutoFit/>
          </a:bodyPr>
          <a:lstStyle/>
          <a:p>
            <a:pPr algn="ctr"/>
            <a:r>
              <a:rPr lang="uk-UA" sz="7200" b="1" dirty="0">
                <a:ln w="25400" cmpd="sng">
                  <a:solidFill>
                    <a:srgbClr val="FFFF00"/>
                  </a:solidFill>
                  <a:prstDash val="solid"/>
                </a:ln>
                <a:solidFill>
                  <a:schemeClr val="bg1"/>
                </a:solidFill>
                <a:effectLst/>
              </a:rPr>
              <a:t>У ТЕМРЯВІ СЯЄ СВІТЛО</a:t>
            </a:r>
            <a:endParaRPr lang="es-ES" sz="7200" b="1" spc="600" dirty="0">
              <a:ln w="25400" cmpd="sng">
                <a:solidFill>
                  <a:srgbClr val="FFFF00"/>
                </a:solidFill>
                <a:prstDash val="solid"/>
              </a:ln>
              <a:solidFill>
                <a:schemeClr val="bg1"/>
              </a:solidFill>
              <a:effectLst/>
            </a:endParaRPr>
          </a:p>
        </p:txBody>
      </p:sp>
      <p:sp>
        <p:nvSpPr>
          <p:cNvPr id="5" name="CuadroTexto 4">
            <a:extLst>
              <a:ext uri="{FF2B5EF4-FFF2-40B4-BE49-F238E27FC236}">
                <a16:creationId xmlns:a16="http://schemas.microsoft.com/office/drawing/2014/main" id="{F8258DF7-4841-EEAF-4B52-78106B53AFEA}"/>
              </a:ext>
            </a:extLst>
          </p:cNvPr>
          <p:cNvSpPr txBox="1"/>
          <p:nvPr/>
        </p:nvSpPr>
        <p:spPr>
          <a:xfrm>
            <a:off x="8602608" y="6447415"/>
            <a:ext cx="3501407" cy="338554"/>
          </a:xfrm>
          <a:prstGeom prst="rect">
            <a:avLst/>
          </a:prstGeom>
          <a:noFill/>
        </p:spPr>
        <p:txBody>
          <a:bodyPr wrap="none" rtlCol="0">
            <a:spAutoFit/>
          </a:bodyPr>
          <a:lstStyle/>
          <a:p>
            <a:pPr algn="r"/>
            <a:r>
              <a:rPr lang="es-ES" sz="1600" b="1" dirty="0">
                <a:solidFill>
                  <a:srgbClr val="D8DBCF"/>
                </a:solidFill>
              </a:rPr>
              <a:t>Lección 3 para el 20 de abril de 2024</a:t>
            </a:r>
          </a:p>
        </p:txBody>
      </p:sp>
    </p:spTree>
    <p:extLst>
      <p:ext uri="{BB962C8B-B14F-4D97-AF65-F5344CB8AC3E}">
        <p14:creationId xmlns:p14="http://schemas.microsoft.com/office/powerpoint/2010/main" val="4173482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CC993C9-085C-F81E-D214-F8CA7088D6F6}"/>
              </a:ext>
            </a:extLst>
          </p:cNvPr>
          <p:cNvSpPr txBox="1"/>
          <p:nvPr/>
        </p:nvSpPr>
        <p:spPr>
          <a:xfrm>
            <a:off x="1384760" y="1604823"/>
            <a:ext cx="10609444" cy="4970591"/>
          </a:xfrm>
          <a:prstGeom prst="rect">
            <a:avLst/>
          </a:prstGeom>
          <a:noFill/>
        </p:spPr>
        <p:txBody>
          <a:bodyPr wrap="square">
            <a:spAutoFit/>
          </a:bodyPr>
          <a:lstStyle/>
          <a:p>
            <a:pPr>
              <a:spcBef>
                <a:spcPts val="600"/>
              </a:spcBef>
            </a:pPr>
            <a:r>
              <a:rPr lang="uk-UA" sz="2600" b="1" dirty="0">
                <a:latin typeface="Constantia" panose="02030602050306030303" pitchFamily="18" charset="0"/>
              </a:rPr>
              <a:t>«Духовна темрява покрила землю і густа темрява покрила людей. У багатьох церквах існує скептицизм і недовіра щодо тлумачення Святого Письма. Багато, багато хто ставить під сумнів достовірність і істинність Святого Письма. Людські міркування та фантазії людського серця підривають натхненність Слова Божого […]</a:t>
            </a:r>
          </a:p>
          <a:p>
            <a:pPr>
              <a:spcBef>
                <a:spcPts val="600"/>
              </a:spcBef>
            </a:pPr>
            <a:r>
              <a:rPr lang="uk-UA" sz="2600" b="1" dirty="0">
                <a:latin typeface="Constantia" panose="02030602050306030303" pitchFamily="18" charset="0"/>
              </a:rPr>
              <a:t>Ця Свята Книга витримала атаки сатани, який об’єднався з нечестивими, щоб покрити хмарами й темрявою все божественне за своєю суттю. Але Господь зберіг цю Священну Книгу в її теперішньому вигляді Своєю власною чудодійною силою, як карту або курс для людської родини, щоб показати нам шлях до неба.</a:t>
            </a:r>
            <a:r>
              <a:rPr lang="es-ES" sz="2600" b="1" dirty="0">
                <a:latin typeface="Constantia" panose="02030602050306030303" pitchFamily="18" charset="0"/>
              </a:rPr>
              <a:t>”</a:t>
            </a:r>
          </a:p>
        </p:txBody>
      </p:sp>
      <p:sp>
        <p:nvSpPr>
          <p:cNvPr id="4" name="CuadroTexto 3">
            <a:extLst>
              <a:ext uri="{FF2B5EF4-FFF2-40B4-BE49-F238E27FC236}">
                <a16:creationId xmlns:a16="http://schemas.microsoft.com/office/drawing/2014/main" id="{6B0A910F-9D13-2784-0B18-6D83BFC33762}"/>
              </a:ext>
            </a:extLst>
          </p:cNvPr>
          <p:cNvSpPr txBox="1"/>
          <p:nvPr/>
        </p:nvSpPr>
        <p:spPr>
          <a:xfrm>
            <a:off x="1235413" y="58368"/>
            <a:ext cx="10885251" cy="307777"/>
          </a:xfrm>
          <a:prstGeom prst="rect">
            <a:avLst/>
          </a:prstGeom>
          <a:noFill/>
        </p:spPr>
        <p:txBody>
          <a:bodyPr wrap="square" rtlCol="0">
            <a:spAutoFit/>
          </a:bodyPr>
          <a:lstStyle/>
          <a:p>
            <a:pPr algn="ctr"/>
            <a:r>
              <a:rPr lang="ru-RU" sz="1400" b="1" dirty="0"/>
              <a:t>E. G. W. (</a:t>
            </a:r>
            <a:r>
              <a:rPr lang="ru-RU" sz="1400" b="1" dirty="0" err="1"/>
              <a:t>Вибрані</a:t>
            </a:r>
            <a:r>
              <a:rPr lang="ru-RU" sz="1400" b="1" dirty="0"/>
              <a:t> </a:t>
            </a:r>
            <a:r>
              <a:rPr lang="ru-RU" sz="1400" b="1" dirty="0" err="1"/>
              <a:t>послання</a:t>
            </a:r>
            <a:r>
              <a:rPr lang="ru-RU" sz="1400" b="1" dirty="0"/>
              <a:t>, том 1, </a:t>
            </a:r>
            <a:r>
              <a:rPr lang="ru-RU" sz="1400" b="1" dirty="0" err="1"/>
              <a:t>сторінка</a:t>
            </a:r>
            <a:r>
              <a:rPr lang="ru-RU" sz="1400" b="1" dirty="0"/>
              <a:t> 17</a:t>
            </a:r>
            <a:r>
              <a:rPr lang="es-ES" sz="1400" b="1" dirty="0"/>
              <a:t>)</a:t>
            </a:r>
          </a:p>
        </p:txBody>
      </p:sp>
    </p:spTree>
    <p:extLst>
      <p:ext uri="{BB962C8B-B14F-4D97-AF65-F5344CB8AC3E}">
        <p14:creationId xmlns:p14="http://schemas.microsoft.com/office/powerpoint/2010/main" val="3202847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BBC3E82-9916-6BBB-A8F7-D338B28A7E4A}"/>
              </a:ext>
            </a:extLst>
          </p:cNvPr>
          <p:cNvSpPr txBox="1"/>
          <p:nvPr/>
        </p:nvSpPr>
        <p:spPr>
          <a:xfrm>
            <a:off x="1446998" y="2921168"/>
            <a:ext cx="9298004" cy="1015663"/>
          </a:xfrm>
          <a:prstGeom prst="rect">
            <a:avLst/>
          </a:prstGeom>
          <a:noFill/>
        </p:spPr>
        <p:txBody>
          <a:bodyPr wrap="square">
            <a:spAutoFit/>
          </a:bodyPr>
          <a:lstStyle/>
          <a:p>
            <a:pPr algn="ctr"/>
            <a:r>
              <a:rPr lang="uk-UA" sz="6000" b="1" dirty="0">
                <a:ln w="6600">
                  <a:solidFill>
                    <a:srgbClr val="132960"/>
                  </a:solidFill>
                  <a:prstDash val="solid"/>
                </a:ln>
                <a:solidFill>
                  <a:srgbClr val="FFFFFF"/>
                </a:solidFill>
                <a:effectLst>
                  <a:outerShdw dist="50800" dir="2700000" algn="tl" rotWithShape="0">
                    <a:srgbClr val="132960"/>
                  </a:outerShdw>
                </a:effectLst>
              </a:rPr>
              <a:t>БИТВА ЗА РОЗУМ</a:t>
            </a:r>
            <a:endParaRPr lang="es-ES" sz="6000" b="1" dirty="0">
              <a:ln w="6600">
                <a:solidFill>
                  <a:srgbClr val="132960"/>
                </a:solidFill>
                <a:prstDash val="solid"/>
              </a:ln>
              <a:solidFill>
                <a:srgbClr val="FFFFFF"/>
              </a:solidFill>
              <a:effectLst>
                <a:outerShdw dist="50800" dir="2700000" algn="tl" rotWithShape="0">
                  <a:srgbClr val="132960"/>
                </a:outerShdw>
              </a:effectLst>
            </a:endParaRPr>
          </a:p>
        </p:txBody>
      </p:sp>
    </p:spTree>
    <p:extLst>
      <p:ext uri="{BB962C8B-B14F-4D97-AF65-F5344CB8AC3E}">
        <p14:creationId xmlns:p14="http://schemas.microsoft.com/office/powerpoint/2010/main" val="39872204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F3A1A4B-D33D-DA61-9C6D-E6CF22BFC4F9}"/>
              </a:ext>
            </a:extLst>
          </p:cNvPr>
          <p:cNvSpPr txBox="1"/>
          <p:nvPr/>
        </p:nvSpPr>
        <p:spPr>
          <a:xfrm>
            <a:off x="301558" y="442425"/>
            <a:ext cx="10126494" cy="646331"/>
          </a:xfrm>
          <a:prstGeom prst="rect">
            <a:avLst/>
          </a:prstGeom>
          <a:solidFill>
            <a:srgbClr val="889FB8"/>
          </a:solidFill>
          <a:ln>
            <a:noFill/>
          </a:ln>
          <a:effectLst>
            <a:innerShdw blurRad="114300">
              <a:prstClr val="black"/>
            </a:innerShdw>
          </a:effectLst>
        </p:spPr>
        <p:style>
          <a:lnRef idx="1">
            <a:schemeClr val="dk1"/>
          </a:lnRef>
          <a:fillRef idx="2">
            <a:schemeClr val="dk1"/>
          </a:fillRef>
          <a:effectRef idx="1">
            <a:schemeClr val="dk1"/>
          </a:effectRef>
          <a:fontRef idx="minor">
            <a:schemeClr val="dk1"/>
          </a:fontRef>
        </p:style>
        <p:txBody>
          <a:bodyPr wrap="square">
            <a:spAutoFit/>
          </a:bodyPr>
          <a:lstStyle/>
          <a:p>
            <a:pPr algn="ctr"/>
            <a:r>
              <a:rPr lang="uk-UA" b="1" dirty="0">
                <a:solidFill>
                  <a:schemeClr val="bg1"/>
                </a:solidFill>
                <a:effectLst>
                  <a:outerShdw blurRad="38100" dist="38100" dir="2700000" algn="tl">
                    <a:srgbClr val="000000">
                      <a:alpha val="43137"/>
                    </a:srgbClr>
                  </a:outerShdw>
                </a:effectLst>
                <a:latin typeface="Comic Sans MS" panose="030F0702030302020204" pitchFamily="66" charset="0"/>
              </a:rPr>
              <a:t>«Бог цього світу засліпив розуми цих невіруючих, щоб вони не бачили світла славної Євангелії Христа, Який є образом Бога» (2 </a:t>
            </a:r>
            <a:r>
              <a:rPr lang="uk-UA" b="1" dirty="0" err="1">
                <a:solidFill>
                  <a:schemeClr val="bg1"/>
                </a:solidFill>
                <a:effectLst>
                  <a:outerShdw blurRad="38100" dist="38100" dir="2700000" algn="tl">
                    <a:srgbClr val="000000">
                      <a:alpha val="43137"/>
                    </a:srgbClr>
                  </a:outerShdw>
                </a:effectLst>
                <a:latin typeface="Comic Sans MS" panose="030F0702030302020204" pitchFamily="66" charset="0"/>
              </a:rPr>
              <a:t>Коринтян</a:t>
            </a:r>
            <a:r>
              <a:rPr lang="uk-UA" b="1" dirty="0">
                <a:solidFill>
                  <a:schemeClr val="bg1"/>
                </a:solidFill>
                <a:effectLst>
                  <a:outerShdw blurRad="38100" dist="38100" dir="2700000" algn="tl">
                    <a:srgbClr val="000000">
                      <a:alpha val="43137"/>
                    </a:srgbClr>
                  </a:outerShdw>
                </a:effectLst>
                <a:latin typeface="Comic Sans MS" panose="030F0702030302020204" pitchFamily="66" charset="0"/>
              </a:rPr>
              <a:t> 4:4 </a:t>
            </a:r>
            <a:r>
              <a:rPr lang="es-ES" b="1" dirty="0">
                <a:solidFill>
                  <a:schemeClr val="bg1"/>
                </a:solidFill>
                <a:effectLst>
                  <a:outerShdw blurRad="38100" dist="38100" dir="2700000" algn="tl">
                    <a:srgbClr val="000000">
                      <a:alpha val="43137"/>
                    </a:srgbClr>
                  </a:outerShdw>
                </a:effectLst>
                <a:latin typeface="Comic Sans MS" panose="030F0702030302020204" pitchFamily="66" charset="0"/>
              </a:rPr>
              <a:t>NIV)</a:t>
            </a:r>
          </a:p>
        </p:txBody>
      </p:sp>
      <p:sp>
        <p:nvSpPr>
          <p:cNvPr id="4" name="CuadroTexto 3">
            <a:extLst>
              <a:ext uri="{FF2B5EF4-FFF2-40B4-BE49-F238E27FC236}">
                <a16:creationId xmlns:a16="http://schemas.microsoft.com/office/drawing/2014/main" id="{27CE2429-13E7-8830-A05C-9623E1D98697}"/>
              </a:ext>
            </a:extLst>
          </p:cNvPr>
          <p:cNvSpPr txBox="1"/>
          <p:nvPr/>
        </p:nvSpPr>
        <p:spPr>
          <a:xfrm>
            <a:off x="71718" y="1274555"/>
            <a:ext cx="9111193" cy="1015663"/>
          </a:xfrm>
          <a:prstGeom prst="rect">
            <a:avLst/>
          </a:prstGeom>
          <a:noFill/>
        </p:spPr>
        <p:txBody>
          <a:bodyPr wrap="square" rtlCol="0">
            <a:spAutoFit/>
          </a:bodyPr>
          <a:lstStyle/>
          <a:p>
            <a:pPr>
              <a:spcBef>
                <a:spcPts val="600"/>
              </a:spcBef>
            </a:pPr>
            <a:r>
              <a:rPr lang="ru-RU" sz="2000" b="1" dirty="0" err="1"/>
              <a:t>Іспанська</a:t>
            </a:r>
            <a:r>
              <a:rPr lang="ru-RU" sz="2000" b="1" dirty="0"/>
              <a:t> </a:t>
            </a:r>
            <a:r>
              <a:rPr lang="ru-RU" sz="2000" b="1" dirty="0" err="1"/>
              <a:t>приказка</a:t>
            </a:r>
            <a:r>
              <a:rPr lang="ru-RU" sz="2000" b="1" dirty="0"/>
              <a:t> говорить: «</a:t>
            </a:r>
            <a:r>
              <a:rPr lang="ru-RU" sz="2000" b="1" dirty="0" err="1"/>
              <a:t>Немає</a:t>
            </a:r>
            <a:r>
              <a:rPr lang="ru-RU" sz="2000" b="1" dirty="0"/>
              <a:t> </a:t>
            </a:r>
            <a:r>
              <a:rPr lang="ru-RU" sz="2000" b="1" dirty="0" err="1"/>
              <a:t>гіршого</a:t>
            </a:r>
            <a:r>
              <a:rPr lang="ru-RU" sz="2000" b="1" dirty="0"/>
              <a:t> </a:t>
            </a:r>
            <a:r>
              <a:rPr lang="ru-RU" sz="2000" b="1" dirty="0" err="1"/>
              <a:t>сліпого</a:t>
            </a:r>
            <a:r>
              <a:rPr lang="ru-RU" sz="2000" b="1" dirty="0"/>
              <a:t>, </a:t>
            </a:r>
            <a:r>
              <a:rPr lang="ru-RU" sz="2000" b="1" dirty="0" err="1"/>
              <a:t>ніж</a:t>
            </a:r>
            <a:r>
              <a:rPr lang="ru-RU" sz="2000" b="1" dirty="0"/>
              <a:t> той, </a:t>
            </a:r>
            <a:r>
              <a:rPr lang="ru-RU" sz="2000" b="1" dirty="0" err="1"/>
              <a:t>хто</a:t>
            </a:r>
            <a:r>
              <a:rPr lang="ru-RU" sz="2000" b="1" dirty="0"/>
              <a:t> не </a:t>
            </a:r>
            <a:r>
              <a:rPr lang="ru-RU" sz="2000" b="1" dirty="0" err="1"/>
              <a:t>хоче</a:t>
            </a:r>
            <a:r>
              <a:rPr lang="ru-RU" sz="2000" b="1" dirty="0"/>
              <a:t> </a:t>
            </a:r>
            <a:r>
              <a:rPr lang="ru-RU" sz="2000" b="1" dirty="0" err="1"/>
              <a:t>бачити</a:t>
            </a:r>
            <a:r>
              <a:rPr lang="ru-RU" sz="2000" b="1" dirty="0"/>
              <a:t>». </a:t>
            </a:r>
            <a:r>
              <a:rPr lang="ru-RU" sz="2000" b="1" dirty="0" err="1"/>
              <a:t>Тобто</a:t>
            </a:r>
            <a:r>
              <a:rPr lang="ru-RU" sz="2000" b="1" dirty="0"/>
              <a:t> </a:t>
            </a:r>
            <a:r>
              <a:rPr lang="ru-RU" sz="2000" b="1" dirty="0" err="1"/>
              <a:t>марно</a:t>
            </a:r>
            <a:r>
              <a:rPr lang="ru-RU" sz="2000" b="1" dirty="0"/>
              <a:t> </a:t>
            </a:r>
            <a:r>
              <a:rPr lang="ru-RU" sz="2000" b="1" dirty="0" err="1"/>
              <a:t>переконувати</a:t>
            </a:r>
            <a:r>
              <a:rPr lang="ru-RU" sz="2000" b="1" dirty="0"/>
              <a:t> </a:t>
            </a:r>
            <a:r>
              <a:rPr lang="ru-RU" sz="2000" b="1" dirty="0" err="1"/>
              <a:t>когось</a:t>
            </a:r>
            <a:r>
              <a:rPr lang="ru-RU" sz="2000" b="1" dirty="0"/>
              <a:t> </a:t>
            </a:r>
            <a:r>
              <a:rPr lang="ru-RU" sz="2000" b="1" dirty="0" err="1"/>
              <a:t>побачити</a:t>
            </a:r>
            <a:r>
              <a:rPr lang="ru-RU" sz="2000" b="1" dirty="0"/>
              <a:t> те, </a:t>
            </a:r>
            <a:r>
              <a:rPr lang="ru-RU" sz="2000" b="1" dirty="0" err="1"/>
              <a:t>чого</a:t>
            </a:r>
            <a:r>
              <a:rPr lang="ru-RU" sz="2000" b="1" dirty="0"/>
              <a:t> вони не </a:t>
            </a:r>
            <a:r>
              <a:rPr lang="ru-RU" sz="2000" b="1" dirty="0" err="1"/>
              <a:t>хочуть</a:t>
            </a:r>
            <a:r>
              <a:rPr lang="ru-RU" sz="2000" b="1" dirty="0"/>
              <a:t> </a:t>
            </a:r>
            <a:r>
              <a:rPr lang="ru-RU" sz="2000" b="1" dirty="0" err="1"/>
              <a:t>бачити</a:t>
            </a:r>
            <a:r>
              <a:rPr lang="ru-RU" sz="2000" b="1" dirty="0"/>
              <a:t>. Так само і з </a:t>
            </a:r>
            <a:r>
              <a:rPr lang="ru-RU" sz="2000" b="1" dirty="0" err="1"/>
              <a:t>тими</a:t>
            </a:r>
            <a:r>
              <a:rPr lang="ru-RU" sz="2000" b="1" dirty="0"/>
              <a:t>, кого «бог </a:t>
            </a:r>
            <a:r>
              <a:rPr lang="ru-RU" sz="2000" b="1" dirty="0" err="1"/>
              <a:t>світу</a:t>
            </a:r>
            <a:r>
              <a:rPr lang="ru-RU" sz="2000" b="1" dirty="0"/>
              <a:t> </a:t>
            </a:r>
            <a:r>
              <a:rPr lang="ru-RU" sz="2000" b="1" dirty="0" err="1"/>
              <a:t>цього</a:t>
            </a:r>
            <a:r>
              <a:rPr lang="ru-RU" sz="2000" b="1" dirty="0"/>
              <a:t>» </a:t>
            </a:r>
            <a:r>
              <a:rPr lang="ru-RU" sz="2000" b="1" dirty="0" err="1"/>
              <a:t>осліпив</a:t>
            </a:r>
            <a:r>
              <a:rPr lang="ru-RU" sz="2000" b="1" dirty="0"/>
              <a:t> (2Кор. 4:4).</a:t>
            </a:r>
            <a:endParaRPr lang="es-ES" sz="2000" b="1" dirty="0"/>
          </a:p>
        </p:txBody>
      </p:sp>
      <p:pic>
        <p:nvPicPr>
          <p:cNvPr id="5" name="Imagen 4" descr="Imagen que contiene hombre, roca, comida, grande&#10;&#10;Descripción generada automáticamente">
            <a:extLst>
              <a:ext uri="{FF2B5EF4-FFF2-40B4-BE49-F238E27FC236}">
                <a16:creationId xmlns:a16="http://schemas.microsoft.com/office/drawing/2014/main" id="{79703241-4C15-D672-B25C-071C1D50CC7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182911" y="1342696"/>
            <a:ext cx="2847724" cy="2294155"/>
          </a:xfrm>
          <a:prstGeom prst="round2DiagRect">
            <a:avLst>
              <a:gd name="adj1" fmla="val 16667"/>
              <a:gd name="adj2" fmla="val 0"/>
            </a:avLst>
          </a:prstGeom>
          <a:ln w="38100" cap="sq">
            <a:solidFill>
              <a:schemeClr val="accent3">
                <a:lumMod val="50000"/>
              </a:schemeClr>
            </a:solidFill>
            <a:miter lim="800000"/>
          </a:ln>
          <a:effectLst>
            <a:outerShdw blurRad="254000" algn="tl" rotWithShape="0">
              <a:srgbClr val="000000">
                <a:alpha val="43000"/>
              </a:srgbClr>
            </a:outerShdw>
          </a:effectLst>
        </p:spPr>
      </p:pic>
      <p:pic>
        <p:nvPicPr>
          <p:cNvPr id="7" name="Imagen 6" descr="Persona en el agua&#10;&#10;Descripción generada automáticamente con confianza media">
            <a:extLst>
              <a:ext uri="{FF2B5EF4-FFF2-40B4-BE49-F238E27FC236}">
                <a16:creationId xmlns:a16="http://schemas.microsoft.com/office/drawing/2014/main" id="{6575DDB2-588D-DE72-86D7-B59503C7E79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54497" y="3646717"/>
            <a:ext cx="3121152" cy="3121152"/>
          </a:xfrm>
          <a:prstGeom prst="round2DiagRect">
            <a:avLst>
              <a:gd name="adj1" fmla="val 16667"/>
              <a:gd name="adj2" fmla="val 16830"/>
            </a:avLst>
          </a:prstGeom>
          <a:ln w="38100" cap="sq">
            <a:solidFill>
              <a:srgbClr val="FFFFFF"/>
            </a:solidFill>
            <a:miter lim="800000"/>
          </a:ln>
          <a:effectLst>
            <a:outerShdw blurRad="254000" algn="tl" rotWithShape="0">
              <a:srgbClr val="000000">
                <a:alpha val="43000"/>
              </a:srgbClr>
            </a:outerShdw>
          </a:effectLst>
        </p:spPr>
      </p:pic>
      <p:sp>
        <p:nvSpPr>
          <p:cNvPr id="9" name="CuadroTexto 8">
            <a:extLst>
              <a:ext uri="{FF2B5EF4-FFF2-40B4-BE49-F238E27FC236}">
                <a16:creationId xmlns:a16="http://schemas.microsoft.com/office/drawing/2014/main" id="{EC6C5F2D-B01E-4559-10A4-CBAB167AE0E0}"/>
              </a:ext>
            </a:extLst>
          </p:cNvPr>
          <p:cNvSpPr txBox="1"/>
          <p:nvPr/>
        </p:nvSpPr>
        <p:spPr>
          <a:xfrm>
            <a:off x="3431835" y="3650111"/>
            <a:ext cx="5484517" cy="1631216"/>
          </a:xfrm>
          <a:prstGeom prst="rect">
            <a:avLst/>
          </a:prstGeom>
          <a:noFill/>
        </p:spPr>
        <p:txBody>
          <a:bodyPr wrap="square">
            <a:spAutoFit/>
          </a:bodyPr>
          <a:lstStyle/>
          <a:p>
            <a:pPr>
              <a:spcBef>
                <a:spcPts val="600"/>
              </a:spcBef>
            </a:pPr>
            <a:r>
              <a:rPr lang="uk-UA" sz="2000" b="1" dirty="0"/>
              <a:t>Але нікому не потрібно залишатися в цьому стані. Коли розум перебуває в духовній темряві, є світло, яке може і буде світити в ньому: «Світло [Ісус] світить у темряві, і темрява не огорнула його» (Іван 1:5).</a:t>
            </a:r>
            <a:endParaRPr lang="es-ES" sz="2000" b="1" dirty="0"/>
          </a:p>
        </p:txBody>
      </p:sp>
      <p:pic>
        <p:nvPicPr>
          <p:cNvPr id="11" name="Imagen 10" descr="Un dibujo de una mujer sentada en una silla&#10;&#10;Descripción generada automáticamente con confianza baja">
            <a:extLst>
              <a:ext uri="{FF2B5EF4-FFF2-40B4-BE49-F238E27FC236}">
                <a16:creationId xmlns:a16="http://schemas.microsoft.com/office/drawing/2014/main" id="{156093E2-A08D-6EA9-62C3-F93461B7D74B}"/>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8978629" y="3890791"/>
            <a:ext cx="3058874" cy="2786135"/>
          </a:xfrm>
          <a:prstGeom prst="round2DiagRect">
            <a:avLst>
              <a:gd name="adj1" fmla="val 0"/>
              <a:gd name="adj2" fmla="val 15013"/>
            </a:avLst>
          </a:prstGeom>
          <a:ln w="38100" cap="sq">
            <a:solidFill>
              <a:srgbClr val="E18B61"/>
            </a:solidFill>
            <a:miter lim="800000"/>
          </a:ln>
          <a:effectLst>
            <a:outerShdw blurRad="254000" algn="tl" rotWithShape="0">
              <a:srgbClr val="000000">
                <a:alpha val="43000"/>
              </a:srgbClr>
            </a:outerShdw>
          </a:effectLst>
        </p:spPr>
      </p:pic>
      <p:sp>
        <p:nvSpPr>
          <p:cNvPr id="6" name="CuadroTexto 5">
            <a:extLst>
              <a:ext uri="{FF2B5EF4-FFF2-40B4-BE49-F238E27FC236}">
                <a16:creationId xmlns:a16="http://schemas.microsoft.com/office/drawing/2014/main" id="{1B900FD6-144B-AAD3-682C-B5CF20B12726}"/>
              </a:ext>
            </a:extLst>
          </p:cNvPr>
          <p:cNvSpPr txBox="1"/>
          <p:nvPr/>
        </p:nvSpPr>
        <p:spPr>
          <a:xfrm>
            <a:off x="71718" y="2290218"/>
            <a:ext cx="9033371" cy="1323439"/>
          </a:xfrm>
          <a:prstGeom prst="rect">
            <a:avLst/>
          </a:prstGeom>
          <a:noFill/>
        </p:spPr>
        <p:txBody>
          <a:bodyPr wrap="square">
            <a:spAutoFit/>
          </a:bodyPr>
          <a:lstStyle/>
          <a:p>
            <a:pPr>
              <a:spcBef>
                <a:spcPts val="600"/>
              </a:spcBef>
            </a:pPr>
            <a:r>
              <a:rPr lang="ru-RU" sz="2000" b="1" dirty="0"/>
              <a:t>Брак </a:t>
            </a:r>
            <a:r>
              <a:rPr lang="ru-RU" sz="2000" b="1" dirty="0" err="1"/>
              <a:t>знань</a:t>
            </a:r>
            <a:r>
              <a:rPr lang="ru-RU" sz="2000" b="1" dirty="0"/>
              <a:t> у тих, </a:t>
            </a:r>
            <a:r>
              <a:rPr lang="ru-RU" sz="2000" b="1" dirty="0" err="1"/>
              <a:t>хто</a:t>
            </a:r>
            <a:r>
              <a:rPr lang="ru-RU" sz="2000" b="1" dirty="0"/>
              <a:t> </a:t>
            </a:r>
            <a:r>
              <a:rPr lang="ru-RU" sz="2000" b="1" dirty="0" err="1"/>
              <a:t>заблукав</a:t>
            </a:r>
            <a:r>
              <a:rPr lang="ru-RU" sz="2000" b="1" dirty="0"/>
              <a:t>, не тому, </a:t>
            </a:r>
            <a:r>
              <a:rPr lang="ru-RU" sz="2000" b="1" dirty="0" err="1"/>
              <a:t>що</a:t>
            </a:r>
            <a:r>
              <a:rPr lang="ru-RU" sz="2000" b="1" dirty="0"/>
              <a:t> вони не </a:t>
            </a:r>
            <a:r>
              <a:rPr lang="ru-RU" sz="2000" b="1" dirty="0" err="1"/>
              <a:t>мають</a:t>
            </a:r>
            <a:r>
              <a:rPr lang="ru-RU" sz="2000" b="1" dirty="0"/>
              <a:t> </a:t>
            </a:r>
            <a:r>
              <a:rPr lang="ru-RU" sz="2000" b="1" dirty="0" err="1"/>
              <a:t>здатності</a:t>
            </a:r>
            <a:r>
              <a:rPr lang="ru-RU" sz="2000" b="1" dirty="0"/>
              <a:t> знати. </a:t>
            </a:r>
            <a:r>
              <a:rPr lang="ru-RU" sz="2000" b="1" dirty="0" err="1"/>
              <a:t>Це</a:t>
            </a:r>
            <a:r>
              <a:rPr lang="ru-RU" sz="2000" b="1" dirty="0"/>
              <a:t> тому, </a:t>
            </a:r>
            <a:r>
              <a:rPr lang="ru-RU" sz="2000" b="1" dirty="0" err="1"/>
              <a:t>що</a:t>
            </a:r>
            <a:r>
              <a:rPr lang="ru-RU" sz="2000" b="1" dirty="0"/>
              <a:t> вони не </a:t>
            </a:r>
            <a:r>
              <a:rPr lang="ru-RU" sz="2000" b="1" dirty="0" err="1"/>
              <a:t>хочуть</a:t>
            </a:r>
            <a:r>
              <a:rPr lang="ru-RU" sz="2000" b="1" dirty="0"/>
              <a:t> знати. </a:t>
            </a:r>
            <a:r>
              <a:rPr lang="ru-RU" sz="2000" b="1" dirty="0" err="1"/>
              <a:t>Диявол</a:t>
            </a:r>
            <a:r>
              <a:rPr lang="ru-RU" sz="2000" b="1" dirty="0"/>
              <a:t> </a:t>
            </a:r>
            <a:r>
              <a:rPr lang="ru-RU" sz="2000" b="1" dirty="0" err="1"/>
              <a:t>зайняв</a:t>
            </a:r>
            <a:r>
              <a:rPr lang="ru-RU" sz="2000" b="1" dirty="0"/>
              <a:t> </a:t>
            </a:r>
            <a:r>
              <a:rPr lang="ru-RU" sz="2000" b="1" dirty="0" err="1"/>
              <a:t>їхній</a:t>
            </a:r>
            <a:r>
              <a:rPr lang="ru-RU" sz="2000" b="1" dirty="0"/>
              <a:t> </a:t>
            </a:r>
            <a:r>
              <a:rPr lang="ru-RU" sz="2000" b="1" dirty="0" err="1"/>
              <a:t>розум</a:t>
            </a:r>
            <a:r>
              <a:rPr lang="ru-RU" sz="2000" b="1" dirty="0"/>
              <a:t> </a:t>
            </a:r>
            <a:r>
              <a:rPr lang="ru-RU" sz="2000" b="1" dirty="0" err="1"/>
              <a:t>багатьма</a:t>
            </a:r>
            <a:r>
              <a:rPr lang="ru-RU" sz="2000" b="1" dirty="0"/>
              <a:t> речами, </a:t>
            </a:r>
            <a:r>
              <a:rPr lang="ru-RU" sz="2000" b="1" dirty="0" err="1"/>
              <a:t>які</a:t>
            </a:r>
            <a:r>
              <a:rPr lang="ru-RU" sz="2000" b="1" dirty="0"/>
              <a:t> </a:t>
            </a:r>
            <a:r>
              <a:rPr lang="ru-RU" sz="2000" b="1" dirty="0" err="1"/>
              <a:t>заважають</a:t>
            </a:r>
            <a:r>
              <a:rPr lang="ru-RU" sz="2000" b="1" dirty="0"/>
              <a:t> </a:t>
            </a:r>
            <a:r>
              <a:rPr lang="ru-RU" sz="2000" b="1" dirty="0" err="1"/>
              <a:t>їм</a:t>
            </a:r>
            <a:r>
              <a:rPr lang="ru-RU" sz="2000" b="1" dirty="0"/>
              <a:t> </a:t>
            </a:r>
            <a:r>
              <a:rPr lang="ru-RU" sz="2000" b="1" dirty="0" err="1"/>
              <a:t>думати</a:t>
            </a:r>
            <a:r>
              <a:rPr lang="ru-RU" sz="2000" b="1" dirty="0"/>
              <a:t> про те, </a:t>
            </a:r>
            <a:r>
              <a:rPr lang="ru-RU" sz="2000" b="1" dirty="0" err="1"/>
              <a:t>що</a:t>
            </a:r>
            <a:r>
              <a:rPr lang="ru-RU" sz="2000" b="1" dirty="0"/>
              <a:t> </a:t>
            </a:r>
            <a:r>
              <a:rPr lang="ru-RU" sz="2000" b="1" dirty="0" err="1"/>
              <a:t>справді</a:t>
            </a:r>
            <a:r>
              <a:rPr lang="ru-RU" sz="2000" b="1" dirty="0"/>
              <a:t> </a:t>
            </a:r>
            <a:r>
              <a:rPr lang="ru-RU" sz="2000" b="1" dirty="0" err="1"/>
              <a:t>важливо</a:t>
            </a:r>
            <a:r>
              <a:rPr lang="ru-RU" sz="2000" b="1" dirty="0"/>
              <a:t>: про </a:t>
            </a:r>
            <a:r>
              <a:rPr lang="ru-RU" sz="2000" b="1" dirty="0" err="1"/>
              <a:t>своє</a:t>
            </a:r>
            <a:r>
              <a:rPr lang="ru-RU" sz="2000" b="1" dirty="0"/>
              <a:t> </a:t>
            </a:r>
            <a:r>
              <a:rPr lang="ru-RU" sz="2000" b="1" dirty="0" err="1"/>
              <a:t>спасіння</a:t>
            </a:r>
            <a:r>
              <a:rPr lang="ru-RU" sz="2000" b="1" dirty="0"/>
              <a:t>.</a:t>
            </a:r>
            <a:endParaRPr lang="es-ES" sz="2000" b="1" dirty="0"/>
          </a:p>
        </p:txBody>
      </p:sp>
      <p:sp>
        <p:nvSpPr>
          <p:cNvPr id="10" name="CuadroTexto 9">
            <a:extLst>
              <a:ext uri="{FF2B5EF4-FFF2-40B4-BE49-F238E27FC236}">
                <a16:creationId xmlns:a16="http://schemas.microsoft.com/office/drawing/2014/main" id="{8CD689E5-BAD2-829A-817A-172F1FD280AD}"/>
              </a:ext>
            </a:extLst>
          </p:cNvPr>
          <p:cNvSpPr txBox="1"/>
          <p:nvPr/>
        </p:nvSpPr>
        <p:spPr>
          <a:xfrm>
            <a:off x="3431835" y="5516406"/>
            <a:ext cx="5328326" cy="1015663"/>
          </a:xfrm>
          <a:prstGeom prst="rect">
            <a:avLst/>
          </a:prstGeom>
          <a:noFill/>
        </p:spPr>
        <p:txBody>
          <a:bodyPr wrap="square">
            <a:spAutoFit/>
          </a:bodyPr>
          <a:lstStyle/>
          <a:p>
            <a:pPr>
              <a:spcBef>
                <a:spcPts val="600"/>
              </a:spcBef>
            </a:pPr>
            <a:r>
              <a:rPr lang="uk-UA" sz="2000" b="1" dirty="0"/>
              <a:t>Ті з нас, хто приймає це світло, можуть зруйнувати роботу ворога і змусити світло Ісуса засяяти крізь темряву.</a:t>
            </a:r>
            <a:endParaRPr lang="es-ES" sz="2000" b="1" dirty="0"/>
          </a:p>
        </p:txBody>
      </p:sp>
    </p:spTree>
    <p:extLst>
      <p:ext uri="{BB962C8B-B14F-4D97-AF65-F5344CB8AC3E}">
        <p14:creationId xmlns:p14="http://schemas.microsoft.com/office/powerpoint/2010/main" val="1412875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90"/>
                                          </p:val>
                                        </p:tav>
                                        <p:tav tm="100000">
                                          <p:val>
                                            <p:fltVal val="0"/>
                                          </p:val>
                                        </p:tav>
                                      </p:tavLst>
                                    </p:anim>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9"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strips(upLeft)">
                                      <p:cBhvr>
                                        <p:cTn id="24" dur="500"/>
                                        <p:tgtEl>
                                          <p:spTgt spid="11"/>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heel(1)">
                                      <p:cBhvr>
                                        <p:cTn id="33" dur="1000"/>
                                        <p:tgtEl>
                                          <p:spTgt spid="7"/>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p:bldP spid="6"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CC993C9-085C-F81E-D214-F8CA7088D6F6}"/>
              </a:ext>
            </a:extLst>
          </p:cNvPr>
          <p:cNvSpPr txBox="1"/>
          <p:nvPr/>
        </p:nvSpPr>
        <p:spPr>
          <a:xfrm>
            <a:off x="2157633" y="1128370"/>
            <a:ext cx="9826844" cy="4231928"/>
          </a:xfrm>
          <a:prstGeom prst="rect">
            <a:avLst/>
          </a:prstGeom>
          <a:noFill/>
        </p:spPr>
        <p:txBody>
          <a:bodyPr wrap="square">
            <a:spAutoFit/>
          </a:bodyPr>
          <a:lstStyle/>
          <a:p>
            <a:pPr>
              <a:spcBef>
                <a:spcPts val="600"/>
              </a:spcBef>
            </a:pPr>
            <a:r>
              <a:rPr lang="uk-UA" sz="2400" b="1" dirty="0">
                <a:latin typeface="Constantia" panose="02030602050306030303" pitchFamily="18" charset="0"/>
              </a:rPr>
              <a:t>«Всі ті, хто подорожує дорогою до неба, потребують надійного провідника. Ми не повинні ходити за людською мудрістю. Ми маємо честь чути голос Христа, який промовляє до нас під час нашої подорожі, і Його слова завжди є словами мудрості. ...</a:t>
            </a:r>
          </a:p>
          <a:p>
            <a:pPr>
              <a:spcBef>
                <a:spcPts val="600"/>
              </a:spcBef>
            </a:pPr>
            <a:r>
              <a:rPr lang="uk-UA" sz="2400" b="1" dirty="0">
                <a:latin typeface="Constantia" panose="02030602050306030303" pitchFamily="18" charset="0"/>
              </a:rPr>
              <a:t>Сатана працює з великою старанністю, щоб знищити душі людей. […] Наша єдина безпека полягає в тому, щоб тісно слідувати за Христом, ходити в Його мудрості та практикувати Його істину. Ми не завжди можемо швидко виявити сатанинську роботу; Ми не знаємо, де він ставить свої пастки. Але Ісус розуміє витончені мистецтва ворога і може втримати наші ноги на безпечному шляху».</a:t>
            </a:r>
            <a:endParaRPr lang="es-ES" sz="2400" b="1" dirty="0">
              <a:latin typeface="Constantia" panose="02030602050306030303" pitchFamily="18" charset="0"/>
            </a:endParaRPr>
          </a:p>
        </p:txBody>
      </p:sp>
      <p:sp>
        <p:nvSpPr>
          <p:cNvPr id="4" name="CuadroTexto 3">
            <a:extLst>
              <a:ext uri="{FF2B5EF4-FFF2-40B4-BE49-F238E27FC236}">
                <a16:creationId xmlns:a16="http://schemas.microsoft.com/office/drawing/2014/main" id="{6B0A910F-9D13-2784-0B18-6D83BFC33762}"/>
              </a:ext>
            </a:extLst>
          </p:cNvPr>
          <p:cNvSpPr txBox="1"/>
          <p:nvPr/>
        </p:nvSpPr>
        <p:spPr>
          <a:xfrm>
            <a:off x="8696171" y="6472708"/>
            <a:ext cx="3495829" cy="307777"/>
          </a:xfrm>
          <a:prstGeom prst="rect">
            <a:avLst/>
          </a:prstGeom>
          <a:noFill/>
        </p:spPr>
        <p:txBody>
          <a:bodyPr wrap="none" rtlCol="0">
            <a:spAutoFit/>
          </a:bodyPr>
          <a:lstStyle/>
          <a:p>
            <a:pPr algn="r"/>
            <a:r>
              <a:rPr lang="ru-RU" sz="1400" b="1" dirty="0">
                <a:solidFill>
                  <a:srgbClr val="E6E7D5"/>
                </a:solidFill>
                <a:effectLst>
                  <a:outerShdw blurRad="38100" dist="38100" dir="2700000" algn="tl">
                    <a:srgbClr val="000000">
                      <a:alpha val="43137"/>
                    </a:srgbClr>
                  </a:outerShdw>
                </a:effectLst>
              </a:rPr>
              <a:t>Е. Г. В. (Наше </a:t>
            </a:r>
            <a:r>
              <a:rPr lang="ru-RU" sz="1400" b="1" dirty="0" err="1">
                <a:solidFill>
                  <a:srgbClr val="E6E7D5"/>
                </a:solidFill>
                <a:effectLst>
                  <a:outerShdw blurRad="38100" dist="38100" dir="2700000" algn="tl">
                    <a:srgbClr val="000000">
                      <a:alpha val="43137"/>
                    </a:srgbClr>
                  </a:outerShdw>
                </a:effectLst>
              </a:rPr>
              <a:t>високе</a:t>
            </a:r>
            <a:r>
              <a:rPr lang="ru-RU" sz="1400" b="1" dirty="0">
                <a:solidFill>
                  <a:srgbClr val="E6E7D5"/>
                </a:solidFill>
                <a:effectLst>
                  <a:outerShdw blurRad="38100" dist="38100" dir="2700000" algn="tl">
                    <a:srgbClr val="000000">
                      <a:alpha val="43137"/>
                    </a:srgbClr>
                  </a:outerShdw>
                </a:effectLst>
              </a:rPr>
              <a:t> </a:t>
            </a:r>
            <a:r>
              <a:rPr lang="ru-RU" sz="1400" b="1" dirty="0" err="1">
                <a:solidFill>
                  <a:srgbClr val="E6E7D5"/>
                </a:solidFill>
                <a:effectLst>
                  <a:outerShdw blurRad="38100" dist="38100" dir="2700000" algn="tl">
                    <a:srgbClr val="000000">
                      <a:alpha val="43137"/>
                    </a:srgbClr>
                  </a:outerShdw>
                </a:effectLst>
              </a:rPr>
              <a:t>покликання</a:t>
            </a:r>
            <a:r>
              <a:rPr lang="ru-RU" sz="1400" b="1" dirty="0">
                <a:solidFill>
                  <a:srgbClr val="E6E7D5"/>
                </a:solidFill>
                <a:effectLst>
                  <a:outerShdw blurRad="38100" dist="38100" dir="2700000" algn="tl">
                    <a:srgbClr val="000000">
                      <a:alpha val="43137"/>
                    </a:srgbClr>
                  </a:outerShdw>
                </a:effectLst>
              </a:rPr>
              <a:t>, 10 </a:t>
            </a:r>
            <a:r>
              <a:rPr lang="ru-RU" sz="1400" b="1" dirty="0" err="1">
                <a:solidFill>
                  <a:srgbClr val="E6E7D5"/>
                </a:solidFill>
                <a:effectLst>
                  <a:outerShdw blurRad="38100" dist="38100" dir="2700000" algn="tl">
                    <a:srgbClr val="000000">
                      <a:alpha val="43137"/>
                    </a:srgbClr>
                  </a:outerShdw>
                </a:effectLst>
              </a:rPr>
              <a:t>січня</a:t>
            </a:r>
            <a:r>
              <a:rPr lang="ru-RU" sz="1400" b="1" dirty="0">
                <a:solidFill>
                  <a:srgbClr val="E6E7D5"/>
                </a:solidFill>
                <a:effectLst>
                  <a:outerShdw blurRad="38100" dist="38100" dir="2700000" algn="tl">
                    <a:srgbClr val="000000">
                      <a:alpha val="43137"/>
                    </a:srgbClr>
                  </a:outerShdw>
                </a:effectLst>
              </a:rPr>
              <a:t>)</a:t>
            </a:r>
            <a:endParaRPr lang="es-ES" sz="1400" b="1" dirty="0">
              <a:solidFill>
                <a:srgbClr val="E6E7D5"/>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89954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0">
            <a:extLst>
              <a:ext uri="{FF2B5EF4-FFF2-40B4-BE49-F238E27FC236}">
                <a16:creationId xmlns:a16="http://schemas.microsoft.com/office/drawing/2014/main" id="{9F79630B-0F0B-446E-A637-38FA8F61D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2">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28" y="-1"/>
            <a:ext cx="12192000" cy="6857999"/>
          </a:xfrm>
          <a:prstGeom prst="rect">
            <a:avLst/>
          </a:prstGeom>
          <a:solidFill>
            <a:srgbClr val="F8E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6" name="Imagen 5" descr="Hombre parado en un cuerpo de agua&#10;&#10;Descripción generada automáticamente">
            <a:extLst>
              <a:ext uri="{FF2B5EF4-FFF2-40B4-BE49-F238E27FC236}">
                <a16:creationId xmlns:a16="http://schemas.microsoft.com/office/drawing/2014/main" id="{04AC55FD-EBB1-5257-911E-B63F6C54B40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2" b="-2"/>
          <a:stretch/>
        </p:blipFill>
        <p:spPr>
          <a:xfrm>
            <a:off x="4948188" y="1"/>
            <a:ext cx="7243812"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a:effectLst>
            <a:outerShdw blurRad="50800" dist="38100" dir="8100000" algn="tr" rotWithShape="0">
              <a:prstClr val="black">
                <a:alpha val="40000"/>
              </a:prstClr>
            </a:outerShdw>
          </a:effectLst>
        </p:spPr>
      </p:pic>
      <p:sp>
        <p:nvSpPr>
          <p:cNvPr id="7" name="CuadroTexto 6">
            <a:extLst>
              <a:ext uri="{FF2B5EF4-FFF2-40B4-BE49-F238E27FC236}">
                <a16:creationId xmlns:a16="http://schemas.microsoft.com/office/drawing/2014/main" id="{8A4FBBD9-1307-23C2-928F-1E09A92CE77F}"/>
              </a:ext>
            </a:extLst>
          </p:cNvPr>
          <p:cNvSpPr txBox="1"/>
          <p:nvPr/>
        </p:nvSpPr>
        <p:spPr>
          <a:xfrm>
            <a:off x="238386" y="428176"/>
            <a:ext cx="4471416" cy="5016758"/>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7E9721"/>
                </a:solidFill>
                <a:effectLst/>
                <a:uLnTx/>
                <a:uFillTx/>
                <a:latin typeface="Comic Sans MS" panose="030F0702030302020204" pitchFamily="66" charset="0"/>
                <a:ea typeface="+mn-ea"/>
                <a:cs typeface="+mn-cs"/>
              </a:rPr>
              <a:t>“</a:t>
            </a:r>
            <a:r>
              <a:rPr lang="ru-RU" sz="3200" b="1" dirty="0" err="1">
                <a:solidFill>
                  <a:srgbClr val="7E9721"/>
                </a:solidFill>
                <a:latin typeface="Comic Sans MS" panose="030F0702030302020204" pitchFamily="66" charset="0"/>
              </a:rPr>
              <a:t>Тоді</a:t>
            </a:r>
            <a:r>
              <a:rPr lang="ru-RU" sz="3200" b="1" dirty="0">
                <a:solidFill>
                  <a:srgbClr val="7E9721"/>
                </a:solidFill>
                <a:latin typeface="Comic Sans MS" panose="030F0702030302020204" pitchFamily="66" charset="0"/>
              </a:rPr>
              <a:t> </a:t>
            </a:r>
            <a:r>
              <a:rPr lang="ru-RU" sz="3200" b="1" dirty="0" err="1">
                <a:solidFill>
                  <a:srgbClr val="7E9721"/>
                </a:solidFill>
                <a:latin typeface="Comic Sans MS" panose="030F0702030302020204" pitchFamily="66" charset="0"/>
              </a:rPr>
              <a:t>Ісус</a:t>
            </a:r>
            <a:r>
              <a:rPr lang="ru-RU" sz="3200" b="1" dirty="0">
                <a:solidFill>
                  <a:srgbClr val="7E9721"/>
                </a:solidFill>
                <a:latin typeface="Comic Sans MS" panose="030F0702030302020204" pitchFamily="66" charset="0"/>
              </a:rPr>
              <a:t> сказав </a:t>
            </a:r>
            <a:r>
              <a:rPr lang="ru-RU" sz="3200" b="1" dirty="0" err="1">
                <a:solidFill>
                  <a:srgbClr val="7E9721"/>
                </a:solidFill>
                <a:latin typeface="Comic Sans MS" panose="030F0702030302020204" pitchFamily="66" charset="0"/>
              </a:rPr>
              <a:t>їм</a:t>
            </a:r>
            <a:r>
              <a:rPr lang="ru-RU" sz="3200" b="1" dirty="0">
                <a:solidFill>
                  <a:srgbClr val="7E9721"/>
                </a:solidFill>
                <a:latin typeface="Comic Sans MS" panose="030F0702030302020204" pitchFamily="66" charset="0"/>
              </a:rPr>
              <a:t>: </a:t>
            </a:r>
            <a:r>
              <a:rPr lang="ru-RU" sz="3200" b="1" dirty="0" err="1">
                <a:solidFill>
                  <a:srgbClr val="7E9721"/>
                </a:solidFill>
                <a:latin typeface="Comic Sans MS" panose="030F0702030302020204" pitchFamily="66" charset="0"/>
              </a:rPr>
              <a:t>Ще</a:t>
            </a:r>
            <a:r>
              <a:rPr lang="ru-RU" sz="3200" b="1" dirty="0">
                <a:solidFill>
                  <a:srgbClr val="7E9721"/>
                </a:solidFill>
                <a:latin typeface="Comic Sans MS" panose="030F0702030302020204" pitchFamily="66" charset="0"/>
              </a:rPr>
              <a:t> </a:t>
            </a:r>
            <a:r>
              <a:rPr lang="ru-RU" sz="3200" b="1" dirty="0" err="1">
                <a:solidFill>
                  <a:srgbClr val="7E9721"/>
                </a:solidFill>
                <a:latin typeface="Comic Sans MS" panose="030F0702030302020204" pitchFamily="66" charset="0"/>
              </a:rPr>
              <a:t>деякий</a:t>
            </a:r>
            <a:r>
              <a:rPr lang="ru-RU" sz="3200" b="1" dirty="0">
                <a:solidFill>
                  <a:srgbClr val="7E9721"/>
                </a:solidFill>
                <a:latin typeface="Comic Sans MS" panose="030F0702030302020204" pitchFamily="66" charset="0"/>
              </a:rPr>
              <a:t> час </a:t>
            </a:r>
            <a:r>
              <a:rPr lang="ru-RU" sz="3200" b="1" dirty="0" err="1">
                <a:solidFill>
                  <a:srgbClr val="7E9721"/>
                </a:solidFill>
                <a:latin typeface="Comic Sans MS" panose="030F0702030302020204" pitchFamily="66" charset="0"/>
              </a:rPr>
              <a:t>Світло</a:t>
            </a:r>
            <a:r>
              <a:rPr lang="ru-RU" sz="3200" b="1" dirty="0">
                <a:solidFill>
                  <a:srgbClr val="7E9721"/>
                </a:solidFill>
                <a:latin typeface="Comic Sans MS" panose="030F0702030302020204" pitchFamily="66" charset="0"/>
              </a:rPr>
              <a:t> є </a:t>
            </a:r>
            <a:r>
              <a:rPr lang="ru-RU" sz="3200" b="1" dirty="0" err="1">
                <a:solidFill>
                  <a:srgbClr val="7E9721"/>
                </a:solidFill>
                <a:latin typeface="Comic Sans MS" panose="030F0702030302020204" pitchFamily="66" charset="0"/>
              </a:rPr>
              <a:t>між</a:t>
            </a:r>
            <a:r>
              <a:rPr lang="ru-RU" sz="3200" b="1" dirty="0">
                <a:solidFill>
                  <a:srgbClr val="7E9721"/>
                </a:solidFill>
                <a:latin typeface="Comic Sans MS" panose="030F0702030302020204" pitchFamily="66" charset="0"/>
              </a:rPr>
              <a:t> вами. </a:t>
            </a:r>
            <a:r>
              <a:rPr lang="ru-RU" sz="3200" b="1" dirty="0" err="1">
                <a:solidFill>
                  <a:srgbClr val="7E9721"/>
                </a:solidFill>
                <a:latin typeface="Comic Sans MS" panose="030F0702030302020204" pitchFamily="66" charset="0"/>
              </a:rPr>
              <a:t>Ходіть</a:t>
            </a:r>
            <a:r>
              <a:rPr lang="ru-RU" sz="3200" b="1" dirty="0">
                <a:solidFill>
                  <a:srgbClr val="7E9721"/>
                </a:solidFill>
                <a:latin typeface="Comic Sans MS" panose="030F0702030302020204" pitchFamily="66" charset="0"/>
              </a:rPr>
              <a:t>, доки </a:t>
            </a:r>
            <a:r>
              <a:rPr lang="ru-RU" sz="3200" b="1" dirty="0" err="1">
                <a:solidFill>
                  <a:srgbClr val="7E9721"/>
                </a:solidFill>
                <a:latin typeface="Comic Sans MS" panose="030F0702030302020204" pitchFamily="66" charset="0"/>
              </a:rPr>
              <a:t>маєте</a:t>
            </a:r>
            <a:r>
              <a:rPr lang="ru-RU" sz="3200" b="1" dirty="0">
                <a:solidFill>
                  <a:srgbClr val="7E9721"/>
                </a:solidFill>
                <a:latin typeface="Comic Sans MS" panose="030F0702030302020204" pitchFamily="66" charset="0"/>
              </a:rPr>
              <a:t> </a:t>
            </a:r>
            <a:r>
              <a:rPr lang="ru-RU" sz="3200" b="1" dirty="0" err="1">
                <a:solidFill>
                  <a:srgbClr val="7E9721"/>
                </a:solidFill>
                <a:latin typeface="Comic Sans MS" panose="030F0702030302020204" pitchFamily="66" charset="0"/>
              </a:rPr>
              <a:t>Світло</a:t>
            </a:r>
            <a:r>
              <a:rPr lang="ru-RU" sz="3200" b="1" dirty="0">
                <a:solidFill>
                  <a:srgbClr val="7E9721"/>
                </a:solidFill>
                <a:latin typeface="Comic Sans MS" panose="030F0702030302020204" pitchFamily="66" charset="0"/>
              </a:rPr>
              <a:t>, </a:t>
            </a:r>
            <a:r>
              <a:rPr lang="ru-RU" sz="3200" b="1" dirty="0" err="1">
                <a:solidFill>
                  <a:srgbClr val="7E9721"/>
                </a:solidFill>
                <a:latin typeface="Comic Sans MS" panose="030F0702030302020204" pitchFamily="66" charset="0"/>
              </a:rPr>
              <a:t>щоб</a:t>
            </a:r>
            <a:r>
              <a:rPr lang="ru-RU" sz="3200" b="1" dirty="0">
                <a:solidFill>
                  <a:srgbClr val="7E9721"/>
                </a:solidFill>
                <a:latin typeface="Comic Sans MS" panose="030F0702030302020204" pitchFamily="66" charset="0"/>
              </a:rPr>
              <a:t> вас не </a:t>
            </a:r>
            <a:r>
              <a:rPr lang="ru-RU" sz="3200" b="1" dirty="0" err="1">
                <a:solidFill>
                  <a:srgbClr val="7E9721"/>
                </a:solidFill>
                <a:latin typeface="Comic Sans MS" panose="030F0702030302020204" pitchFamily="66" charset="0"/>
              </a:rPr>
              <a:t>огорнула</a:t>
            </a:r>
            <a:r>
              <a:rPr lang="ru-RU" sz="3200" b="1" dirty="0">
                <a:solidFill>
                  <a:srgbClr val="7E9721"/>
                </a:solidFill>
                <a:latin typeface="Comic Sans MS" panose="030F0702030302020204" pitchFamily="66" charset="0"/>
              </a:rPr>
              <a:t> </a:t>
            </a:r>
            <a:r>
              <a:rPr lang="ru-RU" sz="3200" b="1" dirty="0" err="1">
                <a:solidFill>
                  <a:srgbClr val="7E9721"/>
                </a:solidFill>
                <a:latin typeface="Comic Sans MS" panose="030F0702030302020204" pitchFamily="66" charset="0"/>
              </a:rPr>
              <a:t>темрява</a:t>
            </a:r>
            <a:r>
              <a:rPr lang="ru-RU" sz="3200" b="1" dirty="0">
                <a:solidFill>
                  <a:srgbClr val="7E9721"/>
                </a:solidFill>
                <a:latin typeface="Comic Sans MS" panose="030F0702030302020204" pitchFamily="66" charset="0"/>
              </a:rPr>
              <a:t>, а </a:t>
            </a:r>
            <a:r>
              <a:rPr lang="ru-RU" sz="3200" b="1" dirty="0" err="1">
                <a:solidFill>
                  <a:srgbClr val="7E9721"/>
                </a:solidFill>
                <a:latin typeface="Comic Sans MS" panose="030F0702030302020204" pitchFamily="66" charset="0"/>
              </a:rPr>
              <a:t>хто</a:t>
            </a:r>
            <a:r>
              <a:rPr lang="ru-RU" sz="3200" b="1" dirty="0">
                <a:solidFill>
                  <a:srgbClr val="7E9721"/>
                </a:solidFill>
                <a:latin typeface="Comic Sans MS" panose="030F0702030302020204" pitchFamily="66" charset="0"/>
              </a:rPr>
              <a:t> ходить у </a:t>
            </a:r>
            <a:r>
              <a:rPr lang="ru-RU" sz="3200" b="1" dirty="0" err="1">
                <a:solidFill>
                  <a:srgbClr val="7E9721"/>
                </a:solidFill>
                <a:latin typeface="Comic Sans MS" panose="030F0702030302020204" pitchFamily="66" charset="0"/>
              </a:rPr>
              <a:t>темряві</a:t>
            </a:r>
            <a:r>
              <a:rPr lang="ru-RU" sz="3200" b="1" dirty="0">
                <a:solidFill>
                  <a:srgbClr val="7E9721"/>
                </a:solidFill>
                <a:latin typeface="Comic Sans MS" panose="030F0702030302020204" pitchFamily="66" charset="0"/>
              </a:rPr>
              <a:t>, не </a:t>
            </a:r>
            <a:r>
              <a:rPr lang="ru-RU" sz="3200" b="1" dirty="0" err="1">
                <a:solidFill>
                  <a:srgbClr val="7E9721"/>
                </a:solidFill>
                <a:latin typeface="Comic Sans MS" panose="030F0702030302020204" pitchFamily="66" charset="0"/>
              </a:rPr>
              <a:t>знає</a:t>
            </a:r>
            <a:r>
              <a:rPr lang="ru-RU" sz="3200" b="1" dirty="0">
                <a:solidFill>
                  <a:srgbClr val="7E9721"/>
                </a:solidFill>
                <a:latin typeface="Comic Sans MS" panose="030F0702030302020204" pitchFamily="66" charset="0"/>
              </a:rPr>
              <a:t>, </a:t>
            </a:r>
            <a:r>
              <a:rPr lang="ru-RU" sz="3200" b="1" dirty="0" err="1">
                <a:solidFill>
                  <a:srgbClr val="7E9721"/>
                </a:solidFill>
                <a:latin typeface="Comic Sans MS" panose="030F0702030302020204" pitchFamily="66" charset="0"/>
              </a:rPr>
              <a:t>куди</a:t>
            </a:r>
            <a:r>
              <a:rPr lang="ru-RU" sz="3200" b="1" dirty="0">
                <a:solidFill>
                  <a:srgbClr val="7E9721"/>
                </a:solidFill>
                <a:latin typeface="Comic Sans MS" panose="030F0702030302020204" pitchFamily="66" charset="0"/>
              </a:rPr>
              <a:t> </a:t>
            </a:r>
            <a:r>
              <a:rPr lang="ru-RU" sz="3200" b="1" dirty="0" err="1">
                <a:solidFill>
                  <a:srgbClr val="7E9721"/>
                </a:solidFill>
                <a:latin typeface="Comic Sans MS" panose="030F0702030302020204" pitchFamily="66" charset="0"/>
              </a:rPr>
              <a:t>йде</a:t>
            </a:r>
            <a:r>
              <a:rPr lang="ru-RU" sz="3200" b="1" dirty="0">
                <a:solidFill>
                  <a:srgbClr val="7E9721"/>
                </a:solidFill>
                <a:latin typeface="Comic Sans MS" panose="030F0702030302020204" pitchFamily="66"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sz="3200" b="1" dirty="0">
                <a:solidFill>
                  <a:srgbClr val="7E9721"/>
                </a:solidFill>
                <a:latin typeface="Comic Sans MS" panose="030F0702030302020204" pitchFamily="66" charset="0"/>
              </a:rPr>
              <a:t> </a:t>
            </a:r>
            <a:r>
              <a:rPr lang="ru-RU" sz="2400" b="1" dirty="0">
                <a:solidFill>
                  <a:srgbClr val="7E9721"/>
                </a:solidFill>
                <a:latin typeface="Comic Sans MS" panose="030F0702030302020204" pitchFamily="66" charset="0"/>
              </a:rPr>
              <a:t>(</a:t>
            </a:r>
            <a:r>
              <a:rPr lang="ru-RU" sz="2400" b="1" dirty="0" err="1">
                <a:solidFill>
                  <a:srgbClr val="7E9721"/>
                </a:solidFill>
                <a:latin typeface="Comic Sans MS" panose="030F0702030302020204" pitchFamily="66" charset="0"/>
              </a:rPr>
              <a:t>Івана</a:t>
            </a:r>
            <a:r>
              <a:rPr lang="ru-RU" sz="2400" b="1" dirty="0">
                <a:solidFill>
                  <a:srgbClr val="7E9721"/>
                </a:solidFill>
                <a:latin typeface="Comic Sans MS" panose="030F0702030302020204" pitchFamily="66" charset="0"/>
              </a:rPr>
              <a:t> 12:35).</a:t>
            </a:r>
            <a:r>
              <a:rPr kumimoji="0" lang="es-ES" sz="3200" b="1" i="0" u="none" strike="noStrike" kern="1200" cap="none" spc="0" normalizeH="0" baseline="0" noProof="0" dirty="0">
                <a:ln>
                  <a:noFill/>
                </a:ln>
                <a:solidFill>
                  <a:srgbClr val="7E9721"/>
                </a:solidFill>
                <a:effectLst/>
                <a:uLnTx/>
                <a:uFillTx/>
                <a:latin typeface="Comic Sans MS" panose="030F0702030302020204" pitchFamily="66" charset="0"/>
                <a:ea typeface="+mn-ea"/>
                <a:cs typeface="+mn-cs"/>
              </a:rPr>
              <a:t>”</a:t>
            </a:r>
          </a:p>
        </p:txBody>
      </p:sp>
    </p:spTree>
    <p:extLst>
      <p:ext uri="{BB962C8B-B14F-4D97-AF65-F5344CB8AC3E}">
        <p14:creationId xmlns:p14="http://schemas.microsoft.com/office/powerpoint/2010/main" val="1592764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22637E14-3CCA-6DF1-2DB4-4DE183747819}"/>
              </a:ext>
            </a:extLst>
          </p:cNvPr>
          <p:cNvSpPr>
            <a:spLocks noGrp="1" noRot="1" noMove="1" noResize="1" noEditPoints="1" noAdjustHandles="1" noChangeArrowheads="1" noChangeShapeType="1"/>
          </p:cNvSpPr>
          <p:nvPr/>
        </p:nvSpPr>
        <p:spPr>
          <a:xfrm>
            <a:off x="165945" y="3347670"/>
            <a:ext cx="11860109" cy="3424605"/>
          </a:xfrm>
          <a:prstGeom prst="rect">
            <a:avLst/>
          </a:prstGeom>
          <a:blipFill dpi="0" rotWithShape="1">
            <a:blip r:embed="rId3" cstate="print">
              <a:extLst>
                <a:ext uri="{28A0092B-C50C-407E-A947-70E740481C1C}">
                  <a14:useLocalDpi xmlns:a14="http://schemas.microsoft.com/office/drawing/2010/main"/>
                </a:ext>
              </a:extLst>
            </a:blip>
            <a:srcRect/>
            <a:stretch>
              <a:fillRect/>
            </a:stretch>
          </a:bli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id="{E5C1003A-54FD-9525-365D-091D0AB7A469}"/>
              </a:ext>
            </a:extLst>
          </p:cNvPr>
          <p:cNvSpPr txBox="1"/>
          <p:nvPr/>
        </p:nvSpPr>
        <p:spPr>
          <a:xfrm>
            <a:off x="6338048" y="3429000"/>
            <a:ext cx="5611007" cy="3293209"/>
          </a:xfrm>
          <a:prstGeom prst="rect">
            <a:avLst/>
          </a:prstGeom>
          <a:noFill/>
        </p:spPr>
        <p:txBody>
          <a:bodyPr wrap="square" rtlCol="0">
            <a:spAutoFit/>
          </a:bodyPr>
          <a:lstStyle/>
          <a:p>
            <a:pPr>
              <a:spcBef>
                <a:spcPts val="600"/>
              </a:spcBef>
            </a:pPr>
            <a:r>
              <a:rPr lang="uk-UA" sz="2400" b="1" dirty="0">
                <a:solidFill>
                  <a:srgbClr val="176653"/>
                </a:solidFill>
              </a:rPr>
              <a:t>Битва за правду</a:t>
            </a:r>
            <a:r>
              <a:rPr lang="es-ES" sz="2400" b="1" dirty="0">
                <a:solidFill>
                  <a:srgbClr val="176653"/>
                </a:solidFill>
              </a:rPr>
              <a:t>:</a:t>
            </a:r>
          </a:p>
          <a:p>
            <a:pPr>
              <a:spcBef>
                <a:spcPts val="600"/>
              </a:spcBef>
            </a:pPr>
            <a:r>
              <a:rPr lang="es-ES" sz="2400" b="1" dirty="0"/>
              <a:t>	</a:t>
            </a:r>
            <a:r>
              <a:rPr lang="uk-UA" sz="2400" b="1" dirty="0"/>
              <a:t>Правда проти брехні</a:t>
            </a:r>
            <a:r>
              <a:rPr lang="es-ES" sz="2400" b="1" dirty="0"/>
              <a:t>.</a:t>
            </a:r>
          </a:p>
          <a:p>
            <a:pPr>
              <a:spcBef>
                <a:spcPts val="600"/>
              </a:spcBef>
            </a:pPr>
            <a:r>
              <a:rPr lang="es-ES" sz="2400" b="1" dirty="0"/>
              <a:t>	</a:t>
            </a:r>
            <a:r>
              <a:rPr lang="uk-UA" sz="2400" b="1" dirty="0"/>
              <a:t>Компроміс церкви</a:t>
            </a:r>
            <a:r>
              <a:rPr lang="es-ES" sz="2400" b="1" dirty="0"/>
              <a:t>.</a:t>
            </a:r>
          </a:p>
          <a:p>
            <a:pPr>
              <a:spcBef>
                <a:spcPts val="1200"/>
              </a:spcBef>
            </a:pPr>
            <a:r>
              <a:rPr lang="uk-UA" sz="2400" b="1" dirty="0">
                <a:solidFill>
                  <a:srgbClr val="791974"/>
                </a:solidFill>
              </a:rPr>
              <a:t>Битва за Слово Боже</a:t>
            </a:r>
            <a:r>
              <a:rPr lang="es-ES" sz="2400" b="1" dirty="0">
                <a:solidFill>
                  <a:srgbClr val="791974"/>
                </a:solidFill>
              </a:rPr>
              <a:t>:</a:t>
            </a:r>
          </a:p>
          <a:p>
            <a:pPr>
              <a:spcBef>
                <a:spcPts val="600"/>
              </a:spcBef>
            </a:pPr>
            <a:r>
              <a:rPr lang="es-ES" sz="2400" b="1" dirty="0"/>
              <a:t>	</a:t>
            </a:r>
            <a:r>
              <a:rPr lang="uk-UA" sz="2400" b="1" dirty="0"/>
              <a:t>Безпека в Біблії</a:t>
            </a:r>
            <a:r>
              <a:rPr lang="es-ES" sz="2400" b="1" dirty="0"/>
              <a:t>.</a:t>
            </a:r>
          </a:p>
          <a:p>
            <a:pPr>
              <a:spcBef>
                <a:spcPts val="600"/>
              </a:spcBef>
            </a:pPr>
            <a:r>
              <a:rPr lang="es-ES" sz="2400" b="1" dirty="0"/>
              <a:t>	</a:t>
            </a:r>
            <a:r>
              <a:rPr lang="uk-UA" sz="2400" b="1" dirty="0"/>
              <a:t>Людський розум</a:t>
            </a:r>
            <a:r>
              <a:rPr lang="es-ES" sz="2400" b="1" dirty="0"/>
              <a:t>.</a:t>
            </a:r>
          </a:p>
          <a:p>
            <a:pPr>
              <a:spcBef>
                <a:spcPts val="1200"/>
              </a:spcBef>
            </a:pPr>
            <a:r>
              <a:rPr lang="uk-UA" sz="2400" b="1" dirty="0">
                <a:solidFill>
                  <a:srgbClr val="713518"/>
                </a:solidFill>
              </a:rPr>
              <a:t>Битва за розум</a:t>
            </a:r>
            <a:r>
              <a:rPr lang="es-ES" sz="2400" b="1" dirty="0">
                <a:solidFill>
                  <a:srgbClr val="713518"/>
                </a:solidFill>
              </a:rPr>
              <a:t>.</a:t>
            </a:r>
          </a:p>
        </p:txBody>
      </p:sp>
      <p:sp>
        <p:nvSpPr>
          <p:cNvPr id="3" name="CuadroTexto 2">
            <a:extLst>
              <a:ext uri="{FF2B5EF4-FFF2-40B4-BE49-F238E27FC236}">
                <a16:creationId xmlns:a16="http://schemas.microsoft.com/office/drawing/2014/main" id="{AF157353-2A0A-7DAD-CA8D-0BC55B81B87C}"/>
              </a:ext>
            </a:extLst>
          </p:cNvPr>
          <p:cNvSpPr txBox="1"/>
          <p:nvPr/>
        </p:nvSpPr>
        <p:spPr>
          <a:xfrm>
            <a:off x="245258" y="135791"/>
            <a:ext cx="5898776" cy="400110"/>
          </a:xfrm>
          <a:prstGeom prst="rect">
            <a:avLst/>
          </a:prstGeom>
          <a:noFill/>
        </p:spPr>
        <p:txBody>
          <a:bodyPr wrap="square" rtlCol="0">
            <a:spAutoFit/>
          </a:bodyPr>
          <a:lstStyle/>
          <a:p>
            <a:pPr>
              <a:spcBef>
                <a:spcPts val="600"/>
              </a:spcBef>
            </a:pPr>
            <a:r>
              <a:rPr lang="ru-RU" sz="2000" b="1" dirty="0" err="1">
                <a:solidFill>
                  <a:schemeClr val="bg1"/>
                </a:solidFill>
                <a:effectLst>
                  <a:glow rad="127000">
                    <a:srgbClr val="836729"/>
                  </a:glow>
                  <a:outerShdw blurRad="38100" dist="38100" dir="2700000" algn="tl">
                    <a:srgbClr val="000000">
                      <a:alpha val="43137"/>
                    </a:srgbClr>
                  </a:outerShdw>
                </a:effectLst>
              </a:rPr>
              <a:t>Війна</a:t>
            </a:r>
            <a:r>
              <a:rPr lang="ru-RU" sz="2000" b="1" dirty="0">
                <a:solidFill>
                  <a:schemeClr val="bg1"/>
                </a:solidFill>
                <a:effectLst>
                  <a:glow rad="127000">
                    <a:srgbClr val="836729"/>
                  </a:glow>
                  <a:outerShdw blurRad="38100" dist="38100" dir="2700000" algn="tl">
                    <a:srgbClr val="000000">
                      <a:alpha val="43137"/>
                    </a:srgbClr>
                  </a:outerShdw>
                </a:effectLst>
              </a:rPr>
              <a:t> </a:t>
            </a:r>
            <a:r>
              <a:rPr lang="ru-RU" sz="2000" b="1" dirty="0" err="1">
                <a:solidFill>
                  <a:schemeClr val="bg1"/>
                </a:solidFill>
                <a:effectLst>
                  <a:glow rad="127000">
                    <a:srgbClr val="836729"/>
                  </a:glow>
                  <a:outerShdw blurRad="38100" dist="38100" dir="2700000" algn="tl">
                    <a:srgbClr val="000000">
                      <a:alpha val="43137"/>
                    </a:srgbClr>
                  </a:outerShdw>
                </a:effectLst>
              </a:rPr>
              <a:t>виграється</a:t>
            </a:r>
            <a:r>
              <a:rPr lang="ru-RU" sz="2000" b="1" dirty="0">
                <a:solidFill>
                  <a:schemeClr val="bg1"/>
                </a:solidFill>
                <a:effectLst>
                  <a:glow rad="127000">
                    <a:srgbClr val="836729"/>
                  </a:glow>
                  <a:outerShdw blurRad="38100" dist="38100" dir="2700000" algn="tl">
                    <a:srgbClr val="000000">
                      <a:alpha val="43137"/>
                    </a:srgbClr>
                  </a:outerShdw>
                </a:effectLst>
              </a:rPr>
              <a:t> </a:t>
            </a:r>
            <a:r>
              <a:rPr lang="ru-RU" sz="2000" b="1" dirty="0" err="1">
                <a:solidFill>
                  <a:schemeClr val="bg1"/>
                </a:solidFill>
                <a:effectLst>
                  <a:glow rad="127000">
                    <a:srgbClr val="836729"/>
                  </a:glow>
                  <a:outerShdw blurRad="38100" dist="38100" dir="2700000" algn="tl">
                    <a:srgbClr val="000000">
                      <a:alpha val="43137"/>
                    </a:srgbClr>
                  </a:outerShdw>
                </a:effectLst>
              </a:rPr>
              <a:t>або</a:t>
            </a:r>
            <a:r>
              <a:rPr lang="ru-RU" sz="2000" b="1" dirty="0">
                <a:solidFill>
                  <a:schemeClr val="bg1"/>
                </a:solidFill>
                <a:effectLst>
                  <a:glow rad="127000">
                    <a:srgbClr val="836729"/>
                  </a:glow>
                  <a:outerShdw blurRad="38100" dist="38100" dir="2700000" algn="tl">
                    <a:srgbClr val="000000">
                      <a:alpha val="43137"/>
                    </a:srgbClr>
                  </a:outerShdw>
                </a:effectLst>
              </a:rPr>
              <a:t> </a:t>
            </a:r>
            <a:r>
              <a:rPr lang="ru-RU" sz="2000" b="1" dirty="0" err="1">
                <a:solidFill>
                  <a:schemeClr val="bg1"/>
                </a:solidFill>
                <a:effectLst>
                  <a:glow rad="127000">
                    <a:srgbClr val="836729"/>
                  </a:glow>
                  <a:outerShdw blurRad="38100" dist="38100" dir="2700000" algn="tl">
                    <a:srgbClr val="000000">
                      <a:alpha val="43137"/>
                    </a:srgbClr>
                  </a:outerShdw>
                </a:effectLst>
              </a:rPr>
              <a:t>програється</a:t>
            </a:r>
            <a:r>
              <a:rPr lang="ru-RU" sz="2000" b="1" dirty="0">
                <a:solidFill>
                  <a:schemeClr val="bg1"/>
                </a:solidFill>
                <a:effectLst>
                  <a:glow rad="127000">
                    <a:srgbClr val="836729"/>
                  </a:glow>
                  <a:outerShdw blurRad="38100" dist="38100" dir="2700000" algn="tl">
                    <a:srgbClr val="000000">
                      <a:alpha val="43137"/>
                    </a:srgbClr>
                  </a:outerShdw>
                </a:effectLst>
              </a:rPr>
              <a:t> битва за битвою</a:t>
            </a:r>
            <a:r>
              <a:rPr lang="es-ES" sz="2000" b="1" dirty="0">
                <a:solidFill>
                  <a:schemeClr val="bg1"/>
                </a:solidFill>
                <a:effectLst>
                  <a:glow rad="127000">
                    <a:srgbClr val="836729"/>
                  </a:glow>
                  <a:outerShdw blurRad="38100" dist="38100" dir="2700000" algn="tl">
                    <a:srgbClr val="000000">
                      <a:alpha val="43137"/>
                    </a:srgbClr>
                  </a:outerShdw>
                </a:effectLst>
              </a:rPr>
              <a:t>.</a:t>
            </a:r>
          </a:p>
        </p:txBody>
      </p:sp>
      <p:pic>
        <p:nvPicPr>
          <p:cNvPr id="5" name="Imagen 4" descr="Imagen que contiene Texto&#10;&#10;Descripción generada automáticamente">
            <a:extLst>
              <a:ext uri="{FF2B5EF4-FFF2-40B4-BE49-F238E27FC236}">
                <a16:creationId xmlns:a16="http://schemas.microsoft.com/office/drawing/2014/main" id="{6B4F27E9-EF4E-1B1A-F6DD-6823C674E6F3}"/>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p:blipFill>
        <p:spPr>
          <a:xfrm>
            <a:off x="6468176" y="135791"/>
            <a:ext cx="3505601" cy="3138067"/>
          </a:xfrm>
          <a:prstGeom prst="rect">
            <a:avLst/>
          </a:prstGeom>
          <a:ln w="19050">
            <a:solidFill>
              <a:schemeClr val="bg1"/>
            </a:solidFill>
          </a:ln>
          <a:effectLst>
            <a:outerShdw blurRad="50800" dist="38100" dir="8100000" algn="tr" rotWithShape="0">
              <a:prstClr val="black">
                <a:alpha val="40000"/>
              </a:prstClr>
            </a:outerShdw>
          </a:effectLst>
        </p:spPr>
      </p:pic>
      <p:pic>
        <p:nvPicPr>
          <p:cNvPr id="6" name="Imagen 5">
            <a:extLst>
              <a:ext uri="{FF2B5EF4-FFF2-40B4-BE49-F238E27FC236}">
                <a16:creationId xmlns:a16="http://schemas.microsoft.com/office/drawing/2014/main" id="{12524656-23A6-59BF-834E-1096A5DAFE03}"/>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0100698" y="135791"/>
            <a:ext cx="1905000" cy="3138067"/>
          </a:xfrm>
          <a:prstGeom prst="rect">
            <a:avLst/>
          </a:prstGeom>
          <a:ln w="28575">
            <a:solidFill>
              <a:schemeClr val="bg1"/>
            </a:solidFill>
          </a:ln>
          <a:effectLst>
            <a:outerShdw blurRad="50800" dist="38100" dir="8100000" algn="tr" rotWithShape="0">
              <a:prstClr val="black">
                <a:alpha val="40000"/>
              </a:prstClr>
            </a:outerShdw>
          </a:effectLst>
        </p:spPr>
      </p:pic>
      <p:pic>
        <p:nvPicPr>
          <p:cNvPr id="8" name="Imagen 7" descr="Dibujo de una persona&#10;&#10;Descripción generada automáticamente con confianza media">
            <a:extLst>
              <a:ext uri="{FF2B5EF4-FFF2-40B4-BE49-F238E27FC236}">
                <a16:creationId xmlns:a16="http://schemas.microsoft.com/office/drawing/2014/main" id="{0D03C0B6-5C3C-07F0-C623-C7D742FAC3C5}"/>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2805953" y="3477125"/>
            <a:ext cx="2495482" cy="3192527"/>
          </a:xfrm>
          <a:prstGeom prst="rect">
            <a:avLst/>
          </a:prstGeom>
          <a:ln>
            <a:noFill/>
          </a:ln>
          <a:effectLst>
            <a:softEdge rad="112500"/>
          </a:effectLst>
        </p:spPr>
      </p:pic>
      <p:pic>
        <p:nvPicPr>
          <p:cNvPr id="10" name="Imagen 9" descr="Imagen que contiene persona, hombre, edificio, sostener&#10;&#10;Descripción generada automáticamente">
            <a:extLst>
              <a:ext uri="{FF2B5EF4-FFF2-40B4-BE49-F238E27FC236}">
                <a16:creationId xmlns:a16="http://schemas.microsoft.com/office/drawing/2014/main" id="{31F6CC88-2391-3630-21B1-C087954D251F}"/>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242945" y="3477124"/>
            <a:ext cx="2495482" cy="3192527"/>
          </a:xfrm>
          <a:prstGeom prst="rect">
            <a:avLst/>
          </a:prstGeom>
          <a:ln>
            <a:noFill/>
          </a:ln>
          <a:effectLst>
            <a:softEdge rad="112500"/>
          </a:effectLst>
        </p:spPr>
      </p:pic>
      <p:pic>
        <p:nvPicPr>
          <p:cNvPr id="16" name="Imagen 15" descr="Imagen que contiene verde, luz, iluminado, oscuro&#10;&#10;Descripción generada automáticamente">
            <a:extLst>
              <a:ext uri="{FF2B5EF4-FFF2-40B4-BE49-F238E27FC236}">
                <a16:creationId xmlns:a16="http://schemas.microsoft.com/office/drawing/2014/main" id="{E01FFE65-DDF6-FD26-26FA-0FCAF2440870}"/>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6783886" y="5738114"/>
            <a:ext cx="408641" cy="406142"/>
          </a:xfrm>
          <a:prstGeom prst="rect">
            <a:avLst/>
          </a:prstGeom>
        </p:spPr>
      </p:pic>
      <p:pic>
        <p:nvPicPr>
          <p:cNvPr id="19" name="Imagen 18" descr="Imagen que contiene firmar, naranja, oscuro, luz&#10;&#10;Descripción generada automáticamente">
            <a:extLst>
              <a:ext uri="{FF2B5EF4-FFF2-40B4-BE49-F238E27FC236}">
                <a16:creationId xmlns:a16="http://schemas.microsoft.com/office/drawing/2014/main" id="{F85BA111-318C-BDEA-A7E7-B4829A0F77B5}"/>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6783886" y="4334397"/>
            <a:ext cx="408641" cy="406142"/>
          </a:xfrm>
          <a:prstGeom prst="rect">
            <a:avLst/>
          </a:prstGeom>
        </p:spPr>
      </p:pic>
      <p:pic>
        <p:nvPicPr>
          <p:cNvPr id="20" name="Imagen 19" descr="Forma, Flecha&#10;&#10;Descripción generada automáticamente">
            <a:extLst>
              <a:ext uri="{FF2B5EF4-FFF2-40B4-BE49-F238E27FC236}">
                <a16:creationId xmlns:a16="http://schemas.microsoft.com/office/drawing/2014/main" id="{3D8B2582-2C91-AF69-4CC8-B3B748EB0486}"/>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6783886" y="5283987"/>
            <a:ext cx="408641" cy="406142"/>
          </a:xfrm>
          <a:prstGeom prst="rect">
            <a:avLst/>
          </a:prstGeom>
        </p:spPr>
      </p:pic>
      <p:pic>
        <p:nvPicPr>
          <p:cNvPr id="22" name="Imagen 21" descr="Forma, Flecha&#10;&#10;Descripción generada automáticamente">
            <a:extLst>
              <a:ext uri="{FF2B5EF4-FFF2-40B4-BE49-F238E27FC236}">
                <a16:creationId xmlns:a16="http://schemas.microsoft.com/office/drawing/2014/main" id="{A0D122BD-91BE-D5C9-906C-D0E5D684B19F}"/>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6783886" y="3894738"/>
            <a:ext cx="408641" cy="406142"/>
          </a:xfrm>
          <a:prstGeom prst="rect">
            <a:avLst/>
          </a:prstGeom>
        </p:spPr>
      </p:pic>
      <p:pic>
        <p:nvPicPr>
          <p:cNvPr id="24" name="Imagen 23" descr="Imagen que contiene tabla, oscuro, naranja, luz&#10;&#10;Descripción generada automáticamente">
            <a:extLst>
              <a:ext uri="{FF2B5EF4-FFF2-40B4-BE49-F238E27FC236}">
                <a16:creationId xmlns:a16="http://schemas.microsoft.com/office/drawing/2014/main" id="{365F6D1E-58AC-DBCF-D4E4-BB05FE0AECF4}"/>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rot="16200000">
            <a:off x="5911310" y="6221970"/>
            <a:ext cx="334165" cy="482347"/>
          </a:xfrm>
          <a:prstGeom prst="rect">
            <a:avLst/>
          </a:prstGeom>
        </p:spPr>
      </p:pic>
      <p:pic>
        <p:nvPicPr>
          <p:cNvPr id="27" name="Imagen 26" descr="Imagen que contiene tabla, verde, monitor, oscuro&#10;&#10;Descripción generada automáticamente">
            <a:extLst>
              <a:ext uri="{FF2B5EF4-FFF2-40B4-BE49-F238E27FC236}">
                <a16:creationId xmlns:a16="http://schemas.microsoft.com/office/drawing/2014/main" id="{7F3D6A42-82A3-641D-8536-8050CD7E5633}"/>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rot="16200000">
            <a:off x="5911310" y="3417522"/>
            <a:ext cx="334165" cy="482347"/>
          </a:xfrm>
          <a:prstGeom prst="rect">
            <a:avLst/>
          </a:prstGeom>
        </p:spPr>
      </p:pic>
      <p:pic>
        <p:nvPicPr>
          <p:cNvPr id="30" name="Imagen 29" descr="Imagen que contiene morado, oscuro, gato, tabla&#10;&#10;Descripción generada automáticamente">
            <a:extLst>
              <a:ext uri="{FF2B5EF4-FFF2-40B4-BE49-F238E27FC236}">
                <a16:creationId xmlns:a16="http://schemas.microsoft.com/office/drawing/2014/main" id="{7B3B5EDF-34EE-4BFC-8886-520D2C6A1302}"/>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rot="16200000">
            <a:off x="5911310" y="4818798"/>
            <a:ext cx="334165" cy="482347"/>
          </a:xfrm>
          <a:prstGeom prst="rect">
            <a:avLst/>
          </a:prstGeom>
        </p:spPr>
      </p:pic>
      <p:sp>
        <p:nvSpPr>
          <p:cNvPr id="7" name="CuadroTexto 6">
            <a:extLst>
              <a:ext uri="{FF2B5EF4-FFF2-40B4-BE49-F238E27FC236}">
                <a16:creationId xmlns:a16="http://schemas.microsoft.com/office/drawing/2014/main" id="{73CF85A6-8BFA-0EC6-AF8A-F2F18F56120A}"/>
              </a:ext>
            </a:extLst>
          </p:cNvPr>
          <p:cNvSpPr txBox="1"/>
          <p:nvPr/>
        </p:nvSpPr>
        <p:spPr>
          <a:xfrm>
            <a:off x="243572" y="2151727"/>
            <a:ext cx="5898776" cy="707886"/>
          </a:xfrm>
          <a:prstGeom prst="rect">
            <a:avLst/>
          </a:prstGeom>
          <a:noFill/>
        </p:spPr>
        <p:txBody>
          <a:bodyPr wrap="square">
            <a:spAutoFit/>
          </a:bodyPr>
          <a:lstStyle/>
          <a:p>
            <a:pPr>
              <a:spcBef>
                <a:spcPts val="600"/>
              </a:spcBef>
            </a:pPr>
            <a:r>
              <a:rPr lang="ru-RU" sz="2000" b="1" dirty="0">
                <a:solidFill>
                  <a:schemeClr val="bg1"/>
                </a:solidFill>
                <a:effectLst>
                  <a:glow rad="127000">
                    <a:srgbClr val="836729"/>
                  </a:glow>
                  <a:outerShdw blurRad="38100" dist="38100" dir="2700000" algn="tl">
                    <a:srgbClr val="000000">
                      <a:alpha val="43137"/>
                    </a:srgbClr>
                  </a:outerShdw>
                </a:effectLst>
              </a:rPr>
              <a:t>Наша </a:t>
            </a:r>
            <a:r>
              <a:rPr lang="ru-RU" sz="2000" b="1" dirty="0" err="1">
                <a:solidFill>
                  <a:schemeClr val="bg1"/>
                </a:solidFill>
                <a:effectLst>
                  <a:glow rad="127000">
                    <a:srgbClr val="836729"/>
                  </a:glow>
                  <a:outerShdw blurRad="38100" dist="38100" dir="2700000" algn="tl">
                    <a:srgbClr val="000000">
                      <a:alpha val="43137"/>
                    </a:srgbClr>
                  </a:outerShdw>
                </a:effectLst>
              </a:rPr>
              <a:t>єдина</a:t>
            </a:r>
            <a:r>
              <a:rPr lang="ru-RU" sz="2000" b="1" dirty="0">
                <a:solidFill>
                  <a:schemeClr val="bg1"/>
                </a:solidFill>
                <a:effectLst>
                  <a:glow rad="127000">
                    <a:srgbClr val="836729"/>
                  </a:glow>
                  <a:outerShdw blurRad="38100" dist="38100" dir="2700000" algn="tl">
                    <a:srgbClr val="000000">
                      <a:alpha val="43137"/>
                    </a:srgbClr>
                  </a:outerShdw>
                </a:effectLst>
              </a:rPr>
              <a:t> </a:t>
            </a:r>
            <a:r>
              <a:rPr lang="ru-RU" sz="2000" b="1" dirty="0" err="1">
                <a:solidFill>
                  <a:schemeClr val="bg1"/>
                </a:solidFill>
                <a:effectLst>
                  <a:glow rad="127000">
                    <a:srgbClr val="836729"/>
                  </a:glow>
                  <a:outerShdw blurRad="38100" dist="38100" dir="2700000" algn="tl">
                    <a:srgbClr val="000000">
                      <a:alpha val="43137"/>
                    </a:srgbClr>
                  </a:outerShdw>
                </a:effectLst>
              </a:rPr>
              <a:t>гарантія</a:t>
            </a:r>
            <a:r>
              <a:rPr lang="ru-RU" sz="2000" b="1" dirty="0">
                <a:solidFill>
                  <a:schemeClr val="bg1"/>
                </a:solidFill>
                <a:effectLst>
                  <a:glow rad="127000">
                    <a:srgbClr val="836729"/>
                  </a:glow>
                  <a:outerShdw blurRad="38100" dist="38100" dir="2700000" algn="tl">
                    <a:srgbClr val="000000">
                      <a:alpha val="43137"/>
                    </a:srgbClr>
                  </a:outerShdw>
                </a:effectLst>
              </a:rPr>
              <a:t> в </a:t>
            </a:r>
            <a:r>
              <a:rPr lang="ru-RU" sz="2000" b="1" dirty="0" err="1">
                <a:solidFill>
                  <a:schemeClr val="bg1"/>
                </a:solidFill>
                <a:effectLst>
                  <a:glow rad="127000">
                    <a:srgbClr val="836729"/>
                  </a:glow>
                  <a:outerShdw blurRad="38100" dist="38100" dir="2700000" algn="tl">
                    <a:srgbClr val="000000">
                      <a:alpha val="43137"/>
                    </a:srgbClr>
                  </a:outerShdw>
                </a:effectLst>
              </a:rPr>
              <a:t>цій</a:t>
            </a:r>
            <a:r>
              <a:rPr lang="ru-RU" sz="2000" b="1" dirty="0">
                <a:solidFill>
                  <a:schemeClr val="bg1"/>
                </a:solidFill>
                <a:effectLst>
                  <a:glow rad="127000">
                    <a:srgbClr val="836729"/>
                  </a:glow>
                  <a:outerShdw blurRad="38100" dist="38100" dir="2700000" algn="tl">
                    <a:srgbClr val="000000">
                      <a:alpha val="43137"/>
                    </a:srgbClr>
                  </a:outerShdw>
                </a:effectLst>
              </a:rPr>
              <a:t> </a:t>
            </a:r>
            <a:r>
              <a:rPr lang="ru-RU" sz="2000" b="1" dirty="0" err="1">
                <a:solidFill>
                  <a:schemeClr val="bg1"/>
                </a:solidFill>
                <a:effectLst>
                  <a:glow rad="127000">
                    <a:srgbClr val="836729"/>
                  </a:glow>
                  <a:outerShdw blurRad="38100" dist="38100" dir="2700000" algn="tl">
                    <a:srgbClr val="000000">
                      <a:alpha val="43137"/>
                    </a:srgbClr>
                  </a:outerShdw>
                </a:effectLst>
              </a:rPr>
              <a:t>битві</a:t>
            </a:r>
            <a:r>
              <a:rPr lang="ru-RU" sz="2000" b="1" dirty="0">
                <a:solidFill>
                  <a:schemeClr val="bg1"/>
                </a:solidFill>
                <a:effectLst>
                  <a:glow rad="127000">
                    <a:srgbClr val="836729"/>
                  </a:glow>
                  <a:outerShdw blurRad="38100" dist="38100" dir="2700000" algn="tl">
                    <a:srgbClr val="000000">
                      <a:alpha val="43137"/>
                    </a:srgbClr>
                  </a:outerShdw>
                </a:effectLst>
              </a:rPr>
              <a:t> — </a:t>
            </a:r>
            <a:r>
              <a:rPr lang="ru-RU" sz="2000" b="1" dirty="0" err="1">
                <a:solidFill>
                  <a:schemeClr val="bg1"/>
                </a:solidFill>
                <a:effectLst>
                  <a:glow rad="127000">
                    <a:srgbClr val="836729"/>
                  </a:glow>
                  <a:outerShdw blurRad="38100" dist="38100" dir="2700000" algn="tl">
                    <a:srgbClr val="000000">
                      <a:alpha val="43137"/>
                    </a:srgbClr>
                  </a:outerShdw>
                </a:effectLst>
              </a:rPr>
              <a:t>триматися</a:t>
            </a:r>
            <a:r>
              <a:rPr lang="ru-RU" sz="2000" b="1" dirty="0">
                <a:solidFill>
                  <a:schemeClr val="bg1"/>
                </a:solidFill>
                <a:effectLst>
                  <a:glow rad="127000">
                    <a:srgbClr val="836729"/>
                  </a:glow>
                  <a:outerShdw blurRad="38100" dist="38100" dir="2700000" algn="tl">
                    <a:srgbClr val="000000">
                      <a:alpha val="43137"/>
                    </a:srgbClr>
                  </a:outerShdw>
                </a:effectLst>
              </a:rPr>
              <a:t> </a:t>
            </a:r>
            <a:r>
              <a:rPr lang="ru-RU" sz="2000" b="1" dirty="0" err="1">
                <a:solidFill>
                  <a:schemeClr val="bg1"/>
                </a:solidFill>
                <a:effectLst>
                  <a:glow rad="127000">
                    <a:srgbClr val="836729"/>
                  </a:glow>
                  <a:outerShdw blurRad="38100" dist="38100" dir="2700000" algn="tl">
                    <a:srgbClr val="000000">
                      <a:alpha val="43137"/>
                    </a:srgbClr>
                  </a:outerShdw>
                </a:effectLst>
              </a:rPr>
              <a:t>Ісуса</a:t>
            </a:r>
            <a:r>
              <a:rPr lang="ru-RU" sz="2000" b="1" dirty="0">
                <a:solidFill>
                  <a:schemeClr val="bg1"/>
                </a:solidFill>
                <a:effectLst>
                  <a:glow rad="127000">
                    <a:srgbClr val="836729"/>
                  </a:glow>
                  <a:outerShdw blurRad="38100" dist="38100" dir="2700000" algn="tl">
                    <a:srgbClr val="000000">
                      <a:alpha val="43137"/>
                    </a:srgbClr>
                  </a:outerShdw>
                </a:effectLst>
              </a:rPr>
              <a:t>, </a:t>
            </a:r>
            <a:r>
              <a:rPr lang="ru-RU" sz="2000" b="1" dirty="0" err="1">
                <a:solidFill>
                  <a:schemeClr val="bg1"/>
                </a:solidFill>
                <a:effectLst>
                  <a:glow rad="127000">
                    <a:srgbClr val="836729"/>
                  </a:glow>
                  <a:outerShdw blurRad="38100" dist="38100" dir="2700000" algn="tl">
                    <a:srgbClr val="000000">
                      <a:alpha val="43137"/>
                    </a:srgbClr>
                  </a:outerShdw>
                </a:effectLst>
              </a:rPr>
              <a:t>який</a:t>
            </a:r>
            <a:r>
              <a:rPr lang="ru-RU" sz="2000" b="1" dirty="0">
                <a:solidFill>
                  <a:schemeClr val="bg1"/>
                </a:solidFill>
                <a:effectLst>
                  <a:glow rad="127000">
                    <a:srgbClr val="836729"/>
                  </a:glow>
                  <a:outerShdw blurRad="38100" dist="38100" dir="2700000" algn="tl">
                    <a:srgbClr val="000000">
                      <a:alpha val="43137"/>
                    </a:srgbClr>
                  </a:outerShdw>
                </a:effectLst>
              </a:rPr>
              <a:t> є Правдою і </a:t>
            </a:r>
            <a:r>
              <a:rPr lang="ru-RU" sz="2000" b="1" dirty="0" err="1">
                <a:solidFill>
                  <a:schemeClr val="bg1"/>
                </a:solidFill>
                <a:effectLst>
                  <a:glow rad="127000">
                    <a:srgbClr val="836729"/>
                  </a:glow>
                  <a:outerShdw blurRad="38100" dist="38100" dir="2700000" algn="tl">
                    <a:srgbClr val="000000">
                      <a:alpha val="43137"/>
                    </a:srgbClr>
                  </a:outerShdw>
                </a:effectLst>
              </a:rPr>
              <a:t>Життям</a:t>
            </a:r>
            <a:r>
              <a:rPr lang="ru-RU" sz="2000" b="1" dirty="0">
                <a:solidFill>
                  <a:schemeClr val="bg1"/>
                </a:solidFill>
                <a:effectLst>
                  <a:glow rad="127000">
                    <a:srgbClr val="836729"/>
                  </a:glow>
                  <a:outerShdw blurRad="38100" dist="38100" dir="2700000" algn="tl">
                    <a:srgbClr val="000000">
                      <a:alpha val="43137"/>
                    </a:srgbClr>
                  </a:outerShdw>
                </a:effectLst>
              </a:rPr>
              <a:t>, і </a:t>
            </a:r>
            <a:r>
              <a:rPr lang="ru-RU" sz="2000" b="1" dirty="0" err="1">
                <a:solidFill>
                  <a:schemeClr val="bg1"/>
                </a:solidFill>
                <a:effectLst>
                  <a:glow rad="127000">
                    <a:srgbClr val="836729"/>
                  </a:glow>
                  <a:outerShdw blurRad="38100" dist="38100" dir="2700000" algn="tl">
                    <a:srgbClr val="000000">
                      <a:alpha val="43137"/>
                    </a:srgbClr>
                  </a:outerShdw>
                </a:effectLst>
              </a:rPr>
              <a:t>Його</a:t>
            </a:r>
            <a:r>
              <a:rPr lang="ru-RU" sz="2000" b="1" dirty="0">
                <a:solidFill>
                  <a:schemeClr val="bg1"/>
                </a:solidFill>
                <a:effectLst>
                  <a:glow rad="127000">
                    <a:srgbClr val="836729"/>
                  </a:glow>
                  <a:outerShdw blurRad="38100" dist="38100" dir="2700000" algn="tl">
                    <a:srgbClr val="000000">
                      <a:alpha val="43137"/>
                    </a:srgbClr>
                  </a:outerShdw>
                </a:effectLst>
              </a:rPr>
              <a:t> Святого Слова.</a:t>
            </a:r>
            <a:endParaRPr lang="es-ES" sz="2000" b="1" dirty="0">
              <a:solidFill>
                <a:schemeClr val="bg1"/>
              </a:solidFill>
              <a:effectLst>
                <a:glow rad="127000">
                  <a:srgbClr val="836729"/>
                </a:glow>
                <a:outerShdw blurRad="38100" dist="38100" dir="2700000" algn="tl">
                  <a:srgbClr val="000000">
                    <a:alpha val="43137"/>
                  </a:srgbClr>
                </a:outerShdw>
              </a:effectLst>
            </a:endParaRPr>
          </a:p>
        </p:txBody>
      </p:sp>
      <p:sp>
        <p:nvSpPr>
          <p:cNvPr id="11" name="CuadroTexto 10">
            <a:extLst>
              <a:ext uri="{FF2B5EF4-FFF2-40B4-BE49-F238E27FC236}">
                <a16:creationId xmlns:a16="http://schemas.microsoft.com/office/drawing/2014/main" id="{3775E2F6-5CEF-A2F8-13FA-B0B6E74023C3}"/>
              </a:ext>
            </a:extLst>
          </p:cNvPr>
          <p:cNvSpPr txBox="1"/>
          <p:nvPr/>
        </p:nvSpPr>
        <p:spPr>
          <a:xfrm>
            <a:off x="242945" y="535901"/>
            <a:ext cx="5898776" cy="1323439"/>
          </a:xfrm>
          <a:prstGeom prst="rect">
            <a:avLst/>
          </a:prstGeom>
          <a:noFill/>
        </p:spPr>
        <p:txBody>
          <a:bodyPr wrap="square">
            <a:spAutoFit/>
          </a:bodyPr>
          <a:lstStyle/>
          <a:p>
            <a:pPr>
              <a:spcBef>
                <a:spcPts val="600"/>
              </a:spcBef>
            </a:pPr>
            <a:r>
              <a:rPr lang="uk-UA" sz="2000" b="1" dirty="0">
                <a:solidFill>
                  <a:schemeClr val="bg1"/>
                </a:solidFill>
                <a:effectLst>
                  <a:glow rad="127000">
                    <a:srgbClr val="836729"/>
                  </a:glow>
                  <a:outerShdw blurRad="38100" dist="38100" dir="2700000" algn="tl">
                    <a:srgbClr val="000000">
                      <a:alpha val="43137"/>
                    </a:srgbClr>
                  </a:outerShdw>
                </a:effectLst>
              </a:rPr>
              <a:t>Коли Сатана програв битву з переслідуваннями, він розробив новий план: компроміс. Суміш правди та брехні спонукала мільйони людей прийняти фальсифіковану, безжиттєву правду.</a:t>
            </a:r>
            <a:endParaRPr lang="es-ES" sz="2000" b="1" dirty="0">
              <a:solidFill>
                <a:schemeClr val="bg1"/>
              </a:solidFill>
              <a:effectLst>
                <a:glow rad="127000">
                  <a:srgbClr val="836729"/>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561721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5"/>
                                        </p:tgtEl>
                                      </p:cBhvr>
                                    </p:animEffect>
                                  </p:childTnLst>
                                </p:cTn>
                              </p:par>
                              <p:par>
                                <p:cTn id="20" presetID="25"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5" dur="1000" fill="hold"/>
                                        <p:tgtEl>
                                          <p:spTgt spid="6"/>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6"/>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nodeType="click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 calcmode="lin" valueType="num">
                                      <p:cBhvr>
                                        <p:cTn id="52" dur="500" fill="hold"/>
                                        <p:tgtEl>
                                          <p:spTgt spid="27"/>
                                        </p:tgtEl>
                                        <p:attrNameLst>
                                          <p:attrName>style.rotation</p:attrName>
                                        </p:attrNameLst>
                                      </p:cBhvr>
                                      <p:tavLst>
                                        <p:tav tm="0">
                                          <p:val>
                                            <p:fltVal val="90"/>
                                          </p:val>
                                        </p:tav>
                                        <p:tav tm="100000">
                                          <p:val>
                                            <p:fltVal val="0"/>
                                          </p:val>
                                        </p:tav>
                                      </p:tavLst>
                                    </p:anim>
                                    <p:animEffect transition="in" filter="fade">
                                      <p:cBhvr>
                                        <p:cTn id="53" dur="500"/>
                                        <p:tgtEl>
                                          <p:spTgt spid="27"/>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2">
                                            <p:txEl>
                                              <p:pRg st="0" end="0"/>
                                            </p:txEl>
                                          </p:spTgt>
                                        </p:tgtEl>
                                        <p:attrNameLst>
                                          <p:attrName>style.visibility</p:attrName>
                                        </p:attrNameLst>
                                      </p:cBhvr>
                                      <p:to>
                                        <p:strVal val="visible"/>
                                      </p:to>
                                    </p:set>
                                    <p:animEffect transition="in" filter="wipe(left)">
                                      <p:cBhvr>
                                        <p:cTn id="57" dur="500"/>
                                        <p:tgtEl>
                                          <p:spTgt spid="2">
                                            <p:txEl>
                                              <p:pRg st="0" end="0"/>
                                            </p:txEl>
                                          </p:spTgt>
                                        </p:tgtEl>
                                      </p:cBhvr>
                                    </p:animEffect>
                                  </p:childTnLst>
                                </p:cTn>
                              </p:par>
                            </p:childTnLst>
                          </p:cTn>
                        </p:par>
                        <p:par>
                          <p:cTn id="58" fill="hold">
                            <p:stCondLst>
                              <p:cond delay="1000"/>
                            </p:stCondLst>
                            <p:childTnLst>
                              <p:par>
                                <p:cTn id="59" presetID="35" presetClass="entr" presetSubtype="0" fill="hold"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500"/>
                                        <p:tgtEl>
                                          <p:spTgt spid="22"/>
                                        </p:tgtEl>
                                      </p:cBhvr>
                                    </p:animEffect>
                                    <p:anim calcmode="lin" valueType="num">
                                      <p:cBhvr>
                                        <p:cTn id="62" dur="500" fill="hold"/>
                                        <p:tgtEl>
                                          <p:spTgt spid="22"/>
                                        </p:tgtEl>
                                        <p:attrNameLst>
                                          <p:attrName>style.rotation</p:attrName>
                                        </p:attrNameLst>
                                      </p:cBhvr>
                                      <p:tavLst>
                                        <p:tav tm="0">
                                          <p:val>
                                            <p:fltVal val="720"/>
                                          </p:val>
                                        </p:tav>
                                        <p:tav tm="100000">
                                          <p:val>
                                            <p:fltVal val="0"/>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 calcmode="lin" valueType="num">
                                      <p:cBhvr>
                                        <p:cTn id="64" dur="500" fill="hold"/>
                                        <p:tgtEl>
                                          <p:spTgt spid="22"/>
                                        </p:tgtEl>
                                        <p:attrNameLst>
                                          <p:attrName>ppt_w</p:attrName>
                                        </p:attrNameLst>
                                      </p:cBhvr>
                                      <p:tavLst>
                                        <p:tav tm="0">
                                          <p:val>
                                            <p:fltVal val="0"/>
                                          </p:val>
                                        </p:tav>
                                        <p:tav tm="100000">
                                          <p:val>
                                            <p:strVal val="#ppt_w"/>
                                          </p:val>
                                        </p:tav>
                                      </p:tavLst>
                                    </p:anim>
                                  </p:childTnLst>
                                </p:cTn>
                              </p:par>
                            </p:childTnLst>
                          </p:cTn>
                        </p:par>
                        <p:par>
                          <p:cTn id="65" fill="hold">
                            <p:stCondLst>
                              <p:cond delay="1500"/>
                            </p:stCondLst>
                            <p:childTnLst>
                              <p:par>
                                <p:cTn id="66" presetID="22" presetClass="entr" presetSubtype="8" fill="hold" grpId="0" nodeType="afterEffect">
                                  <p:stCondLst>
                                    <p:cond delay="0"/>
                                  </p:stCondLst>
                                  <p:childTnLst>
                                    <p:set>
                                      <p:cBhvr>
                                        <p:cTn id="67" dur="1" fill="hold">
                                          <p:stCondLst>
                                            <p:cond delay="0"/>
                                          </p:stCondLst>
                                        </p:cTn>
                                        <p:tgtEl>
                                          <p:spTgt spid="2">
                                            <p:txEl>
                                              <p:pRg st="1" end="1"/>
                                            </p:txEl>
                                          </p:spTgt>
                                        </p:tgtEl>
                                        <p:attrNameLst>
                                          <p:attrName>style.visibility</p:attrName>
                                        </p:attrNameLst>
                                      </p:cBhvr>
                                      <p:to>
                                        <p:strVal val="visible"/>
                                      </p:to>
                                    </p:set>
                                    <p:animEffect transition="in" filter="wipe(left)">
                                      <p:cBhvr>
                                        <p:cTn id="68" dur="500"/>
                                        <p:tgtEl>
                                          <p:spTgt spid="2">
                                            <p:txEl>
                                              <p:pRg st="1" end="1"/>
                                            </p:txEl>
                                          </p:spTgt>
                                        </p:tgtEl>
                                      </p:cBhvr>
                                    </p:animEffect>
                                  </p:childTnLst>
                                </p:cTn>
                              </p:par>
                            </p:childTnLst>
                          </p:cTn>
                        </p:par>
                        <p:par>
                          <p:cTn id="69" fill="hold">
                            <p:stCondLst>
                              <p:cond delay="2000"/>
                            </p:stCondLst>
                            <p:childTnLst>
                              <p:par>
                                <p:cTn id="70" presetID="35" presetClass="entr" presetSubtype="0"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500"/>
                                        <p:tgtEl>
                                          <p:spTgt spid="19"/>
                                        </p:tgtEl>
                                      </p:cBhvr>
                                    </p:animEffect>
                                    <p:anim calcmode="lin" valueType="num">
                                      <p:cBhvr>
                                        <p:cTn id="73" dur="500" fill="hold"/>
                                        <p:tgtEl>
                                          <p:spTgt spid="19"/>
                                        </p:tgtEl>
                                        <p:attrNameLst>
                                          <p:attrName>style.rotation</p:attrName>
                                        </p:attrNameLst>
                                      </p:cBhvr>
                                      <p:tavLst>
                                        <p:tav tm="0">
                                          <p:val>
                                            <p:fltVal val="720"/>
                                          </p:val>
                                        </p:tav>
                                        <p:tav tm="100000">
                                          <p:val>
                                            <p:fltVal val="0"/>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 calcmode="lin" valueType="num">
                                      <p:cBhvr>
                                        <p:cTn id="75" dur="500" fill="hold"/>
                                        <p:tgtEl>
                                          <p:spTgt spid="19"/>
                                        </p:tgtEl>
                                        <p:attrNameLst>
                                          <p:attrName>ppt_w</p:attrName>
                                        </p:attrNameLst>
                                      </p:cBhvr>
                                      <p:tavLst>
                                        <p:tav tm="0">
                                          <p:val>
                                            <p:fltVal val="0"/>
                                          </p:val>
                                        </p:tav>
                                        <p:tav tm="100000">
                                          <p:val>
                                            <p:strVal val="#ppt_w"/>
                                          </p:val>
                                        </p:tav>
                                      </p:tavLst>
                                    </p:anim>
                                  </p:childTnLst>
                                </p:cTn>
                              </p:par>
                            </p:childTnLst>
                          </p:cTn>
                        </p:par>
                        <p:par>
                          <p:cTn id="76" fill="hold">
                            <p:stCondLst>
                              <p:cond delay="2500"/>
                            </p:stCondLst>
                            <p:childTnLst>
                              <p:par>
                                <p:cTn id="77" presetID="22" presetClass="entr" presetSubtype="8" fill="hold" grpId="0" nodeType="afterEffect">
                                  <p:stCondLst>
                                    <p:cond delay="0"/>
                                  </p:stCondLst>
                                  <p:childTnLst>
                                    <p:set>
                                      <p:cBhvr>
                                        <p:cTn id="78" dur="1" fill="hold">
                                          <p:stCondLst>
                                            <p:cond delay="0"/>
                                          </p:stCondLst>
                                        </p:cTn>
                                        <p:tgtEl>
                                          <p:spTgt spid="2">
                                            <p:txEl>
                                              <p:pRg st="2" end="2"/>
                                            </p:txEl>
                                          </p:spTgt>
                                        </p:tgtEl>
                                        <p:attrNameLst>
                                          <p:attrName>style.visibility</p:attrName>
                                        </p:attrNameLst>
                                      </p:cBhvr>
                                      <p:to>
                                        <p:strVal val="visible"/>
                                      </p:to>
                                    </p:set>
                                    <p:animEffect transition="in" filter="wipe(left)">
                                      <p:cBhvr>
                                        <p:cTn id="79" dur="500"/>
                                        <p:tgtEl>
                                          <p:spTgt spid="2">
                                            <p:txEl>
                                              <p:pRg st="2" end="2"/>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31" presetClass="entr" presetSubtype="0" fill="hold" nodeType="clickEffect">
                                  <p:stCondLst>
                                    <p:cond delay="0"/>
                                  </p:stCondLst>
                                  <p:childTnLst>
                                    <p:set>
                                      <p:cBhvr>
                                        <p:cTn id="83" dur="1" fill="hold">
                                          <p:stCondLst>
                                            <p:cond delay="0"/>
                                          </p:stCondLst>
                                        </p:cTn>
                                        <p:tgtEl>
                                          <p:spTgt spid="30"/>
                                        </p:tgtEl>
                                        <p:attrNameLst>
                                          <p:attrName>style.visibility</p:attrName>
                                        </p:attrNameLst>
                                      </p:cBhvr>
                                      <p:to>
                                        <p:strVal val="visible"/>
                                      </p:to>
                                    </p:set>
                                    <p:anim calcmode="lin" valueType="num">
                                      <p:cBhvr>
                                        <p:cTn id="84" dur="500" fill="hold"/>
                                        <p:tgtEl>
                                          <p:spTgt spid="30"/>
                                        </p:tgtEl>
                                        <p:attrNameLst>
                                          <p:attrName>ppt_w</p:attrName>
                                        </p:attrNameLst>
                                      </p:cBhvr>
                                      <p:tavLst>
                                        <p:tav tm="0">
                                          <p:val>
                                            <p:fltVal val="0"/>
                                          </p:val>
                                        </p:tav>
                                        <p:tav tm="100000">
                                          <p:val>
                                            <p:strVal val="#ppt_w"/>
                                          </p:val>
                                        </p:tav>
                                      </p:tavLst>
                                    </p:anim>
                                    <p:anim calcmode="lin" valueType="num">
                                      <p:cBhvr>
                                        <p:cTn id="85" dur="500" fill="hold"/>
                                        <p:tgtEl>
                                          <p:spTgt spid="30"/>
                                        </p:tgtEl>
                                        <p:attrNameLst>
                                          <p:attrName>ppt_h</p:attrName>
                                        </p:attrNameLst>
                                      </p:cBhvr>
                                      <p:tavLst>
                                        <p:tav tm="0">
                                          <p:val>
                                            <p:fltVal val="0"/>
                                          </p:val>
                                        </p:tav>
                                        <p:tav tm="100000">
                                          <p:val>
                                            <p:strVal val="#ppt_h"/>
                                          </p:val>
                                        </p:tav>
                                      </p:tavLst>
                                    </p:anim>
                                    <p:anim calcmode="lin" valueType="num">
                                      <p:cBhvr>
                                        <p:cTn id="86" dur="500" fill="hold"/>
                                        <p:tgtEl>
                                          <p:spTgt spid="30"/>
                                        </p:tgtEl>
                                        <p:attrNameLst>
                                          <p:attrName>style.rotation</p:attrName>
                                        </p:attrNameLst>
                                      </p:cBhvr>
                                      <p:tavLst>
                                        <p:tav tm="0">
                                          <p:val>
                                            <p:fltVal val="90"/>
                                          </p:val>
                                        </p:tav>
                                        <p:tav tm="100000">
                                          <p:val>
                                            <p:fltVal val="0"/>
                                          </p:val>
                                        </p:tav>
                                      </p:tavLst>
                                    </p:anim>
                                    <p:animEffect transition="in" filter="fade">
                                      <p:cBhvr>
                                        <p:cTn id="87" dur="500"/>
                                        <p:tgtEl>
                                          <p:spTgt spid="30"/>
                                        </p:tgtEl>
                                      </p:cBhvr>
                                    </p:animEffect>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2">
                                            <p:txEl>
                                              <p:pRg st="3" end="3"/>
                                            </p:txEl>
                                          </p:spTgt>
                                        </p:tgtEl>
                                        <p:attrNameLst>
                                          <p:attrName>style.visibility</p:attrName>
                                        </p:attrNameLst>
                                      </p:cBhvr>
                                      <p:to>
                                        <p:strVal val="visible"/>
                                      </p:to>
                                    </p:set>
                                    <p:animEffect transition="in" filter="wipe(left)">
                                      <p:cBhvr>
                                        <p:cTn id="91" dur="500"/>
                                        <p:tgtEl>
                                          <p:spTgt spid="2">
                                            <p:txEl>
                                              <p:pRg st="3" end="3"/>
                                            </p:txEl>
                                          </p:spTgt>
                                        </p:tgtEl>
                                      </p:cBhvr>
                                    </p:animEffect>
                                  </p:childTnLst>
                                </p:cTn>
                              </p:par>
                            </p:childTnLst>
                          </p:cTn>
                        </p:par>
                        <p:par>
                          <p:cTn id="92" fill="hold">
                            <p:stCondLst>
                              <p:cond delay="1000"/>
                            </p:stCondLst>
                            <p:childTnLst>
                              <p:par>
                                <p:cTn id="93" presetID="35" presetClass="entr" presetSubtype="0" fill="hold"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fade">
                                      <p:cBhvr>
                                        <p:cTn id="95" dur="500"/>
                                        <p:tgtEl>
                                          <p:spTgt spid="20"/>
                                        </p:tgtEl>
                                      </p:cBhvr>
                                    </p:animEffect>
                                    <p:anim calcmode="lin" valueType="num">
                                      <p:cBhvr>
                                        <p:cTn id="96" dur="500" fill="hold"/>
                                        <p:tgtEl>
                                          <p:spTgt spid="20"/>
                                        </p:tgtEl>
                                        <p:attrNameLst>
                                          <p:attrName>style.rotation</p:attrName>
                                        </p:attrNameLst>
                                      </p:cBhvr>
                                      <p:tavLst>
                                        <p:tav tm="0">
                                          <p:val>
                                            <p:fltVal val="720"/>
                                          </p:val>
                                        </p:tav>
                                        <p:tav tm="100000">
                                          <p:val>
                                            <p:fltVal val="0"/>
                                          </p:val>
                                        </p:tav>
                                      </p:tavLst>
                                    </p:anim>
                                    <p:anim calcmode="lin" valueType="num">
                                      <p:cBhvr>
                                        <p:cTn id="97" dur="500" fill="hold"/>
                                        <p:tgtEl>
                                          <p:spTgt spid="20"/>
                                        </p:tgtEl>
                                        <p:attrNameLst>
                                          <p:attrName>ppt_h</p:attrName>
                                        </p:attrNameLst>
                                      </p:cBhvr>
                                      <p:tavLst>
                                        <p:tav tm="0">
                                          <p:val>
                                            <p:fltVal val="0"/>
                                          </p:val>
                                        </p:tav>
                                        <p:tav tm="100000">
                                          <p:val>
                                            <p:strVal val="#ppt_h"/>
                                          </p:val>
                                        </p:tav>
                                      </p:tavLst>
                                    </p:anim>
                                    <p:anim calcmode="lin" valueType="num">
                                      <p:cBhvr>
                                        <p:cTn id="98" dur="500" fill="hold"/>
                                        <p:tgtEl>
                                          <p:spTgt spid="20"/>
                                        </p:tgtEl>
                                        <p:attrNameLst>
                                          <p:attrName>ppt_w</p:attrName>
                                        </p:attrNameLst>
                                      </p:cBhvr>
                                      <p:tavLst>
                                        <p:tav tm="0">
                                          <p:val>
                                            <p:fltVal val="0"/>
                                          </p:val>
                                        </p:tav>
                                        <p:tav tm="100000">
                                          <p:val>
                                            <p:strVal val="#ppt_w"/>
                                          </p:val>
                                        </p:tav>
                                      </p:tavLst>
                                    </p:anim>
                                  </p:childTnLst>
                                </p:cTn>
                              </p:par>
                            </p:childTnLst>
                          </p:cTn>
                        </p:par>
                        <p:par>
                          <p:cTn id="99" fill="hold">
                            <p:stCondLst>
                              <p:cond delay="1500"/>
                            </p:stCondLst>
                            <p:childTnLst>
                              <p:par>
                                <p:cTn id="100" presetID="22" presetClass="entr" presetSubtype="8" fill="hold" grpId="0" nodeType="afterEffect">
                                  <p:stCondLst>
                                    <p:cond delay="0"/>
                                  </p:stCondLst>
                                  <p:childTnLst>
                                    <p:set>
                                      <p:cBhvr>
                                        <p:cTn id="101" dur="1" fill="hold">
                                          <p:stCondLst>
                                            <p:cond delay="0"/>
                                          </p:stCondLst>
                                        </p:cTn>
                                        <p:tgtEl>
                                          <p:spTgt spid="2">
                                            <p:txEl>
                                              <p:pRg st="4" end="4"/>
                                            </p:txEl>
                                          </p:spTgt>
                                        </p:tgtEl>
                                        <p:attrNameLst>
                                          <p:attrName>style.visibility</p:attrName>
                                        </p:attrNameLst>
                                      </p:cBhvr>
                                      <p:to>
                                        <p:strVal val="visible"/>
                                      </p:to>
                                    </p:set>
                                    <p:animEffect transition="in" filter="wipe(left)">
                                      <p:cBhvr>
                                        <p:cTn id="102" dur="500"/>
                                        <p:tgtEl>
                                          <p:spTgt spid="2">
                                            <p:txEl>
                                              <p:pRg st="4" end="4"/>
                                            </p:txEl>
                                          </p:spTgt>
                                        </p:tgtEl>
                                      </p:cBhvr>
                                    </p:animEffect>
                                  </p:childTnLst>
                                </p:cTn>
                              </p:par>
                            </p:childTnLst>
                          </p:cTn>
                        </p:par>
                        <p:par>
                          <p:cTn id="103" fill="hold">
                            <p:stCondLst>
                              <p:cond delay="2000"/>
                            </p:stCondLst>
                            <p:childTnLst>
                              <p:par>
                                <p:cTn id="104" presetID="35" presetClass="entr" presetSubtype="0" fill="hold" nodeType="afterEffect">
                                  <p:stCondLst>
                                    <p:cond delay="0"/>
                                  </p:stCondLst>
                                  <p:childTnLst>
                                    <p:set>
                                      <p:cBhvr>
                                        <p:cTn id="105" dur="1" fill="hold">
                                          <p:stCondLst>
                                            <p:cond delay="0"/>
                                          </p:stCondLst>
                                        </p:cTn>
                                        <p:tgtEl>
                                          <p:spTgt spid="16"/>
                                        </p:tgtEl>
                                        <p:attrNameLst>
                                          <p:attrName>style.visibility</p:attrName>
                                        </p:attrNameLst>
                                      </p:cBhvr>
                                      <p:to>
                                        <p:strVal val="visible"/>
                                      </p:to>
                                    </p:set>
                                    <p:animEffect transition="in" filter="fade">
                                      <p:cBhvr>
                                        <p:cTn id="106" dur="500"/>
                                        <p:tgtEl>
                                          <p:spTgt spid="16"/>
                                        </p:tgtEl>
                                      </p:cBhvr>
                                    </p:animEffect>
                                    <p:anim calcmode="lin" valueType="num">
                                      <p:cBhvr>
                                        <p:cTn id="107" dur="500" fill="hold"/>
                                        <p:tgtEl>
                                          <p:spTgt spid="16"/>
                                        </p:tgtEl>
                                        <p:attrNameLst>
                                          <p:attrName>style.rotation</p:attrName>
                                        </p:attrNameLst>
                                      </p:cBhvr>
                                      <p:tavLst>
                                        <p:tav tm="0">
                                          <p:val>
                                            <p:fltVal val="720"/>
                                          </p:val>
                                        </p:tav>
                                        <p:tav tm="100000">
                                          <p:val>
                                            <p:fltVal val="0"/>
                                          </p:val>
                                        </p:tav>
                                      </p:tavLst>
                                    </p:anim>
                                    <p:anim calcmode="lin" valueType="num">
                                      <p:cBhvr>
                                        <p:cTn id="108" dur="500" fill="hold"/>
                                        <p:tgtEl>
                                          <p:spTgt spid="16"/>
                                        </p:tgtEl>
                                        <p:attrNameLst>
                                          <p:attrName>ppt_h</p:attrName>
                                        </p:attrNameLst>
                                      </p:cBhvr>
                                      <p:tavLst>
                                        <p:tav tm="0">
                                          <p:val>
                                            <p:fltVal val="0"/>
                                          </p:val>
                                        </p:tav>
                                        <p:tav tm="100000">
                                          <p:val>
                                            <p:strVal val="#ppt_h"/>
                                          </p:val>
                                        </p:tav>
                                      </p:tavLst>
                                    </p:anim>
                                    <p:anim calcmode="lin" valueType="num">
                                      <p:cBhvr>
                                        <p:cTn id="109" dur="500" fill="hold"/>
                                        <p:tgtEl>
                                          <p:spTgt spid="16"/>
                                        </p:tgtEl>
                                        <p:attrNameLst>
                                          <p:attrName>ppt_w</p:attrName>
                                        </p:attrNameLst>
                                      </p:cBhvr>
                                      <p:tavLst>
                                        <p:tav tm="0">
                                          <p:val>
                                            <p:fltVal val="0"/>
                                          </p:val>
                                        </p:tav>
                                        <p:tav tm="100000">
                                          <p:val>
                                            <p:strVal val="#ppt_w"/>
                                          </p:val>
                                        </p:tav>
                                      </p:tavLst>
                                    </p:anim>
                                  </p:childTnLst>
                                </p:cTn>
                              </p:par>
                            </p:childTnLst>
                          </p:cTn>
                        </p:par>
                        <p:par>
                          <p:cTn id="110" fill="hold">
                            <p:stCondLst>
                              <p:cond delay="2500"/>
                            </p:stCondLst>
                            <p:childTnLst>
                              <p:par>
                                <p:cTn id="111" presetID="22" presetClass="entr" presetSubtype="8" fill="hold" grpId="0" nodeType="afterEffect">
                                  <p:stCondLst>
                                    <p:cond delay="0"/>
                                  </p:stCondLst>
                                  <p:childTnLst>
                                    <p:set>
                                      <p:cBhvr>
                                        <p:cTn id="112" dur="1" fill="hold">
                                          <p:stCondLst>
                                            <p:cond delay="0"/>
                                          </p:stCondLst>
                                        </p:cTn>
                                        <p:tgtEl>
                                          <p:spTgt spid="2">
                                            <p:txEl>
                                              <p:pRg st="5" end="5"/>
                                            </p:txEl>
                                          </p:spTgt>
                                        </p:tgtEl>
                                        <p:attrNameLst>
                                          <p:attrName>style.visibility</p:attrName>
                                        </p:attrNameLst>
                                      </p:cBhvr>
                                      <p:to>
                                        <p:strVal val="visible"/>
                                      </p:to>
                                    </p:set>
                                    <p:animEffect transition="in" filter="wipe(left)">
                                      <p:cBhvr>
                                        <p:cTn id="113" dur="500"/>
                                        <p:tgtEl>
                                          <p:spTgt spid="2">
                                            <p:txEl>
                                              <p:pRg st="5" end="5"/>
                                            </p:txEl>
                                          </p:spTgt>
                                        </p:tgtEl>
                                      </p:cBhvr>
                                    </p:animEffect>
                                  </p:childTnLst>
                                </p:cTn>
                              </p:par>
                            </p:childTnLst>
                          </p:cTn>
                        </p:par>
                      </p:childTnLst>
                    </p:cTn>
                  </p:par>
                  <p:par>
                    <p:cTn id="114" fill="hold">
                      <p:stCondLst>
                        <p:cond delay="indefinite"/>
                      </p:stCondLst>
                      <p:childTnLst>
                        <p:par>
                          <p:cTn id="115" fill="hold">
                            <p:stCondLst>
                              <p:cond delay="0"/>
                            </p:stCondLst>
                            <p:childTnLst>
                              <p:par>
                                <p:cTn id="116" presetID="31" presetClass="entr" presetSubtype="0" fill="hold" nodeType="clickEffect">
                                  <p:stCondLst>
                                    <p:cond delay="0"/>
                                  </p:stCondLst>
                                  <p:childTnLst>
                                    <p:set>
                                      <p:cBhvr>
                                        <p:cTn id="117" dur="1" fill="hold">
                                          <p:stCondLst>
                                            <p:cond delay="0"/>
                                          </p:stCondLst>
                                        </p:cTn>
                                        <p:tgtEl>
                                          <p:spTgt spid="24"/>
                                        </p:tgtEl>
                                        <p:attrNameLst>
                                          <p:attrName>style.visibility</p:attrName>
                                        </p:attrNameLst>
                                      </p:cBhvr>
                                      <p:to>
                                        <p:strVal val="visible"/>
                                      </p:to>
                                    </p:set>
                                    <p:anim calcmode="lin" valueType="num">
                                      <p:cBhvr>
                                        <p:cTn id="118" dur="500" fill="hold"/>
                                        <p:tgtEl>
                                          <p:spTgt spid="24"/>
                                        </p:tgtEl>
                                        <p:attrNameLst>
                                          <p:attrName>ppt_w</p:attrName>
                                        </p:attrNameLst>
                                      </p:cBhvr>
                                      <p:tavLst>
                                        <p:tav tm="0">
                                          <p:val>
                                            <p:fltVal val="0"/>
                                          </p:val>
                                        </p:tav>
                                        <p:tav tm="100000">
                                          <p:val>
                                            <p:strVal val="#ppt_w"/>
                                          </p:val>
                                        </p:tav>
                                      </p:tavLst>
                                    </p:anim>
                                    <p:anim calcmode="lin" valueType="num">
                                      <p:cBhvr>
                                        <p:cTn id="119" dur="500" fill="hold"/>
                                        <p:tgtEl>
                                          <p:spTgt spid="24"/>
                                        </p:tgtEl>
                                        <p:attrNameLst>
                                          <p:attrName>ppt_h</p:attrName>
                                        </p:attrNameLst>
                                      </p:cBhvr>
                                      <p:tavLst>
                                        <p:tav tm="0">
                                          <p:val>
                                            <p:fltVal val="0"/>
                                          </p:val>
                                        </p:tav>
                                        <p:tav tm="100000">
                                          <p:val>
                                            <p:strVal val="#ppt_h"/>
                                          </p:val>
                                        </p:tav>
                                      </p:tavLst>
                                    </p:anim>
                                    <p:anim calcmode="lin" valueType="num">
                                      <p:cBhvr>
                                        <p:cTn id="120" dur="500" fill="hold"/>
                                        <p:tgtEl>
                                          <p:spTgt spid="24"/>
                                        </p:tgtEl>
                                        <p:attrNameLst>
                                          <p:attrName>style.rotation</p:attrName>
                                        </p:attrNameLst>
                                      </p:cBhvr>
                                      <p:tavLst>
                                        <p:tav tm="0">
                                          <p:val>
                                            <p:fltVal val="90"/>
                                          </p:val>
                                        </p:tav>
                                        <p:tav tm="100000">
                                          <p:val>
                                            <p:fltVal val="0"/>
                                          </p:val>
                                        </p:tav>
                                      </p:tavLst>
                                    </p:anim>
                                    <p:animEffect transition="in" filter="fade">
                                      <p:cBhvr>
                                        <p:cTn id="121" dur="500"/>
                                        <p:tgtEl>
                                          <p:spTgt spid="24"/>
                                        </p:tgtEl>
                                      </p:cBhvr>
                                    </p:animEffect>
                                  </p:childTnLst>
                                </p:cTn>
                              </p:par>
                            </p:childTnLst>
                          </p:cTn>
                        </p:par>
                        <p:par>
                          <p:cTn id="122" fill="hold">
                            <p:stCondLst>
                              <p:cond delay="500"/>
                            </p:stCondLst>
                            <p:childTnLst>
                              <p:par>
                                <p:cTn id="123" presetID="22" presetClass="entr" presetSubtype="8" fill="hold" grpId="0" nodeType="afterEffect">
                                  <p:stCondLst>
                                    <p:cond delay="0"/>
                                  </p:stCondLst>
                                  <p:childTnLst>
                                    <p:set>
                                      <p:cBhvr>
                                        <p:cTn id="124" dur="1" fill="hold">
                                          <p:stCondLst>
                                            <p:cond delay="0"/>
                                          </p:stCondLst>
                                        </p:cTn>
                                        <p:tgtEl>
                                          <p:spTgt spid="2">
                                            <p:txEl>
                                              <p:pRg st="6" end="6"/>
                                            </p:txEl>
                                          </p:spTgt>
                                        </p:tgtEl>
                                        <p:attrNameLst>
                                          <p:attrName>style.visibility</p:attrName>
                                        </p:attrNameLst>
                                      </p:cBhvr>
                                      <p:to>
                                        <p:strVal val="visible"/>
                                      </p:to>
                                    </p:set>
                                    <p:animEffect transition="in" filter="wipe(left)">
                                      <p:cBhvr>
                                        <p:cTn id="12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7"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BBC3E82-9916-6BBB-A8F7-D338B28A7E4A}"/>
              </a:ext>
            </a:extLst>
          </p:cNvPr>
          <p:cNvSpPr txBox="1"/>
          <p:nvPr/>
        </p:nvSpPr>
        <p:spPr>
          <a:xfrm>
            <a:off x="1446998" y="2921168"/>
            <a:ext cx="9298004" cy="1015663"/>
          </a:xfrm>
          <a:prstGeom prst="rect">
            <a:avLst/>
          </a:prstGeom>
          <a:noFill/>
        </p:spPr>
        <p:txBody>
          <a:bodyPr wrap="square">
            <a:spAutoFit/>
          </a:bodyPr>
          <a:lstStyle/>
          <a:p>
            <a:pPr algn="ctr"/>
            <a:r>
              <a:rPr lang="uk-UA" sz="6000" b="1" dirty="0">
                <a:ln w="6600">
                  <a:solidFill>
                    <a:srgbClr val="862256"/>
                  </a:solidFill>
                  <a:prstDash val="solid"/>
                </a:ln>
                <a:solidFill>
                  <a:srgbClr val="FFFFFF"/>
                </a:solidFill>
                <a:effectLst>
                  <a:outerShdw dist="50800" dir="2700000" algn="tl" rotWithShape="0">
                    <a:srgbClr val="862256"/>
                  </a:outerShdw>
                </a:effectLst>
              </a:rPr>
              <a:t>БИТВА ЗА ПРАВДУ</a:t>
            </a:r>
            <a:endParaRPr lang="es-ES" sz="6000" b="1" dirty="0">
              <a:ln w="6600">
                <a:solidFill>
                  <a:srgbClr val="862256"/>
                </a:solidFill>
                <a:prstDash val="solid"/>
              </a:ln>
              <a:solidFill>
                <a:srgbClr val="FFFFFF"/>
              </a:solidFill>
              <a:effectLst>
                <a:outerShdw dist="50800" dir="2700000" algn="tl" rotWithShape="0">
                  <a:srgbClr val="862256"/>
                </a:outerShdw>
              </a:effectLst>
            </a:endParaRPr>
          </a:p>
        </p:txBody>
      </p:sp>
    </p:spTree>
    <p:extLst>
      <p:ext uri="{BB962C8B-B14F-4D97-AF65-F5344CB8AC3E}">
        <p14:creationId xmlns:p14="http://schemas.microsoft.com/office/powerpoint/2010/main" val="23270448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5CEE907F-1DCC-689C-BF88-7B5789E033D8}"/>
              </a:ext>
            </a:extLst>
          </p:cNvPr>
          <p:cNvSpPr>
            <a:spLocks noGrp="1" noRot="1" noMove="1" noResize="1" noEditPoints="1" noAdjustHandles="1" noChangeArrowheads="1" noChangeShapeType="1"/>
          </p:cNvSpPr>
          <p:nvPr/>
        </p:nvSpPr>
        <p:spPr>
          <a:xfrm flipH="1">
            <a:off x="0" y="0"/>
            <a:ext cx="12191999" cy="1284896"/>
          </a:xfrm>
          <a:prstGeom prst="rect">
            <a:avLst/>
          </a:prstGeom>
          <a:blipFill dpi="0" rotWithShape="1">
            <a:blip r:embed="rId3" cstate="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3BEF6546-3C17-3C80-56D6-D3343C52FF7D}"/>
              </a:ext>
            </a:extLst>
          </p:cNvPr>
          <p:cNvSpPr txBox="1"/>
          <p:nvPr/>
        </p:nvSpPr>
        <p:spPr>
          <a:xfrm>
            <a:off x="0" y="0"/>
            <a:ext cx="12191999" cy="769441"/>
          </a:xfrm>
          <a:prstGeom prst="rect">
            <a:avLst/>
          </a:prstGeom>
          <a:noFill/>
        </p:spPr>
        <p:txBody>
          <a:bodyPr wrap="square">
            <a:spAutoFit/>
          </a:bodyPr>
          <a:lstStyle/>
          <a:p>
            <a:pPr algn="ctr"/>
            <a:r>
              <a:rPr lang="uk-UA" sz="4400" b="1" spc="30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ПРАВДА ПРОТИ БРЕХНІ</a:t>
            </a:r>
            <a:endParaRPr lang="es-ES" sz="4400" b="1" spc="30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7535D7BC-0F40-ECFE-067A-E0F17E539E4C}"/>
              </a:ext>
            </a:extLst>
          </p:cNvPr>
          <p:cNvSpPr txBox="1"/>
          <p:nvPr/>
        </p:nvSpPr>
        <p:spPr>
          <a:xfrm>
            <a:off x="2941983" y="638565"/>
            <a:ext cx="5967143" cy="923330"/>
          </a:xfrm>
          <a:prstGeom prst="rect">
            <a:avLst/>
          </a:prstGeom>
          <a:noFill/>
        </p:spPr>
        <p:txBody>
          <a:bodyPr wrap="square">
            <a:spAutoFit/>
          </a:bodyPr>
          <a:lstStyle/>
          <a:p>
            <a:pPr algn="ctr"/>
            <a:r>
              <a:rPr lang="ru-RU" b="1" dirty="0">
                <a:solidFill>
                  <a:schemeClr val="accent4">
                    <a:lumMod val="20000"/>
                    <a:lumOff val="80000"/>
                  </a:schemeClr>
                </a:solidFill>
                <a:effectLst>
                  <a:glow rad="76200">
                    <a:srgbClr val="BC9641"/>
                  </a:glow>
                  <a:outerShdw blurRad="38100" dist="38100" dir="2700000" algn="tl">
                    <a:srgbClr val="000000">
                      <a:alpha val="43137"/>
                    </a:srgbClr>
                  </a:outerShdw>
                </a:effectLst>
                <a:latin typeface="Comic Sans MS" panose="030F0702030302020204" pitchFamily="66" charset="0"/>
              </a:rPr>
              <a:t>«</a:t>
            </a:r>
            <a:r>
              <a:rPr lang="ru-RU" b="1" dirty="0" err="1">
                <a:solidFill>
                  <a:schemeClr val="accent4">
                    <a:lumMod val="20000"/>
                    <a:lumOff val="80000"/>
                  </a:schemeClr>
                </a:solidFill>
                <a:effectLst>
                  <a:glow rad="76200">
                    <a:srgbClr val="BC9641"/>
                  </a:glow>
                  <a:outerShdw blurRad="38100" dist="38100" dir="2700000" algn="tl">
                    <a:srgbClr val="000000">
                      <a:alpha val="43137"/>
                    </a:srgbClr>
                  </a:outerShdw>
                </a:effectLst>
                <a:latin typeface="Comic Sans MS" panose="030F0702030302020204" pitchFamily="66" charset="0"/>
              </a:rPr>
              <a:t>Ісус</a:t>
            </a:r>
            <a:r>
              <a:rPr lang="ru-RU" b="1" dirty="0">
                <a:solidFill>
                  <a:schemeClr val="accent4">
                    <a:lumMod val="20000"/>
                    <a:lumOff val="80000"/>
                  </a:schemeClr>
                </a:solidFill>
                <a:effectLst>
                  <a:glow rad="76200">
                    <a:srgbClr val="BC9641"/>
                  </a:glow>
                  <a:outerShdw blurRad="38100" dist="38100" dir="2700000" algn="tl">
                    <a:srgbClr val="000000">
                      <a:alpha val="43137"/>
                    </a:srgbClr>
                  </a:outerShdw>
                </a:effectLst>
                <a:latin typeface="Comic Sans MS" panose="030F0702030302020204" pitchFamily="66" charset="0"/>
              </a:rPr>
              <a:t> сказав </a:t>
            </a:r>
            <a:r>
              <a:rPr lang="ru-RU" b="1" dirty="0" err="1">
                <a:solidFill>
                  <a:schemeClr val="accent4">
                    <a:lumMod val="20000"/>
                    <a:lumOff val="80000"/>
                  </a:schemeClr>
                </a:solidFill>
                <a:effectLst>
                  <a:glow rad="76200">
                    <a:srgbClr val="BC9641"/>
                  </a:glow>
                  <a:outerShdw blurRad="38100" dist="38100" dir="2700000" algn="tl">
                    <a:srgbClr val="000000">
                      <a:alpha val="43137"/>
                    </a:srgbClr>
                  </a:outerShdw>
                </a:effectLst>
                <a:latin typeface="Comic Sans MS" panose="030F0702030302020204" pitchFamily="66" charset="0"/>
              </a:rPr>
              <a:t>йому</a:t>
            </a:r>
            <a:r>
              <a:rPr lang="ru-RU" b="1" dirty="0">
                <a:solidFill>
                  <a:schemeClr val="accent4">
                    <a:lumMod val="20000"/>
                    <a:lumOff val="80000"/>
                  </a:schemeClr>
                </a:solidFill>
                <a:effectLst>
                  <a:glow rad="76200">
                    <a:srgbClr val="BC9641"/>
                  </a:glow>
                  <a:outerShdw blurRad="38100" dist="38100" dir="2700000" algn="tl">
                    <a:srgbClr val="000000">
                      <a:alpha val="43137"/>
                    </a:srgbClr>
                  </a:outerShdw>
                </a:effectLst>
                <a:latin typeface="Comic Sans MS" panose="030F0702030302020204" pitchFamily="66" charset="0"/>
              </a:rPr>
              <a:t>: Я є дорога, і правда, і </a:t>
            </a:r>
            <a:r>
              <a:rPr lang="ru-RU" b="1" dirty="0" err="1">
                <a:solidFill>
                  <a:schemeClr val="accent4">
                    <a:lumMod val="20000"/>
                    <a:lumOff val="80000"/>
                  </a:schemeClr>
                </a:solidFill>
                <a:effectLst>
                  <a:glow rad="76200">
                    <a:srgbClr val="BC9641"/>
                  </a:glow>
                  <a:outerShdw blurRad="38100" dist="38100" dir="2700000" algn="tl">
                    <a:srgbClr val="000000">
                      <a:alpha val="43137"/>
                    </a:srgbClr>
                  </a:outerShdw>
                </a:effectLst>
                <a:latin typeface="Comic Sans MS" panose="030F0702030302020204" pitchFamily="66" charset="0"/>
              </a:rPr>
              <a:t>життя</a:t>
            </a:r>
            <a:r>
              <a:rPr lang="ru-RU" b="1" dirty="0">
                <a:solidFill>
                  <a:schemeClr val="accent4">
                    <a:lumMod val="20000"/>
                    <a:lumOff val="80000"/>
                  </a:schemeClr>
                </a:solidFill>
                <a:effectLst>
                  <a:glow rad="76200">
                    <a:srgbClr val="BC9641"/>
                  </a:glow>
                  <a:outerShdw blurRad="38100" dist="38100" dir="2700000" algn="tl">
                    <a:srgbClr val="000000">
                      <a:alpha val="43137"/>
                    </a:srgbClr>
                  </a:outerShdw>
                </a:effectLst>
                <a:latin typeface="Comic Sans MS" panose="030F0702030302020204" pitchFamily="66" charset="0"/>
              </a:rPr>
              <a:t>; </a:t>
            </a:r>
            <a:r>
              <a:rPr lang="ru-RU" b="1" dirty="0" err="1">
                <a:solidFill>
                  <a:schemeClr val="accent4">
                    <a:lumMod val="20000"/>
                    <a:lumOff val="80000"/>
                  </a:schemeClr>
                </a:solidFill>
                <a:effectLst>
                  <a:glow rad="76200">
                    <a:srgbClr val="BC9641"/>
                  </a:glow>
                  <a:outerShdw blurRad="38100" dist="38100" dir="2700000" algn="tl">
                    <a:srgbClr val="000000">
                      <a:alpha val="43137"/>
                    </a:srgbClr>
                  </a:outerShdw>
                </a:effectLst>
                <a:latin typeface="Comic Sans MS" panose="030F0702030302020204" pitchFamily="66" charset="0"/>
              </a:rPr>
              <a:t>Ніхто</a:t>
            </a:r>
            <a:r>
              <a:rPr lang="ru-RU" b="1" dirty="0">
                <a:solidFill>
                  <a:schemeClr val="accent4">
                    <a:lumMod val="20000"/>
                    <a:lumOff val="80000"/>
                  </a:schemeClr>
                </a:solidFill>
                <a:effectLst>
                  <a:glow rad="76200">
                    <a:srgbClr val="BC9641"/>
                  </a:glow>
                  <a:outerShdw blurRad="38100" dist="38100" dir="2700000" algn="tl">
                    <a:srgbClr val="000000">
                      <a:alpha val="43137"/>
                    </a:srgbClr>
                  </a:outerShdw>
                </a:effectLst>
                <a:latin typeface="Comic Sans MS" panose="030F0702030302020204" pitchFamily="66" charset="0"/>
              </a:rPr>
              <a:t> не приходить до </a:t>
            </a:r>
            <a:r>
              <a:rPr lang="ru-RU" b="1" dirty="0" err="1">
                <a:solidFill>
                  <a:schemeClr val="accent4">
                    <a:lumMod val="20000"/>
                    <a:lumOff val="80000"/>
                  </a:schemeClr>
                </a:solidFill>
                <a:effectLst>
                  <a:glow rad="76200">
                    <a:srgbClr val="BC9641"/>
                  </a:glow>
                  <a:outerShdw blurRad="38100" dist="38100" dir="2700000" algn="tl">
                    <a:srgbClr val="000000">
                      <a:alpha val="43137"/>
                    </a:srgbClr>
                  </a:outerShdw>
                </a:effectLst>
                <a:latin typeface="Comic Sans MS" panose="030F0702030302020204" pitchFamily="66" charset="0"/>
              </a:rPr>
              <a:t>Отця</a:t>
            </a:r>
            <a:r>
              <a:rPr lang="ru-RU" b="1" dirty="0">
                <a:solidFill>
                  <a:schemeClr val="accent4">
                    <a:lumMod val="20000"/>
                    <a:lumOff val="80000"/>
                  </a:schemeClr>
                </a:solidFill>
                <a:effectLst>
                  <a:glow rad="76200">
                    <a:srgbClr val="BC9641"/>
                  </a:glow>
                  <a:outerShdw blurRad="38100" dist="38100" dir="2700000" algn="tl">
                    <a:srgbClr val="000000">
                      <a:alpha val="43137"/>
                    </a:srgbClr>
                  </a:outerShdw>
                </a:effectLst>
                <a:latin typeface="Comic Sans MS" panose="030F0702030302020204" pitchFamily="66" charset="0"/>
              </a:rPr>
              <a:t>, як </a:t>
            </a:r>
            <a:r>
              <a:rPr lang="ru-RU" b="1" dirty="0" err="1">
                <a:solidFill>
                  <a:schemeClr val="accent4">
                    <a:lumMod val="20000"/>
                    <a:lumOff val="80000"/>
                  </a:schemeClr>
                </a:solidFill>
                <a:effectLst>
                  <a:glow rad="76200">
                    <a:srgbClr val="BC9641"/>
                  </a:glow>
                  <a:outerShdw blurRad="38100" dist="38100" dir="2700000" algn="tl">
                    <a:srgbClr val="000000">
                      <a:alpha val="43137"/>
                    </a:srgbClr>
                  </a:outerShdw>
                </a:effectLst>
                <a:latin typeface="Comic Sans MS" panose="030F0702030302020204" pitchFamily="66" charset="0"/>
              </a:rPr>
              <a:t>тільки</a:t>
            </a:r>
            <a:r>
              <a:rPr lang="ru-RU" b="1" dirty="0">
                <a:solidFill>
                  <a:schemeClr val="accent4">
                    <a:lumMod val="20000"/>
                    <a:lumOff val="80000"/>
                  </a:schemeClr>
                </a:solidFill>
                <a:effectLst>
                  <a:glow rad="76200">
                    <a:srgbClr val="BC9641"/>
                  </a:glow>
                  <a:outerShdw blurRad="38100" dist="38100" dir="2700000" algn="tl">
                    <a:srgbClr val="000000">
                      <a:alpha val="43137"/>
                    </a:srgbClr>
                  </a:outerShdw>
                </a:effectLst>
                <a:latin typeface="Comic Sans MS" panose="030F0702030302020204" pitchFamily="66" charset="0"/>
              </a:rPr>
              <a:t> через Мене» (</a:t>
            </a:r>
            <a:r>
              <a:rPr lang="ru-RU" b="1" dirty="0" err="1">
                <a:solidFill>
                  <a:schemeClr val="accent4">
                    <a:lumMod val="20000"/>
                    <a:lumOff val="80000"/>
                  </a:schemeClr>
                </a:solidFill>
                <a:effectLst>
                  <a:glow rad="76200">
                    <a:srgbClr val="BC9641"/>
                  </a:glow>
                  <a:outerShdw blurRad="38100" dist="38100" dir="2700000" algn="tl">
                    <a:srgbClr val="000000">
                      <a:alpha val="43137"/>
                    </a:srgbClr>
                  </a:outerShdw>
                </a:effectLst>
                <a:latin typeface="Comic Sans MS" panose="030F0702030302020204" pitchFamily="66" charset="0"/>
              </a:rPr>
              <a:t>Івана</a:t>
            </a:r>
            <a:r>
              <a:rPr lang="ru-RU" b="1" dirty="0">
                <a:solidFill>
                  <a:schemeClr val="accent4">
                    <a:lumMod val="20000"/>
                    <a:lumOff val="80000"/>
                  </a:schemeClr>
                </a:solidFill>
                <a:effectLst>
                  <a:glow rad="76200">
                    <a:srgbClr val="BC9641"/>
                  </a:glow>
                  <a:outerShdw blurRad="38100" dist="38100" dir="2700000" algn="tl">
                    <a:srgbClr val="000000">
                      <a:alpha val="43137"/>
                    </a:srgbClr>
                  </a:outerShdw>
                </a:effectLst>
                <a:latin typeface="Comic Sans MS" panose="030F0702030302020204" pitchFamily="66" charset="0"/>
              </a:rPr>
              <a:t> 14:6).</a:t>
            </a:r>
            <a:endParaRPr lang="es-ES" b="1" dirty="0">
              <a:solidFill>
                <a:schemeClr val="accent4">
                  <a:lumMod val="20000"/>
                  <a:lumOff val="80000"/>
                </a:schemeClr>
              </a:solidFill>
              <a:effectLst>
                <a:glow rad="76200">
                  <a:srgbClr val="BC9641"/>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C825BF3B-EB49-01B9-8D0D-475247A14A20}"/>
              </a:ext>
            </a:extLst>
          </p:cNvPr>
          <p:cNvSpPr txBox="1"/>
          <p:nvPr/>
        </p:nvSpPr>
        <p:spPr>
          <a:xfrm>
            <a:off x="3211075" y="1529826"/>
            <a:ext cx="5599257" cy="1323439"/>
          </a:xfrm>
          <a:prstGeom prst="rect">
            <a:avLst/>
          </a:prstGeom>
          <a:noFill/>
        </p:spPr>
        <p:txBody>
          <a:bodyPr wrap="square" rtlCol="0">
            <a:spAutoFit/>
          </a:bodyPr>
          <a:lstStyle/>
          <a:p>
            <a:pPr>
              <a:spcBef>
                <a:spcPts val="600"/>
              </a:spcBef>
            </a:pPr>
            <a:r>
              <a:rPr lang="uk-UA" sz="2000" b="1" dirty="0"/>
              <a:t>Ісус є Істиною, а отже, батьком усієї істини (Івана 14:6). Все істинне, все, що заслуговує довіри, все, що істинне, походить від Нього, і Його правда породжує в нас життя.</a:t>
            </a:r>
            <a:endParaRPr lang="es-ES" sz="2000" b="1" dirty="0"/>
          </a:p>
        </p:txBody>
      </p:sp>
      <p:pic>
        <p:nvPicPr>
          <p:cNvPr id="7" name="Imagen 6" descr="Dibujo de una persona&#10;&#10;Descripción generada automáticamente con confianza media">
            <a:extLst>
              <a:ext uri="{FF2B5EF4-FFF2-40B4-BE49-F238E27FC236}">
                <a16:creationId xmlns:a16="http://schemas.microsoft.com/office/drawing/2014/main" id="{C4D98785-1634-8DE7-946A-66364300102A}"/>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68536" y="761225"/>
            <a:ext cx="2900185" cy="3770265"/>
          </a:xfrm>
          <a:prstGeom prst="snip2DiagRect">
            <a:avLst/>
          </a:prstGeom>
          <a:solidFill>
            <a:srgbClr val="FFFFFF">
              <a:shade val="85000"/>
            </a:srgbClr>
          </a:solidFill>
          <a:ln w="88900" cap="sq">
            <a:solidFill>
              <a:srgbClr val="EBB28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descr="Imagen que contiene hombre, frente, parado, oscuro&#10;&#10;Descripción generada automáticamente">
            <a:extLst>
              <a:ext uri="{FF2B5EF4-FFF2-40B4-BE49-F238E27FC236}">
                <a16:creationId xmlns:a16="http://schemas.microsoft.com/office/drawing/2014/main" id="{8FA19D2C-7BBF-958D-0053-AEB89392DE53}"/>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a:ext>
            </a:extLst>
          </a:blip>
          <a:srcRect/>
          <a:stretch/>
        </p:blipFill>
        <p:spPr>
          <a:xfrm>
            <a:off x="8909126" y="761225"/>
            <a:ext cx="3066125" cy="3383412"/>
          </a:xfrm>
          <a:prstGeom prst="snip2DiagRect">
            <a:avLst>
              <a:gd name="adj1" fmla="val 16180"/>
              <a:gd name="adj2" fmla="val 0"/>
            </a:avLst>
          </a:prstGeom>
          <a:solidFill>
            <a:srgbClr val="FFFFFF">
              <a:shade val="85000"/>
            </a:srgbClr>
          </a:solidFill>
          <a:ln w="88900" cap="sq">
            <a:solidFill>
              <a:srgbClr val="D83A27"/>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descr="Imagen que contiene persona, pájaro, parado, grupo&#10;&#10;Descripción generada automáticamente">
            <a:extLst>
              <a:ext uri="{FF2B5EF4-FFF2-40B4-BE49-F238E27FC236}">
                <a16:creationId xmlns:a16="http://schemas.microsoft.com/office/drawing/2014/main" id="{699D0C1B-4C9A-7F4F-FC48-7E1C8773A5CB}"/>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157278" y="4667248"/>
            <a:ext cx="2911443" cy="2095192"/>
          </a:xfrm>
          <a:prstGeom prst="roundRect">
            <a:avLst>
              <a:gd name="adj" fmla="val 0"/>
            </a:avLst>
          </a:prstGeom>
          <a:solidFill>
            <a:srgbClr val="FFFFFF"/>
          </a:solidFill>
          <a:ln w="57150" cap="sq">
            <a:solidFill>
              <a:schemeClr val="accent5">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3" name="Imagen 12" descr="Un grupo de personas sentadas en una cama&#10;&#10;Descripción generada automáticamente con confianza media">
            <a:extLst>
              <a:ext uri="{FF2B5EF4-FFF2-40B4-BE49-F238E27FC236}">
                <a16:creationId xmlns:a16="http://schemas.microsoft.com/office/drawing/2014/main" id="{A5054436-C0A4-BE34-7BEA-507D9B036FC0}"/>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8909126" y="4267297"/>
            <a:ext cx="3056964" cy="2456231"/>
          </a:xfrm>
          <a:prstGeom prst="roundRect">
            <a:avLst>
              <a:gd name="adj" fmla="val 0"/>
            </a:avLst>
          </a:prstGeom>
          <a:solidFill>
            <a:srgbClr val="FFFFFF"/>
          </a:solidFill>
          <a:ln w="57150" cap="sq">
            <a:solidFill>
              <a:schemeClr val="accent4">
                <a:lumMod val="75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4" name="CuadroTexto 3">
            <a:extLst>
              <a:ext uri="{FF2B5EF4-FFF2-40B4-BE49-F238E27FC236}">
                <a16:creationId xmlns:a16="http://schemas.microsoft.com/office/drawing/2014/main" id="{047B7061-6E29-A592-03A9-C9B537E740B2}"/>
              </a:ext>
            </a:extLst>
          </p:cNvPr>
          <p:cNvSpPr txBox="1"/>
          <p:nvPr/>
        </p:nvSpPr>
        <p:spPr>
          <a:xfrm>
            <a:off x="3187155" y="5214972"/>
            <a:ext cx="5603537" cy="1631216"/>
          </a:xfrm>
          <a:prstGeom prst="rect">
            <a:avLst/>
          </a:prstGeom>
          <a:noFill/>
        </p:spPr>
        <p:txBody>
          <a:bodyPr wrap="square">
            <a:spAutoFit/>
          </a:bodyPr>
          <a:lstStyle/>
          <a:p>
            <a:pPr>
              <a:spcBef>
                <a:spcPts val="600"/>
              </a:spcBef>
            </a:pPr>
            <a:r>
              <a:rPr lang="uk-UA" sz="2000" b="1" dirty="0"/>
              <a:t>Отже, диявол працював над тим, щоб знищити Біблію, або приховуючи її, або спотворюючи. І він досяг цього (хоча не повністю) через римську церкву в середні віки (також звані «темними віками»).</a:t>
            </a:r>
            <a:endParaRPr lang="es-ES" sz="2000" b="1" dirty="0"/>
          </a:p>
        </p:txBody>
      </p:sp>
      <p:sp>
        <p:nvSpPr>
          <p:cNvPr id="10" name="CuadroTexto 9">
            <a:extLst>
              <a:ext uri="{FF2B5EF4-FFF2-40B4-BE49-F238E27FC236}">
                <a16:creationId xmlns:a16="http://schemas.microsoft.com/office/drawing/2014/main" id="{56A86A6E-CC72-AA65-536B-269FE440D1CE}"/>
              </a:ext>
            </a:extLst>
          </p:cNvPr>
          <p:cNvSpPr txBox="1"/>
          <p:nvPr/>
        </p:nvSpPr>
        <p:spPr>
          <a:xfrm>
            <a:off x="3187155" y="4217792"/>
            <a:ext cx="5599257" cy="1015663"/>
          </a:xfrm>
          <a:prstGeom prst="rect">
            <a:avLst/>
          </a:prstGeom>
          <a:noFill/>
        </p:spPr>
        <p:txBody>
          <a:bodyPr wrap="square">
            <a:spAutoFit/>
          </a:bodyPr>
          <a:lstStyle/>
          <a:p>
            <a:pPr>
              <a:spcBef>
                <a:spcPts val="600"/>
              </a:spcBef>
            </a:pPr>
            <a:r>
              <a:rPr lang="ru-RU" sz="2000" b="1" dirty="0"/>
              <a:t>У </a:t>
            </a:r>
            <a:r>
              <a:rPr lang="ru-RU" sz="2000" b="1" dirty="0" err="1"/>
              <a:t>своїх</a:t>
            </a:r>
            <a:r>
              <a:rPr lang="ru-RU" sz="2000" b="1" dirty="0"/>
              <a:t> </a:t>
            </a:r>
            <a:r>
              <a:rPr lang="ru-RU" sz="2000" b="1" dirty="0" err="1"/>
              <a:t>протистояннях</a:t>
            </a:r>
            <a:r>
              <a:rPr lang="ru-RU" sz="2000" b="1" dirty="0"/>
              <a:t> з ворогом </a:t>
            </a:r>
            <a:r>
              <a:rPr lang="ru-RU" sz="2000" b="1" dirty="0" err="1"/>
              <a:t>Ісус</a:t>
            </a:r>
            <a:r>
              <a:rPr lang="ru-RU" sz="2000" b="1" dirty="0"/>
              <a:t> </a:t>
            </a:r>
            <a:r>
              <a:rPr lang="ru-RU" sz="2000" b="1" dirty="0" err="1"/>
              <a:t>використовував</a:t>
            </a:r>
            <a:r>
              <a:rPr lang="ru-RU" sz="2000" b="1" dirty="0"/>
              <a:t> </a:t>
            </a:r>
            <a:r>
              <a:rPr lang="ru-RU" sz="2000" b="1" dirty="0" err="1"/>
              <a:t>Біблію</a:t>
            </a:r>
            <a:r>
              <a:rPr lang="ru-RU" sz="2000" b="1" dirty="0"/>
              <a:t> як </a:t>
            </a:r>
            <a:r>
              <a:rPr lang="ru-RU" sz="2000" b="1" dirty="0" err="1"/>
              <a:t>джерело</a:t>
            </a:r>
            <a:r>
              <a:rPr lang="ru-RU" sz="2000" b="1" dirty="0"/>
              <a:t> </a:t>
            </a:r>
            <a:r>
              <a:rPr lang="ru-RU" sz="2000" b="1" dirty="0" err="1"/>
              <a:t>всієї</a:t>
            </a:r>
            <a:r>
              <a:rPr lang="ru-RU" sz="2000" b="1" dirty="0"/>
              <a:t> </a:t>
            </a:r>
            <a:r>
              <a:rPr lang="ru-RU" sz="2000" b="1" dirty="0" err="1"/>
              <a:t>правди</a:t>
            </a:r>
            <a:r>
              <a:rPr lang="ru-RU" sz="2000" b="1" dirty="0"/>
              <a:t>: «Написано» (Мт. 4:4; 21:13).</a:t>
            </a:r>
            <a:endParaRPr lang="es-ES" sz="2000" b="1" dirty="0"/>
          </a:p>
        </p:txBody>
      </p:sp>
      <p:sp>
        <p:nvSpPr>
          <p:cNvPr id="15" name="CuadroTexto 14">
            <a:extLst>
              <a:ext uri="{FF2B5EF4-FFF2-40B4-BE49-F238E27FC236}">
                <a16:creationId xmlns:a16="http://schemas.microsoft.com/office/drawing/2014/main" id="{A9E0159F-7B61-8D32-F128-0D187544D4F3}"/>
              </a:ext>
            </a:extLst>
          </p:cNvPr>
          <p:cNvSpPr txBox="1"/>
          <p:nvPr/>
        </p:nvSpPr>
        <p:spPr>
          <a:xfrm>
            <a:off x="3187155" y="2885640"/>
            <a:ext cx="5599257" cy="1323439"/>
          </a:xfrm>
          <a:prstGeom prst="rect">
            <a:avLst/>
          </a:prstGeom>
          <a:noFill/>
        </p:spPr>
        <p:txBody>
          <a:bodyPr wrap="square">
            <a:spAutoFit/>
          </a:bodyPr>
          <a:lstStyle/>
          <a:p>
            <a:pPr>
              <a:spcBef>
                <a:spcPts val="600"/>
              </a:spcBef>
            </a:pPr>
            <a:r>
              <a:rPr lang="ru-RU" sz="2000" b="1" dirty="0" err="1"/>
              <a:t>Навпаки</a:t>
            </a:r>
            <a:r>
              <a:rPr lang="ru-RU" sz="2000" b="1" dirty="0"/>
              <a:t>, сатана є </a:t>
            </a:r>
            <a:r>
              <a:rPr lang="ru-RU" sz="2000" b="1" dirty="0" err="1"/>
              <a:t>батьком</a:t>
            </a:r>
            <a:r>
              <a:rPr lang="ru-RU" sz="2000" b="1" dirty="0"/>
              <a:t> </a:t>
            </a:r>
            <a:r>
              <a:rPr lang="ru-RU" sz="2000" b="1" dirty="0" err="1"/>
              <a:t>брехні</a:t>
            </a:r>
            <a:r>
              <a:rPr lang="ru-RU" sz="2000" b="1" dirty="0"/>
              <a:t> (</a:t>
            </a:r>
            <a:r>
              <a:rPr lang="ru-RU" sz="2000" b="1" dirty="0" err="1"/>
              <a:t>Івана</a:t>
            </a:r>
            <a:r>
              <a:rPr lang="ru-RU" sz="2000" b="1" dirty="0"/>
              <a:t> 8:44). Весь обман, </a:t>
            </a:r>
            <a:r>
              <a:rPr lang="ru-RU" sz="2000" b="1" dirty="0" err="1"/>
              <a:t>уся</a:t>
            </a:r>
            <a:r>
              <a:rPr lang="ru-RU" sz="2000" b="1" dirty="0"/>
              <a:t> </a:t>
            </a:r>
            <a:r>
              <a:rPr lang="ru-RU" sz="2000" b="1" dirty="0" err="1"/>
              <a:t>злісна</a:t>
            </a:r>
            <a:r>
              <a:rPr lang="ru-RU" sz="2000" b="1" dirty="0"/>
              <a:t> </a:t>
            </a:r>
            <a:r>
              <a:rPr lang="ru-RU" sz="2000" b="1" dirty="0" err="1"/>
              <a:t>хитрість</a:t>
            </a:r>
            <a:r>
              <a:rPr lang="ru-RU" sz="2000" b="1" dirty="0"/>
              <a:t>, </a:t>
            </a:r>
            <a:r>
              <a:rPr lang="ru-RU" sz="2000" b="1" dirty="0" err="1"/>
              <a:t>уся</a:t>
            </a:r>
            <a:r>
              <a:rPr lang="ru-RU" sz="2000" b="1" dirty="0"/>
              <a:t> </a:t>
            </a:r>
            <a:r>
              <a:rPr lang="ru-RU" sz="2000" b="1" dirty="0" err="1"/>
              <a:t>підроблена</a:t>
            </a:r>
            <a:r>
              <a:rPr lang="ru-RU" sz="2000" b="1" dirty="0"/>
              <a:t> правда походить </a:t>
            </a:r>
            <a:r>
              <a:rPr lang="ru-RU" sz="2000" b="1" dirty="0" err="1"/>
              <a:t>від</a:t>
            </a:r>
            <a:r>
              <a:rPr lang="ru-RU" sz="2000" b="1" dirty="0"/>
              <a:t> </a:t>
            </a:r>
            <a:r>
              <a:rPr lang="ru-RU" sz="2000" b="1" dirty="0" err="1"/>
              <a:t>нього</a:t>
            </a:r>
            <a:r>
              <a:rPr lang="ru-RU" sz="2000" b="1" dirty="0"/>
              <a:t>. І </a:t>
            </a:r>
            <a:r>
              <a:rPr lang="ru-RU" sz="2000" b="1" dirty="0" err="1"/>
              <a:t>його</a:t>
            </a:r>
            <a:r>
              <a:rPr lang="ru-RU" sz="2000" b="1" dirty="0"/>
              <a:t> брехня </a:t>
            </a:r>
            <a:r>
              <a:rPr lang="ru-RU" sz="2000" b="1" dirty="0" err="1"/>
              <a:t>породжує</a:t>
            </a:r>
            <a:r>
              <a:rPr lang="ru-RU" sz="2000" b="1" dirty="0"/>
              <a:t> в нас смерть.</a:t>
            </a:r>
            <a:endParaRPr lang="es-ES" sz="2000" b="1" dirty="0"/>
          </a:p>
        </p:txBody>
      </p:sp>
    </p:spTree>
    <p:extLst>
      <p:ext uri="{BB962C8B-B14F-4D97-AF65-F5344CB8AC3E}">
        <p14:creationId xmlns:p14="http://schemas.microsoft.com/office/powerpoint/2010/main" val="2679925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8" presetClass="entr" presetSubtype="9"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strips(upLeft)">
                                      <p:cBhvr>
                                        <p:cTn id="16" dur="500"/>
                                        <p:tgtEl>
                                          <p:spTgt spid="7"/>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strips(downLeft)">
                                      <p:cBhvr>
                                        <p:cTn id="30" dur="500"/>
                                        <p:tgtEl>
                                          <p:spTgt spid="9"/>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1000" fill="hold"/>
                                        <p:tgtEl>
                                          <p:spTgt spid="11"/>
                                        </p:tgtEl>
                                        <p:attrNameLst>
                                          <p:attrName>ppt_w</p:attrName>
                                        </p:attrNameLst>
                                      </p:cBhvr>
                                      <p:tavLst>
                                        <p:tav tm="0">
                                          <p:val>
                                            <p:fltVal val="0"/>
                                          </p:val>
                                        </p:tav>
                                        <p:tav tm="100000">
                                          <p:val>
                                            <p:strVal val="#ppt_w"/>
                                          </p:val>
                                        </p:tav>
                                      </p:tavLst>
                                    </p:anim>
                                    <p:anim calcmode="lin" valueType="num">
                                      <p:cBhvr>
                                        <p:cTn id="40" dur="1000" fill="hold"/>
                                        <p:tgtEl>
                                          <p:spTgt spid="11"/>
                                        </p:tgtEl>
                                        <p:attrNameLst>
                                          <p:attrName>ppt_h</p:attrName>
                                        </p:attrNameLst>
                                      </p:cBhvr>
                                      <p:tavLst>
                                        <p:tav tm="0">
                                          <p:val>
                                            <p:fltVal val="0"/>
                                          </p:val>
                                        </p:tav>
                                        <p:tav tm="100000">
                                          <p:val>
                                            <p:strVal val="#ppt_h"/>
                                          </p:val>
                                        </p:tav>
                                      </p:tavLst>
                                    </p:anim>
                                    <p:anim calcmode="lin" valueType="num">
                                      <p:cBhvr>
                                        <p:cTn id="41" dur="1000" fill="hold"/>
                                        <p:tgtEl>
                                          <p:spTgt spid="11"/>
                                        </p:tgtEl>
                                        <p:attrNameLst>
                                          <p:attrName>style.rotation</p:attrName>
                                        </p:attrNameLst>
                                      </p:cBhvr>
                                      <p:tavLst>
                                        <p:tav tm="0">
                                          <p:val>
                                            <p:fltVal val="90"/>
                                          </p:val>
                                        </p:tav>
                                        <p:tav tm="100000">
                                          <p:val>
                                            <p:fltVal val="0"/>
                                          </p:val>
                                        </p:tav>
                                      </p:tavLst>
                                    </p:anim>
                                    <p:animEffect transition="in" filter="fade">
                                      <p:cBhvr>
                                        <p:cTn id="42" dur="1000"/>
                                        <p:tgtEl>
                                          <p:spTgt spid="11"/>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1000"/>
                                        <p:tgtEl>
                                          <p:spTgt spid="4"/>
                                        </p:tgtEl>
                                      </p:cBhvr>
                                    </p:animEffect>
                                    <p:anim calcmode="lin" valueType="num">
                                      <p:cBhvr>
                                        <p:cTn id="52" dur="1000" fill="hold"/>
                                        <p:tgtEl>
                                          <p:spTgt spid="4"/>
                                        </p:tgtEl>
                                        <p:attrNameLst>
                                          <p:attrName>ppt_x</p:attrName>
                                        </p:attrNameLst>
                                      </p:cBhvr>
                                      <p:tavLst>
                                        <p:tav tm="0">
                                          <p:val>
                                            <p:strVal val="#ppt_x"/>
                                          </p:val>
                                        </p:tav>
                                        <p:tav tm="100000">
                                          <p:val>
                                            <p:strVal val="#ppt_x"/>
                                          </p:val>
                                        </p:tav>
                                      </p:tavLst>
                                    </p:anim>
                                    <p:anim calcmode="lin" valueType="num">
                                      <p:cBhvr>
                                        <p:cTn id="53" dur="1000" fill="hold"/>
                                        <p:tgtEl>
                                          <p:spTgt spid="4"/>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1000"/>
                                        <p:tgtEl>
                                          <p:spTgt spid="13"/>
                                        </p:tgtEl>
                                      </p:cBhvr>
                                    </p:animEffect>
                                    <p:anim calcmode="lin" valueType="num">
                                      <p:cBhvr>
                                        <p:cTn id="57" dur="1000" fill="hold"/>
                                        <p:tgtEl>
                                          <p:spTgt spid="13"/>
                                        </p:tgtEl>
                                        <p:attrNameLst>
                                          <p:attrName>ppt_x</p:attrName>
                                        </p:attrNameLst>
                                      </p:cBhvr>
                                      <p:tavLst>
                                        <p:tav tm="0">
                                          <p:val>
                                            <p:strVal val="#ppt_x"/>
                                          </p:val>
                                        </p:tav>
                                        <p:tav tm="100000">
                                          <p:val>
                                            <p:strVal val="#ppt_x"/>
                                          </p:val>
                                        </p:tav>
                                      </p:tavLst>
                                    </p:anim>
                                    <p:anim calcmode="lin" valueType="num">
                                      <p:cBhvr>
                                        <p:cTn id="5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4" grpId="0"/>
      <p:bldP spid="10"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t="7000"/>
          </a:stretch>
        </a:blip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3914277E-3006-3274-62B0-BB3F97F952B8}"/>
              </a:ext>
            </a:extLst>
          </p:cNvPr>
          <p:cNvSpPr>
            <a:spLocks noGrp="1" noRot="1" noMove="1" noResize="1" noEditPoints="1" noAdjustHandles="1" noChangeArrowheads="1" noChangeShapeType="1"/>
          </p:cNvSpPr>
          <p:nvPr/>
        </p:nvSpPr>
        <p:spPr>
          <a:xfrm>
            <a:off x="0" y="0"/>
            <a:ext cx="12192000" cy="1523151"/>
          </a:xfrm>
          <a:prstGeom prst="rect">
            <a:avLst/>
          </a:prstGeom>
          <a:blipFill dpi="0" rotWithShape="1">
            <a:blip r:embed="rId3" cstate="print">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34" name="Conector recto 33">
            <a:extLst>
              <a:ext uri="{FF2B5EF4-FFF2-40B4-BE49-F238E27FC236}">
                <a16:creationId xmlns:a16="http://schemas.microsoft.com/office/drawing/2014/main" id="{A2CBBABD-4800-FCE9-3E96-49B3CB929EB6}"/>
              </a:ext>
            </a:extLst>
          </p:cNvPr>
          <p:cNvCxnSpPr>
            <a:cxnSpLocks noGrp="1" noRot="1" noMove="1" noResize="1" noEditPoints="1" noAdjustHandles="1" noChangeArrowheads="1" noChangeShapeType="1"/>
          </p:cNvCxnSpPr>
          <p:nvPr/>
        </p:nvCxnSpPr>
        <p:spPr>
          <a:xfrm>
            <a:off x="0" y="1523151"/>
            <a:ext cx="12192000"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3" name="CuadroTexto 2">
            <a:extLst>
              <a:ext uri="{FF2B5EF4-FFF2-40B4-BE49-F238E27FC236}">
                <a16:creationId xmlns:a16="http://schemas.microsoft.com/office/drawing/2014/main" id="{1424EC4B-600F-ACCA-46B9-7BAEC273DC5C}"/>
              </a:ext>
            </a:extLst>
          </p:cNvPr>
          <p:cNvSpPr txBox="1"/>
          <p:nvPr/>
        </p:nvSpPr>
        <p:spPr>
          <a:xfrm>
            <a:off x="0" y="0"/>
            <a:ext cx="12192000"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uk-UA" sz="4400" b="1" dirty="0">
                <a:ln/>
                <a:solidFill>
                  <a:srgbClr val="A400A4"/>
                </a:solidFill>
              </a:rPr>
              <a:t>КОМПРОМІС ЦЕРКВИ</a:t>
            </a:r>
            <a:endParaRPr lang="es-ES" sz="4400" b="1" dirty="0">
              <a:ln/>
              <a:solidFill>
                <a:srgbClr val="A400A4"/>
              </a:solidFill>
            </a:endParaRPr>
          </a:p>
        </p:txBody>
      </p:sp>
      <p:sp>
        <p:nvSpPr>
          <p:cNvPr id="5" name="CuadroTexto 4">
            <a:extLst>
              <a:ext uri="{FF2B5EF4-FFF2-40B4-BE49-F238E27FC236}">
                <a16:creationId xmlns:a16="http://schemas.microsoft.com/office/drawing/2014/main" id="{08BF5ED6-6EE5-A9C9-C153-7DF1253220A7}"/>
              </a:ext>
            </a:extLst>
          </p:cNvPr>
          <p:cNvSpPr txBox="1"/>
          <p:nvPr/>
        </p:nvSpPr>
        <p:spPr>
          <a:xfrm>
            <a:off x="1156447" y="610524"/>
            <a:ext cx="9879106" cy="923330"/>
          </a:xfrm>
          <a:prstGeom prst="rect">
            <a:avLst/>
          </a:prstGeom>
          <a:noFill/>
        </p:spPr>
        <p:txBody>
          <a:bodyPr wrap="square">
            <a:spAutoFit/>
            <a:scene3d>
              <a:camera prst="orthographicFront"/>
              <a:lightRig rig="threePt" dir="t"/>
            </a:scene3d>
            <a:sp3d extrusionH="57150">
              <a:bevelT w="38100" h="38100"/>
            </a:sp3d>
          </a:bodyPr>
          <a:lstStyle/>
          <a:p>
            <a:pPr algn="ctr"/>
            <a:r>
              <a:rPr lang="ru-RU" b="1" dirty="0">
                <a:solidFill>
                  <a:schemeClr val="accent3">
                    <a:lumMod val="75000"/>
                  </a:schemeClr>
                </a:solidFill>
                <a:latin typeface="Comic Sans MS" panose="030F0702030302020204" pitchFamily="66" charset="0"/>
              </a:rPr>
              <a:t>«</a:t>
            </a:r>
            <a:r>
              <a:rPr lang="ru-RU" b="1" dirty="0" err="1">
                <a:solidFill>
                  <a:schemeClr val="accent3">
                    <a:lumMod val="75000"/>
                  </a:schemeClr>
                </a:solidFill>
                <a:latin typeface="Comic Sans MS" panose="030F0702030302020204" pitchFamily="66" charset="0"/>
              </a:rPr>
              <a:t>Бо</a:t>
            </a:r>
            <a:r>
              <a:rPr lang="ru-RU" b="1" dirty="0">
                <a:solidFill>
                  <a:schemeClr val="accent3">
                    <a:lumMod val="75000"/>
                  </a:schemeClr>
                </a:solidFill>
                <a:latin typeface="Comic Sans MS" panose="030F0702030302020204" pitchFamily="66" charset="0"/>
              </a:rPr>
              <a:t> я знаю, </a:t>
            </a:r>
            <a:r>
              <a:rPr lang="ru-RU" b="1" dirty="0" err="1">
                <a:solidFill>
                  <a:schemeClr val="accent3">
                    <a:lumMod val="75000"/>
                  </a:schemeClr>
                </a:solidFill>
                <a:latin typeface="Comic Sans MS" panose="030F0702030302020204" pitchFamily="66" charset="0"/>
              </a:rPr>
              <a:t>що</a:t>
            </a:r>
            <a:r>
              <a:rPr lang="ru-RU" b="1" dirty="0">
                <a:solidFill>
                  <a:schemeClr val="accent3">
                    <a:lumMod val="75000"/>
                  </a:schemeClr>
                </a:solidFill>
                <a:latin typeface="Comic Sans MS" panose="030F0702030302020204" pitchFamily="66" charset="0"/>
              </a:rPr>
              <a:t> </a:t>
            </a:r>
            <a:r>
              <a:rPr lang="ru-RU" b="1" dirty="0" err="1">
                <a:solidFill>
                  <a:schemeClr val="accent3">
                    <a:lumMod val="75000"/>
                  </a:schemeClr>
                </a:solidFill>
                <a:latin typeface="Comic Sans MS" panose="030F0702030302020204" pitchFamily="66" charset="0"/>
              </a:rPr>
              <a:t>після</a:t>
            </a:r>
            <a:r>
              <a:rPr lang="ru-RU" b="1" dirty="0">
                <a:solidFill>
                  <a:schemeClr val="accent3">
                    <a:lumMod val="75000"/>
                  </a:schemeClr>
                </a:solidFill>
                <a:latin typeface="Comic Sans MS" panose="030F0702030302020204" pitchFamily="66" charset="0"/>
              </a:rPr>
              <a:t> </a:t>
            </a:r>
            <a:r>
              <a:rPr lang="ru-RU" b="1" dirty="0" err="1">
                <a:solidFill>
                  <a:schemeClr val="accent3">
                    <a:lumMod val="75000"/>
                  </a:schemeClr>
                </a:solidFill>
                <a:latin typeface="Comic Sans MS" panose="030F0702030302020204" pitchFamily="66" charset="0"/>
              </a:rPr>
              <a:t>мого</a:t>
            </a:r>
            <a:r>
              <a:rPr lang="ru-RU" b="1" dirty="0">
                <a:solidFill>
                  <a:schemeClr val="accent3">
                    <a:lumMod val="75000"/>
                  </a:schemeClr>
                </a:solidFill>
                <a:latin typeface="Comic Sans MS" panose="030F0702030302020204" pitchFamily="66" charset="0"/>
              </a:rPr>
              <a:t> </a:t>
            </a:r>
            <a:r>
              <a:rPr lang="ru-RU" b="1" dirty="0" err="1">
                <a:solidFill>
                  <a:schemeClr val="accent3">
                    <a:lumMod val="75000"/>
                  </a:schemeClr>
                </a:solidFill>
                <a:latin typeface="Comic Sans MS" panose="030F0702030302020204" pitchFamily="66" charset="0"/>
              </a:rPr>
              <a:t>відходу</a:t>
            </a:r>
            <a:r>
              <a:rPr lang="ru-RU" b="1" dirty="0">
                <a:solidFill>
                  <a:schemeClr val="accent3">
                    <a:lumMod val="75000"/>
                  </a:schemeClr>
                </a:solidFill>
                <a:latin typeface="Comic Sans MS" panose="030F0702030302020204" pitchFamily="66" charset="0"/>
              </a:rPr>
              <a:t> </a:t>
            </a:r>
            <a:r>
              <a:rPr lang="ru-RU" b="1" dirty="0" err="1">
                <a:solidFill>
                  <a:schemeClr val="accent3">
                    <a:lumMod val="75000"/>
                  </a:schemeClr>
                </a:solidFill>
                <a:latin typeface="Comic Sans MS" panose="030F0702030302020204" pitchFamily="66" charset="0"/>
              </a:rPr>
              <a:t>ввійдуть</a:t>
            </a:r>
            <a:r>
              <a:rPr lang="ru-RU" b="1" dirty="0">
                <a:solidFill>
                  <a:schemeClr val="accent3">
                    <a:lumMod val="75000"/>
                  </a:schemeClr>
                </a:solidFill>
                <a:latin typeface="Comic Sans MS" panose="030F0702030302020204" pitchFamily="66" charset="0"/>
              </a:rPr>
              <a:t> до вас </a:t>
            </a:r>
            <a:r>
              <a:rPr lang="ru-RU" b="1" dirty="0" err="1">
                <a:solidFill>
                  <a:schemeClr val="accent3">
                    <a:lumMod val="75000"/>
                  </a:schemeClr>
                </a:solidFill>
                <a:latin typeface="Comic Sans MS" panose="030F0702030302020204" pitchFamily="66" charset="0"/>
              </a:rPr>
              <a:t>хижі</a:t>
            </a:r>
            <a:r>
              <a:rPr lang="ru-RU" b="1" dirty="0">
                <a:solidFill>
                  <a:schemeClr val="accent3">
                    <a:lumMod val="75000"/>
                  </a:schemeClr>
                </a:solidFill>
                <a:latin typeface="Comic Sans MS" panose="030F0702030302020204" pitchFamily="66" charset="0"/>
              </a:rPr>
              <a:t> </a:t>
            </a:r>
            <a:r>
              <a:rPr lang="ru-RU" b="1" dirty="0" err="1">
                <a:solidFill>
                  <a:schemeClr val="accent3">
                    <a:lumMod val="75000"/>
                  </a:schemeClr>
                </a:solidFill>
                <a:latin typeface="Comic Sans MS" panose="030F0702030302020204" pitchFamily="66" charset="0"/>
              </a:rPr>
              <a:t>вовки</a:t>
            </a:r>
            <a:r>
              <a:rPr lang="ru-RU" b="1" dirty="0">
                <a:solidFill>
                  <a:schemeClr val="accent3">
                    <a:lumMod val="75000"/>
                  </a:schemeClr>
                </a:solidFill>
                <a:latin typeface="Comic Sans MS" panose="030F0702030302020204" pitchFamily="66" charset="0"/>
              </a:rPr>
              <a:t>, </a:t>
            </a:r>
            <a:r>
              <a:rPr lang="ru-RU" b="1" dirty="0" err="1">
                <a:solidFill>
                  <a:schemeClr val="accent3">
                    <a:lumMod val="75000"/>
                  </a:schemeClr>
                </a:solidFill>
                <a:latin typeface="Comic Sans MS" panose="030F0702030302020204" pitchFamily="66" charset="0"/>
              </a:rPr>
              <a:t>які</a:t>
            </a:r>
            <a:r>
              <a:rPr lang="ru-RU" b="1" dirty="0">
                <a:solidFill>
                  <a:schemeClr val="accent3">
                    <a:lumMod val="75000"/>
                  </a:schemeClr>
                </a:solidFill>
                <a:latin typeface="Comic Sans MS" panose="030F0702030302020204" pitchFamily="66" charset="0"/>
              </a:rPr>
              <a:t> не </a:t>
            </a:r>
            <a:r>
              <a:rPr lang="ru-RU" b="1" dirty="0" err="1">
                <a:solidFill>
                  <a:schemeClr val="accent3">
                    <a:lumMod val="75000"/>
                  </a:schemeClr>
                </a:solidFill>
                <a:latin typeface="Comic Sans MS" panose="030F0702030302020204" pitchFamily="66" charset="0"/>
              </a:rPr>
              <a:t>щадять</a:t>
            </a:r>
            <a:r>
              <a:rPr lang="ru-RU" b="1" dirty="0">
                <a:solidFill>
                  <a:schemeClr val="accent3">
                    <a:lumMod val="75000"/>
                  </a:schemeClr>
                </a:solidFill>
                <a:latin typeface="Comic Sans MS" panose="030F0702030302020204" pitchFamily="66" charset="0"/>
              </a:rPr>
              <a:t> </a:t>
            </a:r>
            <a:r>
              <a:rPr lang="ru-RU" b="1" dirty="0" err="1">
                <a:solidFill>
                  <a:schemeClr val="accent3">
                    <a:lumMod val="75000"/>
                  </a:schemeClr>
                </a:solidFill>
                <a:latin typeface="Comic Sans MS" panose="030F0702030302020204" pitchFamily="66" charset="0"/>
              </a:rPr>
              <a:t>отари</a:t>
            </a:r>
            <a:r>
              <a:rPr lang="ru-RU" b="1" dirty="0">
                <a:solidFill>
                  <a:schemeClr val="accent3">
                    <a:lumMod val="75000"/>
                  </a:schemeClr>
                </a:solidFill>
                <a:latin typeface="Comic Sans MS" panose="030F0702030302020204" pitchFamily="66" charset="0"/>
              </a:rPr>
              <a:t>. І з вас самих </a:t>
            </a:r>
            <a:r>
              <a:rPr lang="ru-RU" b="1" dirty="0" err="1">
                <a:solidFill>
                  <a:schemeClr val="accent3">
                    <a:lumMod val="75000"/>
                  </a:schemeClr>
                </a:solidFill>
                <a:latin typeface="Comic Sans MS" panose="030F0702030302020204" pitchFamily="66" charset="0"/>
              </a:rPr>
              <a:t>постануть</a:t>
            </a:r>
            <a:r>
              <a:rPr lang="ru-RU" b="1" dirty="0">
                <a:solidFill>
                  <a:schemeClr val="accent3">
                    <a:lumMod val="75000"/>
                  </a:schemeClr>
                </a:solidFill>
                <a:latin typeface="Comic Sans MS" panose="030F0702030302020204" pitchFamily="66" charset="0"/>
              </a:rPr>
              <a:t> люди, </a:t>
            </a:r>
            <a:r>
              <a:rPr lang="ru-RU" b="1" dirty="0" err="1">
                <a:solidFill>
                  <a:schemeClr val="accent3">
                    <a:lumMod val="75000"/>
                  </a:schemeClr>
                </a:solidFill>
                <a:latin typeface="Comic Sans MS" panose="030F0702030302020204" pitchFamily="66" charset="0"/>
              </a:rPr>
              <a:t>які</a:t>
            </a:r>
            <a:r>
              <a:rPr lang="ru-RU" b="1" dirty="0">
                <a:solidFill>
                  <a:schemeClr val="accent3">
                    <a:lumMod val="75000"/>
                  </a:schemeClr>
                </a:solidFill>
                <a:latin typeface="Comic Sans MS" panose="030F0702030302020204" pitchFamily="66" charset="0"/>
              </a:rPr>
              <a:t> </a:t>
            </a:r>
            <a:r>
              <a:rPr lang="ru-RU" b="1" dirty="0" err="1">
                <a:solidFill>
                  <a:schemeClr val="accent3">
                    <a:lumMod val="75000"/>
                  </a:schemeClr>
                </a:solidFill>
                <a:latin typeface="Comic Sans MS" panose="030F0702030302020204" pitchFamily="66" charset="0"/>
              </a:rPr>
              <a:t>будуть</a:t>
            </a:r>
            <a:r>
              <a:rPr lang="ru-RU" b="1" dirty="0">
                <a:solidFill>
                  <a:schemeClr val="accent3">
                    <a:lumMod val="75000"/>
                  </a:schemeClr>
                </a:solidFill>
                <a:latin typeface="Comic Sans MS" panose="030F0702030302020204" pitchFamily="66" charset="0"/>
              </a:rPr>
              <a:t> </a:t>
            </a:r>
            <a:r>
              <a:rPr lang="ru-RU" b="1" dirty="0" err="1">
                <a:solidFill>
                  <a:schemeClr val="accent3">
                    <a:lumMod val="75000"/>
                  </a:schemeClr>
                </a:solidFill>
                <a:latin typeface="Comic Sans MS" panose="030F0702030302020204" pitchFamily="66" charset="0"/>
              </a:rPr>
              <a:t>говорити</a:t>
            </a:r>
            <a:r>
              <a:rPr lang="ru-RU" b="1" dirty="0">
                <a:solidFill>
                  <a:schemeClr val="accent3">
                    <a:lumMod val="75000"/>
                  </a:schemeClr>
                </a:solidFill>
                <a:latin typeface="Comic Sans MS" panose="030F0702030302020204" pitchFamily="66" charset="0"/>
              </a:rPr>
              <a:t> </a:t>
            </a:r>
            <a:r>
              <a:rPr lang="ru-RU" b="1" dirty="0" err="1">
                <a:solidFill>
                  <a:schemeClr val="accent3">
                    <a:lumMod val="75000"/>
                  </a:schemeClr>
                </a:solidFill>
                <a:latin typeface="Comic Sans MS" panose="030F0702030302020204" pitchFamily="66" charset="0"/>
              </a:rPr>
              <a:t>перекручене</a:t>
            </a:r>
            <a:r>
              <a:rPr lang="ru-RU" b="1" dirty="0">
                <a:solidFill>
                  <a:schemeClr val="accent3">
                    <a:lumMod val="75000"/>
                  </a:schemeClr>
                </a:solidFill>
                <a:latin typeface="Comic Sans MS" panose="030F0702030302020204" pitchFamily="66" charset="0"/>
              </a:rPr>
              <a:t>, </a:t>
            </a:r>
            <a:r>
              <a:rPr lang="ru-RU" b="1" dirty="0" err="1">
                <a:solidFill>
                  <a:schemeClr val="accent3">
                    <a:lumMod val="75000"/>
                  </a:schemeClr>
                </a:solidFill>
                <a:latin typeface="Comic Sans MS" panose="030F0702030302020204" pitchFamily="66" charset="0"/>
              </a:rPr>
              <a:t>щоб</a:t>
            </a:r>
            <a:r>
              <a:rPr lang="ru-RU" b="1" dirty="0">
                <a:solidFill>
                  <a:schemeClr val="accent3">
                    <a:lumMod val="75000"/>
                  </a:schemeClr>
                </a:solidFill>
                <a:latin typeface="Comic Sans MS" panose="030F0702030302020204" pitchFamily="66" charset="0"/>
              </a:rPr>
              <a:t> </a:t>
            </a:r>
            <a:r>
              <a:rPr lang="ru-RU" b="1" dirty="0" err="1">
                <a:solidFill>
                  <a:schemeClr val="accent3">
                    <a:lumMod val="75000"/>
                  </a:schemeClr>
                </a:solidFill>
                <a:latin typeface="Comic Sans MS" panose="030F0702030302020204" pitchFamily="66" charset="0"/>
              </a:rPr>
              <a:t>потягнути</a:t>
            </a:r>
            <a:r>
              <a:rPr lang="ru-RU" b="1" dirty="0">
                <a:solidFill>
                  <a:schemeClr val="accent3">
                    <a:lumMod val="75000"/>
                  </a:schemeClr>
                </a:solidFill>
                <a:latin typeface="Comic Sans MS" panose="030F0702030302020204" pitchFamily="66" charset="0"/>
              </a:rPr>
              <a:t> за собою </a:t>
            </a:r>
            <a:r>
              <a:rPr lang="ru-RU" b="1" dirty="0" err="1">
                <a:solidFill>
                  <a:schemeClr val="accent3">
                    <a:lumMod val="75000"/>
                  </a:schemeClr>
                </a:solidFill>
                <a:latin typeface="Comic Sans MS" panose="030F0702030302020204" pitchFamily="66" charset="0"/>
              </a:rPr>
              <a:t>учнів</a:t>
            </a:r>
            <a:r>
              <a:rPr lang="ru-RU" b="1" dirty="0">
                <a:solidFill>
                  <a:schemeClr val="accent3">
                    <a:lumMod val="75000"/>
                  </a:schemeClr>
                </a:solidFill>
                <a:latin typeface="Comic Sans MS" panose="030F0702030302020204" pitchFamily="66" charset="0"/>
              </a:rPr>
              <a:t>» (</a:t>
            </a:r>
            <a:r>
              <a:rPr lang="ru-RU" b="1" dirty="0" err="1">
                <a:solidFill>
                  <a:schemeClr val="accent3">
                    <a:lumMod val="75000"/>
                  </a:schemeClr>
                </a:solidFill>
                <a:latin typeface="Comic Sans MS" panose="030F0702030302020204" pitchFamily="66" charset="0"/>
              </a:rPr>
              <a:t>Дії</a:t>
            </a:r>
            <a:r>
              <a:rPr lang="ru-RU" b="1" dirty="0">
                <a:solidFill>
                  <a:schemeClr val="accent3">
                    <a:lumMod val="75000"/>
                  </a:schemeClr>
                </a:solidFill>
                <a:latin typeface="Comic Sans MS" panose="030F0702030302020204" pitchFamily="66" charset="0"/>
              </a:rPr>
              <a:t> 20:29-30).</a:t>
            </a:r>
            <a:endParaRPr lang="es-ES" sz="1400" b="1" dirty="0">
              <a:solidFill>
                <a:schemeClr val="accent3">
                  <a:lumMod val="75000"/>
                </a:schemeClr>
              </a:solidFill>
              <a:latin typeface="Comic Sans MS" panose="030F0702030302020204" pitchFamily="66" charset="0"/>
            </a:endParaRPr>
          </a:p>
        </p:txBody>
      </p:sp>
      <p:sp>
        <p:nvSpPr>
          <p:cNvPr id="7" name="CuadroTexto 6">
            <a:extLst>
              <a:ext uri="{FF2B5EF4-FFF2-40B4-BE49-F238E27FC236}">
                <a16:creationId xmlns:a16="http://schemas.microsoft.com/office/drawing/2014/main" id="{200E8139-0B76-EA6C-01D9-24B11D5C08EF}"/>
              </a:ext>
            </a:extLst>
          </p:cNvPr>
          <p:cNvSpPr txBox="1"/>
          <p:nvPr/>
        </p:nvSpPr>
        <p:spPr>
          <a:xfrm>
            <a:off x="176241" y="2549517"/>
            <a:ext cx="7528065" cy="1938992"/>
          </a:xfrm>
          <a:prstGeom prst="rect">
            <a:avLst/>
          </a:prstGeom>
          <a:noFill/>
        </p:spPr>
        <p:txBody>
          <a:bodyPr wrap="square" rtlCol="0">
            <a:spAutoFit/>
          </a:bodyPr>
          <a:lstStyle/>
          <a:p>
            <a:pPr marL="342900" indent="-342900">
              <a:buFont typeface="+mj-lt"/>
              <a:buAutoNum type="arabicPeriod"/>
            </a:pPr>
            <a:r>
              <a:rPr lang="uk-UA" sz="2000" b="1" dirty="0">
                <a:solidFill>
                  <a:srgbClr val="FFFF99"/>
                </a:solidFill>
                <a:effectLst>
                  <a:glow rad="127000">
                    <a:srgbClr val="3A5782"/>
                  </a:glow>
                  <a:outerShdw blurRad="38100" dist="38100" dir="2700000" algn="tl">
                    <a:srgbClr val="000000">
                      <a:alpha val="43137"/>
                    </a:srgbClr>
                  </a:outerShdw>
                </a:effectLst>
              </a:rPr>
              <a:t>Хижі вовки</a:t>
            </a:r>
            <a:r>
              <a:rPr lang="es-ES" sz="2000" b="1" dirty="0">
                <a:solidFill>
                  <a:schemeClr val="bg1"/>
                </a:solidFill>
                <a:effectLst>
                  <a:glow rad="127000">
                    <a:srgbClr val="3A5782"/>
                  </a:glow>
                  <a:outerShdw blurRad="38100" dist="38100" dir="2700000" algn="tl">
                    <a:srgbClr val="000000">
                      <a:alpha val="43137"/>
                    </a:srgbClr>
                  </a:outerShdw>
                </a:effectLst>
              </a:rPr>
              <a:t>. </a:t>
            </a:r>
            <a:r>
              <a:rPr lang="ru-RU" sz="2000" b="1" dirty="0" err="1">
                <a:solidFill>
                  <a:schemeClr val="bg1"/>
                </a:solidFill>
                <a:effectLst>
                  <a:glow rad="127000">
                    <a:srgbClr val="3A5782"/>
                  </a:glow>
                  <a:outerShdw blurRad="38100" dist="38100" dir="2700000" algn="tl">
                    <a:srgbClr val="000000">
                      <a:alpha val="43137"/>
                    </a:srgbClr>
                  </a:outerShdw>
                </a:effectLst>
              </a:rPr>
              <a:t>Від</a:t>
            </a:r>
            <a:r>
              <a:rPr lang="ru-RU" sz="2000" b="1" dirty="0">
                <a:solidFill>
                  <a:schemeClr val="bg1"/>
                </a:solidFill>
                <a:effectLst>
                  <a:glow rad="127000">
                    <a:srgbClr val="3A5782"/>
                  </a:glow>
                  <a:outerShdw blurRad="38100" dist="38100" dir="2700000" algn="tl">
                    <a:srgbClr val="000000">
                      <a:alpha val="43137"/>
                    </a:srgbClr>
                  </a:outerShdw>
                </a:effectLst>
              </a:rPr>
              <a:t> 64 до 311 року (</a:t>
            </a:r>
            <a:r>
              <a:rPr lang="ru-RU" sz="2000" b="1" dirty="0" err="1">
                <a:solidFill>
                  <a:schemeClr val="bg1"/>
                </a:solidFill>
                <a:effectLst>
                  <a:glow rad="127000">
                    <a:srgbClr val="3A5782"/>
                  </a:glow>
                  <a:outerShdw blurRad="38100" dist="38100" dir="2700000" algn="tl">
                    <a:srgbClr val="000000">
                      <a:alpha val="43137"/>
                    </a:srgbClr>
                  </a:outerShdw>
                </a:effectLst>
              </a:rPr>
              <a:t>сердикський</a:t>
            </a:r>
            <a:r>
              <a:rPr lang="ru-RU" sz="2000" b="1" dirty="0">
                <a:solidFill>
                  <a:schemeClr val="bg1"/>
                </a:solidFill>
                <a:effectLst>
                  <a:glow rad="127000">
                    <a:srgbClr val="3A5782"/>
                  </a:glow>
                  <a:outerShdw blurRad="38100" dist="38100" dir="2700000" algn="tl">
                    <a:srgbClr val="000000">
                      <a:alpha val="43137"/>
                    </a:srgbClr>
                  </a:outerShdw>
                </a:effectLst>
              </a:rPr>
              <a:t> </a:t>
            </a:r>
            <a:r>
              <a:rPr lang="ru-RU" sz="2000" b="1" dirty="0" err="1">
                <a:solidFill>
                  <a:schemeClr val="bg1"/>
                </a:solidFill>
                <a:effectLst>
                  <a:glow rad="127000">
                    <a:srgbClr val="3A5782"/>
                  </a:glow>
                  <a:outerShdw blurRad="38100" dist="38100" dir="2700000" algn="tl">
                    <a:srgbClr val="000000">
                      <a:alpha val="43137"/>
                    </a:srgbClr>
                  </a:outerShdw>
                </a:effectLst>
              </a:rPr>
              <a:t>едикт</a:t>
            </a:r>
            <a:r>
              <a:rPr lang="ru-RU" sz="2000" b="1" dirty="0">
                <a:solidFill>
                  <a:schemeClr val="bg1"/>
                </a:solidFill>
                <a:effectLst>
                  <a:glow rad="127000">
                    <a:srgbClr val="3A5782"/>
                  </a:glow>
                  <a:outerShdw blurRad="38100" dist="38100" dir="2700000" algn="tl">
                    <a:srgbClr val="000000">
                      <a:alpha val="43137"/>
                    </a:srgbClr>
                  </a:outerShdw>
                </a:effectLst>
              </a:rPr>
              <a:t> про </a:t>
            </a:r>
            <a:r>
              <a:rPr lang="ru-RU" sz="2000" b="1" dirty="0" err="1">
                <a:solidFill>
                  <a:schemeClr val="bg1"/>
                </a:solidFill>
                <a:effectLst>
                  <a:glow rad="127000">
                    <a:srgbClr val="3A5782"/>
                  </a:glow>
                  <a:outerShdw blurRad="38100" dist="38100" dir="2700000" algn="tl">
                    <a:srgbClr val="000000">
                      <a:alpha val="43137"/>
                    </a:srgbClr>
                  </a:outerShdw>
                </a:effectLst>
              </a:rPr>
              <a:t>толерантність</a:t>
            </a:r>
            <a:r>
              <a:rPr lang="ru-RU" sz="2000" b="1" dirty="0">
                <a:solidFill>
                  <a:schemeClr val="bg1"/>
                </a:solidFill>
                <a:effectLst>
                  <a:glow rad="127000">
                    <a:srgbClr val="3A5782"/>
                  </a:glow>
                  <a:outerShdw blurRad="38100" dist="38100" dir="2700000" algn="tl">
                    <a:srgbClr val="000000">
                      <a:alpha val="43137"/>
                    </a:srgbClr>
                  </a:outerShdw>
                </a:effectLst>
              </a:rPr>
              <a:t>) Церква </a:t>
            </a:r>
            <a:r>
              <a:rPr lang="ru-RU" sz="2000" b="1" dirty="0" err="1">
                <a:solidFill>
                  <a:schemeClr val="bg1"/>
                </a:solidFill>
                <a:effectLst>
                  <a:glow rad="127000">
                    <a:srgbClr val="3A5782"/>
                  </a:glow>
                  <a:outerShdw blurRad="38100" dist="38100" dir="2700000" algn="tl">
                    <a:srgbClr val="000000">
                      <a:alpha val="43137"/>
                    </a:srgbClr>
                  </a:outerShdw>
                </a:effectLst>
              </a:rPr>
              <a:t>зазнавала</a:t>
            </a:r>
            <a:r>
              <a:rPr lang="ru-RU" sz="2000" b="1" dirty="0">
                <a:solidFill>
                  <a:schemeClr val="bg1"/>
                </a:solidFill>
                <a:effectLst>
                  <a:glow rad="127000">
                    <a:srgbClr val="3A5782"/>
                  </a:glow>
                  <a:outerShdw blurRad="38100" dist="38100" dir="2700000" algn="tl">
                    <a:srgbClr val="000000">
                      <a:alpha val="43137"/>
                    </a:srgbClr>
                  </a:outerShdw>
                </a:effectLst>
              </a:rPr>
              <a:t> </a:t>
            </a:r>
            <a:r>
              <a:rPr lang="ru-RU" sz="2000" b="1" dirty="0" err="1">
                <a:solidFill>
                  <a:schemeClr val="bg1"/>
                </a:solidFill>
                <a:effectLst>
                  <a:glow rad="127000">
                    <a:srgbClr val="3A5782"/>
                  </a:glow>
                  <a:outerShdw blurRad="38100" dist="38100" dir="2700000" algn="tl">
                    <a:srgbClr val="000000">
                      <a:alpha val="43137"/>
                    </a:srgbClr>
                  </a:outerShdw>
                </a:effectLst>
              </a:rPr>
              <a:t>жорстоких</a:t>
            </a:r>
            <a:r>
              <a:rPr lang="ru-RU" sz="2000" b="1" dirty="0">
                <a:solidFill>
                  <a:schemeClr val="bg1"/>
                </a:solidFill>
                <a:effectLst>
                  <a:glow rad="127000">
                    <a:srgbClr val="3A5782"/>
                  </a:glow>
                  <a:outerShdw blurRad="38100" dist="38100" dir="2700000" algn="tl">
                    <a:srgbClr val="000000">
                      <a:alpha val="43137"/>
                    </a:srgbClr>
                  </a:outerShdw>
                </a:effectLst>
              </a:rPr>
              <a:t> </a:t>
            </a:r>
            <a:r>
              <a:rPr lang="ru-RU" sz="2000" b="1" dirty="0" err="1">
                <a:solidFill>
                  <a:schemeClr val="bg1"/>
                </a:solidFill>
                <a:effectLst>
                  <a:glow rad="127000">
                    <a:srgbClr val="3A5782"/>
                  </a:glow>
                  <a:outerShdw blurRad="38100" dist="38100" dir="2700000" algn="tl">
                    <a:srgbClr val="000000">
                      <a:alpha val="43137"/>
                    </a:srgbClr>
                  </a:outerShdw>
                </a:effectLst>
              </a:rPr>
              <a:t>утисків</a:t>
            </a:r>
            <a:r>
              <a:rPr lang="ru-RU" sz="2000" b="1" dirty="0">
                <a:solidFill>
                  <a:schemeClr val="bg1"/>
                </a:solidFill>
                <a:effectLst>
                  <a:glow rad="127000">
                    <a:srgbClr val="3A5782"/>
                  </a:glow>
                  <a:outerShdw blurRad="38100" dist="38100" dir="2700000" algn="tl">
                    <a:srgbClr val="000000">
                      <a:alpha val="43137"/>
                    </a:srgbClr>
                  </a:outerShdw>
                </a:effectLst>
              </a:rPr>
              <a:t> з боку </a:t>
            </a:r>
            <a:r>
              <a:rPr lang="ru-RU" sz="2000" b="1" dirty="0" err="1">
                <a:solidFill>
                  <a:schemeClr val="bg1"/>
                </a:solidFill>
                <a:effectLst>
                  <a:glow rad="127000">
                    <a:srgbClr val="3A5782"/>
                  </a:glow>
                  <a:outerShdw blurRad="38100" dist="38100" dir="2700000" algn="tl">
                    <a:srgbClr val="000000">
                      <a:alpha val="43137"/>
                    </a:srgbClr>
                  </a:outerShdw>
                </a:effectLst>
              </a:rPr>
              <a:t>Римської</a:t>
            </a:r>
            <a:r>
              <a:rPr lang="ru-RU" sz="2000" b="1" dirty="0">
                <a:solidFill>
                  <a:schemeClr val="bg1"/>
                </a:solidFill>
                <a:effectLst>
                  <a:glow rad="127000">
                    <a:srgbClr val="3A5782"/>
                  </a:glow>
                  <a:outerShdw blurRad="38100" dist="38100" dir="2700000" algn="tl">
                    <a:srgbClr val="000000">
                      <a:alpha val="43137"/>
                    </a:srgbClr>
                  </a:outerShdw>
                </a:effectLst>
              </a:rPr>
              <a:t> </a:t>
            </a:r>
            <a:r>
              <a:rPr lang="ru-RU" sz="2000" b="1" dirty="0" err="1">
                <a:solidFill>
                  <a:schemeClr val="bg1"/>
                </a:solidFill>
                <a:effectLst>
                  <a:glow rad="127000">
                    <a:srgbClr val="3A5782"/>
                  </a:glow>
                  <a:outerShdw blurRad="38100" dist="38100" dir="2700000" algn="tl">
                    <a:srgbClr val="000000">
                      <a:alpha val="43137"/>
                    </a:srgbClr>
                  </a:outerShdw>
                </a:effectLst>
              </a:rPr>
              <a:t>імперії</a:t>
            </a:r>
            <a:r>
              <a:rPr lang="ru-RU" sz="2000" b="1" dirty="0">
                <a:solidFill>
                  <a:schemeClr val="bg1"/>
                </a:solidFill>
                <a:effectLst>
                  <a:glow rad="127000">
                    <a:srgbClr val="3A5782"/>
                  </a:glow>
                  <a:outerShdw blurRad="38100" dist="38100" dir="2700000" algn="tl">
                    <a:srgbClr val="000000">
                      <a:alpha val="43137"/>
                    </a:srgbClr>
                  </a:outerShdw>
                </a:effectLst>
              </a:rPr>
              <a:t>.</a:t>
            </a:r>
            <a:r>
              <a:rPr lang="es-ES" sz="2000" b="1" dirty="0">
                <a:solidFill>
                  <a:schemeClr val="bg1"/>
                </a:solidFill>
                <a:effectLst>
                  <a:glow rad="127000">
                    <a:srgbClr val="3A5782"/>
                  </a:glow>
                  <a:outerShdw blurRad="38100" dist="38100" dir="2700000" algn="tl">
                    <a:srgbClr val="000000">
                      <a:alpha val="43137"/>
                    </a:srgbClr>
                  </a:outerShdw>
                </a:effectLst>
              </a:rPr>
              <a:t>.</a:t>
            </a:r>
          </a:p>
          <a:p>
            <a:pPr marL="342900" indent="-342900">
              <a:buFont typeface="+mj-lt"/>
              <a:buAutoNum type="arabicPeriod"/>
            </a:pPr>
            <a:r>
              <a:rPr lang="uk-UA" sz="2000" b="1" dirty="0" err="1">
                <a:solidFill>
                  <a:srgbClr val="FFFF99"/>
                </a:solidFill>
                <a:effectLst>
                  <a:glow rad="127000">
                    <a:srgbClr val="3A5782"/>
                  </a:glow>
                  <a:outerShdw blurRad="38100" dist="38100" dir="2700000" algn="tl">
                    <a:srgbClr val="000000">
                      <a:alpha val="43137"/>
                    </a:srgbClr>
                  </a:outerShdw>
                </a:effectLst>
              </a:rPr>
              <a:t>Ненаверненні</a:t>
            </a:r>
            <a:r>
              <a:rPr lang="uk-UA" sz="2000" b="1" dirty="0">
                <a:solidFill>
                  <a:srgbClr val="FFFF99"/>
                </a:solidFill>
                <a:effectLst>
                  <a:glow rad="127000">
                    <a:srgbClr val="3A5782"/>
                  </a:glow>
                  <a:outerShdw blurRad="38100" dist="38100" dir="2700000" algn="tl">
                    <a:srgbClr val="000000">
                      <a:alpha val="43137"/>
                    </a:srgbClr>
                  </a:outerShdw>
                </a:effectLst>
              </a:rPr>
              <a:t> люди</a:t>
            </a:r>
            <a:r>
              <a:rPr lang="es-ES" sz="2000" b="1" dirty="0">
                <a:solidFill>
                  <a:schemeClr val="bg1"/>
                </a:solidFill>
                <a:effectLst>
                  <a:glow rad="127000">
                    <a:srgbClr val="3A5782"/>
                  </a:glow>
                  <a:outerShdw blurRad="38100" dist="38100" dir="2700000" algn="tl">
                    <a:srgbClr val="000000">
                      <a:alpha val="43137"/>
                    </a:srgbClr>
                  </a:outerShdw>
                </a:effectLst>
              </a:rPr>
              <a:t>. </a:t>
            </a:r>
            <a:r>
              <a:rPr lang="ru-RU" sz="2000" b="1" dirty="0" err="1">
                <a:solidFill>
                  <a:schemeClr val="bg1"/>
                </a:solidFill>
                <a:effectLst>
                  <a:glow rad="127000">
                    <a:srgbClr val="3A5782"/>
                  </a:glow>
                  <a:outerShdw blurRad="38100" dist="38100" dir="2700000" algn="tl">
                    <a:srgbClr val="000000">
                      <a:alpha val="43137"/>
                    </a:srgbClr>
                  </a:outerShdw>
                </a:effectLst>
              </a:rPr>
              <a:t>Починаючи</a:t>
            </a:r>
            <a:r>
              <a:rPr lang="ru-RU" sz="2000" b="1" dirty="0">
                <a:solidFill>
                  <a:schemeClr val="bg1"/>
                </a:solidFill>
                <a:effectLst>
                  <a:glow rad="127000">
                    <a:srgbClr val="3A5782"/>
                  </a:glow>
                  <a:outerShdw blurRad="38100" dist="38100" dir="2700000" algn="tl">
                    <a:srgbClr val="000000">
                      <a:alpha val="43137"/>
                    </a:srgbClr>
                  </a:outerShdw>
                </a:effectLst>
              </a:rPr>
              <a:t> з 4-го </a:t>
            </a:r>
            <a:r>
              <a:rPr lang="ru-RU" sz="2000" b="1" dirty="0" err="1">
                <a:solidFill>
                  <a:schemeClr val="bg1"/>
                </a:solidFill>
                <a:effectLst>
                  <a:glow rad="127000">
                    <a:srgbClr val="3A5782"/>
                  </a:glow>
                  <a:outerShdw blurRad="38100" dist="38100" dir="2700000" algn="tl">
                    <a:srgbClr val="000000">
                      <a:alpha val="43137"/>
                    </a:srgbClr>
                  </a:outerShdw>
                </a:effectLst>
              </a:rPr>
              <a:t>століття</a:t>
            </a:r>
            <a:r>
              <a:rPr lang="ru-RU" sz="2000" b="1" dirty="0">
                <a:solidFill>
                  <a:schemeClr val="bg1"/>
                </a:solidFill>
                <a:effectLst>
                  <a:glow rad="127000">
                    <a:srgbClr val="3A5782"/>
                  </a:glow>
                  <a:outerShdw blurRad="38100" dist="38100" dir="2700000" algn="tl">
                    <a:srgbClr val="000000">
                      <a:alpha val="43137"/>
                    </a:srgbClr>
                  </a:outerShdw>
                </a:effectLst>
              </a:rPr>
              <a:t>, </a:t>
            </a:r>
            <a:r>
              <a:rPr lang="ru-RU" sz="2000" b="1" dirty="0" err="1">
                <a:solidFill>
                  <a:schemeClr val="bg1"/>
                </a:solidFill>
                <a:effectLst>
                  <a:glow rad="127000">
                    <a:srgbClr val="3A5782"/>
                  </a:glow>
                  <a:outerShdw blurRad="38100" dist="38100" dir="2700000" algn="tl">
                    <a:srgbClr val="000000">
                      <a:alpha val="43137"/>
                    </a:srgbClr>
                  </a:outerShdw>
                </a:effectLst>
              </a:rPr>
              <a:t>ненавернені</a:t>
            </a:r>
            <a:r>
              <a:rPr lang="ru-RU" sz="2000" b="1" dirty="0">
                <a:solidFill>
                  <a:schemeClr val="bg1"/>
                </a:solidFill>
                <a:effectLst>
                  <a:glow rad="127000">
                    <a:srgbClr val="3A5782"/>
                  </a:glow>
                  <a:outerShdw blurRad="38100" dist="38100" dir="2700000" algn="tl">
                    <a:srgbClr val="000000">
                      <a:alpha val="43137"/>
                    </a:srgbClr>
                  </a:outerShdw>
                </a:effectLst>
              </a:rPr>
              <a:t> люди </a:t>
            </a:r>
            <a:r>
              <a:rPr lang="ru-RU" sz="2000" b="1" dirty="0" err="1">
                <a:solidFill>
                  <a:schemeClr val="bg1"/>
                </a:solidFill>
                <a:effectLst>
                  <a:glow rad="127000">
                    <a:srgbClr val="3A5782"/>
                  </a:glow>
                  <a:outerShdw blurRad="38100" dist="38100" dir="2700000" algn="tl">
                    <a:srgbClr val="000000">
                      <a:alpha val="43137"/>
                    </a:srgbClr>
                  </a:outerShdw>
                </a:effectLst>
              </a:rPr>
              <a:t>були</a:t>
            </a:r>
            <a:r>
              <a:rPr lang="ru-RU" sz="2000" b="1" dirty="0">
                <a:solidFill>
                  <a:schemeClr val="bg1"/>
                </a:solidFill>
                <a:effectLst>
                  <a:glow rad="127000">
                    <a:srgbClr val="3A5782"/>
                  </a:glow>
                  <a:outerShdw blurRad="38100" dist="38100" dir="2700000" algn="tl">
                    <a:srgbClr val="000000">
                      <a:alpha val="43137"/>
                    </a:srgbClr>
                  </a:outerShdw>
                </a:effectLst>
              </a:rPr>
              <a:t> </a:t>
            </a:r>
            <a:r>
              <a:rPr lang="ru-RU" sz="2000" b="1" dirty="0" err="1">
                <a:solidFill>
                  <a:schemeClr val="bg1"/>
                </a:solidFill>
                <a:effectLst>
                  <a:glow rad="127000">
                    <a:srgbClr val="3A5782"/>
                  </a:glow>
                  <a:outerShdw blurRad="38100" dist="38100" dir="2700000" algn="tl">
                    <a:srgbClr val="000000">
                      <a:alpha val="43137"/>
                    </a:srgbClr>
                  </a:outerShdw>
                </a:effectLst>
              </a:rPr>
              <a:t>введені</a:t>
            </a:r>
            <a:r>
              <a:rPr lang="ru-RU" sz="2000" b="1" dirty="0">
                <a:solidFill>
                  <a:schemeClr val="bg1"/>
                </a:solidFill>
                <a:effectLst>
                  <a:glow rad="127000">
                    <a:srgbClr val="3A5782"/>
                  </a:glow>
                  <a:outerShdw blurRad="38100" dist="38100" dir="2700000" algn="tl">
                    <a:srgbClr val="000000">
                      <a:alpha val="43137"/>
                    </a:srgbClr>
                  </a:outerShdw>
                </a:effectLst>
              </a:rPr>
              <a:t> в Церкву, </a:t>
            </a:r>
            <a:r>
              <a:rPr lang="ru-RU" sz="2000" b="1" dirty="0" err="1">
                <a:solidFill>
                  <a:schemeClr val="bg1"/>
                </a:solidFill>
                <a:effectLst>
                  <a:glow rad="127000">
                    <a:srgbClr val="3A5782"/>
                  </a:glow>
                  <a:outerShdw blurRad="38100" dist="38100" dir="2700000" algn="tl">
                    <a:srgbClr val="000000">
                      <a:alpha val="43137"/>
                    </a:srgbClr>
                  </a:outerShdw>
                </a:effectLst>
              </a:rPr>
              <a:t>які</a:t>
            </a:r>
            <a:r>
              <a:rPr lang="ru-RU" sz="2000" b="1" dirty="0">
                <a:solidFill>
                  <a:schemeClr val="bg1"/>
                </a:solidFill>
                <a:effectLst>
                  <a:glow rad="127000">
                    <a:srgbClr val="3A5782"/>
                  </a:glow>
                  <a:outerShdw blurRad="38100" dist="38100" dir="2700000" algn="tl">
                    <a:srgbClr val="000000">
                      <a:alpha val="43137"/>
                    </a:srgbClr>
                  </a:outerShdw>
                </a:effectLst>
              </a:rPr>
              <a:t> </a:t>
            </a:r>
            <a:r>
              <a:rPr lang="ru-RU" sz="2000" b="1" dirty="0" err="1">
                <a:solidFill>
                  <a:schemeClr val="bg1"/>
                </a:solidFill>
                <a:effectLst>
                  <a:glow rad="127000">
                    <a:srgbClr val="3A5782"/>
                  </a:glow>
                  <a:outerShdw blurRad="38100" dist="38100" dir="2700000" algn="tl">
                    <a:srgbClr val="000000">
                      <a:alpha val="43137"/>
                    </a:srgbClr>
                  </a:outerShdw>
                </a:effectLst>
              </a:rPr>
              <a:t>змішали</a:t>
            </a:r>
            <a:r>
              <a:rPr lang="ru-RU" sz="2000" b="1" dirty="0">
                <a:solidFill>
                  <a:schemeClr val="bg1"/>
                </a:solidFill>
                <a:effectLst>
                  <a:glow rad="127000">
                    <a:srgbClr val="3A5782"/>
                  </a:glow>
                  <a:outerShdw blurRad="38100" dist="38100" dir="2700000" algn="tl">
                    <a:srgbClr val="000000">
                      <a:alpha val="43137"/>
                    </a:srgbClr>
                  </a:outerShdw>
                </a:effectLst>
              </a:rPr>
              <a:t> </a:t>
            </a:r>
            <a:r>
              <a:rPr lang="ru-RU" sz="2000" b="1" dirty="0" err="1">
                <a:solidFill>
                  <a:schemeClr val="bg1"/>
                </a:solidFill>
                <a:effectLst>
                  <a:glow rad="127000">
                    <a:srgbClr val="3A5782"/>
                  </a:glow>
                  <a:outerShdw blurRad="38100" dist="38100" dir="2700000" algn="tl">
                    <a:srgbClr val="000000">
                      <a:alpha val="43137"/>
                    </a:srgbClr>
                  </a:outerShdw>
                </a:effectLst>
              </a:rPr>
              <a:t>своє</a:t>
            </a:r>
            <a:r>
              <a:rPr lang="ru-RU" sz="2000" b="1" dirty="0">
                <a:solidFill>
                  <a:schemeClr val="bg1"/>
                </a:solidFill>
                <a:effectLst>
                  <a:glow rad="127000">
                    <a:srgbClr val="3A5782"/>
                  </a:glow>
                  <a:outerShdw blurRad="38100" dist="38100" dir="2700000" algn="tl">
                    <a:srgbClr val="000000">
                      <a:alpha val="43137"/>
                    </a:srgbClr>
                  </a:outerShdw>
                </a:effectLst>
              </a:rPr>
              <a:t> поганство з </a:t>
            </a:r>
            <a:r>
              <a:rPr lang="ru-RU" sz="2000" b="1" dirty="0" err="1">
                <a:solidFill>
                  <a:schemeClr val="bg1"/>
                </a:solidFill>
                <a:effectLst>
                  <a:glow rad="127000">
                    <a:srgbClr val="3A5782"/>
                  </a:glow>
                  <a:outerShdw blurRad="38100" dist="38100" dir="2700000" algn="tl">
                    <a:srgbClr val="000000">
                      <a:alpha val="43137"/>
                    </a:srgbClr>
                  </a:outerShdw>
                </a:effectLst>
              </a:rPr>
              <a:t>істиною</a:t>
            </a:r>
            <a:r>
              <a:rPr lang="ru-RU" sz="2000" b="1" dirty="0">
                <a:solidFill>
                  <a:schemeClr val="bg1"/>
                </a:solidFill>
                <a:effectLst>
                  <a:glow rad="127000">
                    <a:srgbClr val="3A5782"/>
                  </a:glow>
                  <a:outerShdw blurRad="38100" dist="38100" dir="2700000" algn="tl">
                    <a:srgbClr val="000000">
                      <a:alpha val="43137"/>
                    </a:srgbClr>
                  </a:outerShdw>
                </a:effectLst>
              </a:rPr>
              <a:t>.</a:t>
            </a:r>
            <a:r>
              <a:rPr lang="es-ES" sz="2000" b="1" dirty="0">
                <a:solidFill>
                  <a:schemeClr val="bg1"/>
                </a:solidFill>
                <a:effectLst>
                  <a:glow rad="127000">
                    <a:srgbClr val="3A5782"/>
                  </a:glow>
                  <a:outerShdw blurRad="38100" dist="38100" dir="2700000" algn="tl">
                    <a:srgbClr val="000000">
                      <a:alpha val="43137"/>
                    </a:srgbClr>
                  </a:outerShdw>
                </a:effectLst>
              </a:rPr>
              <a:t>.</a:t>
            </a:r>
          </a:p>
        </p:txBody>
      </p:sp>
      <p:sp>
        <p:nvSpPr>
          <p:cNvPr id="8" name="CuadroTexto 7">
            <a:extLst>
              <a:ext uri="{FF2B5EF4-FFF2-40B4-BE49-F238E27FC236}">
                <a16:creationId xmlns:a16="http://schemas.microsoft.com/office/drawing/2014/main" id="{A9CD7523-66F5-FEB3-7B65-4BE925E2AA55}"/>
              </a:ext>
            </a:extLst>
          </p:cNvPr>
          <p:cNvSpPr txBox="1"/>
          <p:nvPr/>
        </p:nvSpPr>
        <p:spPr>
          <a:xfrm>
            <a:off x="4019643" y="4237681"/>
            <a:ext cx="3853848" cy="1938992"/>
          </a:xfrm>
          <a:prstGeom prst="rect">
            <a:avLst/>
          </a:prstGeom>
          <a:noFill/>
        </p:spPr>
        <p:txBody>
          <a:bodyPr wrap="square" rtlCol="0">
            <a:spAutoFit/>
          </a:bodyPr>
          <a:lstStyle/>
          <a:p>
            <a:pPr>
              <a:spcBef>
                <a:spcPts val="600"/>
              </a:spcBef>
            </a:pPr>
            <a:r>
              <a:rPr lang="ru-RU" sz="2000" b="1" dirty="0">
                <a:solidFill>
                  <a:schemeClr val="bg1"/>
                </a:solidFill>
                <a:effectLst>
                  <a:glow rad="127000">
                    <a:srgbClr val="3A5782"/>
                  </a:glow>
                  <a:outerShdw blurRad="38100" dist="38100" dir="2700000" algn="tl">
                    <a:srgbClr val="000000">
                      <a:alpha val="43137"/>
                    </a:srgbClr>
                  </a:outerShdw>
                </a:effectLst>
              </a:rPr>
              <a:t>Сатана </a:t>
            </a:r>
            <a:r>
              <a:rPr lang="ru-RU" sz="2000" b="1" dirty="0" err="1">
                <a:solidFill>
                  <a:schemeClr val="bg1"/>
                </a:solidFill>
                <a:effectLst>
                  <a:glow rad="127000">
                    <a:srgbClr val="3A5782"/>
                  </a:glow>
                  <a:outerShdw blurRad="38100" dist="38100" dir="2700000" algn="tl">
                    <a:srgbClr val="000000">
                      <a:alpha val="43137"/>
                    </a:srgbClr>
                  </a:outerShdw>
                </a:effectLst>
              </a:rPr>
              <a:t>використав</a:t>
            </a:r>
            <a:r>
              <a:rPr lang="ru-RU" sz="2000" b="1" dirty="0">
                <a:solidFill>
                  <a:schemeClr val="bg1"/>
                </a:solidFill>
                <a:effectLst>
                  <a:glow rad="127000">
                    <a:srgbClr val="3A5782"/>
                  </a:glow>
                  <a:outerShdw blurRad="38100" dist="38100" dir="2700000" algn="tl">
                    <a:srgbClr val="000000">
                      <a:alpha val="43137"/>
                    </a:srgbClr>
                  </a:outerShdw>
                </a:effectLst>
              </a:rPr>
              <a:t> свою «</a:t>
            </a:r>
            <a:r>
              <a:rPr lang="ru-RU" sz="2000" b="1" dirty="0" err="1">
                <a:solidFill>
                  <a:schemeClr val="bg1"/>
                </a:solidFill>
                <a:effectLst>
                  <a:glow rad="127000">
                    <a:srgbClr val="3A5782"/>
                  </a:glow>
                  <a:outerShdw blurRad="38100" dist="38100" dir="2700000" algn="tl">
                    <a:srgbClr val="000000">
                      <a:alpha val="43137"/>
                    </a:srgbClr>
                  </a:outerShdw>
                </a:effectLst>
              </a:rPr>
              <a:t>внутрішню</a:t>
            </a:r>
            <a:r>
              <a:rPr lang="ru-RU" sz="2000" b="1" dirty="0">
                <a:solidFill>
                  <a:schemeClr val="bg1"/>
                </a:solidFill>
                <a:effectLst>
                  <a:glow rad="127000">
                    <a:srgbClr val="3A5782"/>
                  </a:glow>
                  <a:outerShdw blurRad="38100" dist="38100" dir="2700000" algn="tl">
                    <a:srgbClr val="000000">
                      <a:alpha val="43137"/>
                    </a:srgbClr>
                  </a:outerShdw>
                </a:effectLst>
              </a:rPr>
              <a:t>» </a:t>
            </a:r>
            <a:r>
              <a:rPr lang="ru-RU" sz="2000" b="1" dirty="0" err="1">
                <a:solidFill>
                  <a:schemeClr val="bg1"/>
                </a:solidFill>
                <a:effectLst>
                  <a:glow rad="127000">
                    <a:srgbClr val="3A5782"/>
                  </a:glow>
                  <a:outerShdw blurRad="38100" dist="38100" dir="2700000" algn="tl">
                    <a:srgbClr val="000000">
                      <a:alpha val="43137"/>
                    </a:srgbClr>
                  </a:outerShdw>
                </a:effectLst>
              </a:rPr>
              <a:t>стратегію</a:t>
            </a:r>
            <a:r>
              <a:rPr lang="ru-RU" sz="2000" b="1" dirty="0">
                <a:solidFill>
                  <a:schemeClr val="bg1"/>
                </a:solidFill>
                <a:effectLst>
                  <a:glow rad="127000">
                    <a:srgbClr val="3A5782"/>
                  </a:glow>
                  <a:outerShdw blurRad="38100" dist="38100" dir="2700000" algn="tl">
                    <a:srgbClr val="000000">
                      <a:alpha val="43137"/>
                    </a:srgbClr>
                  </a:outerShdw>
                </a:effectLst>
              </a:rPr>
              <a:t>, </a:t>
            </a:r>
            <a:r>
              <a:rPr lang="ru-RU" sz="2000" b="1" dirty="0" err="1">
                <a:solidFill>
                  <a:schemeClr val="bg1"/>
                </a:solidFill>
                <a:effectLst>
                  <a:glow rad="127000">
                    <a:srgbClr val="3A5782"/>
                  </a:glow>
                  <a:outerShdw blurRad="38100" dist="38100" dir="2700000" algn="tl">
                    <a:srgbClr val="000000">
                      <a:alpha val="43137"/>
                    </a:srgbClr>
                  </a:outerShdw>
                </a:effectLst>
              </a:rPr>
              <a:t>щоб</a:t>
            </a:r>
            <a:r>
              <a:rPr lang="ru-RU" sz="2000" b="1" dirty="0">
                <a:solidFill>
                  <a:schemeClr val="bg1"/>
                </a:solidFill>
                <a:effectLst>
                  <a:glow rad="127000">
                    <a:srgbClr val="3A5782"/>
                  </a:glow>
                  <a:outerShdw blurRad="38100" dist="38100" dir="2700000" algn="tl">
                    <a:srgbClr val="000000">
                      <a:alpha val="43137"/>
                    </a:srgbClr>
                  </a:outerShdw>
                </a:effectLst>
              </a:rPr>
              <a:t> </a:t>
            </a:r>
            <a:r>
              <a:rPr lang="ru-RU" sz="2000" b="1" dirty="0" err="1">
                <a:solidFill>
                  <a:schemeClr val="bg1"/>
                </a:solidFill>
                <a:effectLst>
                  <a:glow rad="127000">
                    <a:srgbClr val="3A5782"/>
                  </a:glow>
                  <a:outerShdw blurRad="38100" dist="38100" dir="2700000" algn="tl">
                    <a:srgbClr val="000000">
                      <a:alpha val="43137"/>
                    </a:srgbClr>
                  </a:outerShdw>
                </a:effectLst>
              </a:rPr>
              <a:t>спотворити</a:t>
            </a:r>
            <a:r>
              <a:rPr lang="ru-RU" sz="2000" b="1" dirty="0">
                <a:solidFill>
                  <a:schemeClr val="bg1"/>
                </a:solidFill>
                <a:effectLst>
                  <a:glow rad="127000">
                    <a:srgbClr val="3A5782"/>
                  </a:glow>
                  <a:outerShdw blurRad="38100" dist="38100" dir="2700000" algn="tl">
                    <a:srgbClr val="000000">
                      <a:alpha val="43137"/>
                    </a:srgbClr>
                  </a:outerShdw>
                </a:effectLst>
              </a:rPr>
              <a:t> правду та </a:t>
            </a:r>
            <a:r>
              <a:rPr lang="ru-RU" sz="2000" b="1" dirty="0" err="1">
                <a:solidFill>
                  <a:schemeClr val="bg1"/>
                </a:solidFill>
                <a:effectLst>
                  <a:glow rad="127000">
                    <a:srgbClr val="3A5782"/>
                  </a:glow>
                  <a:outerShdw blurRad="38100" dist="38100" dir="2700000" algn="tl">
                    <a:srgbClr val="000000">
                      <a:alpha val="43137"/>
                    </a:srgbClr>
                  </a:outerShdw>
                </a:effectLst>
              </a:rPr>
              <a:t>запровадити</a:t>
            </a:r>
            <a:r>
              <a:rPr lang="ru-RU" sz="2000" b="1" dirty="0">
                <a:solidFill>
                  <a:schemeClr val="bg1"/>
                </a:solidFill>
                <a:effectLst>
                  <a:glow rad="127000">
                    <a:srgbClr val="3A5782"/>
                  </a:glow>
                  <a:outerShdw blurRad="38100" dist="38100" dir="2700000" algn="tl">
                    <a:srgbClr val="000000">
                      <a:alpha val="43137"/>
                    </a:srgbClr>
                  </a:outerShdw>
                </a:effectLst>
              </a:rPr>
              <a:t> в </a:t>
            </a:r>
            <a:r>
              <a:rPr lang="ru-RU" sz="2000" b="1" dirty="0" err="1">
                <a:solidFill>
                  <a:schemeClr val="bg1"/>
                </a:solidFill>
                <a:effectLst>
                  <a:glow rad="127000">
                    <a:srgbClr val="3A5782"/>
                  </a:glow>
                  <a:outerShdw blurRad="38100" dist="38100" dir="2700000" algn="tl">
                    <a:srgbClr val="000000">
                      <a:alpha val="43137"/>
                    </a:srgbClr>
                  </a:outerShdw>
                </a:effectLst>
              </a:rPr>
              <a:t>Церкві</a:t>
            </a:r>
            <a:r>
              <a:rPr lang="ru-RU" sz="2000" b="1" dirty="0">
                <a:solidFill>
                  <a:schemeClr val="bg1"/>
                </a:solidFill>
                <a:effectLst>
                  <a:glow rad="127000">
                    <a:srgbClr val="3A5782"/>
                  </a:glow>
                  <a:outerShdw blurRad="38100" dist="38100" dir="2700000" algn="tl">
                    <a:srgbClr val="000000">
                      <a:alpha val="43137"/>
                    </a:srgbClr>
                  </a:outerShdw>
                </a:effectLst>
              </a:rPr>
              <a:t> </a:t>
            </a:r>
            <a:r>
              <a:rPr lang="ru-RU" sz="2000" b="1" dirty="0" err="1">
                <a:solidFill>
                  <a:schemeClr val="bg1"/>
                </a:solidFill>
                <a:effectLst>
                  <a:glow rad="127000">
                    <a:srgbClr val="3A5782"/>
                  </a:glow>
                  <a:outerShdw blurRad="38100" dist="38100" dir="2700000" algn="tl">
                    <a:srgbClr val="000000">
                      <a:alpha val="43137"/>
                    </a:srgbClr>
                  </a:outerShdw>
                </a:effectLst>
              </a:rPr>
              <a:t>ідолопоклонство</a:t>
            </a:r>
            <a:r>
              <a:rPr lang="ru-RU" sz="2000" b="1" dirty="0">
                <a:solidFill>
                  <a:schemeClr val="bg1"/>
                </a:solidFill>
                <a:effectLst>
                  <a:glow rad="127000">
                    <a:srgbClr val="3A5782"/>
                  </a:glow>
                  <a:outerShdw blurRad="38100" dist="38100" dir="2700000" algn="tl">
                    <a:srgbClr val="000000">
                      <a:alpha val="43137"/>
                    </a:srgbClr>
                  </a:outerShdw>
                </a:effectLst>
              </a:rPr>
              <a:t> та </a:t>
            </a:r>
            <a:r>
              <a:rPr lang="ru-RU" sz="2000" b="1" dirty="0" err="1">
                <a:solidFill>
                  <a:schemeClr val="bg1"/>
                </a:solidFill>
                <a:effectLst>
                  <a:glow rad="127000">
                    <a:srgbClr val="3A5782"/>
                  </a:glow>
                  <a:outerShdw blurRad="38100" dist="38100" dir="2700000" algn="tl">
                    <a:srgbClr val="000000">
                      <a:alpha val="43137"/>
                    </a:srgbClr>
                  </a:outerShdw>
                </a:effectLst>
              </a:rPr>
              <a:t>дотримання</a:t>
            </a:r>
            <a:r>
              <a:rPr lang="ru-RU" sz="2000" b="1" dirty="0">
                <a:solidFill>
                  <a:schemeClr val="bg1"/>
                </a:solidFill>
                <a:effectLst>
                  <a:glow rad="127000">
                    <a:srgbClr val="3A5782"/>
                  </a:glow>
                  <a:outerShdw blurRad="38100" dist="38100" dir="2700000" algn="tl">
                    <a:srgbClr val="000000">
                      <a:alpha val="43137"/>
                    </a:srgbClr>
                  </a:outerShdw>
                </a:effectLst>
              </a:rPr>
              <a:t> </a:t>
            </a:r>
            <a:r>
              <a:rPr lang="ru-RU" sz="2000" b="1" dirty="0" err="1">
                <a:solidFill>
                  <a:schemeClr val="bg1"/>
                </a:solidFill>
                <a:effectLst>
                  <a:glow rad="127000">
                    <a:srgbClr val="3A5782"/>
                  </a:glow>
                  <a:outerShdw blurRad="38100" dist="38100" dir="2700000" algn="tl">
                    <a:srgbClr val="000000">
                      <a:alpha val="43137"/>
                    </a:srgbClr>
                  </a:outerShdw>
                </a:effectLst>
              </a:rPr>
              <a:t>неділі</a:t>
            </a:r>
            <a:r>
              <a:rPr lang="ru-RU" sz="2000" b="1" dirty="0">
                <a:solidFill>
                  <a:schemeClr val="bg1"/>
                </a:solidFill>
                <a:effectLst>
                  <a:glow rad="127000">
                    <a:srgbClr val="3A5782"/>
                  </a:glow>
                  <a:outerShdw blurRad="38100" dist="38100" dir="2700000" algn="tl">
                    <a:srgbClr val="000000">
                      <a:alpha val="43137"/>
                    </a:srgbClr>
                  </a:outerShdw>
                </a:effectLst>
              </a:rPr>
              <a:t>.</a:t>
            </a:r>
            <a:endParaRPr lang="es-ES" sz="2000" b="1" dirty="0">
              <a:solidFill>
                <a:schemeClr val="bg1"/>
              </a:solidFill>
              <a:effectLst>
                <a:glow rad="127000">
                  <a:srgbClr val="3A5782"/>
                </a:glow>
                <a:outerShdw blurRad="38100" dist="38100" dir="2700000" algn="tl">
                  <a:srgbClr val="000000">
                    <a:alpha val="43137"/>
                  </a:srgbClr>
                </a:outerShdw>
              </a:effectLst>
            </a:endParaRPr>
          </a:p>
        </p:txBody>
      </p:sp>
      <p:pic>
        <p:nvPicPr>
          <p:cNvPr id="10" name="Imagen 9" descr="Un animal color cafe con un perro&#10;&#10;Descripción generada automáticamente con confianza media">
            <a:extLst>
              <a:ext uri="{FF2B5EF4-FFF2-40B4-BE49-F238E27FC236}">
                <a16:creationId xmlns:a16="http://schemas.microsoft.com/office/drawing/2014/main" id="{F77E692A-2757-E7B2-BF22-C93A637DA6F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820048" y="1605977"/>
            <a:ext cx="4274679" cy="2045710"/>
          </a:xfrm>
          <a:prstGeom prst="rect">
            <a:avLst/>
          </a:prstGeom>
        </p:spPr>
      </p:pic>
      <p:grpSp>
        <p:nvGrpSpPr>
          <p:cNvPr id="15" name="Grupo 14">
            <a:extLst>
              <a:ext uri="{FF2B5EF4-FFF2-40B4-BE49-F238E27FC236}">
                <a16:creationId xmlns:a16="http://schemas.microsoft.com/office/drawing/2014/main" id="{CC153D7E-4E56-D25D-E619-FC7936B5CDAE}"/>
              </a:ext>
            </a:extLst>
          </p:cNvPr>
          <p:cNvGrpSpPr/>
          <p:nvPr/>
        </p:nvGrpSpPr>
        <p:grpSpPr>
          <a:xfrm>
            <a:off x="7812418" y="3694790"/>
            <a:ext cx="4282309" cy="2323391"/>
            <a:chOff x="7715138" y="3947718"/>
            <a:chExt cx="4282309" cy="2323391"/>
          </a:xfrm>
        </p:grpSpPr>
        <p:pic>
          <p:nvPicPr>
            <p:cNvPr id="11" name="Imagen 10">
              <a:extLst>
                <a:ext uri="{FF2B5EF4-FFF2-40B4-BE49-F238E27FC236}">
                  <a16:creationId xmlns:a16="http://schemas.microsoft.com/office/drawing/2014/main" id="{7F8989CF-95A5-E8FA-49CC-E2B7478E69F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255750" y="3947718"/>
              <a:ext cx="1741697" cy="2323390"/>
            </a:xfrm>
            <a:prstGeom prst="rect">
              <a:avLst/>
            </a:prstGeom>
          </p:spPr>
        </p:pic>
        <p:pic>
          <p:nvPicPr>
            <p:cNvPr id="12" name="Imagen 11">
              <a:extLst>
                <a:ext uri="{FF2B5EF4-FFF2-40B4-BE49-F238E27FC236}">
                  <a16:creationId xmlns:a16="http://schemas.microsoft.com/office/drawing/2014/main" id="{3846CBDA-EEB5-E5CB-2FF5-5D6688D76C10}"/>
                </a:ext>
              </a:extLst>
            </p:cNvPr>
            <p:cNvPicPr>
              <a:picLocks noChangeAspect="1"/>
            </p:cNvPicPr>
            <p:nvPr/>
          </p:nvPicPr>
          <p:blipFill>
            <a:blip r:embed="rId6"/>
            <a:stretch>
              <a:fillRect/>
            </a:stretch>
          </p:blipFill>
          <p:spPr>
            <a:xfrm>
              <a:off x="7715138" y="3947718"/>
              <a:ext cx="1116039" cy="2323391"/>
            </a:xfrm>
            <a:prstGeom prst="rect">
              <a:avLst/>
            </a:prstGeom>
          </p:spPr>
        </p:pic>
        <p:sp>
          <p:nvSpPr>
            <p:cNvPr id="14" name="CuadroTexto 13">
              <a:extLst>
                <a:ext uri="{FF2B5EF4-FFF2-40B4-BE49-F238E27FC236}">
                  <a16:creationId xmlns:a16="http://schemas.microsoft.com/office/drawing/2014/main" id="{3C11971A-ACD7-CDA1-9AAF-88394321EE49}"/>
                </a:ext>
              </a:extLst>
            </p:cNvPr>
            <p:cNvSpPr txBox="1"/>
            <p:nvPr/>
          </p:nvSpPr>
          <p:spPr>
            <a:xfrm>
              <a:off x="8750885" y="3986028"/>
              <a:ext cx="1504865" cy="2246769"/>
            </a:xfrm>
            <a:prstGeom prst="rect">
              <a:avLst/>
            </a:prstGeom>
            <a:noFill/>
          </p:spPr>
          <p:txBody>
            <a:bodyPr wrap="square">
              <a:spAutoFit/>
            </a:bodyPr>
            <a:lstStyle/>
            <a:p>
              <a:pPr algn="ctr"/>
              <a:r>
                <a:rPr lang="ru-RU" sz="1400" b="1" dirty="0"/>
                <a:t>Статую </a:t>
              </a:r>
              <a:r>
                <a:rPr lang="ru-RU" sz="1400" b="1" dirty="0" err="1"/>
                <a:t>римського</a:t>
              </a:r>
              <a:r>
                <a:rPr lang="ru-RU" sz="1400" b="1" dirty="0"/>
                <a:t> бога </a:t>
              </a:r>
              <a:r>
                <a:rPr lang="ru-RU" sz="1400" b="1" dirty="0" err="1"/>
                <a:t>Юпітера</a:t>
              </a:r>
              <a:r>
                <a:rPr lang="ru-RU" sz="1400" b="1" dirty="0"/>
                <a:t> на </a:t>
              </a:r>
              <a:r>
                <a:rPr lang="ru-RU" sz="1400" b="1" dirty="0" err="1"/>
                <a:t>Капітолійському</a:t>
              </a:r>
              <a:r>
                <a:rPr lang="ru-RU" sz="1400" b="1" dirty="0"/>
                <a:t> </a:t>
              </a:r>
              <a:r>
                <a:rPr lang="ru-RU" sz="1400" b="1" dirty="0" err="1"/>
                <a:t>пагорбі</a:t>
              </a:r>
              <a:r>
                <a:rPr lang="ru-RU" sz="1400" b="1" dirty="0"/>
                <a:t> в </a:t>
              </a:r>
              <a:r>
                <a:rPr lang="ru-RU" sz="1400" b="1" dirty="0" err="1"/>
                <a:t>Римі</a:t>
              </a:r>
              <a:r>
                <a:rPr lang="ru-RU" sz="1400" b="1" dirty="0"/>
                <a:t> повторно </a:t>
              </a:r>
              <a:r>
                <a:rPr lang="ru-RU" sz="1400" b="1" dirty="0" err="1"/>
                <a:t>використали</a:t>
              </a:r>
              <a:r>
                <a:rPr lang="ru-RU" sz="1400" b="1" dirty="0"/>
                <a:t> та </a:t>
              </a:r>
              <a:r>
                <a:rPr lang="ru-RU" sz="1400" b="1" dirty="0" err="1"/>
                <a:t>перетворили</a:t>
              </a:r>
              <a:r>
                <a:rPr lang="ru-RU" sz="1400" b="1" dirty="0"/>
                <a:t> на статую святого Петра</a:t>
              </a:r>
              <a:endParaRPr lang="es-ES" sz="1400" b="1" dirty="0"/>
            </a:p>
          </p:txBody>
        </p:sp>
      </p:grpSp>
      <p:pic>
        <p:nvPicPr>
          <p:cNvPr id="27" name="Imagen 26" descr="Moneda de metal con letras&#10;&#10;Descripción generada automáticamente con confianza baja">
            <a:extLst>
              <a:ext uri="{FF2B5EF4-FFF2-40B4-BE49-F238E27FC236}">
                <a16:creationId xmlns:a16="http://schemas.microsoft.com/office/drawing/2014/main" id="{27478AEF-73E4-DD8A-EDFF-40CA78EE052E}"/>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212229" y="4460311"/>
            <a:ext cx="1679969" cy="1682277"/>
          </a:xfrm>
          <a:prstGeom prst="rect">
            <a:avLst/>
          </a:prstGeom>
          <a:effectLst>
            <a:outerShdw blurRad="50800" dist="38100" dir="2700000" algn="tl" rotWithShape="0">
              <a:prstClr val="black">
                <a:alpha val="40000"/>
              </a:prstClr>
            </a:outerShdw>
          </a:effectLst>
        </p:spPr>
      </p:pic>
      <p:pic>
        <p:nvPicPr>
          <p:cNvPr id="29" name="Imagen 28" descr="Logotipo&#10;&#10;Descripción generada automáticamente">
            <a:extLst>
              <a:ext uri="{FF2B5EF4-FFF2-40B4-BE49-F238E27FC236}">
                <a16:creationId xmlns:a16="http://schemas.microsoft.com/office/drawing/2014/main" id="{BCFB1248-0596-AAA8-5C77-E236C4920C64}"/>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286547" y="4460311"/>
            <a:ext cx="1739800" cy="1673204"/>
          </a:xfrm>
          <a:prstGeom prst="rect">
            <a:avLst/>
          </a:prstGeom>
          <a:effectLst>
            <a:outerShdw blurRad="50800" dist="38100" dir="2700000" algn="tl" rotWithShape="0">
              <a:prstClr val="black">
                <a:alpha val="40000"/>
              </a:prstClr>
            </a:outerShdw>
          </a:effectLst>
        </p:spPr>
      </p:pic>
      <p:sp>
        <p:nvSpPr>
          <p:cNvPr id="31" name="CuadroTexto 30">
            <a:extLst>
              <a:ext uri="{FF2B5EF4-FFF2-40B4-BE49-F238E27FC236}">
                <a16:creationId xmlns:a16="http://schemas.microsoft.com/office/drawing/2014/main" id="{404F1208-4AAF-33A9-568F-D178CA39CA0B}"/>
              </a:ext>
            </a:extLst>
          </p:cNvPr>
          <p:cNvSpPr txBox="1"/>
          <p:nvPr/>
        </p:nvSpPr>
        <p:spPr>
          <a:xfrm>
            <a:off x="0" y="6144218"/>
            <a:ext cx="12192000" cy="707886"/>
          </a:xfrm>
          <a:prstGeom prst="rect">
            <a:avLst/>
          </a:prstGeom>
          <a:noFill/>
        </p:spPr>
        <p:txBody>
          <a:bodyPr wrap="square">
            <a:spAutoFit/>
          </a:bodyPr>
          <a:lstStyle/>
          <a:p>
            <a:r>
              <a:rPr lang="ru-RU" sz="2000" b="1" dirty="0">
                <a:solidFill>
                  <a:schemeClr val="bg1"/>
                </a:solidFill>
                <a:effectLst>
                  <a:glow rad="127000">
                    <a:srgbClr val="3A5782"/>
                  </a:glow>
                  <a:outerShdw blurRad="38100" dist="38100" dir="2700000" algn="tl">
                    <a:srgbClr val="000000">
                      <a:alpha val="43137"/>
                    </a:srgbClr>
                  </a:outerShdw>
                </a:effectLst>
              </a:rPr>
              <a:t>Як </a:t>
            </a:r>
            <a:r>
              <a:rPr lang="ru-RU" sz="2000" b="1" dirty="0" err="1">
                <a:solidFill>
                  <a:schemeClr val="bg1"/>
                </a:solidFill>
                <a:effectLst>
                  <a:glow rad="127000">
                    <a:srgbClr val="3A5782"/>
                  </a:glow>
                  <a:outerShdw blurRad="38100" dist="38100" dir="2700000" algn="tl">
                    <a:srgbClr val="000000">
                      <a:alpha val="43137"/>
                    </a:srgbClr>
                  </a:outerShdw>
                </a:effectLst>
              </a:rPr>
              <a:t>пророкував</a:t>
            </a:r>
            <a:r>
              <a:rPr lang="ru-RU" sz="2000" b="1" dirty="0">
                <a:solidFill>
                  <a:schemeClr val="bg1"/>
                </a:solidFill>
                <a:effectLst>
                  <a:glow rad="127000">
                    <a:srgbClr val="3A5782"/>
                  </a:glow>
                  <a:outerShdw blurRad="38100" dist="38100" dir="2700000" algn="tl">
                    <a:srgbClr val="000000">
                      <a:alpha val="43137"/>
                    </a:srgbClr>
                  </a:outerShdw>
                </a:effectLst>
              </a:rPr>
              <a:t> Павло, </a:t>
            </a:r>
            <a:r>
              <a:rPr lang="ru-RU" sz="2000" b="1" dirty="0" err="1">
                <a:solidFill>
                  <a:schemeClr val="bg1"/>
                </a:solidFill>
                <a:effectLst>
                  <a:glow rad="127000">
                    <a:srgbClr val="3A5782"/>
                  </a:glow>
                  <a:outerShdw blurRad="38100" dist="38100" dir="2700000" algn="tl">
                    <a:srgbClr val="000000">
                      <a:alpha val="43137"/>
                    </a:srgbClr>
                  </a:outerShdw>
                </a:effectLst>
              </a:rPr>
              <a:t>ці</a:t>
            </a:r>
            <a:r>
              <a:rPr lang="ru-RU" sz="2000" b="1" dirty="0">
                <a:solidFill>
                  <a:schemeClr val="bg1"/>
                </a:solidFill>
                <a:effectLst>
                  <a:glow rad="127000">
                    <a:srgbClr val="3A5782"/>
                  </a:glow>
                  <a:outerShdw blurRad="38100" dist="38100" dir="2700000" algn="tl">
                    <a:srgbClr val="000000">
                      <a:alpha val="43137"/>
                    </a:srgbClr>
                  </a:outerShdw>
                </a:effectLst>
              </a:rPr>
              <a:t> </a:t>
            </a:r>
            <a:r>
              <a:rPr lang="ru-RU" sz="2000" b="1" dirty="0" err="1">
                <a:solidFill>
                  <a:schemeClr val="bg1"/>
                </a:solidFill>
                <a:effectLst>
                  <a:glow rad="127000">
                    <a:srgbClr val="3A5782"/>
                  </a:glow>
                  <a:outerShdw blurRad="38100" dist="38100" dir="2700000" algn="tl">
                    <a:srgbClr val="000000">
                      <a:alpha val="43137"/>
                    </a:srgbClr>
                  </a:outerShdw>
                </a:effectLst>
              </a:rPr>
              <a:t>помилки</a:t>
            </a:r>
            <a:r>
              <a:rPr lang="ru-RU" sz="2000" b="1" dirty="0">
                <a:solidFill>
                  <a:schemeClr val="bg1"/>
                </a:solidFill>
                <a:effectLst>
                  <a:glow rad="127000">
                    <a:srgbClr val="3A5782"/>
                  </a:glow>
                  <a:outerShdw blurRad="38100" dist="38100" dir="2700000" algn="tl">
                    <a:srgbClr val="000000">
                      <a:alpha val="43137"/>
                    </a:srgbClr>
                  </a:outerShdw>
                </a:effectLst>
              </a:rPr>
              <a:t> </a:t>
            </a:r>
            <a:r>
              <a:rPr lang="ru-RU" sz="2000" b="1" dirty="0" err="1">
                <a:solidFill>
                  <a:schemeClr val="bg1"/>
                </a:solidFill>
                <a:effectLst>
                  <a:glow rad="127000">
                    <a:srgbClr val="3A5782"/>
                  </a:glow>
                  <a:outerShdw blurRad="38100" dist="38100" dir="2700000" algn="tl">
                    <a:srgbClr val="000000">
                      <a:alpha val="43137"/>
                    </a:srgbClr>
                  </a:outerShdw>
                </a:effectLst>
              </a:rPr>
              <a:t>були</a:t>
            </a:r>
            <a:r>
              <a:rPr lang="ru-RU" sz="2000" b="1" dirty="0">
                <a:solidFill>
                  <a:schemeClr val="bg1"/>
                </a:solidFill>
                <a:effectLst>
                  <a:glow rad="127000">
                    <a:srgbClr val="3A5782"/>
                  </a:glow>
                  <a:outerShdw blurRad="38100" dist="38100" dir="2700000" algn="tl">
                    <a:srgbClr val="000000">
                      <a:alpha val="43137"/>
                    </a:srgbClr>
                  </a:outerShdw>
                </a:effectLst>
              </a:rPr>
              <a:t> </a:t>
            </a:r>
            <a:r>
              <a:rPr lang="ru-RU" sz="2000" b="1" dirty="0" err="1">
                <a:solidFill>
                  <a:schemeClr val="bg1"/>
                </a:solidFill>
                <a:effectLst>
                  <a:glow rad="127000">
                    <a:srgbClr val="3A5782"/>
                  </a:glow>
                  <a:outerShdw blurRad="38100" dist="38100" dir="2700000" algn="tl">
                    <a:srgbClr val="000000">
                      <a:alpha val="43137"/>
                    </a:srgbClr>
                  </a:outerShdw>
                </a:effectLst>
              </a:rPr>
              <a:t>прийняті</a:t>
            </a:r>
            <a:r>
              <a:rPr lang="ru-RU" sz="2000" b="1" dirty="0">
                <a:solidFill>
                  <a:schemeClr val="bg1"/>
                </a:solidFill>
                <a:effectLst>
                  <a:glow rad="127000">
                    <a:srgbClr val="3A5782"/>
                  </a:glow>
                  <a:outerShdw blurRad="38100" dist="38100" dir="2700000" algn="tl">
                    <a:srgbClr val="000000">
                      <a:alpha val="43137"/>
                    </a:srgbClr>
                  </a:outerShdw>
                </a:effectLst>
              </a:rPr>
              <a:t> і </a:t>
            </a:r>
            <a:r>
              <a:rPr lang="ru-RU" sz="2000" b="1" dirty="0" err="1">
                <a:solidFill>
                  <a:schemeClr val="bg1"/>
                </a:solidFill>
                <a:effectLst>
                  <a:glow rad="127000">
                    <a:srgbClr val="3A5782"/>
                  </a:glow>
                  <a:outerShdw blurRad="38100" dist="38100" dir="2700000" algn="tl">
                    <a:srgbClr val="000000">
                      <a:alpha val="43137"/>
                    </a:srgbClr>
                  </a:outerShdw>
                </a:effectLst>
              </a:rPr>
              <a:t>залишаться</a:t>
            </a:r>
            <a:r>
              <a:rPr lang="ru-RU" sz="2000" b="1" dirty="0">
                <a:solidFill>
                  <a:schemeClr val="bg1"/>
                </a:solidFill>
                <a:effectLst>
                  <a:glow rad="127000">
                    <a:srgbClr val="3A5782"/>
                  </a:glow>
                  <a:outerShdw blurRad="38100" dist="38100" dir="2700000" algn="tl">
                    <a:srgbClr val="000000">
                      <a:alpha val="43137"/>
                    </a:srgbClr>
                  </a:outerShdw>
                </a:effectLst>
              </a:rPr>
              <a:t> до </a:t>
            </a:r>
            <a:r>
              <a:rPr lang="ru-RU" sz="2000" b="1" dirty="0" err="1">
                <a:solidFill>
                  <a:schemeClr val="bg1"/>
                </a:solidFill>
                <a:effectLst>
                  <a:glow rad="127000">
                    <a:srgbClr val="3A5782"/>
                  </a:glow>
                  <a:outerShdw blurRad="38100" dist="38100" dir="2700000" algn="tl">
                    <a:srgbClr val="000000">
                      <a:alpha val="43137"/>
                    </a:srgbClr>
                  </a:outerShdw>
                </a:effectLst>
              </a:rPr>
              <a:t>кінця</a:t>
            </a:r>
            <a:r>
              <a:rPr lang="ru-RU" sz="2000" b="1" dirty="0">
                <a:solidFill>
                  <a:schemeClr val="bg1"/>
                </a:solidFill>
                <a:effectLst>
                  <a:glow rad="127000">
                    <a:srgbClr val="3A5782"/>
                  </a:glow>
                  <a:outerShdw blurRad="38100" dist="38100" dir="2700000" algn="tl">
                    <a:srgbClr val="000000">
                      <a:alpha val="43137"/>
                    </a:srgbClr>
                  </a:outerShdw>
                </a:effectLst>
              </a:rPr>
              <a:t> </a:t>
            </a:r>
            <a:r>
              <a:rPr lang="ru-RU" sz="2000" b="1" dirty="0" err="1">
                <a:solidFill>
                  <a:schemeClr val="bg1"/>
                </a:solidFill>
                <a:effectLst>
                  <a:glow rad="127000">
                    <a:srgbClr val="3A5782"/>
                  </a:glow>
                  <a:outerShdw blurRad="38100" dist="38100" dir="2700000" algn="tl">
                    <a:srgbClr val="000000">
                      <a:alpha val="43137"/>
                    </a:srgbClr>
                  </a:outerShdw>
                </a:effectLst>
              </a:rPr>
              <a:t>серед</a:t>
            </a:r>
            <a:r>
              <a:rPr lang="ru-RU" sz="2000" b="1" dirty="0">
                <a:solidFill>
                  <a:schemeClr val="bg1"/>
                </a:solidFill>
                <a:effectLst>
                  <a:glow rad="127000">
                    <a:srgbClr val="3A5782"/>
                  </a:glow>
                  <a:outerShdw blurRad="38100" dist="38100" dir="2700000" algn="tl">
                    <a:srgbClr val="000000">
                      <a:alpha val="43137"/>
                    </a:srgbClr>
                  </a:outerShdw>
                </a:effectLst>
              </a:rPr>
              <a:t> тих, </a:t>
            </a:r>
            <a:r>
              <a:rPr lang="ru-RU" sz="2000" b="1" dirty="0" err="1">
                <a:solidFill>
                  <a:schemeClr val="bg1"/>
                </a:solidFill>
                <a:effectLst>
                  <a:glow rad="127000">
                    <a:srgbClr val="3A5782"/>
                  </a:glow>
                  <a:outerShdw blurRad="38100" dist="38100" dir="2700000" algn="tl">
                    <a:srgbClr val="000000">
                      <a:alpha val="43137"/>
                    </a:srgbClr>
                  </a:outerShdw>
                </a:effectLst>
              </a:rPr>
              <a:t>хто</a:t>
            </a:r>
            <a:r>
              <a:rPr lang="ru-RU" sz="2000" b="1" dirty="0">
                <a:solidFill>
                  <a:schemeClr val="bg1"/>
                </a:solidFill>
                <a:effectLst>
                  <a:glow rad="127000">
                    <a:srgbClr val="3A5782"/>
                  </a:glow>
                  <a:outerShdw blurRad="38100" dist="38100" dir="2700000" algn="tl">
                    <a:srgbClr val="000000">
                      <a:alpha val="43137"/>
                    </a:srgbClr>
                  </a:outerShdw>
                </a:effectLst>
              </a:rPr>
              <a:t> не </a:t>
            </a:r>
            <a:r>
              <a:rPr lang="ru-RU" sz="2000" b="1" dirty="0" err="1">
                <a:solidFill>
                  <a:schemeClr val="bg1"/>
                </a:solidFill>
                <a:effectLst>
                  <a:glow rad="127000">
                    <a:srgbClr val="3A5782"/>
                  </a:glow>
                  <a:outerShdw blurRad="38100" dist="38100" dir="2700000" algn="tl">
                    <a:srgbClr val="000000">
                      <a:alpha val="43137"/>
                    </a:srgbClr>
                  </a:outerShdw>
                </a:effectLst>
              </a:rPr>
              <a:t>хоче</a:t>
            </a:r>
            <a:r>
              <a:rPr lang="ru-RU" sz="2000" b="1" dirty="0">
                <a:solidFill>
                  <a:schemeClr val="bg1"/>
                </a:solidFill>
                <a:effectLst>
                  <a:glow rad="127000">
                    <a:srgbClr val="3A5782"/>
                  </a:glow>
                  <a:outerShdw blurRad="38100" dist="38100" dir="2700000" algn="tl">
                    <a:srgbClr val="000000">
                      <a:alpha val="43137"/>
                    </a:srgbClr>
                  </a:outerShdw>
                </a:effectLst>
              </a:rPr>
              <a:t> знати правду (2 Фес. 2:7-12). </a:t>
            </a:r>
            <a:r>
              <a:rPr lang="ru-RU" sz="2000" b="1" dirty="0" err="1">
                <a:solidFill>
                  <a:schemeClr val="bg1"/>
                </a:solidFill>
                <a:effectLst>
                  <a:glow rad="127000">
                    <a:srgbClr val="3A5782"/>
                  </a:glow>
                  <a:outerShdw blurRad="38100" dist="38100" dir="2700000" algn="tl">
                    <a:srgbClr val="000000">
                      <a:alpha val="43137"/>
                    </a:srgbClr>
                  </a:outerShdw>
                </a:effectLst>
              </a:rPr>
              <a:t>Фінальна</a:t>
            </a:r>
            <a:r>
              <a:rPr lang="ru-RU" sz="2000" b="1" dirty="0">
                <a:solidFill>
                  <a:schemeClr val="bg1"/>
                </a:solidFill>
                <a:effectLst>
                  <a:glow rad="127000">
                    <a:srgbClr val="3A5782"/>
                  </a:glow>
                  <a:outerShdw blurRad="38100" dist="38100" dir="2700000" algn="tl">
                    <a:srgbClr val="000000">
                      <a:alpha val="43137"/>
                    </a:srgbClr>
                  </a:outerShdw>
                </a:effectLst>
              </a:rPr>
              <a:t> битва буде </a:t>
            </a:r>
            <a:r>
              <a:rPr lang="ru-RU" sz="2000" b="1" dirty="0" err="1">
                <a:solidFill>
                  <a:schemeClr val="bg1"/>
                </a:solidFill>
                <a:effectLst>
                  <a:glow rad="127000">
                    <a:srgbClr val="3A5782"/>
                  </a:glow>
                  <a:outerShdw blurRad="38100" dist="38100" dir="2700000" algn="tl">
                    <a:srgbClr val="000000">
                      <a:alpha val="43137"/>
                    </a:srgbClr>
                  </a:outerShdw>
                </a:effectLst>
              </a:rPr>
              <a:t>базуватися</a:t>
            </a:r>
            <a:r>
              <a:rPr lang="ru-RU" sz="2000" b="1" dirty="0">
                <a:solidFill>
                  <a:schemeClr val="bg1"/>
                </a:solidFill>
                <a:effectLst>
                  <a:glow rad="127000">
                    <a:srgbClr val="3A5782"/>
                  </a:glow>
                  <a:outerShdw blurRad="38100" dist="38100" dir="2700000" algn="tl">
                    <a:srgbClr val="000000">
                      <a:alpha val="43137"/>
                    </a:srgbClr>
                  </a:outerShdw>
                </a:effectLst>
              </a:rPr>
              <a:t> на </a:t>
            </a:r>
            <a:r>
              <a:rPr lang="ru-RU" sz="2000" b="1" dirty="0" err="1">
                <a:solidFill>
                  <a:schemeClr val="bg1"/>
                </a:solidFill>
                <a:effectLst>
                  <a:glow rad="127000">
                    <a:srgbClr val="3A5782"/>
                  </a:glow>
                  <a:outerShdw blurRad="38100" dist="38100" dir="2700000" algn="tl">
                    <a:srgbClr val="000000">
                      <a:alpha val="43137"/>
                    </a:srgbClr>
                  </a:outerShdw>
                </a:effectLst>
              </a:rPr>
              <a:t>компромісі</a:t>
            </a:r>
            <a:r>
              <a:rPr lang="ru-RU" sz="2000" b="1" dirty="0">
                <a:solidFill>
                  <a:schemeClr val="bg1"/>
                </a:solidFill>
                <a:effectLst>
                  <a:glow rad="127000">
                    <a:srgbClr val="3A5782"/>
                  </a:glow>
                  <a:outerShdw blurRad="38100" dist="38100" dir="2700000" algn="tl">
                    <a:srgbClr val="000000">
                      <a:alpha val="43137"/>
                    </a:srgbClr>
                  </a:outerShdw>
                </a:effectLst>
              </a:rPr>
              <a:t> з шабашем.</a:t>
            </a:r>
            <a:endParaRPr lang="es-ES" sz="2000" dirty="0">
              <a:solidFill>
                <a:schemeClr val="bg1"/>
              </a:solidFill>
              <a:effectLst>
                <a:glow rad="127000">
                  <a:srgbClr val="3A5782"/>
                </a:glow>
                <a:outerShdw blurRad="38100" dist="38100" dir="2700000" algn="tl">
                  <a:srgbClr val="000000">
                    <a:alpha val="43137"/>
                  </a:srgbClr>
                </a:outerShdw>
              </a:effectLst>
            </a:endParaRPr>
          </a:p>
        </p:txBody>
      </p:sp>
      <p:sp>
        <p:nvSpPr>
          <p:cNvPr id="6" name="CuadroTexto 5">
            <a:extLst>
              <a:ext uri="{FF2B5EF4-FFF2-40B4-BE49-F238E27FC236}">
                <a16:creationId xmlns:a16="http://schemas.microsoft.com/office/drawing/2014/main" id="{30DA57C5-2DAE-9E5D-3B15-0CE736F08AD4}"/>
              </a:ext>
            </a:extLst>
          </p:cNvPr>
          <p:cNvSpPr txBox="1"/>
          <p:nvPr/>
        </p:nvSpPr>
        <p:spPr>
          <a:xfrm>
            <a:off x="-1" y="1551955"/>
            <a:ext cx="8113059" cy="1015663"/>
          </a:xfrm>
          <a:prstGeom prst="rect">
            <a:avLst/>
          </a:prstGeom>
          <a:noFill/>
        </p:spPr>
        <p:txBody>
          <a:bodyPr wrap="square" rtlCol="0">
            <a:spAutoFit/>
          </a:bodyPr>
          <a:lstStyle/>
          <a:p>
            <a:pPr>
              <a:spcBef>
                <a:spcPts val="600"/>
              </a:spcBef>
            </a:pPr>
            <a:r>
              <a:rPr lang="ru-RU" sz="2000" b="1" dirty="0">
                <a:solidFill>
                  <a:schemeClr val="bg1"/>
                </a:solidFill>
                <a:effectLst>
                  <a:glow rad="127000">
                    <a:srgbClr val="3A5782"/>
                  </a:glow>
                  <a:outerShdw blurRad="38100" dist="38100" dir="2700000" algn="tl">
                    <a:srgbClr val="000000">
                      <a:alpha val="43137"/>
                    </a:srgbClr>
                  </a:outerShdw>
                </a:effectLst>
              </a:rPr>
              <a:t>Коли Павло </a:t>
            </a:r>
            <a:r>
              <a:rPr lang="ru-RU" sz="2000" b="1" dirty="0" err="1">
                <a:solidFill>
                  <a:schemeClr val="bg1"/>
                </a:solidFill>
                <a:effectLst>
                  <a:glow rad="127000">
                    <a:srgbClr val="3A5782"/>
                  </a:glow>
                  <a:outerShdw blurRad="38100" dist="38100" dir="2700000" algn="tl">
                    <a:srgbClr val="000000">
                      <a:alpha val="43137"/>
                    </a:srgbClr>
                  </a:outerShdw>
                </a:effectLst>
              </a:rPr>
              <a:t>прощався</a:t>
            </a:r>
            <a:r>
              <a:rPr lang="ru-RU" sz="2000" b="1" dirty="0">
                <a:solidFill>
                  <a:schemeClr val="bg1"/>
                </a:solidFill>
                <a:effectLst>
                  <a:glow rad="127000">
                    <a:srgbClr val="3A5782"/>
                  </a:glow>
                  <a:outerShdw blurRad="38100" dist="38100" dir="2700000" algn="tl">
                    <a:srgbClr val="000000">
                      <a:alpha val="43137"/>
                    </a:srgbClr>
                  </a:outerShdw>
                </a:effectLst>
              </a:rPr>
              <a:t> з </a:t>
            </a:r>
            <a:r>
              <a:rPr lang="ru-RU" sz="2000" b="1" dirty="0" err="1">
                <a:solidFill>
                  <a:schemeClr val="bg1"/>
                </a:solidFill>
                <a:effectLst>
                  <a:glow rad="127000">
                    <a:srgbClr val="3A5782"/>
                  </a:glow>
                  <a:outerShdw blurRad="38100" dist="38100" dir="2700000" algn="tl">
                    <a:srgbClr val="000000">
                      <a:alpha val="43137"/>
                    </a:srgbClr>
                  </a:outerShdw>
                </a:effectLst>
              </a:rPr>
              <a:t>ефеськими</a:t>
            </a:r>
            <a:r>
              <a:rPr lang="ru-RU" sz="2000" b="1" dirty="0">
                <a:solidFill>
                  <a:schemeClr val="bg1"/>
                </a:solidFill>
                <a:effectLst>
                  <a:glow rad="127000">
                    <a:srgbClr val="3A5782"/>
                  </a:glow>
                  <a:outerShdw blurRad="38100" dist="38100" dir="2700000" algn="tl">
                    <a:srgbClr val="000000">
                      <a:alpha val="43137"/>
                    </a:srgbClr>
                  </a:outerShdw>
                </a:effectLst>
              </a:rPr>
              <a:t> </a:t>
            </a:r>
            <a:r>
              <a:rPr lang="ru-RU" sz="2000" b="1" dirty="0" err="1">
                <a:solidFill>
                  <a:schemeClr val="bg1"/>
                </a:solidFill>
                <a:effectLst>
                  <a:glow rad="127000">
                    <a:srgbClr val="3A5782"/>
                  </a:glow>
                  <a:outerShdw blurRad="38100" dist="38100" dir="2700000" algn="tl">
                    <a:srgbClr val="000000">
                      <a:alpha val="43137"/>
                    </a:srgbClr>
                  </a:outerShdw>
                </a:effectLst>
              </a:rPr>
              <a:t>старійшинами</a:t>
            </a:r>
            <a:r>
              <a:rPr lang="ru-RU" sz="2000" b="1" dirty="0">
                <a:solidFill>
                  <a:schemeClr val="bg1"/>
                </a:solidFill>
                <a:effectLst>
                  <a:glow rad="127000">
                    <a:srgbClr val="3A5782"/>
                  </a:glow>
                  <a:outerShdw blurRad="38100" dist="38100" dir="2700000" algn="tl">
                    <a:srgbClr val="000000">
                      <a:alpha val="43137"/>
                    </a:srgbClr>
                  </a:outerShdw>
                </a:effectLst>
              </a:rPr>
              <a:t>, </a:t>
            </a:r>
            <a:r>
              <a:rPr lang="ru-RU" sz="2000" b="1" dirty="0" err="1">
                <a:solidFill>
                  <a:schemeClr val="bg1"/>
                </a:solidFill>
                <a:effectLst>
                  <a:glow rad="127000">
                    <a:srgbClr val="3A5782"/>
                  </a:glow>
                  <a:outerShdw blurRad="38100" dist="38100" dir="2700000" algn="tl">
                    <a:srgbClr val="000000">
                      <a:alpha val="43137"/>
                    </a:srgbClr>
                  </a:outerShdw>
                </a:effectLst>
              </a:rPr>
              <a:t>він</a:t>
            </a:r>
            <a:r>
              <a:rPr lang="ru-RU" sz="2000" b="1" dirty="0">
                <a:solidFill>
                  <a:schemeClr val="bg1"/>
                </a:solidFill>
                <a:effectLst>
                  <a:glow rad="127000">
                    <a:srgbClr val="3A5782"/>
                  </a:glow>
                  <a:outerShdw blurRad="38100" dist="38100" dir="2700000" algn="tl">
                    <a:srgbClr val="000000">
                      <a:alpha val="43137"/>
                    </a:srgbClr>
                  </a:outerShdw>
                </a:effectLst>
              </a:rPr>
              <a:t> </a:t>
            </a:r>
            <a:r>
              <a:rPr lang="ru-RU" sz="2000" b="1" dirty="0" err="1">
                <a:solidFill>
                  <a:schemeClr val="bg1"/>
                </a:solidFill>
                <a:effectLst>
                  <a:glow rad="127000">
                    <a:srgbClr val="3A5782"/>
                  </a:glow>
                  <a:outerShdw blurRad="38100" dist="38100" dir="2700000" algn="tl">
                    <a:srgbClr val="000000">
                      <a:alpha val="43137"/>
                    </a:srgbClr>
                  </a:outerShdw>
                </a:effectLst>
              </a:rPr>
              <a:t>висловив</a:t>
            </a:r>
            <a:r>
              <a:rPr lang="ru-RU" sz="2000" b="1" dirty="0">
                <a:solidFill>
                  <a:schemeClr val="bg1"/>
                </a:solidFill>
                <a:effectLst>
                  <a:glow rad="127000">
                    <a:srgbClr val="3A5782"/>
                  </a:glow>
                  <a:outerShdw blurRad="38100" dist="38100" dir="2700000" algn="tl">
                    <a:srgbClr val="000000">
                      <a:alpha val="43137"/>
                    </a:srgbClr>
                  </a:outerShdw>
                </a:effectLst>
              </a:rPr>
              <a:t> свою </a:t>
            </a:r>
            <a:r>
              <a:rPr lang="ru-RU" sz="2000" b="1" dirty="0" err="1">
                <a:solidFill>
                  <a:schemeClr val="bg1"/>
                </a:solidFill>
                <a:effectLst>
                  <a:glow rad="127000">
                    <a:srgbClr val="3A5782"/>
                  </a:glow>
                  <a:outerShdw blurRad="38100" dist="38100" dir="2700000" algn="tl">
                    <a:srgbClr val="000000">
                      <a:alpha val="43137"/>
                    </a:srgbClr>
                  </a:outerShdw>
                </a:effectLst>
              </a:rPr>
              <a:t>стурбованість</a:t>
            </a:r>
            <a:r>
              <a:rPr lang="ru-RU" sz="2000" b="1" dirty="0">
                <a:solidFill>
                  <a:schemeClr val="bg1"/>
                </a:solidFill>
                <a:effectLst>
                  <a:glow rad="127000">
                    <a:srgbClr val="3A5782"/>
                  </a:glow>
                  <a:outerShdw blurRad="38100" dist="38100" dir="2700000" algn="tl">
                    <a:srgbClr val="000000">
                      <a:alpha val="43137"/>
                    </a:srgbClr>
                  </a:outerShdw>
                </a:effectLst>
              </a:rPr>
              <a:t> </a:t>
            </a:r>
            <a:r>
              <a:rPr lang="ru-RU" sz="2000" b="1" dirty="0" err="1">
                <a:solidFill>
                  <a:schemeClr val="bg1"/>
                </a:solidFill>
                <a:effectLst>
                  <a:glow rad="127000">
                    <a:srgbClr val="3A5782"/>
                  </a:glow>
                  <a:outerShdw blurRad="38100" dist="38100" dir="2700000" algn="tl">
                    <a:srgbClr val="000000">
                      <a:alpha val="43137"/>
                    </a:srgbClr>
                  </a:outerShdw>
                </a:effectLst>
              </a:rPr>
              <a:t>зовнішніми</a:t>
            </a:r>
            <a:r>
              <a:rPr lang="ru-RU" sz="2000" b="1" dirty="0">
                <a:solidFill>
                  <a:schemeClr val="bg1"/>
                </a:solidFill>
                <a:effectLst>
                  <a:glow rad="127000">
                    <a:srgbClr val="3A5782"/>
                  </a:glow>
                  <a:outerShdw blurRad="38100" dist="38100" dir="2700000" algn="tl">
                    <a:srgbClr val="000000">
                      <a:alpha val="43137"/>
                    </a:srgbClr>
                  </a:outerShdw>
                </a:effectLst>
              </a:rPr>
              <a:t> та </a:t>
            </a:r>
            <a:r>
              <a:rPr lang="ru-RU" sz="2000" b="1" dirty="0" err="1">
                <a:solidFill>
                  <a:schemeClr val="bg1"/>
                </a:solidFill>
                <a:effectLst>
                  <a:glow rad="127000">
                    <a:srgbClr val="3A5782"/>
                  </a:glow>
                  <a:outerShdw blurRad="38100" dist="38100" dir="2700000" algn="tl">
                    <a:srgbClr val="000000">
                      <a:alpha val="43137"/>
                    </a:srgbClr>
                  </a:outerShdw>
                </a:effectLst>
              </a:rPr>
              <a:t>внутрішніми</a:t>
            </a:r>
            <a:r>
              <a:rPr lang="ru-RU" sz="2000" b="1" dirty="0">
                <a:solidFill>
                  <a:schemeClr val="bg1"/>
                </a:solidFill>
                <a:effectLst>
                  <a:glow rad="127000">
                    <a:srgbClr val="3A5782"/>
                  </a:glow>
                  <a:outerShdw blurRad="38100" dist="38100" dir="2700000" algn="tl">
                    <a:srgbClr val="000000">
                      <a:alpha val="43137"/>
                    </a:srgbClr>
                  </a:outerShdw>
                </a:effectLst>
              </a:rPr>
              <a:t> проблемами, з </a:t>
            </a:r>
            <a:r>
              <a:rPr lang="ru-RU" sz="2000" b="1" dirty="0" err="1">
                <a:solidFill>
                  <a:schemeClr val="bg1"/>
                </a:solidFill>
                <a:effectLst>
                  <a:glow rad="127000">
                    <a:srgbClr val="3A5782"/>
                  </a:glow>
                  <a:outerShdw blurRad="38100" dist="38100" dir="2700000" algn="tl">
                    <a:srgbClr val="000000">
                      <a:alpha val="43137"/>
                    </a:srgbClr>
                  </a:outerShdw>
                </a:effectLst>
              </a:rPr>
              <a:t>якими</a:t>
            </a:r>
            <a:r>
              <a:rPr lang="ru-RU" sz="2000" b="1" dirty="0">
                <a:solidFill>
                  <a:schemeClr val="bg1"/>
                </a:solidFill>
                <a:effectLst>
                  <a:glow rad="127000">
                    <a:srgbClr val="3A5782"/>
                  </a:glow>
                  <a:outerShdw blurRad="38100" dist="38100" dir="2700000" algn="tl">
                    <a:srgbClr val="000000">
                      <a:alpha val="43137"/>
                    </a:srgbClr>
                  </a:outerShdw>
                </a:effectLst>
              </a:rPr>
              <a:t> вони </a:t>
            </a:r>
            <a:r>
              <a:rPr lang="ru-RU" sz="2000" b="1" dirty="0" err="1">
                <a:solidFill>
                  <a:schemeClr val="bg1"/>
                </a:solidFill>
                <a:effectLst>
                  <a:glow rad="127000">
                    <a:srgbClr val="3A5782"/>
                  </a:glow>
                  <a:outerShdw blurRad="38100" dist="38100" dir="2700000" algn="tl">
                    <a:srgbClr val="000000">
                      <a:alpha val="43137"/>
                    </a:srgbClr>
                  </a:outerShdw>
                </a:effectLst>
              </a:rPr>
              <a:t>зіткнуться</a:t>
            </a:r>
            <a:r>
              <a:rPr lang="ru-RU" sz="2000" b="1" dirty="0">
                <a:solidFill>
                  <a:schemeClr val="bg1"/>
                </a:solidFill>
                <a:effectLst>
                  <a:glow rad="127000">
                    <a:srgbClr val="3A5782"/>
                  </a:glow>
                  <a:outerShdw blurRad="38100" dist="38100" dir="2700000" algn="tl">
                    <a:srgbClr val="000000">
                      <a:alpha val="43137"/>
                    </a:srgbClr>
                  </a:outerShdw>
                </a:effectLst>
              </a:rPr>
              <a:t> в </a:t>
            </a:r>
            <a:r>
              <a:rPr lang="ru-RU" sz="2000" b="1" dirty="0" err="1">
                <a:solidFill>
                  <a:schemeClr val="bg1"/>
                </a:solidFill>
                <a:effectLst>
                  <a:glow rad="127000">
                    <a:srgbClr val="3A5782"/>
                  </a:glow>
                  <a:outerShdw blurRad="38100" dist="38100" dir="2700000" algn="tl">
                    <a:srgbClr val="000000">
                      <a:alpha val="43137"/>
                    </a:srgbClr>
                  </a:outerShdw>
                </a:effectLst>
              </a:rPr>
              <a:t>майбутньому</a:t>
            </a:r>
            <a:r>
              <a:rPr lang="ru-RU" sz="2000" b="1" dirty="0">
                <a:solidFill>
                  <a:schemeClr val="bg1"/>
                </a:solidFill>
                <a:effectLst>
                  <a:glow rad="127000">
                    <a:srgbClr val="3A5782"/>
                  </a:glow>
                  <a:outerShdw blurRad="38100" dist="38100" dir="2700000" algn="tl">
                    <a:srgbClr val="000000">
                      <a:alpha val="43137"/>
                    </a:srgbClr>
                  </a:outerShdw>
                </a:effectLst>
              </a:rPr>
              <a:t> (</a:t>
            </a:r>
            <a:r>
              <a:rPr lang="ru-RU" sz="2000" b="1" dirty="0" err="1">
                <a:solidFill>
                  <a:schemeClr val="bg1"/>
                </a:solidFill>
                <a:effectLst>
                  <a:glow rad="127000">
                    <a:srgbClr val="3A5782"/>
                  </a:glow>
                  <a:outerShdw blurRad="38100" dist="38100" dir="2700000" algn="tl">
                    <a:srgbClr val="000000">
                      <a:alpha val="43137"/>
                    </a:srgbClr>
                  </a:outerShdw>
                </a:effectLst>
              </a:rPr>
              <a:t>Дії</a:t>
            </a:r>
            <a:r>
              <a:rPr lang="ru-RU" sz="2000" b="1" dirty="0">
                <a:solidFill>
                  <a:schemeClr val="bg1"/>
                </a:solidFill>
                <a:effectLst>
                  <a:glow rad="127000">
                    <a:srgbClr val="3A5782"/>
                  </a:glow>
                  <a:outerShdw blurRad="38100" dist="38100" dir="2700000" algn="tl">
                    <a:srgbClr val="000000">
                      <a:alpha val="43137"/>
                    </a:srgbClr>
                  </a:outerShdw>
                </a:effectLst>
              </a:rPr>
              <a:t> 20:29-30).</a:t>
            </a:r>
            <a:endParaRPr lang="es-ES" sz="2000" b="1" dirty="0">
              <a:solidFill>
                <a:schemeClr val="bg1"/>
              </a:solidFill>
              <a:effectLst>
                <a:glow rad="127000">
                  <a:srgbClr val="3A5782"/>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89989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500"/>
                            </p:stCondLst>
                            <p:childTnLst>
                              <p:par>
                                <p:cTn id="20" presetID="16" presetClass="entr" presetSubtype="37"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out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ipe(left)">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Effect transition="in" filter="wipe(left)">
                                      <p:cBhvr>
                                        <p:cTn id="37" dur="500"/>
                                        <p:tgtEl>
                                          <p:spTgt spid="7">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left)">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nodeType="click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1000" fill="hold"/>
                                        <p:tgtEl>
                                          <p:spTgt spid="29"/>
                                        </p:tgtEl>
                                        <p:attrNameLst>
                                          <p:attrName>ppt_w</p:attrName>
                                        </p:attrNameLst>
                                      </p:cBhvr>
                                      <p:tavLst>
                                        <p:tav tm="0">
                                          <p:val>
                                            <p:fltVal val="0"/>
                                          </p:val>
                                        </p:tav>
                                        <p:tav tm="100000">
                                          <p:val>
                                            <p:strVal val="#ppt_w"/>
                                          </p:val>
                                        </p:tav>
                                      </p:tavLst>
                                    </p:anim>
                                    <p:anim calcmode="lin" valueType="num">
                                      <p:cBhvr>
                                        <p:cTn id="54" dur="1000" fill="hold"/>
                                        <p:tgtEl>
                                          <p:spTgt spid="29"/>
                                        </p:tgtEl>
                                        <p:attrNameLst>
                                          <p:attrName>ppt_h</p:attrName>
                                        </p:attrNameLst>
                                      </p:cBhvr>
                                      <p:tavLst>
                                        <p:tav tm="0">
                                          <p:val>
                                            <p:fltVal val="0"/>
                                          </p:val>
                                        </p:tav>
                                        <p:tav tm="100000">
                                          <p:val>
                                            <p:strVal val="#ppt_h"/>
                                          </p:val>
                                        </p:tav>
                                      </p:tavLst>
                                    </p:anim>
                                    <p:anim calcmode="lin" valueType="num">
                                      <p:cBhvr>
                                        <p:cTn id="55" dur="1000" fill="hold"/>
                                        <p:tgtEl>
                                          <p:spTgt spid="29"/>
                                        </p:tgtEl>
                                        <p:attrNameLst>
                                          <p:attrName>style.rotation</p:attrName>
                                        </p:attrNameLst>
                                      </p:cBhvr>
                                      <p:tavLst>
                                        <p:tav tm="0">
                                          <p:val>
                                            <p:fltVal val="90"/>
                                          </p:val>
                                        </p:tav>
                                        <p:tav tm="100000">
                                          <p:val>
                                            <p:fltVal val="0"/>
                                          </p:val>
                                        </p:tav>
                                      </p:tavLst>
                                    </p:anim>
                                    <p:animEffect transition="in" filter="fade">
                                      <p:cBhvr>
                                        <p:cTn id="56" dur="1000"/>
                                        <p:tgtEl>
                                          <p:spTgt spid="29"/>
                                        </p:tgtEl>
                                      </p:cBhvr>
                                    </p:animEffect>
                                  </p:childTnLst>
                                </p:cTn>
                              </p:par>
                              <p:par>
                                <p:cTn id="57" presetID="31" presetClass="entr" presetSubtype="0" fill="hold" nodeType="with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1000" fill="hold"/>
                                        <p:tgtEl>
                                          <p:spTgt spid="27"/>
                                        </p:tgtEl>
                                        <p:attrNameLst>
                                          <p:attrName>ppt_w</p:attrName>
                                        </p:attrNameLst>
                                      </p:cBhvr>
                                      <p:tavLst>
                                        <p:tav tm="0">
                                          <p:val>
                                            <p:fltVal val="0"/>
                                          </p:val>
                                        </p:tav>
                                        <p:tav tm="100000">
                                          <p:val>
                                            <p:strVal val="#ppt_w"/>
                                          </p:val>
                                        </p:tav>
                                      </p:tavLst>
                                    </p:anim>
                                    <p:anim calcmode="lin" valueType="num">
                                      <p:cBhvr>
                                        <p:cTn id="60" dur="1000" fill="hold"/>
                                        <p:tgtEl>
                                          <p:spTgt spid="27"/>
                                        </p:tgtEl>
                                        <p:attrNameLst>
                                          <p:attrName>ppt_h</p:attrName>
                                        </p:attrNameLst>
                                      </p:cBhvr>
                                      <p:tavLst>
                                        <p:tav tm="0">
                                          <p:val>
                                            <p:fltVal val="0"/>
                                          </p:val>
                                        </p:tav>
                                        <p:tav tm="100000">
                                          <p:val>
                                            <p:strVal val="#ppt_h"/>
                                          </p:val>
                                        </p:tav>
                                      </p:tavLst>
                                    </p:anim>
                                    <p:anim calcmode="lin" valueType="num">
                                      <p:cBhvr>
                                        <p:cTn id="61" dur="1000" fill="hold"/>
                                        <p:tgtEl>
                                          <p:spTgt spid="27"/>
                                        </p:tgtEl>
                                        <p:attrNameLst>
                                          <p:attrName>style.rotation</p:attrName>
                                        </p:attrNameLst>
                                      </p:cBhvr>
                                      <p:tavLst>
                                        <p:tav tm="0">
                                          <p:val>
                                            <p:fltVal val="90"/>
                                          </p:val>
                                        </p:tav>
                                        <p:tav tm="100000">
                                          <p:val>
                                            <p:fltVal val="0"/>
                                          </p:val>
                                        </p:tav>
                                      </p:tavLst>
                                    </p:anim>
                                    <p:animEffect transition="in" filter="fade">
                                      <p:cBhvr>
                                        <p:cTn id="62" dur="1000"/>
                                        <p:tgtEl>
                                          <p:spTgt spid="27"/>
                                        </p:tgtEl>
                                      </p:cBhvr>
                                    </p:animEffect>
                                  </p:childTnLst>
                                </p:cTn>
                              </p:par>
                            </p:childTnLst>
                          </p:cTn>
                        </p:par>
                        <p:par>
                          <p:cTn id="63" fill="hold">
                            <p:stCondLst>
                              <p:cond delay="10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uiExpand="1" build="p"/>
      <p:bldP spid="8" grpId="0"/>
      <p:bldP spid="31"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BBC3E82-9916-6BBB-A8F7-D338B28A7E4A}"/>
              </a:ext>
            </a:extLst>
          </p:cNvPr>
          <p:cNvSpPr txBox="1"/>
          <p:nvPr/>
        </p:nvSpPr>
        <p:spPr>
          <a:xfrm>
            <a:off x="1456623" y="2921168"/>
            <a:ext cx="9278754" cy="1015663"/>
          </a:xfrm>
          <a:prstGeom prst="rect">
            <a:avLst/>
          </a:prstGeom>
          <a:noFill/>
        </p:spPr>
        <p:txBody>
          <a:bodyPr wrap="square">
            <a:spAutoFit/>
          </a:bodyPr>
          <a:lstStyle/>
          <a:p>
            <a:pPr algn="ctr"/>
            <a:r>
              <a:rPr lang="uk-UA" sz="6000" b="1" dirty="0">
                <a:ln w="6600">
                  <a:solidFill>
                    <a:srgbClr val="5E2F0C"/>
                  </a:solidFill>
                  <a:prstDash val="solid"/>
                </a:ln>
                <a:solidFill>
                  <a:srgbClr val="FFFFFF"/>
                </a:solidFill>
                <a:effectLst>
                  <a:outerShdw dist="50800" dir="2700000" algn="tl" rotWithShape="0">
                    <a:srgbClr val="5E2F0C"/>
                  </a:outerShdw>
                </a:effectLst>
              </a:rPr>
              <a:t>БИТВА ЗА СЛОВО БОЖЕ</a:t>
            </a:r>
            <a:endParaRPr lang="es-ES" sz="6000" b="1" dirty="0">
              <a:ln w="6600">
                <a:solidFill>
                  <a:srgbClr val="5E2F0C"/>
                </a:solidFill>
                <a:prstDash val="solid"/>
              </a:ln>
              <a:solidFill>
                <a:srgbClr val="FFFFFF"/>
              </a:solidFill>
              <a:effectLst>
                <a:outerShdw dist="50800" dir="2700000" algn="tl" rotWithShape="0">
                  <a:srgbClr val="5E2F0C"/>
                </a:outerShdw>
              </a:effectLst>
            </a:endParaRPr>
          </a:p>
        </p:txBody>
      </p:sp>
    </p:spTree>
    <p:extLst>
      <p:ext uri="{BB962C8B-B14F-4D97-AF65-F5344CB8AC3E}">
        <p14:creationId xmlns:p14="http://schemas.microsoft.com/office/powerpoint/2010/main" val="7213964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6362730-4EC0-0B73-62D7-CE9E84A03580}"/>
              </a:ext>
            </a:extLst>
          </p:cNvPr>
          <p:cNvSpPr txBox="1"/>
          <p:nvPr/>
        </p:nvSpPr>
        <p:spPr>
          <a:xfrm>
            <a:off x="0" y="-48640"/>
            <a:ext cx="12191999" cy="769441"/>
          </a:xfrm>
          <a:prstGeom prst="rect">
            <a:avLst/>
          </a:prstGeom>
          <a:noFill/>
        </p:spPr>
        <p:txBody>
          <a:bodyPr wrap="square">
            <a:spAutoFit/>
          </a:bodyPr>
          <a:lstStyle/>
          <a:p>
            <a:pPr algn="ctr"/>
            <a:r>
              <a:rPr lang="uk-UA" sz="4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50800">
                    <a:schemeClr val="accent5">
                      <a:lumMod val="75000"/>
                    </a:schemeClr>
                  </a:glow>
                  <a:innerShdw blurRad="177800">
                    <a:schemeClr val="accent3">
                      <a:lumMod val="50000"/>
                    </a:schemeClr>
                  </a:innerShdw>
                </a:effectLst>
              </a:rPr>
              <a:t>БЕЗПЕКА В БІБЛІЇ</a:t>
            </a:r>
            <a:endParaRPr lang="es-ES" sz="4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50800">
                  <a:schemeClr val="accent5">
                    <a:lumMod val="75000"/>
                  </a:schemeClr>
                </a:glow>
                <a:innerShdw blurRad="177800">
                  <a:schemeClr val="accent3">
                    <a:lumMod val="50000"/>
                  </a:schemeClr>
                </a:innerShdw>
              </a:effectLst>
            </a:endParaRPr>
          </a:p>
        </p:txBody>
      </p:sp>
      <p:sp>
        <p:nvSpPr>
          <p:cNvPr id="5" name="CuadroTexto 4">
            <a:extLst>
              <a:ext uri="{FF2B5EF4-FFF2-40B4-BE49-F238E27FC236}">
                <a16:creationId xmlns:a16="http://schemas.microsoft.com/office/drawing/2014/main" id="{397A000E-1BF8-12E2-E540-35B12EC1BDC5}"/>
              </a:ext>
            </a:extLst>
          </p:cNvPr>
          <p:cNvSpPr txBox="1"/>
          <p:nvPr/>
        </p:nvSpPr>
        <p:spPr>
          <a:xfrm>
            <a:off x="2034987" y="638565"/>
            <a:ext cx="8122024" cy="369332"/>
          </a:xfrm>
          <a:prstGeom prst="rect">
            <a:avLst/>
          </a:prstGeom>
          <a:noFill/>
        </p:spPr>
        <p:txBody>
          <a:bodyPr wrap="square">
            <a:spAutoFit/>
          </a:bodyPr>
          <a:lstStyle/>
          <a:p>
            <a:pPr algn="ctr"/>
            <a:r>
              <a:rPr lang="ru-RU" b="1" dirty="0">
                <a:solidFill>
                  <a:schemeClr val="accent5">
                    <a:lumMod val="75000"/>
                  </a:schemeClr>
                </a:solidFill>
                <a:latin typeface="Comic Sans MS" panose="030F0702030302020204" pitchFamily="66" charset="0"/>
              </a:rPr>
              <a:t>“Освяти </a:t>
            </a:r>
            <a:r>
              <a:rPr lang="ru-RU" b="1" dirty="0" err="1">
                <a:solidFill>
                  <a:schemeClr val="accent5">
                    <a:lumMod val="75000"/>
                  </a:schemeClr>
                </a:solidFill>
                <a:latin typeface="Comic Sans MS" panose="030F0702030302020204" pitchFamily="66" charset="0"/>
              </a:rPr>
              <a:t>їх</a:t>
            </a:r>
            <a:r>
              <a:rPr lang="ru-RU" b="1" dirty="0">
                <a:solidFill>
                  <a:schemeClr val="accent5">
                    <a:lumMod val="75000"/>
                  </a:schemeClr>
                </a:solidFill>
                <a:latin typeface="Comic Sans MS" panose="030F0702030302020204" pitchFamily="66" charset="0"/>
              </a:rPr>
              <a:t> у </a:t>
            </a:r>
            <a:r>
              <a:rPr lang="ru-RU" b="1" dirty="0" err="1">
                <a:solidFill>
                  <a:schemeClr val="accent5">
                    <a:lumMod val="75000"/>
                  </a:schemeClr>
                </a:solidFill>
                <a:latin typeface="Comic Sans MS" panose="030F0702030302020204" pitchFamily="66" charset="0"/>
              </a:rPr>
              <a:t>своїй</a:t>
            </a:r>
            <a:r>
              <a:rPr lang="ru-RU" b="1" dirty="0">
                <a:solidFill>
                  <a:schemeClr val="accent5">
                    <a:lumMod val="75000"/>
                  </a:schemeClr>
                </a:solidFill>
                <a:latin typeface="Comic Sans MS" panose="030F0702030302020204" pitchFamily="66" charset="0"/>
              </a:rPr>
              <a:t> </a:t>
            </a:r>
            <a:r>
              <a:rPr lang="ru-RU" b="1" dirty="0" err="1">
                <a:solidFill>
                  <a:schemeClr val="accent5">
                    <a:lumMod val="75000"/>
                  </a:schemeClr>
                </a:solidFill>
                <a:latin typeface="Comic Sans MS" panose="030F0702030302020204" pitchFamily="66" charset="0"/>
              </a:rPr>
              <a:t>правді</a:t>
            </a:r>
            <a:r>
              <a:rPr lang="ru-RU" b="1" dirty="0">
                <a:solidFill>
                  <a:schemeClr val="accent5">
                    <a:lumMod val="75000"/>
                  </a:schemeClr>
                </a:solidFill>
                <a:latin typeface="Comic Sans MS" panose="030F0702030302020204" pitchFamily="66" charset="0"/>
              </a:rPr>
              <a:t>; </a:t>
            </a:r>
            <a:r>
              <a:rPr lang="ru-RU" b="1" dirty="0" err="1">
                <a:solidFill>
                  <a:schemeClr val="accent5">
                    <a:lumMod val="75000"/>
                  </a:schemeClr>
                </a:solidFill>
                <a:latin typeface="Comic Sans MS" panose="030F0702030302020204" pitchFamily="66" charset="0"/>
              </a:rPr>
              <a:t>Твоє</a:t>
            </a:r>
            <a:r>
              <a:rPr lang="ru-RU" b="1" dirty="0">
                <a:solidFill>
                  <a:schemeClr val="accent5">
                    <a:lumMod val="75000"/>
                  </a:schemeClr>
                </a:solidFill>
                <a:latin typeface="Comic Sans MS" panose="030F0702030302020204" pitchFamily="66" charset="0"/>
              </a:rPr>
              <a:t> слово правда» (</a:t>
            </a:r>
            <a:r>
              <a:rPr lang="ru-RU" b="1" dirty="0" err="1">
                <a:solidFill>
                  <a:schemeClr val="accent5">
                    <a:lumMod val="75000"/>
                  </a:schemeClr>
                </a:solidFill>
                <a:latin typeface="Comic Sans MS" panose="030F0702030302020204" pitchFamily="66" charset="0"/>
              </a:rPr>
              <a:t>Івана</a:t>
            </a:r>
            <a:r>
              <a:rPr lang="ru-RU" b="1" dirty="0">
                <a:solidFill>
                  <a:schemeClr val="accent5">
                    <a:lumMod val="75000"/>
                  </a:schemeClr>
                </a:solidFill>
                <a:latin typeface="Comic Sans MS" panose="030F0702030302020204" pitchFamily="66" charset="0"/>
              </a:rPr>
              <a:t> 17:17).</a:t>
            </a:r>
            <a:endParaRPr lang="es-ES" sz="1400" b="1" dirty="0">
              <a:solidFill>
                <a:schemeClr val="accent5">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1EB2B3A2-14F9-E210-8322-F54E11D9755C}"/>
              </a:ext>
            </a:extLst>
          </p:cNvPr>
          <p:cNvSpPr txBox="1"/>
          <p:nvPr/>
        </p:nvSpPr>
        <p:spPr>
          <a:xfrm>
            <a:off x="4942958" y="1060900"/>
            <a:ext cx="7249041" cy="707886"/>
          </a:xfrm>
          <a:prstGeom prst="rect">
            <a:avLst/>
          </a:prstGeom>
          <a:noFill/>
        </p:spPr>
        <p:txBody>
          <a:bodyPr wrap="square" rtlCol="0">
            <a:spAutoFit/>
          </a:bodyPr>
          <a:lstStyle/>
          <a:p>
            <a:pPr>
              <a:spcBef>
                <a:spcPts val="600"/>
              </a:spcBef>
            </a:pPr>
            <a:r>
              <a:rPr lang="ru-RU" sz="2000" b="1" dirty="0" err="1"/>
              <a:t>Біблія</a:t>
            </a:r>
            <a:r>
              <a:rPr lang="ru-RU" sz="2000" b="1" dirty="0"/>
              <a:t> є </a:t>
            </a:r>
            <a:r>
              <a:rPr lang="ru-RU" sz="2000" b="1" dirty="0" err="1"/>
              <a:t>безпомилковим</a:t>
            </a:r>
            <a:r>
              <a:rPr lang="ru-RU" sz="2000" b="1" dirty="0"/>
              <a:t> </a:t>
            </a:r>
            <a:r>
              <a:rPr lang="ru-RU" sz="2000" b="1" dirty="0" err="1"/>
              <a:t>одкровенням</a:t>
            </a:r>
            <a:r>
              <a:rPr lang="ru-RU" sz="2000" b="1" dirty="0"/>
              <a:t> </a:t>
            </a:r>
            <a:r>
              <a:rPr lang="ru-RU" sz="2000" b="1" dirty="0" err="1"/>
              <a:t>Божої</a:t>
            </a:r>
            <a:r>
              <a:rPr lang="ru-RU" sz="2000" b="1" dirty="0"/>
              <a:t> </a:t>
            </a:r>
            <a:r>
              <a:rPr lang="ru-RU" sz="2000" b="1" dirty="0" err="1"/>
              <a:t>волі</a:t>
            </a:r>
            <a:r>
              <a:rPr lang="ru-RU" sz="2000" b="1" dirty="0"/>
              <a:t>. </a:t>
            </a:r>
            <a:r>
              <a:rPr lang="ru-RU" sz="2000" b="1" dirty="0" err="1"/>
              <a:t>Представляє</a:t>
            </a:r>
            <a:r>
              <a:rPr lang="ru-RU" sz="2000" b="1" dirty="0"/>
              <a:t> </a:t>
            </a:r>
            <a:r>
              <a:rPr lang="ru-RU" sz="2000" b="1" dirty="0" err="1"/>
              <a:t>небесний</a:t>
            </a:r>
            <a:r>
              <a:rPr lang="ru-RU" sz="2000" b="1" dirty="0"/>
              <a:t> план </a:t>
            </a:r>
            <a:r>
              <a:rPr lang="ru-RU" sz="2000" b="1" dirty="0" err="1"/>
              <a:t>спасіння</a:t>
            </a:r>
            <a:r>
              <a:rPr lang="ru-RU" sz="2000" b="1" dirty="0"/>
              <a:t> </a:t>
            </a:r>
            <a:r>
              <a:rPr lang="ru-RU" sz="2000" b="1" dirty="0" err="1"/>
              <a:t>людства</a:t>
            </a:r>
            <a:r>
              <a:rPr lang="ru-RU" sz="2000" b="1" dirty="0"/>
              <a:t>.</a:t>
            </a:r>
            <a:endParaRPr lang="es-ES" sz="2000" b="1" dirty="0"/>
          </a:p>
        </p:txBody>
      </p:sp>
      <p:pic>
        <p:nvPicPr>
          <p:cNvPr id="8" name="Imagen 7" descr="Imagen que contiene persona, hombre, montar a caballo, sostener&#10;&#10;Descripción generada automáticamente">
            <a:extLst>
              <a:ext uri="{FF2B5EF4-FFF2-40B4-BE49-F238E27FC236}">
                <a16:creationId xmlns:a16="http://schemas.microsoft.com/office/drawing/2014/main" id="{A6E4EBBD-6361-C448-09FE-714A2D1AFCF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08393" y="3881594"/>
            <a:ext cx="2732829" cy="2815348"/>
          </a:xfrm>
          <a:prstGeom prst="rect">
            <a:avLst/>
          </a:prstGeom>
          <a:ln w="57150" cap="rnd">
            <a:solidFill>
              <a:srgbClr val="FF2D82"/>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0" name="Imagen 9" descr="Imagen que contiene interior, persona, hombre, tabla&#10;&#10;Descripción generada automáticamente">
            <a:extLst>
              <a:ext uri="{FF2B5EF4-FFF2-40B4-BE49-F238E27FC236}">
                <a16:creationId xmlns:a16="http://schemas.microsoft.com/office/drawing/2014/main" id="{C89B0FB7-3174-B6EB-A430-50F69147AD7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97222" y="1085995"/>
            <a:ext cx="4630810" cy="3741851"/>
          </a:xfrm>
          <a:prstGeom prst="roundRect">
            <a:avLst>
              <a:gd name="adj" fmla="val 11111"/>
            </a:avLst>
          </a:prstGeom>
          <a:ln w="190500" cap="rnd">
            <a:solidFill>
              <a:schemeClr val="accent5">
                <a:lumMod val="75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2" name="CuadroTexto 11">
            <a:extLst>
              <a:ext uri="{FF2B5EF4-FFF2-40B4-BE49-F238E27FC236}">
                <a16:creationId xmlns:a16="http://schemas.microsoft.com/office/drawing/2014/main" id="{B4B6EC1E-BC78-6CD0-ED63-05E78621464A}"/>
              </a:ext>
            </a:extLst>
          </p:cNvPr>
          <p:cNvSpPr txBox="1"/>
          <p:nvPr/>
        </p:nvSpPr>
        <p:spPr>
          <a:xfrm>
            <a:off x="197222" y="4903690"/>
            <a:ext cx="5128532" cy="1938992"/>
          </a:xfrm>
          <a:prstGeom prst="rect">
            <a:avLst/>
          </a:prstGeom>
          <a:noFill/>
        </p:spPr>
        <p:txBody>
          <a:bodyPr wrap="square">
            <a:spAutoFit/>
          </a:bodyPr>
          <a:lstStyle/>
          <a:p>
            <a:pPr>
              <a:spcBef>
                <a:spcPts val="600"/>
              </a:spcBef>
            </a:pPr>
            <a:r>
              <a:rPr lang="uk-UA" sz="2000" b="1" dirty="0"/>
              <a:t>Якщо ми відкидаємо частину її (наприклад, розповідь про створення в Буття 1 і 2), ми можемо прийти до відкидання будь-якої з доктрин, яких вона навчає. І потім... яку безпеку ми можемо мати, щоб довіряти решті Біблії?</a:t>
            </a:r>
            <a:endParaRPr lang="es-ES" sz="2000" b="1" dirty="0"/>
          </a:p>
        </p:txBody>
      </p:sp>
      <p:sp>
        <p:nvSpPr>
          <p:cNvPr id="14" name="CuadroTexto 13">
            <a:extLst>
              <a:ext uri="{FF2B5EF4-FFF2-40B4-BE49-F238E27FC236}">
                <a16:creationId xmlns:a16="http://schemas.microsoft.com/office/drawing/2014/main" id="{4D3AFA8C-7AA1-5A3B-4734-7AD105324A56}"/>
              </a:ext>
            </a:extLst>
          </p:cNvPr>
          <p:cNvSpPr txBox="1"/>
          <p:nvPr/>
        </p:nvSpPr>
        <p:spPr>
          <a:xfrm>
            <a:off x="8406741" y="4060793"/>
            <a:ext cx="3518289" cy="1015663"/>
          </a:xfrm>
          <a:custGeom>
            <a:avLst/>
            <a:gdLst>
              <a:gd name="connsiteX0" fmla="*/ 0 w 3518289"/>
              <a:gd name="connsiteY0" fmla="*/ 0 h 1015663"/>
              <a:gd name="connsiteX1" fmla="*/ 586382 w 3518289"/>
              <a:gd name="connsiteY1" fmla="*/ 0 h 1015663"/>
              <a:gd name="connsiteX2" fmla="*/ 1102397 w 3518289"/>
              <a:gd name="connsiteY2" fmla="*/ 0 h 1015663"/>
              <a:gd name="connsiteX3" fmla="*/ 1618413 w 3518289"/>
              <a:gd name="connsiteY3" fmla="*/ 0 h 1015663"/>
              <a:gd name="connsiteX4" fmla="*/ 2204794 w 3518289"/>
              <a:gd name="connsiteY4" fmla="*/ 0 h 1015663"/>
              <a:gd name="connsiteX5" fmla="*/ 2755993 w 3518289"/>
              <a:gd name="connsiteY5" fmla="*/ 0 h 1015663"/>
              <a:gd name="connsiteX6" fmla="*/ 3518289 w 3518289"/>
              <a:gd name="connsiteY6" fmla="*/ 0 h 1015663"/>
              <a:gd name="connsiteX7" fmla="*/ 3518289 w 3518289"/>
              <a:gd name="connsiteY7" fmla="*/ 487518 h 1015663"/>
              <a:gd name="connsiteX8" fmla="*/ 3518289 w 3518289"/>
              <a:gd name="connsiteY8" fmla="*/ 1015663 h 1015663"/>
              <a:gd name="connsiteX9" fmla="*/ 2931908 w 3518289"/>
              <a:gd name="connsiteY9" fmla="*/ 1015663 h 1015663"/>
              <a:gd name="connsiteX10" fmla="*/ 2380709 w 3518289"/>
              <a:gd name="connsiteY10" fmla="*/ 1015663 h 1015663"/>
              <a:gd name="connsiteX11" fmla="*/ 1723962 w 3518289"/>
              <a:gd name="connsiteY11" fmla="*/ 1015663 h 1015663"/>
              <a:gd name="connsiteX12" fmla="*/ 1207946 w 3518289"/>
              <a:gd name="connsiteY12" fmla="*/ 1015663 h 1015663"/>
              <a:gd name="connsiteX13" fmla="*/ 691930 w 3518289"/>
              <a:gd name="connsiteY13" fmla="*/ 1015663 h 1015663"/>
              <a:gd name="connsiteX14" fmla="*/ 0 w 3518289"/>
              <a:gd name="connsiteY14" fmla="*/ 1015663 h 1015663"/>
              <a:gd name="connsiteX15" fmla="*/ 0 w 3518289"/>
              <a:gd name="connsiteY15" fmla="*/ 497675 h 1015663"/>
              <a:gd name="connsiteX16" fmla="*/ 0 w 3518289"/>
              <a:gd name="connsiteY16" fmla="*/ 0 h 101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18289" h="1015663" fill="none" extrusionOk="0">
                <a:moveTo>
                  <a:pt x="0" y="0"/>
                </a:moveTo>
                <a:cubicBezTo>
                  <a:pt x="148574" y="-53081"/>
                  <a:pt x="449523" y="29451"/>
                  <a:pt x="586382" y="0"/>
                </a:cubicBezTo>
                <a:cubicBezTo>
                  <a:pt x="723241" y="-29451"/>
                  <a:pt x="908955" y="20731"/>
                  <a:pt x="1102397" y="0"/>
                </a:cubicBezTo>
                <a:cubicBezTo>
                  <a:pt x="1295839" y="-20731"/>
                  <a:pt x="1439968" y="38336"/>
                  <a:pt x="1618413" y="0"/>
                </a:cubicBezTo>
                <a:cubicBezTo>
                  <a:pt x="1796858" y="-38336"/>
                  <a:pt x="1916946" y="58285"/>
                  <a:pt x="2204794" y="0"/>
                </a:cubicBezTo>
                <a:cubicBezTo>
                  <a:pt x="2492642" y="-58285"/>
                  <a:pt x="2498354" y="56894"/>
                  <a:pt x="2755993" y="0"/>
                </a:cubicBezTo>
                <a:cubicBezTo>
                  <a:pt x="3013632" y="-56894"/>
                  <a:pt x="3167306" y="37462"/>
                  <a:pt x="3518289" y="0"/>
                </a:cubicBezTo>
                <a:cubicBezTo>
                  <a:pt x="3573807" y="221136"/>
                  <a:pt x="3474539" y="334133"/>
                  <a:pt x="3518289" y="487518"/>
                </a:cubicBezTo>
                <a:cubicBezTo>
                  <a:pt x="3562039" y="640903"/>
                  <a:pt x="3458027" y="772221"/>
                  <a:pt x="3518289" y="1015663"/>
                </a:cubicBezTo>
                <a:cubicBezTo>
                  <a:pt x="3246028" y="1068682"/>
                  <a:pt x="3112951" y="968525"/>
                  <a:pt x="2931908" y="1015663"/>
                </a:cubicBezTo>
                <a:cubicBezTo>
                  <a:pt x="2750865" y="1062801"/>
                  <a:pt x="2617154" y="1014553"/>
                  <a:pt x="2380709" y="1015663"/>
                </a:cubicBezTo>
                <a:cubicBezTo>
                  <a:pt x="2144264" y="1016773"/>
                  <a:pt x="1936205" y="937190"/>
                  <a:pt x="1723962" y="1015663"/>
                </a:cubicBezTo>
                <a:cubicBezTo>
                  <a:pt x="1511719" y="1094136"/>
                  <a:pt x="1402813" y="977241"/>
                  <a:pt x="1207946" y="1015663"/>
                </a:cubicBezTo>
                <a:cubicBezTo>
                  <a:pt x="1013079" y="1054085"/>
                  <a:pt x="853529" y="973931"/>
                  <a:pt x="691930" y="1015663"/>
                </a:cubicBezTo>
                <a:cubicBezTo>
                  <a:pt x="530331" y="1057395"/>
                  <a:pt x="193860" y="1000963"/>
                  <a:pt x="0" y="1015663"/>
                </a:cubicBezTo>
                <a:cubicBezTo>
                  <a:pt x="-56877" y="769209"/>
                  <a:pt x="33108" y="643748"/>
                  <a:pt x="0" y="497675"/>
                </a:cubicBezTo>
                <a:cubicBezTo>
                  <a:pt x="-33108" y="351602"/>
                  <a:pt x="4357" y="220356"/>
                  <a:pt x="0" y="0"/>
                </a:cubicBezTo>
                <a:close/>
              </a:path>
              <a:path w="3518289" h="1015663" stroke="0" extrusionOk="0">
                <a:moveTo>
                  <a:pt x="0" y="0"/>
                </a:moveTo>
                <a:cubicBezTo>
                  <a:pt x="124248" y="-60896"/>
                  <a:pt x="360331" y="29688"/>
                  <a:pt x="516016" y="0"/>
                </a:cubicBezTo>
                <a:cubicBezTo>
                  <a:pt x="671701" y="-29688"/>
                  <a:pt x="850804" y="32662"/>
                  <a:pt x="1172763" y="0"/>
                </a:cubicBezTo>
                <a:cubicBezTo>
                  <a:pt x="1494722" y="-32662"/>
                  <a:pt x="1506049" y="9965"/>
                  <a:pt x="1653596" y="0"/>
                </a:cubicBezTo>
                <a:cubicBezTo>
                  <a:pt x="1801143" y="-9965"/>
                  <a:pt x="2127028" y="30781"/>
                  <a:pt x="2275160" y="0"/>
                </a:cubicBezTo>
                <a:cubicBezTo>
                  <a:pt x="2423292" y="-30781"/>
                  <a:pt x="2698433" y="35436"/>
                  <a:pt x="2861542" y="0"/>
                </a:cubicBezTo>
                <a:cubicBezTo>
                  <a:pt x="3024651" y="-35436"/>
                  <a:pt x="3373553" y="26306"/>
                  <a:pt x="3518289" y="0"/>
                </a:cubicBezTo>
                <a:cubicBezTo>
                  <a:pt x="3521014" y="198394"/>
                  <a:pt x="3488834" y="328515"/>
                  <a:pt x="3518289" y="487518"/>
                </a:cubicBezTo>
                <a:cubicBezTo>
                  <a:pt x="3547744" y="646521"/>
                  <a:pt x="3476463" y="789465"/>
                  <a:pt x="3518289" y="1015663"/>
                </a:cubicBezTo>
                <a:cubicBezTo>
                  <a:pt x="3269020" y="1059547"/>
                  <a:pt x="3177404" y="1003230"/>
                  <a:pt x="3002273" y="1015663"/>
                </a:cubicBezTo>
                <a:cubicBezTo>
                  <a:pt x="2827142" y="1028096"/>
                  <a:pt x="2635706" y="1013768"/>
                  <a:pt x="2345526" y="1015663"/>
                </a:cubicBezTo>
                <a:cubicBezTo>
                  <a:pt x="2055346" y="1017558"/>
                  <a:pt x="1907072" y="982083"/>
                  <a:pt x="1688779" y="1015663"/>
                </a:cubicBezTo>
                <a:cubicBezTo>
                  <a:pt x="1470486" y="1049243"/>
                  <a:pt x="1299668" y="954038"/>
                  <a:pt x="1067214" y="1015663"/>
                </a:cubicBezTo>
                <a:cubicBezTo>
                  <a:pt x="834760" y="1077288"/>
                  <a:pt x="803347" y="992895"/>
                  <a:pt x="551199" y="1015663"/>
                </a:cubicBezTo>
                <a:cubicBezTo>
                  <a:pt x="299051" y="1038431"/>
                  <a:pt x="133357" y="967366"/>
                  <a:pt x="0" y="1015663"/>
                </a:cubicBezTo>
                <a:cubicBezTo>
                  <a:pt x="-5204" y="777892"/>
                  <a:pt x="40693" y="740264"/>
                  <a:pt x="0" y="538301"/>
                </a:cubicBezTo>
                <a:cubicBezTo>
                  <a:pt x="-40693" y="336338"/>
                  <a:pt x="25393" y="155709"/>
                  <a:pt x="0" y="0"/>
                </a:cubicBezTo>
                <a:close/>
              </a:path>
            </a:pathLst>
          </a:custGeom>
          <a:solidFill>
            <a:schemeClr val="accent6">
              <a:lumMod val="20000"/>
              <a:lumOff val="80000"/>
            </a:schemeClr>
          </a:solidFill>
          <a:ln w="38100">
            <a:solidFill>
              <a:schemeClr val="accent6">
                <a:lumMod val="75000"/>
              </a:schemeClr>
            </a:solidFill>
            <a:extLst>
              <a:ext uri="{C807C97D-BFC1-408E-A445-0C87EB9F89A2}">
                <ask:lineSketchStyleProps xmlns:ask="http://schemas.microsoft.com/office/drawing/2018/sketchyshapes" sd="3064452438">
                  <a:prstGeom prst="rect">
                    <a:avLst/>
                  </a:prstGeom>
                  <ask:type>
                    <ask:lineSketchScribble/>
                  </ask:type>
                </ask:lineSketchStyleProps>
              </a:ext>
            </a:extLst>
          </a:ln>
          <a:effectLst>
            <a:outerShdw blurRad="50800" dist="38100" dir="2700000" algn="tl" rotWithShape="0">
              <a:prstClr val="black">
                <a:alpha val="40000"/>
              </a:prstClr>
            </a:outerShdw>
          </a:effectLst>
        </p:spPr>
        <p:txBody>
          <a:bodyPr wrap="square">
            <a:spAutoFit/>
          </a:bodyPr>
          <a:lstStyle/>
          <a:p>
            <a:pPr algn="ctr">
              <a:spcBef>
                <a:spcPts val="600"/>
              </a:spcBef>
            </a:pPr>
            <a:r>
              <a:rPr lang="ru-RU" sz="2000" b="1" dirty="0">
                <a:solidFill>
                  <a:schemeClr val="accent6">
                    <a:lumMod val="50000"/>
                  </a:schemeClr>
                </a:solidFill>
              </a:rPr>
              <a:t>«</a:t>
            </a:r>
            <a:r>
              <a:rPr lang="ru-RU" sz="2000" b="1" dirty="0" err="1">
                <a:solidFill>
                  <a:schemeClr val="accent6">
                    <a:lumMod val="50000"/>
                  </a:schemeClr>
                </a:solidFill>
              </a:rPr>
              <a:t>Твоє</a:t>
            </a:r>
            <a:r>
              <a:rPr lang="ru-RU" sz="2000" b="1" dirty="0">
                <a:solidFill>
                  <a:schemeClr val="accent6">
                    <a:lumMod val="50000"/>
                  </a:schemeClr>
                </a:solidFill>
              </a:rPr>
              <a:t> слово — </a:t>
            </a:r>
            <a:r>
              <a:rPr lang="ru-RU" sz="2000" b="1" dirty="0" err="1">
                <a:solidFill>
                  <a:schemeClr val="accent6">
                    <a:lumMod val="50000"/>
                  </a:schemeClr>
                </a:solidFill>
              </a:rPr>
              <a:t>світильник</a:t>
            </a:r>
            <a:r>
              <a:rPr lang="ru-RU" sz="2000" b="1" dirty="0">
                <a:solidFill>
                  <a:schemeClr val="accent6">
                    <a:lumMod val="50000"/>
                  </a:schemeClr>
                </a:solidFill>
              </a:rPr>
              <a:t> для </a:t>
            </a:r>
            <a:r>
              <a:rPr lang="ru-RU" sz="2000" b="1" dirty="0" err="1">
                <a:solidFill>
                  <a:schemeClr val="accent6">
                    <a:lumMod val="50000"/>
                  </a:schemeClr>
                </a:solidFill>
              </a:rPr>
              <a:t>ніг</a:t>
            </a:r>
            <a:r>
              <a:rPr lang="ru-RU" sz="2000" b="1" dirty="0">
                <a:solidFill>
                  <a:schemeClr val="accent6">
                    <a:lumMod val="50000"/>
                  </a:schemeClr>
                </a:solidFill>
              </a:rPr>
              <a:t> </a:t>
            </a:r>
            <a:r>
              <a:rPr lang="ru-RU" sz="2000" b="1" dirty="0" err="1">
                <a:solidFill>
                  <a:schemeClr val="accent6">
                    <a:lumMod val="50000"/>
                  </a:schemeClr>
                </a:solidFill>
              </a:rPr>
              <a:t>моїх</a:t>
            </a:r>
            <a:r>
              <a:rPr lang="ru-RU" sz="2000" b="1" dirty="0">
                <a:solidFill>
                  <a:schemeClr val="accent6">
                    <a:lumMod val="50000"/>
                  </a:schemeClr>
                </a:solidFill>
              </a:rPr>
              <a:t>; </a:t>
            </a:r>
            <a:r>
              <a:rPr lang="ru-RU" sz="2000" b="1" dirty="0" err="1">
                <a:solidFill>
                  <a:schemeClr val="accent6">
                    <a:lumMod val="50000"/>
                  </a:schemeClr>
                </a:solidFill>
              </a:rPr>
              <a:t>Воно</a:t>
            </a:r>
            <a:r>
              <a:rPr lang="ru-RU" sz="2000" b="1" dirty="0">
                <a:solidFill>
                  <a:schemeClr val="accent6">
                    <a:lumMod val="50000"/>
                  </a:schemeClr>
                </a:solidFill>
              </a:rPr>
              <a:t> </a:t>
            </a:r>
            <a:r>
              <a:rPr lang="ru-RU" sz="2000" b="1" dirty="0" err="1">
                <a:solidFill>
                  <a:schemeClr val="accent6">
                    <a:lumMod val="50000"/>
                  </a:schemeClr>
                </a:solidFill>
              </a:rPr>
              <a:t>світло</a:t>
            </a:r>
            <a:r>
              <a:rPr lang="ru-RU" sz="2000" b="1" dirty="0">
                <a:solidFill>
                  <a:schemeClr val="accent6">
                    <a:lumMod val="50000"/>
                  </a:schemeClr>
                </a:solidFill>
              </a:rPr>
              <a:t> на </a:t>
            </a:r>
            <a:r>
              <a:rPr lang="ru-RU" sz="2000" b="1" dirty="0" err="1">
                <a:solidFill>
                  <a:schemeClr val="accent6">
                    <a:lumMod val="50000"/>
                  </a:schemeClr>
                </a:solidFill>
              </a:rPr>
              <a:t>моїй</a:t>
            </a:r>
            <a:r>
              <a:rPr lang="ru-RU" sz="2000" b="1" dirty="0">
                <a:solidFill>
                  <a:schemeClr val="accent6">
                    <a:lumMod val="50000"/>
                  </a:schemeClr>
                </a:solidFill>
              </a:rPr>
              <a:t> </a:t>
            </a:r>
            <a:r>
              <a:rPr lang="ru-RU" sz="2000" b="1" dirty="0" err="1">
                <a:solidFill>
                  <a:schemeClr val="accent6">
                    <a:lumMod val="50000"/>
                  </a:schemeClr>
                </a:solidFill>
              </a:rPr>
              <a:t>стезі</a:t>
            </a:r>
            <a:r>
              <a:rPr lang="ru-RU" sz="2000" b="1" dirty="0">
                <a:solidFill>
                  <a:schemeClr val="accent6">
                    <a:lumMod val="50000"/>
                  </a:schemeClr>
                </a:solidFill>
              </a:rPr>
              <a:t>» (</a:t>
            </a:r>
            <a:r>
              <a:rPr lang="ru-RU" sz="2000" b="1" dirty="0" err="1">
                <a:solidFill>
                  <a:schemeClr val="accent6">
                    <a:lumMod val="50000"/>
                  </a:schemeClr>
                </a:solidFill>
              </a:rPr>
              <a:t>Пс</a:t>
            </a:r>
            <a:r>
              <a:rPr lang="ru-RU" sz="2000" b="1" dirty="0">
                <a:solidFill>
                  <a:schemeClr val="accent6">
                    <a:lumMod val="50000"/>
                  </a:schemeClr>
                </a:solidFill>
              </a:rPr>
              <a:t>. 119:105).</a:t>
            </a:r>
            <a:endParaRPr lang="es-ES" b="1" dirty="0">
              <a:solidFill>
                <a:schemeClr val="accent6">
                  <a:lumMod val="50000"/>
                </a:schemeClr>
              </a:solidFill>
            </a:endParaRPr>
          </a:p>
        </p:txBody>
      </p:sp>
      <p:sp>
        <p:nvSpPr>
          <p:cNvPr id="2" name="CuadroTexto 1">
            <a:extLst>
              <a:ext uri="{FF2B5EF4-FFF2-40B4-BE49-F238E27FC236}">
                <a16:creationId xmlns:a16="http://schemas.microsoft.com/office/drawing/2014/main" id="{99847F1A-9664-1EE0-078D-A262FB477A80}"/>
              </a:ext>
            </a:extLst>
          </p:cNvPr>
          <p:cNvSpPr txBox="1"/>
          <p:nvPr/>
        </p:nvSpPr>
        <p:spPr>
          <a:xfrm>
            <a:off x="8406741" y="5257652"/>
            <a:ext cx="3518289" cy="1015663"/>
          </a:xfrm>
          <a:custGeom>
            <a:avLst/>
            <a:gdLst>
              <a:gd name="connsiteX0" fmla="*/ 0 w 3518289"/>
              <a:gd name="connsiteY0" fmla="*/ 0 h 1015663"/>
              <a:gd name="connsiteX1" fmla="*/ 586382 w 3518289"/>
              <a:gd name="connsiteY1" fmla="*/ 0 h 1015663"/>
              <a:gd name="connsiteX2" fmla="*/ 1102397 w 3518289"/>
              <a:gd name="connsiteY2" fmla="*/ 0 h 1015663"/>
              <a:gd name="connsiteX3" fmla="*/ 1618413 w 3518289"/>
              <a:gd name="connsiteY3" fmla="*/ 0 h 1015663"/>
              <a:gd name="connsiteX4" fmla="*/ 2204794 w 3518289"/>
              <a:gd name="connsiteY4" fmla="*/ 0 h 1015663"/>
              <a:gd name="connsiteX5" fmla="*/ 2755993 w 3518289"/>
              <a:gd name="connsiteY5" fmla="*/ 0 h 1015663"/>
              <a:gd name="connsiteX6" fmla="*/ 3518289 w 3518289"/>
              <a:gd name="connsiteY6" fmla="*/ 0 h 1015663"/>
              <a:gd name="connsiteX7" fmla="*/ 3518289 w 3518289"/>
              <a:gd name="connsiteY7" fmla="*/ 487518 h 1015663"/>
              <a:gd name="connsiteX8" fmla="*/ 3518289 w 3518289"/>
              <a:gd name="connsiteY8" fmla="*/ 1015663 h 1015663"/>
              <a:gd name="connsiteX9" fmla="*/ 2931908 w 3518289"/>
              <a:gd name="connsiteY9" fmla="*/ 1015663 h 1015663"/>
              <a:gd name="connsiteX10" fmla="*/ 2380709 w 3518289"/>
              <a:gd name="connsiteY10" fmla="*/ 1015663 h 1015663"/>
              <a:gd name="connsiteX11" fmla="*/ 1723962 w 3518289"/>
              <a:gd name="connsiteY11" fmla="*/ 1015663 h 1015663"/>
              <a:gd name="connsiteX12" fmla="*/ 1207946 w 3518289"/>
              <a:gd name="connsiteY12" fmla="*/ 1015663 h 1015663"/>
              <a:gd name="connsiteX13" fmla="*/ 691930 w 3518289"/>
              <a:gd name="connsiteY13" fmla="*/ 1015663 h 1015663"/>
              <a:gd name="connsiteX14" fmla="*/ 0 w 3518289"/>
              <a:gd name="connsiteY14" fmla="*/ 1015663 h 1015663"/>
              <a:gd name="connsiteX15" fmla="*/ 0 w 3518289"/>
              <a:gd name="connsiteY15" fmla="*/ 497675 h 1015663"/>
              <a:gd name="connsiteX16" fmla="*/ 0 w 3518289"/>
              <a:gd name="connsiteY16" fmla="*/ 0 h 101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18289" h="1015663" fill="none" extrusionOk="0">
                <a:moveTo>
                  <a:pt x="0" y="0"/>
                </a:moveTo>
                <a:cubicBezTo>
                  <a:pt x="148574" y="-53081"/>
                  <a:pt x="449523" y="29451"/>
                  <a:pt x="586382" y="0"/>
                </a:cubicBezTo>
                <a:cubicBezTo>
                  <a:pt x="723241" y="-29451"/>
                  <a:pt x="908955" y="20731"/>
                  <a:pt x="1102397" y="0"/>
                </a:cubicBezTo>
                <a:cubicBezTo>
                  <a:pt x="1295839" y="-20731"/>
                  <a:pt x="1439968" y="38336"/>
                  <a:pt x="1618413" y="0"/>
                </a:cubicBezTo>
                <a:cubicBezTo>
                  <a:pt x="1796858" y="-38336"/>
                  <a:pt x="1916946" y="58285"/>
                  <a:pt x="2204794" y="0"/>
                </a:cubicBezTo>
                <a:cubicBezTo>
                  <a:pt x="2492642" y="-58285"/>
                  <a:pt x="2498354" y="56894"/>
                  <a:pt x="2755993" y="0"/>
                </a:cubicBezTo>
                <a:cubicBezTo>
                  <a:pt x="3013632" y="-56894"/>
                  <a:pt x="3167306" y="37462"/>
                  <a:pt x="3518289" y="0"/>
                </a:cubicBezTo>
                <a:cubicBezTo>
                  <a:pt x="3573807" y="221136"/>
                  <a:pt x="3474539" y="334133"/>
                  <a:pt x="3518289" y="487518"/>
                </a:cubicBezTo>
                <a:cubicBezTo>
                  <a:pt x="3562039" y="640903"/>
                  <a:pt x="3458027" y="772221"/>
                  <a:pt x="3518289" y="1015663"/>
                </a:cubicBezTo>
                <a:cubicBezTo>
                  <a:pt x="3246028" y="1068682"/>
                  <a:pt x="3112951" y="968525"/>
                  <a:pt x="2931908" y="1015663"/>
                </a:cubicBezTo>
                <a:cubicBezTo>
                  <a:pt x="2750865" y="1062801"/>
                  <a:pt x="2617154" y="1014553"/>
                  <a:pt x="2380709" y="1015663"/>
                </a:cubicBezTo>
                <a:cubicBezTo>
                  <a:pt x="2144264" y="1016773"/>
                  <a:pt x="1936205" y="937190"/>
                  <a:pt x="1723962" y="1015663"/>
                </a:cubicBezTo>
                <a:cubicBezTo>
                  <a:pt x="1511719" y="1094136"/>
                  <a:pt x="1402813" y="977241"/>
                  <a:pt x="1207946" y="1015663"/>
                </a:cubicBezTo>
                <a:cubicBezTo>
                  <a:pt x="1013079" y="1054085"/>
                  <a:pt x="853529" y="973931"/>
                  <a:pt x="691930" y="1015663"/>
                </a:cubicBezTo>
                <a:cubicBezTo>
                  <a:pt x="530331" y="1057395"/>
                  <a:pt x="193860" y="1000963"/>
                  <a:pt x="0" y="1015663"/>
                </a:cubicBezTo>
                <a:cubicBezTo>
                  <a:pt x="-56877" y="769209"/>
                  <a:pt x="33108" y="643748"/>
                  <a:pt x="0" y="497675"/>
                </a:cubicBezTo>
                <a:cubicBezTo>
                  <a:pt x="-33108" y="351602"/>
                  <a:pt x="4357" y="220356"/>
                  <a:pt x="0" y="0"/>
                </a:cubicBezTo>
                <a:close/>
              </a:path>
              <a:path w="3518289" h="1015663" stroke="0" extrusionOk="0">
                <a:moveTo>
                  <a:pt x="0" y="0"/>
                </a:moveTo>
                <a:cubicBezTo>
                  <a:pt x="124248" y="-60896"/>
                  <a:pt x="360331" y="29688"/>
                  <a:pt x="516016" y="0"/>
                </a:cubicBezTo>
                <a:cubicBezTo>
                  <a:pt x="671701" y="-29688"/>
                  <a:pt x="850804" y="32662"/>
                  <a:pt x="1172763" y="0"/>
                </a:cubicBezTo>
                <a:cubicBezTo>
                  <a:pt x="1494722" y="-32662"/>
                  <a:pt x="1506049" y="9965"/>
                  <a:pt x="1653596" y="0"/>
                </a:cubicBezTo>
                <a:cubicBezTo>
                  <a:pt x="1801143" y="-9965"/>
                  <a:pt x="2127028" y="30781"/>
                  <a:pt x="2275160" y="0"/>
                </a:cubicBezTo>
                <a:cubicBezTo>
                  <a:pt x="2423292" y="-30781"/>
                  <a:pt x="2698433" y="35436"/>
                  <a:pt x="2861542" y="0"/>
                </a:cubicBezTo>
                <a:cubicBezTo>
                  <a:pt x="3024651" y="-35436"/>
                  <a:pt x="3373553" y="26306"/>
                  <a:pt x="3518289" y="0"/>
                </a:cubicBezTo>
                <a:cubicBezTo>
                  <a:pt x="3521014" y="198394"/>
                  <a:pt x="3488834" y="328515"/>
                  <a:pt x="3518289" y="487518"/>
                </a:cubicBezTo>
                <a:cubicBezTo>
                  <a:pt x="3547744" y="646521"/>
                  <a:pt x="3476463" y="789465"/>
                  <a:pt x="3518289" y="1015663"/>
                </a:cubicBezTo>
                <a:cubicBezTo>
                  <a:pt x="3269020" y="1059547"/>
                  <a:pt x="3177404" y="1003230"/>
                  <a:pt x="3002273" y="1015663"/>
                </a:cubicBezTo>
                <a:cubicBezTo>
                  <a:pt x="2827142" y="1028096"/>
                  <a:pt x="2635706" y="1013768"/>
                  <a:pt x="2345526" y="1015663"/>
                </a:cubicBezTo>
                <a:cubicBezTo>
                  <a:pt x="2055346" y="1017558"/>
                  <a:pt x="1907072" y="982083"/>
                  <a:pt x="1688779" y="1015663"/>
                </a:cubicBezTo>
                <a:cubicBezTo>
                  <a:pt x="1470486" y="1049243"/>
                  <a:pt x="1299668" y="954038"/>
                  <a:pt x="1067214" y="1015663"/>
                </a:cubicBezTo>
                <a:cubicBezTo>
                  <a:pt x="834760" y="1077288"/>
                  <a:pt x="803347" y="992895"/>
                  <a:pt x="551199" y="1015663"/>
                </a:cubicBezTo>
                <a:cubicBezTo>
                  <a:pt x="299051" y="1038431"/>
                  <a:pt x="133357" y="967366"/>
                  <a:pt x="0" y="1015663"/>
                </a:cubicBezTo>
                <a:cubicBezTo>
                  <a:pt x="-5204" y="777892"/>
                  <a:pt x="40693" y="740264"/>
                  <a:pt x="0" y="538301"/>
                </a:cubicBezTo>
                <a:cubicBezTo>
                  <a:pt x="-40693" y="336338"/>
                  <a:pt x="25393" y="155709"/>
                  <a:pt x="0" y="0"/>
                </a:cubicBezTo>
                <a:close/>
              </a:path>
            </a:pathLst>
          </a:custGeom>
          <a:solidFill>
            <a:schemeClr val="accent1">
              <a:lumMod val="20000"/>
              <a:lumOff val="80000"/>
            </a:schemeClr>
          </a:solidFill>
          <a:ln w="38100">
            <a:solidFill>
              <a:schemeClr val="accent1">
                <a:lumMod val="75000"/>
              </a:schemeClr>
            </a:solidFill>
            <a:extLst>
              <a:ext uri="{C807C97D-BFC1-408E-A445-0C87EB9F89A2}">
                <ask:lineSketchStyleProps xmlns:ask="http://schemas.microsoft.com/office/drawing/2018/sketchyshapes" sd="3064452438">
                  <a:prstGeom prst="rect">
                    <a:avLst/>
                  </a:prstGeom>
                  <ask:type>
                    <ask:lineSketchScribble/>
                  </ask:type>
                </ask:lineSketchStyleProps>
              </a:ext>
            </a:extLst>
          </a:ln>
          <a:effectLst>
            <a:outerShdw blurRad="50800" dist="38100" dir="2700000" algn="tl" rotWithShape="0">
              <a:prstClr val="black">
                <a:alpha val="40000"/>
              </a:prstClr>
            </a:outerShdw>
          </a:effectLst>
        </p:spPr>
        <p:txBody>
          <a:bodyPr wrap="square">
            <a:spAutoFit/>
          </a:bodyPr>
          <a:lstStyle/>
          <a:p>
            <a:pPr algn="ctr">
              <a:spcBef>
                <a:spcPts val="600"/>
              </a:spcBef>
            </a:pPr>
            <a:r>
              <a:rPr lang="ru-RU" sz="2000" b="1" dirty="0">
                <a:solidFill>
                  <a:schemeClr val="accent1">
                    <a:lumMod val="50000"/>
                  </a:schemeClr>
                </a:solidFill>
              </a:rPr>
              <a:t>«</a:t>
            </a:r>
            <a:r>
              <a:rPr lang="ru-RU" sz="2000" b="1" dirty="0" err="1">
                <a:solidFill>
                  <a:schemeClr val="accent1">
                    <a:lumMod val="50000"/>
                  </a:schemeClr>
                </a:solidFill>
              </a:rPr>
              <a:t>Пояснення</a:t>
            </a:r>
            <a:r>
              <a:rPr lang="ru-RU" sz="2000" b="1" dirty="0">
                <a:solidFill>
                  <a:schemeClr val="accent1">
                    <a:lumMod val="50000"/>
                  </a:schemeClr>
                </a:solidFill>
              </a:rPr>
              <a:t> </a:t>
            </a:r>
            <a:r>
              <a:rPr lang="ru-RU" sz="2000" b="1" dirty="0" err="1">
                <a:solidFill>
                  <a:schemeClr val="accent1">
                    <a:lumMod val="50000"/>
                  </a:schemeClr>
                </a:solidFill>
              </a:rPr>
              <a:t>Твоїх</a:t>
            </a:r>
            <a:r>
              <a:rPr lang="ru-RU" sz="2000" b="1" dirty="0">
                <a:solidFill>
                  <a:schemeClr val="accent1">
                    <a:lumMod val="50000"/>
                  </a:schemeClr>
                </a:solidFill>
              </a:rPr>
              <a:t> </a:t>
            </a:r>
            <a:r>
              <a:rPr lang="ru-RU" sz="2000" b="1" dirty="0" err="1">
                <a:solidFill>
                  <a:schemeClr val="accent1">
                    <a:lumMod val="50000"/>
                  </a:schemeClr>
                </a:solidFill>
              </a:rPr>
              <a:t>слів</a:t>
            </a:r>
            <a:r>
              <a:rPr lang="ru-RU" sz="2000" b="1" dirty="0">
                <a:solidFill>
                  <a:schemeClr val="accent1">
                    <a:lumMod val="50000"/>
                  </a:schemeClr>
                </a:solidFill>
              </a:rPr>
              <a:t> </a:t>
            </a:r>
            <a:r>
              <a:rPr lang="ru-RU" sz="2000" b="1" dirty="0" err="1">
                <a:solidFill>
                  <a:schemeClr val="accent1">
                    <a:lumMod val="50000"/>
                  </a:schemeClr>
                </a:solidFill>
              </a:rPr>
              <a:t>просвіщає</a:t>
            </a:r>
            <a:r>
              <a:rPr lang="ru-RU" sz="2000" b="1" dirty="0">
                <a:solidFill>
                  <a:schemeClr val="accent1">
                    <a:lumMod val="50000"/>
                  </a:schemeClr>
                </a:solidFill>
              </a:rPr>
              <a:t>, </a:t>
            </a:r>
            <a:r>
              <a:rPr lang="ru-RU" sz="2000" b="1" dirty="0" err="1">
                <a:solidFill>
                  <a:schemeClr val="accent1">
                    <a:lumMod val="50000"/>
                  </a:schemeClr>
                </a:solidFill>
              </a:rPr>
              <a:t>повчає</a:t>
            </a:r>
            <a:r>
              <a:rPr lang="ru-RU" sz="2000" b="1" dirty="0">
                <a:solidFill>
                  <a:schemeClr val="accent1">
                    <a:lumMod val="50000"/>
                  </a:schemeClr>
                </a:solidFill>
              </a:rPr>
              <a:t> </a:t>
            </a:r>
            <a:r>
              <a:rPr lang="ru-RU" sz="2000" b="1" dirty="0" err="1">
                <a:solidFill>
                  <a:schemeClr val="accent1">
                    <a:lumMod val="50000"/>
                  </a:schemeClr>
                </a:solidFill>
              </a:rPr>
              <a:t>простих</a:t>
            </a:r>
            <a:r>
              <a:rPr lang="ru-RU" sz="2000" b="1" dirty="0">
                <a:solidFill>
                  <a:schemeClr val="accent1">
                    <a:lumMod val="50000"/>
                  </a:schemeClr>
                </a:solidFill>
              </a:rPr>
              <a:t> людей» (</a:t>
            </a:r>
            <a:r>
              <a:rPr lang="ru-RU" sz="2000" b="1" dirty="0" err="1">
                <a:solidFill>
                  <a:schemeClr val="accent1">
                    <a:lumMod val="50000"/>
                  </a:schemeClr>
                </a:solidFill>
              </a:rPr>
              <a:t>Пс</a:t>
            </a:r>
            <a:r>
              <a:rPr lang="ru-RU" sz="2000" b="1" dirty="0">
                <a:solidFill>
                  <a:schemeClr val="accent1">
                    <a:lumMod val="50000"/>
                  </a:schemeClr>
                </a:solidFill>
              </a:rPr>
              <a:t>. 119:130 NIV)</a:t>
            </a:r>
            <a:endParaRPr lang="es-ES" b="1" dirty="0">
              <a:solidFill>
                <a:schemeClr val="accent1">
                  <a:lumMod val="50000"/>
                </a:schemeClr>
              </a:solidFill>
            </a:endParaRPr>
          </a:p>
        </p:txBody>
      </p:sp>
      <p:sp>
        <p:nvSpPr>
          <p:cNvPr id="7" name="CuadroTexto 6">
            <a:extLst>
              <a:ext uri="{FF2B5EF4-FFF2-40B4-BE49-F238E27FC236}">
                <a16:creationId xmlns:a16="http://schemas.microsoft.com/office/drawing/2014/main" id="{D48C1833-F17A-048E-F421-11B314694990}"/>
              </a:ext>
            </a:extLst>
          </p:cNvPr>
          <p:cNvSpPr txBox="1"/>
          <p:nvPr/>
        </p:nvSpPr>
        <p:spPr>
          <a:xfrm>
            <a:off x="4942957" y="2461283"/>
            <a:ext cx="7163699" cy="1323439"/>
          </a:xfrm>
          <a:prstGeom prst="rect">
            <a:avLst/>
          </a:prstGeom>
          <a:noFill/>
        </p:spPr>
        <p:txBody>
          <a:bodyPr wrap="square">
            <a:spAutoFit/>
          </a:bodyPr>
          <a:lstStyle/>
          <a:p>
            <a:pPr>
              <a:spcBef>
                <a:spcPts val="600"/>
              </a:spcBef>
            </a:pPr>
            <a:r>
              <a:rPr lang="ru-RU" sz="2000" b="1" dirty="0"/>
              <a:t>У </a:t>
            </a:r>
            <a:r>
              <a:rPr lang="ru-RU" sz="2000" b="1" dirty="0" err="1"/>
              <a:t>ній</a:t>
            </a:r>
            <a:r>
              <a:rPr lang="ru-RU" sz="2000" b="1" dirty="0"/>
              <a:t> ми </a:t>
            </a:r>
            <a:r>
              <a:rPr lang="ru-RU" sz="2000" b="1" dirty="0" err="1"/>
              <a:t>знаходимо</a:t>
            </a:r>
            <a:r>
              <a:rPr lang="ru-RU" sz="2000" b="1" dirty="0"/>
              <a:t> </a:t>
            </a:r>
            <a:r>
              <a:rPr lang="ru-RU" sz="2000" b="1" dirty="0" err="1"/>
              <a:t>стратегію</a:t>
            </a:r>
            <a:r>
              <a:rPr lang="ru-RU" sz="2000" b="1" dirty="0"/>
              <a:t> </a:t>
            </a:r>
            <a:r>
              <a:rPr lang="ru-RU" sz="2000" b="1" dirty="0" err="1"/>
              <a:t>диявола</a:t>
            </a:r>
            <a:r>
              <a:rPr lang="ru-RU" sz="2000" b="1" dirty="0"/>
              <a:t>; </a:t>
            </a:r>
            <a:r>
              <a:rPr lang="ru-RU" sz="2000" b="1" dirty="0" err="1"/>
              <a:t>створення</a:t>
            </a:r>
            <a:r>
              <a:rPr lang="ru-RU" sz="2000" b="1" dirty="0"/>
              <a:t>; </a:t>
            </a:r>
            <a:r>
              <a:rPr lang="ru-RU" sz="2000" b="1" dirty="0" err="1"/>
              <a:t>народження</a:t>
            </a:r>
            <a:r>
              <a:rPr lang="ru-RU" sz="2000" b="1" dirty="0"/>
              <a:t>, </a:t>
            </a:r>
            <a:r>
              <a:rPr lang="ru-RU" sz="2000" b="1" dirty="0" err="1"/>
              <a:t>життя</a:t>
            </a:r>
            <a:r>
              <a:rPr lang="ru-RU" sz="2000" b="1" dirty="0"/>
              <a:t>, смерть, </a:t>
            </a:r>
            <a:r>
              <a:rPr lang="ru-RU" sz="2000" b="1" dirty="0" err="1"/>
              <a:t>воскресіння</a:t>
            </a:r>
            <a:r>
              <a:rPr lang="ru-RU" sz="2000" b="1" dirty="0"/>
              <a:t> та </a:t>
            </a:r>
            <a:r>
              <a:rPr lang="ru-RU" sz="2000" b="1" dirty="0" err="1"/>
              <a:t>заступництво</a:t>
            </a:r>
            <a:r>
              <a:rPr lang="ru-RU" sz="2000" b="1" dirty="0"/>
              <a:t> </a:t>
            </a:r>
            <a:r>
              <a:rPr lang="ru-RU" sz="2000" b="1" dirty="0" err="1"/>
              <a:t>Ісуса</a:t>
            </a:r>
            <a:r>
              <a:rPr lang="ru-RU" sz="2000" b="1" dirty="0"/>
              <a:t>; </a:t>
            </a:r>
            <a:r>
              <a:rPr lang="ru-RU" sz="2000" b="1" dirty="0" err="1"/>
              <a:t>прощення</a:t>
            </a:r>
            <a:r>
              <a:rPr lang="ru-RU" sz="2000" b="1" dirty="0"/>
              <a:t> </a:t>
            </a:r>
            <a:r>
              <a:rPr lang="ru-RU" sz="2000" b="1" dirty="0" err="1"/>
              <a:t>гріхів</a:t>
            </a:r>
            <a:r>
              <a:rPr lang="ru-RU" sz="2000" b="1" dirty="0"/>
              <a:t>; друге </a:t>
            </a:r>
            <a:r>
              <a:rPr lang="ru-RU" sz="2000" b="1" dirty="0" err="1"/>
              <a:t>пришестя</a:t>
            </a:r>
            <a:r>
              <a:rPr lang="ru-RU" sz="2000" b="1" dirty="0"/>
              <a:t>; </a:t>
            </a:r>
            <a:r>
              <a:rPr lang="ru-RU" sz="2000" b="1" dirty="0" err="1"/>
              <a:t>вічне</a:t>
            </a:r>
            <a:r>
              <a:rPr lang="ru-RU" sz="2000" b="1" dirty="0"/>
              <a:t> </a:t>
            </a:r>
            <a:r>
              <a:rPr lang="ru-RU" sz="2000" b="1" dirty="0" err="1"/>
              <a:t>життя</a:t>
            </a:r>
            <a:r>
              <a:rPr lang="ru-RU" sz="2000" b="1" dirty="0"/>
              <a:t> на </a:t>
            </a:r>
            <a:r>
              <a:rPr lang="ru-RU" sz="2000" b="1" dirty="0" err="1"/>
              <a:t>Новій</a:t>
            </a:r>
            <a:r>
              <a:rPr lang="ru-RU" sz="2000" b="1" dirty="0"/>
              <a:t> </a:t>
            </a:r>
            <a:r>
              <a:rPr lang="ru-RU" sz="2000" b="1" dirty="0" err="1"/>
              <a:t>Землі</a:t>
            </a:r>
            <a:r>
              <a:rPr lang="ru-RU" sz="2000" b="1" dirty="0"/>
              <a:t>...</a:t>
            </a:r>
            <a:endParaRPr lang="es-ES" sz="2000" b="1" dirty="0"/>
          </a:p>
        </p:txBody>
      </p:sp>
      <p:sp>
        <p:nvSpPr>
          <p:cNvPr id="11" name="CuadroTexto 10">
            <a:extLst>
              <a:ext uri="{FF2B5EF4-FFF2-40B4-BE49-F238E27FC236}">
                <a16:creationId xmlns:a16="http://schemas.microsoft.com/office/drawing/2014/main" id="{3363709B-479B-2B63-17AF-E769000B8EB2}"/>
              </a:ext>
            </a:extLst>
          </p:cNvPr>
          <p:cNvSpPr txBox="1"/>
          <p:nvPr/>
        </p:nvSpPr>
        <p:spPr>
          <a:xfrm>
            <a:off x="4942957" y="1768786"/>
            <a:ext cx="7163698" cy="707886"/>
          </a:xfrm>
          <a:prstGeom prst="rect">
            <a:avLst/>
          </a:prstGeom>
          <a:noFill/>
        </p:spPr>
        <p:txBody>
          <a:bodyPr wrap="square">
            <a:spAutoFit/>
          </a:bodyPr>
          <a:lstStyle/>
          <a:p>
            <a:pPr>
              <a:spcBef>
                <a:spcPts val="600"/>
              </a:spcBef>
            </a:pPr>
            <a:r>
              <a:rPr lang="ru-RU" sz="2000" b="1" dirty="0"/>
              <a:t>Тому наша </a:t>
            </a:r>
            <a:r>
              <a:rPr lang="ru-RU" sz="2000" b="1" dirty="0" err="1"/>
              <a:t>безпека</a:t>
            </a:r>
            <a:r>
              <a:rPr lang="ru-RU" sz="2000" b="1" dirty="0"/>
              <a:t> </a:t>
            </a:r>
            <a:r>
              <a:rPr lang="ru-RU" sz="2000" b="1" dirty="0" err="1"/>
              <a:t>знаходиться</a:t>
            </a:r>
            <a:r>
              <a:rPr lang="ru-RU" sz="2000" b="1" dirty="0"/>
              <a:t> </a:t>
            </a:r>
            <a:r>
              <a:rPr lang="ru-RU" sz="2000" b="1" dirty="0" err="1"/>
              <a:t>лише</a:t>
            </a:r>
            <a:r>
              <a:rPr lang="ru-RU" sz="2000" b="1" dirty="0"/>
              <a:t> в </a:t>
            </a:r>
            <a:r>
              <a:rPr lang="ru-RU" sz="2000" b="1" dirty="0" err="1"/>
              <a:t>Біблії</a:t>
            </a:r>
            <a:r>
              <a:rPr lang="ru-RU" sz="2000" b="1" dirty="0"/>
              <a:t> та в </a:t>
            </a:r>
            <a:r>
              <a:rPr lang="ru-RU" sz="2000" b="1" dirty="0" err="1"/>
              <a:t>кожній</a:t>
            </a:r>
            <a:r>
              <a:rPr lang="ru-RU" sz="2000" b="1" dirty="0"/>
              <a:t> з </a:t>
            </a:r>
            <a:r>
              <a:rPr lang="ru-RU" sz="2000" b="1" dirty="0" err="1"/>
              <a:t>її</a:t>
            </a:r>
            <a:r>
              <a:rPr lang="ru-RU" sz="2000" b="1" dirty="0"/>
              <a:t> книг, </a:t>
            </a:r>
            <a:r>
              <a:rPr lang="ru-RU" sz="2000" b="1" dirty="0" err="1"/>
              <a:t>розділів</a:t>
            </a:r>
            <a:r>
              <a:rPr lang="ru-RU" sz="2000" b="1" dirty="0"/>
              <a:t> і </a:t>
            </a:r>
            <a:r>
              <a:rPr lang="ru-RU" sz="2000" b="1" dirty="0" err="1"/>
              <a:t>віршів</a:t>
            </a:r>
            <a:r>
              <a:rPr lang="ru-RU" sz="2000" b="1" dirty="0"/>
              <a:t> (2 Тим. 3:16).</a:t>
            </a:r>
            <a:endParaRPr lang="es-ES" sz="2000" b="1" dirty="0"/>
          </a:p>
        </p:txBody>
      </p:sp>
    </p:spTree>
    <p:extLst>
      <p:ext uri="{BB962C8B-B14F-4D97-AF65-F5344CB8AC3E}">
        <p14:creationId xmlns:p14="http://schemas.microsoft.com/office/powerpoint/2010/main" val="1075004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90">
                                          <p:stCondLst>
                                            <p:cond delay="0"/>
                                          </p:stCondLst>
                                        </p:cTn>
                                        <p:tgtEl>
                                          <p:spTgt spid="5"/>
                                        </p:tgtEl>
                                      </p:cBhvr>
                                    </p:animEffect>
                                    <p:anim calcmode="lin" valueType="num">
                                      <p:cBhvr>
                                        <p:cTn id="17"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20"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21"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22" dur="13">
                                          <p:stCondLst>
                                            <p:cond delay="325"/>
                                          </p:stCondLst>
                                        </p:cTn>
                                        <p:tgtEl>
                                          <p:spTgt spid="5"/>
                                        </p:tgtEl>
                                      </p:cBhvr>
                                      <p:to x="100000" y="60000"/>
                                    </p:animScale>
                                    <p:animScale>
                                      <p:cBhvr>
                                        <p:cTn id="23" dur="83" decel="50000">
                                          <p:stCondLst>
                                            <p:cond delay="338"/>
                                          </p:stCondLst>
                                        </p:cTn>
                                        <p:tgtEl>
                                          <p:spTgt spid="5"/>
                                        </p:tgtEl>
                                      </p:cBhvr>
                                      <p:to x="100000" y="100000"/>
                                    </p:animScale>
                                    <p:animScale>
                                      <p:cBhvr>
                                        <p:cTn id="24" dur="13">
                                          <p:stCondLst>
                                            <p:cond delay="656"/>
                                          </p:stCondLst>
                                        </p:cTn>
                                        <p:tgtEl>
                                          <p:spTgt spid="5"/>
                                        </p:tgtEl>
                                      </p:cBhvr>
                                      <p:to x="100000" y="80000"/>
                                    </p:animScale>
                                    <p:animScale>
                                      <p:cBhvr>
                                        <p:cTn id="25" dur="83" decel="50000">
                                          <p:stCondLst>
                                            <p:cond delay="669"/>
                                          </p:stCondLst>
                                        </p:cTn>
                                        <p:tgtEl>
                                          <p:spTgt spid="5"/>
                                        </p:tgtEl>
                                      </p:cBhvr>
                                      <p:to x="100000" y="100000"/>
                                    </p:animScale>
                                    <p:animScale>
                                      <p:cBhvr>
                                        <p:cTn id="26" dur="13">
                                          <p:stCondLst>
                                            <p:cond delay="821"/>
                                          </p:stCondLst>
                                        </p:cTn>
                                        <p:tgtEl>
                                          <p:spTgt spid="5"/>
                                        </p:tgtEl>
                                      </p:cBhvr>
                                      <p:to x="100000" y="90000"/>
                                    </p:animScale>
                                    <p:animScale>
                                      <p:cBhvr>
                                        <p:cTn id="27" dur="83" decel="50000">
                                          <p:stCondLst>
                                            <p:cond delay="834"/>
                                          </p:stCondLst>
                                        </p:cTn>
                                        <p:tgtEl>
                                          <p:spTgt spid="5"/>
                                        </p:tgtEl>
                                      </p:cBhvr>
                                      <p:to x="100000" y="100000"/>
                                    </p:animScale>
                                    <p:animScale>
                                      <p:cBhvr>
                                        <p:cTn id="28" dur="13">
                                          <p:stCondLst>
                                            <p:cond delay="904"/>
                                          </p:stCondLst>
                                        </p:cTn>
                                        <p:tgtEl>
                                          <p:spTgt spid="5"/>
                                        </p:tgtEl>
                                      </p:cBhvr>
                                      <p:to x="100000" y="95000"/>
                                    </p:animScale>
                                    <p:animScale>
                                      <p:cBhvr>
                                        <p:cTn id="29" dur="83" decel="50000">
                                          <p:stCondLst>
                                            <p:cond delay="917"/>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1" presetClass="entr" presetSubtype="4"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heel(4)">
                                      <p:cBhvr>
                                        <p:cTn id="34" dur="1000"/>
                                        <p:tgtEl>
                                          <p:spTgt spid="10"/>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17" presetClass="entr" presetSubtype="4" fill="hold" nodeType="click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p:cTn id="58" dur="500" fill="hold"/>
                                        <p:tgtEl>
                                          <p:spTgt spid="8"/>
                                        </p:tgtEl>
                                        <p:attrNameLst>
                                          <p:attrName>ppt_x</p:attrName>
                                        </p:attrNameLst>
                                      </p:cBhvr>
                                      <p:tavLst>
                                        <p:tav tm="0">
                                          <p:val>
                                            <p:strVal val="#ppt_x"/>
                                          </p:val>
                                        </p:tav>
                                        <p:tav tm="100000">
                                          <p:val>
                                            <p:strVal val="#ppt_x"/>
                                          </p:val>
                                        </p:tav>
                                      </p:tavLst>
                                    </p:anim>
                                    <p:anim calcmode="lin" valueType="num">
                                      <p:cBhvr>
                                        <p:cTn id="59" dur="500" fill="hold"/>
                                        <p:tgtEl>
                                          <p:spTgt spid="8"/>
                                        </p:tgtEl>
                                        <p:attrNameLst>
                                          <p:attrName>ppt_y</p:attrName>
                                        </p:attrNameLst>
                                      </p:cBhvr>
                                      <p:tavLst>
                                        <p:tav tm="0">
                                          <p:val>
                                            <p:strVal val="#ppt_y+#ppt_h/2"/>
                                          </p:val>
                                        </p:tav>
                                        <p:tav tm="100000">
                                          <p:val>
                                            <p:strVal val="#ppt_y"/>
                                          </p:val>
                                        </p:tav>
                                      </p:tavLst>
                                    </p:anim>
                                    <p:anim calcmode="lin" valueType="num">
                                      <p:cBhvr>
                                        <p:cTn id="60" dur="500" fill="hold"/>
                                        <p:tgtEl>
                                          <p:spTgt spid="8"/>
                                        </p:tgtEl>
                                        <p:attrNameLst>
                                          <p:attrName>ppt_w</p:attrName>
                                        </p:attrNameLst>
                                      </p:cBhvr>
                                      <p:tavLst>
                                        <p:tav tm="0">
                                          <p:val>
                                            <p:strVal val="#ppt_w"/>
                                          </p:val>
                                        </p:tav>
                                        <p:tav tm="100000">
                                          <p:val>
                                            <p:strVal val="#ppt_w"/>
                                          </p:val>
                                        </p:tav>
                                      </p:tavLst>
                                    </p:anim>
                                    <p:anim calcmode="lin" valueType="num">
                                      <p:cBhvr>
                                        <p:cTn id="61" dur="500" fill="hold"/>
                                        <p:tgtEl>
                                          <p:spTgt spid="8"/>
                                        </p:tgtEl>
                                        <p:attrNameLst>
                                          <p:attrName>ppt_h</p:attrName>
                                        </p:attrNameLst>
                                      </p:cBhvr>
                                      <p:tavLst>
                                        <p:tav tm="0">
                                          <p:val>
                                            <p:fltVal val="0"/>
                                          </p:val>
                                        </p:tav>
                                        <p:tav tm="100000">
                                          <p:val>
                                            <p:strVal val="#ppt_h"/>
                                          </p:val>
                                        </p:tav>
                                      </p:tavLst>
                                    </p:anim>
                                  </p:childTnLst>
                                </p:cTn>
                              </p:par>
                            </p:childTnLst>
                          </p:cTn>
                        </p:par>
                        <p:par>
                          <p:cTn id="62" fill="hold">
                            <p:stCondLst>
                              <p:cond delay="500"/>
                            </p:stCondLst>
                            <p:childTnLst>
                              <p:par>
                                <p:cTn id="63" presetID="14" presetClass="entr" presetSubtype="1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randombar(horizontal)">
                                      <p:cBhvr>
                                        <p:cTn id="65" dur="500"/>
                                        <p:tgtEl>
                                          <p:spTgt spid="14"/>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grpId="0" nodeType="clickEffect">
                                  <p:stCondLst>
                                    <p:cond delay="0"/>
                                  </p:stCondLst>
                                  <p:childTnLst>
                                    <p:set>
                                      <p:cBhvr>
                                        <p:cTn id="69" dur="1" fill="hold">
                                          <p:stCondLst>
                                            <p:cond delay="0"/>
                                          </p:stCondLst>
                                        </p:cTn>
                                        <p:tgtEl>
                                          <p:spTgt spid="2"/>
                                        </p:tgtEl>
                                        <p:attrNameLst>
                                          <p:attrName>style.visibility</p:attrName>
                                        </p:attrNameLst>
                                      </p:cBhvr>
                                      <p:to>
                                        <p:strVal val="visible"/>
                                      </p:to>
                                    </p:set>
                                    <p:animEffect transition="in" filter="randombar(horizontal)">
                                      <p:cBhvr>
                                        <p:cTn id="7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animBg="1"/>
      <p:bldP spid="2" grpId="0" animBg="1"/>
      <p:bldP spid="7"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A34462C-0DB1-FD10-12D7-B398A35A4B1C}"/>
              </a:ext>
            </a:extLst>
          </p:cNvPr>
          <p:cNvSpPr txBox="1"/>
          <p:nvPr/>
        </p:nvSpPr>
        <p:spPr>
          <a:xfrm>
            <a:off x="2636197" y="-29184"/>
            <a:ext cx="7763814"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uk-UA" sz="4400" b="1" dirty="0">
                <a:ln/>
                <a:solidFill>
                  <a:schemeClr val="accent4"/>
                </a:solidFill>
              </a:rPr>
              <a:t>ЛЮДСЬКИЙ РОЗУМ</a:t>
            </a:r>
            <a:endParaRPr lang="es-ES" sz="4400" b="1" dirty="0">
              <a:ln/>
              <a:solidFill>
                <a:schemeClr val="accent4"/>
              </a:solidFill>
            </a:endParaRPr>
          </a:p>
        </p:txBody>
      </p:sp>
      <p:sp>
        <p:nvSpPr>
          <p:cNvPr id="5" name="CuadroTexto 4">
            <a:extLst>
              <a:ext uri="{FF2B5EF4-FFF2-40B4-BE49-F238E27FC236}">
                <a16:creationId xmlns:a16="http://schemas.microsoft.com/office/drawing/2014/main" id="{EAB3F635-42E0-9EBB-C928-9E0F7F354158}"/>
              </a:ext>
            </a:extLst>
          </p:cNvPr>
          <p:cNvSpPr txBox="1"/>
          <p:nvPr/>
        </p:nvSpPr>
        <p:spPr>
          <a:xfrm>
            <a:off x="3127442" y="605822"/>
            <a:ext cx="6781322" cy="646331"/>
          </a:xfrm>
          <a:prstGeom prst="rect">
            <a:avLst/>
          </a:prstGeom>
          <a:noFill/>
        </p:spPr>
        <p:txBody>
          <a:bodyPr wrap="square">
            <a:spAutoFit/>
          </a:bodyPr>
          <a:lstStyle/>
          <a:p>
            <a:pPr algn="ctr"/>
            <a:r>
              <a:rPr lang="ru-RU" b="1" dirty="0">
                <a:solidFill>
                  <a:srgbClr val="A0DDE0"/>
                </a:solidFill>
                <a:effectLst>
                  <a:outerShdw blurRad="38100" dist="38100" dir="2700000" algn="tl">
                    <a:srgbClr val="000000">
                      <a:alpha val="43137"/>
                    </a:srgbClr>
                  </a:outerShdw>
                </a:effectLst>
                <a:latin typeface="Comic Sans MS" panose="030F0702030302020204" pitchFamily="66" charset="0"/>
              </a:rPr>
              <a:t>«Є дорога, яка </a:t>
            </a:r>
            <a:r>
              <a:rPr lang="ru-RU" b="1" dirty="0" err="1">
                <a:solidFill>
                  <a:srgbClr val="A0DDE0"/>
                </a:solidFill>
                <a:effectLst>
                  <a:outerShdw blurRad="38100" dist="38100" dir="2700000" algn="tl">
                    <a:srgbClr val="000000">
                      <a:alpha val="43137"/>
                    </a:srgbClr>
                  </a:outerShdw>
                </a:effectLst>
                <a:latin typeface="Comic Sans MS" panose="030F0702030302020204" pitchFamily="66" charset="0"/>
              </a:rPr>
              <a:t>здається</a:t>
            </a:r>
            <a:r>
              <a:rPr lang="ru-RU" b="1" dirty="0">
                <a:solidFill>
                  <a:srgbClr val="A0DDE0"/>
                </a:solidFill>
                <a:effectLst>
                  <a:outerShdw blurRad="38100" dist="38100" dir="2700000" algn="tl">
                    <a:srgbClr val="000000">
                      <a:alpha val="43137"/>
                    </a:srgbClr>
                  </a:outerShdw>
                </a:effectLst>
                <a:latin typeface="Comic Sans MS" panose="030F0702030302020204" pitchFamily="66" charset="0"/>
              </a:rPr>
              <a:t> </a:t>
            </a:r>
            <a:r>
              <a:rPr lang="ru-RU" b="1" dirty="0" err="1">
                <a:solidFill>
                  <a:srgbClr val="A0DDE0"/>
                </a:solidFill>
                <a:effectLst>
                  <a:outerShdw blurRad="38100" dist="38100" dir="2700000" algn="tl">
                    <a:srgbClr val="000000">
                      <a:alpha val="43137"/>
                    </a:srgbClr>
                  </a:outerShdw>
                </a:effectLst>
                <a:latin typeface="Comic Sans MS" panose="030F0702030302020204" pitchFamily="66" charset="0"/>
              </a:rPr>
              <a:t>людині</a:t>
            </a:r>
            <a:r>
              <a:rPr lang="ru-RU" b="1" dirty="0">
                <a:solidFill>
                  <a:srgbClr val="A0DDE0"/>
                </a:solidFill>
                <a:effectLst>
                  <a:outerShdw blurRad="38100" dist="38100" dir="2700000" algn="tl">
                    <a:srgbClr val="000000">
                      <a:alpha val="43137"/>
                    </a:srgbClr>
                  </a:outerShdw>
                </a:effectLst>
                <a:latin typeface="Comic Sans MS" panose="030F0702030302020204" pitchFamily="66" charset="0"/>
              </a:rPr>
              <a:t> справедливою, але </a:t>
            </a:r>
            <a:r>
              <a:rPr lang="ru-RU" b="1" dirty="0" err="1">
                <a:solidFill>
                  <a:srgbClr val="A0DDE0"/>
                </a:solidFill>
                <a:effectLst>
                  <a:outerShdw blurRad="38100" dist="38100" dir="2700000" algn="tl">
                    <a:srgbClr val="000000">
                      <a:alpha val="43137"/>
                    </a:srgbClr>
                  </a:outerShdw>
                </a:effectLst>
                <a:latin typeface="Comic Sans MS" panose="030F0702030302020204" pitchFamily="66" charset="0"/>
              </a:rPr>
              <a:t>кінець</a:t>
            </a:r>
            <a:r>
              <a:rPr lang="ru-RU" b="1" dirty="0">
                <a:solidFill>
                  <a:srgbClr val="A0DDE0"/>
                </a:solidFill>
                <a:effectLst>
                  <a:outerShdw blurRad="38100" dist="38100" dir="2700000" algn="tl">
                    <a:srgbClr val="000000">
                      <a:alpha val="43137"/>
                    </a:srgbClr>
                  </a:outerShdw>
                </a:effectLst>
                <a:latin typeface="Comic Sans MS" panose="030F0702030302020204" pitchFamily="66" charset="0"/>
              </a:rPr>
              <a:t> </a:t>
            </a:r>
            <a:r>
              <a:rPr lang="ru-RU" b="1" dirty="0" err="1">
                <a:solidFill>
                  <a:srgbClr val="A0DDE0"/>
                </a:solidFill>
                <a:effectLst>
                  <a:outerShdw blurRad="38100" dist="38100" dir="2700000" algn="tl">
                    <a:srgbClr val="000000">
                      <a:alpha val="43137"/>
                    </a:srgbClr>
                  </a:outerShdw>
                </a:effectLst>
                <a:latin typeface="Comic Sans MS" panose="030F0702030302020204" pitchFamily="66" charset="0"/>
              </a:rPr>
              <a:t>її</a:t>
            </a:r>
            <a:r>
              <a:rPr lang="ru-RU" b="1" dirty="0">
                <a:solidFill>
                  <a:srgbClr val="A0DDE0"/>
                </a:solidFill>
                <a:effectLst>
                  <a:outerShdw blurRad="38100" dist="38100" dir="2700000" algn="tl">
                    <a:srgbClr val="000000">
                      <a:alpha val="43137"/>
                    </a:srgbClr>
                  </a:outerShdw>
                </a:effectLst>
                <a:latin typeface="Comic Sans MS" panose="030F0702030302020204" pitchFamily="66" charset="0"/>
              </a:rPr>
              <a:t> — дорога до </a:t>
            </a:r>
            <a:r>
              <a:rPr lang="ru-RU" b="1" dirty="0" err="1">
                <a:solidFill>
                  <a:srgbClr val="A0DDE0"/>
                </a:solidFill>
                <a:effectLst>
                  <a:outerShdw blurRad="38100" dist="38100" dir="2700000" algn="tl">
                    <a:srgbClr val="000000">
                      <a:alpha val="43137"/>
                    </a:srgbClr>
                  </a:outerShdw>
                </a:effectLst>
                <a:latin typeface="Comic Sans MS" panose="030F0702030302020204" pitchFamily="66" charset="0"/>
              </a:rPr>
              <a:t>смерті</a:t>
            </a:r>
            <a:r>
              <a:rPr lang="ru-RU" b="1" dirty="0">
                <a:solidFill>
                  <a:srgbClr val="A0DDE0"/>
                </a:solidFill>
                <a:effectLst>
                  <a:outerShdw blurRad="38100" dist="38100" dir="2700000" algn="tl">
                    <a:srgbClr val="000000">
                      <a:alpha val="43137"/>
                    </a:srgbClr>
                  </a:outerShdw>
                </a:effectLst>
                <a:latin typeface="Comic Sans MS" panose="030F0702030302020204" pitchFamily="66" charset="0"/>
              </a:rPr>
              <a:t>» (</a:t>
            </a:r>
            <a:r>
              <a:rPr lang="ru-RU" b="1" dirty="0" err="1">
                <a:solidFill>
                  <a:srgbClr val="A0DDE0"/>
                </a:solidFill>
                <a:effectLst>
                  <a:outerShdw blurRad="38100" dist="38100" dir="2700000" algn="tl">
                    <a:srgbClr val="000000">
                      <a:alpha val="43137"/>
                    </a:srgbClr>
                  </a:outerShdw>
                </a:effectLst>
                <a:latin typeface="Comic Sans MS" panose="030F0702030302020204" pitchFamily="66" charset="0"/>
              </a:rPr>
              <a:t>Приповістей</a:t>
            </a:r>
            <a:r>
              <a:rPr lang="ru-RU" b="1" dirty="0">
                <a:solidFill>
                  <a:srgbClr val="A0DDE0"/>
                </a:solidFill>
                <a:effectLst>
                  <a:outerShdw blurRad="38100" dist="38100" dir="2700000" algn="tl">
                    <a:srgbClr val="000000">
                      <a:alpha val="43137"/>
                    </a:srgbClr>
                  </a:outerShdw>
                </a:effectLst>
                <a:latin typeface="Comic Sans MS" panose="030F0702030302020204" pitchFamily="66" charset="0"/>
              </a:rPr>
              <a:t> 16:25).</a:t>
            </a:r>
            <a:endParaRPr lang="es-ES" sz="1400" b="1" dirty="0">
              <a:solidFill>
                <a:srgbClr val="A0DDE0"/>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0FD8E9C4-F44F-540B-79A8-4E236040BDF8}"/>
              </a:ext>
            </a:extLst>
          </p:cNvPr>
          <p:cNvSpPr txBox="1"/>
          <p:nvPr/>
        </p:nvSpPr>
        <p:spPr>
          <a:xfrm>
            <a:off x="4204444" y="1313648"/>
            <a:ext cx="6101346" cy="707886"/>
          </a:xfrm>
          <a:prstGeom prst="rect">
            <a:avLst/>
          </a:prstGeom>
          <a:noFill/>
        </p:spPr>
        <p:txBody>
          <a:bodyPr wrap="square" rtlCol="0">
            <a:spAutoFit/>
          </a:bodyPr>
          <a:lstStyle/>
          <a:p>
            <a:pPr>
              <a:spcBef>
                <a:spcPts val="600"/>
              </a:spcBef>
            </a:pPr>
            <a:r>
              <a:rPr lang="uk-UA" sz="2000" b="1" dirty="0">
                <a:solidFill>
                  <a:schemeClr val="bg1"/>
                </a:solidFill>
                <a:effectLst>
                  <a:glow rad="127000">
                    <a:srgbClr val="474062"/>
                  </a:glow>
                  <a:outerShdw blurRad="38100" dist="38100" dir="2700000" algn="tl">
                    <a:srgbClr val="000000">
                      <a:alpha val="43137"/>
                    </a:srgbClr>
                  </a:outerShdw>
                </a:effectLst>
              </a:rPr>
              <a:t>Якщо Бог є тим, хто надихнув Біблію, хто може її витлумачити (2 Петра 1:20; Івана 14:26)?</a:t>
            </a:r>
            <a:endParaRPr lang="es-ES" sz="2000" b="1" dirty="0">
              <a:solidFill>
                <a:schemeClr val="bg1"/>
              </a:solidFill>
              <a:effectLst>
                <a:glow rad="127000">
                  <a:srgbClr val="474062"/>
                </a:glow>
                <a:outerShdw blurRad="38100" dist="38100" dir="2700000" algn="tl">
                  <a:srgbClr val="000000">
                    <a:alpha val="43137"/>
                  </a:srgbClr>
                </a:outerShdw>
              </a:effectLst>
            </a:endParaRPr>
          </a:p>
        </p:txBody>
      </p:sp>
      <p:pic>
        <p:nvPicPr>
          <p:cNvPr id="4" name="Imagen 3" descr="Imagen que contiene agua, tabla&#10;&#10;Descripción generada automáticamente">
            <a:extLst>
              <a:ext uri="{FF2B5EF4-FFF2-40B4-BE49-F238E27FC236}">
                <a16:creationId xmlns:a16="http://schemas.microsoft.com/office/drawing/2014/main" id="{45E61A15-D2CF-1137-4F72-E39636B92B8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400010" y="102691"/>
            <a:ext cx="1683457" cy="1453735"/>
          </a:xfrm>
          <a:prstGeom prst="rect">
            <a:avLst/>
          </a:prstGeom>
          <a:ln w="38100" cap="sq">
            <a:solidFill>
              <a:srgbClr val="A0DDE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slope"/>
          </a:sp3d>
        </p:spPr>
      </p:pic>
      <p:pic>
        <p:nvPicPr>
          <p:cNvPr id="8" name="Imagen 7" descr="Imagen que contiene ventana, hombre, tabla, mujer&#10;&#10;Descripción generada automáticamente">
            <a:extLst>
              <a:ext uri="{FF2B5EF4-FFF2-40B4-BE49-F238E27FC236}">
                <a16:creationId xmlns:a16="http://schemas.microsoft.com/office/drawing/2014/main" id="{B098FEC5-81E3-011E-CCAC-956AD33554C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34039" y="1203168"/>
            <a:ext cx="3976185" cy="5586738"/>
          </a:xfrm>
          <a:prstGeom prst="roundRect">
            <a:avLst>
              <a:gd name="adj" fmla="val 643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A0DDE0"/>
            </a:contourClr>
          </a:sp3d>
        </p:spPr>
      </p:pic>
      <p:sp>
        <p:nvSpPr>
          <p:cNvPr id="10" name="CuadroTexto 9">
            <a:extLst>
              <a:ext uri="{FF2B5EF4-FFF2-40B4-BE49-F238E27FC236}">
                <a16:creationId xmlns:a16="http://schemas.microsoft.com/office/drawing/2014/main" id="{C655BE58-2921-B0C1-872B-62B9BC670421}"/>
              </a:ext>
            </a:extLst>
          </p:cNvPr>
          <p:cNvSpPr txBox="1"/>
          <p:nvPr/>
        </p:nvSpPr>
        <p:spPr>
          <a:xfrm>
            <a:off x="4204444" y="3696850"/>
            <a:ext cx="7987552" cy="1015663"/>
          </a:xfrm>
          <a:prstGeom prst="rect">
            <a:avLst/>
          </a:prstGeom>
          <a:noFill/>
        </p:spPr>
        <p:txBody>
          <a:bodyPr wrap="square">
            <a:spAutoFit/>
          </a:bodyPr>
          <a:lstStyle/>
          <a:p>
            <a:pPr>
              <a:spcBef>
                <a:spcPts val="600"/>
              </a:spcBef>
            </a:pPr>
            <a:r>
              <a:rPr lang="ru-RU" sz="2000" b="1" dirty="0">
                <a:solidFill>
                  <a:schemeClr val="bg1"/>
                </a:solidFill>
                <a:effectLst>
                  <a:glow rad="127000">
                    <a:srgbClr val="474062"/>
                  </a:glow>
                  <a:outerShdw blurRad="38100" dist="38100" dir="2700000" algn="tl">
                    <a:srgbClr val="000000">
                      <a:alpha val="43137"/>
                    </a:srgbClr>
                  </a:outerShdw>
                </a:effectLst>
              </a:rPr>
              <a:t>Прикладом </a:t>
            </a:r>
            <a:r>
              <a:rPr lang="ru-RU" sz="2000" b="1" dirty="0" err="1">
                <a:solidFill>
                  <a:schemeClr val="bg1"/>
                </a:solidFill>
                <a:effectLst>
                  <a:glow rad="127000">
                    <a:srgbClr val="474062"/>
                  </a:glow>
                  <a:outerShdw blurRad="38100" dist="38100" dir="2700000" algn="tl">
                    <a:srgbClr val="000000">
                      <a:alpha val="43137"/>
                    </a:srgbClr>
                  </a:outerShdw>
                </a:effectLst>
              </a:rPr>
              <a:t>людського</a:t>
            </a:r>
            <a:r>
              <a:rPr lang="ru-RU" sz="2000" b="1" dirty="0">
                <a:solidFill>
                  <a:schemeClr val="bg1"/>
                </a:solidFill>
                <a:effectLst>
                  <a:glow rad="127000">
                    <a:srgbClr val="474062"/>
                  </a:glow>
                  <a:outerShdw blurRad="38100" dist="38100" dir="2700000" algn="tl">
                    <a:srgbClr val="000000">
                      <a:alpha val="43137"/>
                    </a:srgbClr>
                  </a:outerShdw>
                </a:effectLst>
              </a:rPr>
              <a:t> </a:t>
            </a:r>
            <a:r>
              <a:rPr lang="ru-RU" sz="2000" b="1" dirty="0" err="1">
                <a:solidFill>
                  <a:schemeClr val="bg1"/>
                </a:solidFill>
                <a:effectLst>
                  <a:glow rad="127000">
                    <a:srgbClr val="474062"/>
                  </a:glow>
                  <a:outerShdw blurRad="38100" dist="38100" dir="2700000" algn="tl">
                    <a:srgbClr val="000000">
                      <a:alpha val="43137"/>
                    </a:srgbClr>
                  </a:outerShdw>
                </a:effectLst>
              </a:rPr>
              <a:t>міркування</a:t>
            </a:r>
            <a:r>
              <a:rPr lang="ru-RU" sz="2000" b="1" dirty="0">
                <a:solidFill>
                  <a:schemeClr val="bg1"/>
                </a:solidFill>
                <a:effectLst>
                  <a:glow rad="127000">
                    <a:srgbClr val="474062"/>
                  </a:glow>
                  <a:outerShdw blurRad="38100" dist="38100" dir="2700000" algn="tl">
                    <a:srgbClr val="000000">
                      <a:alpha val="43137"/>
                    </a:srgbClr>
                  </a:outerShdw>
                </a:effectLst>
              </a:rPr>
              <a:t> є </a:t>
            </a:r>
            <a:r>
              <a:rPr lang="ru-RU" sz="2000" b="1" dirty="0" err="1">
                <a:solidFill>
                  <a:schemeClr val="bg1"/>
                </a:solidFill>
                <a:effectLst>
                  <a:glow rad="127000">
                    <a:srgbClr val="474062"/>
                  </a:glow>
                  <a:outerShdw blurRad="38100" dist="38100" dir="2700000" algn="tl">
                    <a:srgbClr val="000000">
                      <a:alpha val="43137"/>
                    </a:srgbClr>
                  </a:outerShdw>
                </a:effectLst>
              </a:rPr>
              <a:t>вища</a:t>
            </a:r>
            <a:r>
              <a:rPr lang="ru-RU" sz="2000" b="1" dirty="0">
                <a:solidFill>
                  <a:schemeClr val="bg1"/>
                </a:solidFill>
                <a:effectLst>
                  <a:glow rad="127000">
                    <a:srgbClr val="474062"/>
                  </a:glow>
                  <a:outerShdw blurRad="38100" dist="38100" dir="2700000" algn="tl">
                    <a:srgbClr val="000000">
                      <a:alpha val="43137"/>
                    </a:srgbClr>
                  </a:outerShdw>
                </a:effectLst>
              </a:rPr>
              <a:t> критика, яка, </a:t>
            </a:r>
            <a:r>
              <a:rPr lang="ru-RU" sz="2000" b="1" dirty="0" err="1">
                <a:solidFill>
                  <a:schemeClr val="bg1"/>
                </a:solidFill>
                <a:effectLst>
                  <a:glow rad="127000">
                    <a:srgbClr val="474062"/>
                  </a:glow>
                  <a:outerShdw blurRad="38100" dist="38100" dir="2700000" algn="tl">
                    <a:srgbClr val="000000">
                      <a:alpha val="43137"/>
                    </a:srgbClr>
                  </a:outerShdw>
                </a:effectLst>
              </a:rPr>
              <a:t>починаючи</a:t>
            </a:r>
            <a:r>
              <a:rPr lang="ru-RU" sz="2000" b="1" dirty="0">
                <a:solidFill>
                  <a:schemeClr val="bg1"/>
                </a:solidFill>
                <a:effectLst>
                  <a:glow rad="127000">
                    <a:srgbClr val="474062"/>
                  </a:glow>
                  <a:outerShdw blurRad="38100" dist="38100" dir="2700000" algn="tl">
                    <a:srgbClr val="000000">
                      <a:alpha val="43137"/>
                    </a:srgbClr>
                  </a:outerShdw>
                </a:effectLst>
              </a:rPr>
              <a:t> з 18 </a:t>
            </a:r>
            <a:r>
              <a:rPr lang="ru-RU" sz="2000" b="1" dirty="0" err="1">
                <a:solidFill>
                  <a:schemeClr val="bg1"/>
                </a:solidFill>
                <a:effectLst>
                  <a:glow rad="127000">
                    <a:srgbClr val="474062"/>
                  </a:glow>
                  <a:outerShdw blurRad="38100" dist="38100" dir="2700000" algn="tl">
                    <a:srgbClr val="000000">
                      <a:alpha val="43137"/>
                    </a:srgbClr>
                  </a:outerShdw>
                </a:effectLst>
              </a:rPr>
              <a:t>століття</a:t>
            </a:r>
            <a:r>
              <a:rPr lang="ru-RU" sz="2000" b="1" dirty="0">
                <a:solidFill>
                  <a:schemeClr val="bg1"/>
                </a:solidFill>
                <a:effectLst>
                  <a:glow rad="127000">
                    <a:srgbClr val="474062"/>
                  </a:glow>
                  <a:outerShdw blurRad="38100" dist="38100" dir="2700000" algn="tl">
                    <a:srgbClr val="000000">
                      <a:alpha val="43137"/>
                    </a:srgbClr>
                  </a:outerShdw>
                </a:effectLst>
              </a:rPr>
              <a:t>, </a:t>
            </a:r>
            <a:r>
              <a:rPr lang="ru-RU" sz="2000" b="1" dirty="0" err="1">
                <a:solidFill>
                  <a:schemeClr val="bg1"/>
                </a:solidFill>
                <a:effectLst>
                  <a:glow rad="127000">
                    <a:srgbClr val="474062"/>
                  </a:glow>
                  <a:outerShdw blurRad="38100" dist="38100" dir="2700000" algn="tl">
                    <a:srgbClr val="000000">
                      <a:alpha val="43137"/>
                    </a:srgbClr>
                  </a:outerShdw>
                </a:effectLst>
              </a:rPr>
              <a:t>пропонувала</a:t>
            </a:r>
            <a:r>
              <a:rPr lang="ru-RU" sz="2000" b="1" dirty="0">
                <a:solidFill>
                  <a:schemeClr val="bg1"/>
                </a:solidFill>
                <a:effectLst>
                  <a:glow rad="127000">
                    <a:srgbClr val="474062"/>
                  </a:glow>
                  <a:outerShdw blurRad="38100" dist="38100" dir="2700000" algn="tl">
                    <a:srgbClr val="000000">
                      <a:alpha val="43137"/>
                    </a:srgbClr>
                  </a:outerShdw>
                </a:effectLst>
              </a:rPr>
              <a:t> «</a:t>
            </a:r>
            <a:r>
              <a:rPr lang="ru-RU" sz="2000" b="1" dirty="0" err="1">
                <a:solidFill>
                  <a:schemeClr val="bg1"/>
                </a:solidFill>
                <a:effectLst>
                  <a:glow rad="127000">
                    <a:srgbClr val="474062"/>
                  </a:glow>
                  <a:outerShdw blurRad="38100" dist="38100" dir="2700000" algn="tl">
                    <a:srgbClr val="000000">
                      <a:alpha val="43137"/>
                    </a:srgbClr>
                  </a:outerShdw>
                </a:effectLst>
              </a:rPr>
              <a:t>академічне</a:t>
            </a:r>
            <a:r>
              <a:rPr lang="ru-RU" sz="2000" b="1" dirty="0">
                <a:solidFill>
                  <a:schemeClr val="bg1"/>
                </a:solidFill>
                <a:effectLst>
                  <a:glow rad="127000">
                    <a:srgbClr val="474062"/>
                  </a:glow>
                  <a:outerShdw blurRad="38100" dist="38100" dir="2700000" algn="tl">
                    <a:srgbClr val="000000">
                      <a:alpha val="43137"/>
                    </a:srgbClr>
                  </a:outerShdw>
                </a:effectLst>
              </a:rPr>
              <a:t>» </a:t>
            </a:r>
            <a:r>
              <a:rPr lang="ru-RU" sz="2000" b="1" dirty="0" err="1">
                <a:solidFill>
                  <a:schemeClr val="bg1"/>
                </a:solidFill>
                <a:effectLst>
                  <a:glow rad="127000">
                    <a:srgbClr val="474062"/>
                  </a:glow>
                  <a:outerShdw blurRad="38100" dist="38100" dir="2700000" algn="tl">
                    <a:srgbClr val="000000">
                      <a:alpha val="43137"/>
                    </a:srgbClr>
                  </a:outerShdw>
                </a:effectLst>
              </a:rPr>
              <a:t>тлумачення</a:t>
            </a:r>
            <a:r>
              <a:rPr lang="ru-RU" sz="2000" b="1" dirty="0">
                <a:solidFill>
                  <a:schemeClr val="bg1"/>
                </a:solidFill>
                <a:effectLst>
                  <a:glow rad="127000">
                    <a:srgbClr val="474062"/>
                  </a:glow>
                  <a:outerShdw blurRad="38100" dist="38100" dir="2700000" algn="tl">
                    <a:srgbClr val="000000">
                      <a:alpha val="43137"/>
                    </a:srgbClr>
                  </a:outerShdw>
                </a:effectLst>
              </a:rPr>
              <a:t> </a:t>
            </a:r>
            <a:r>
              <a:rPr lang="ru-RU" sz="2000" b="1" dirty="0" err="1">
                <a:solidFill>
                  <a:schemeClr val="bg1"/>
                </a:solidFill>
                <a:effectLst>
                  <a:glow rad="127000">
                    <a:srgbClr val="474062"/>
                  </a:glow>
                  <a:outerShdw blurRad="38100" dist="38100" dir="2700000" algn="tl">
                    <a:srgbClr val="000000">
                      <a:alpha val="43137"/>
                    </a:srgbClr>
                  </a:outerShdw>
                </a:effectLst>
              </a:rPr>
              <a:t>Біблії</a:t>
            </a:r>
            <a:r>
              <a:rPr lang="ru-RU" sz="2000" b="1" dirty="0">
                <a:solidFill>
                  <a:schemeClr val="bg1"/>
                </a:solidFill>
                <a:effectLst>
                  <a:glow rad="127000">
                    <a:srgbClr val="474062"/>
                  </a:glow>
                  <a:outerShdw blurRad="38100" dist="38100" dir="2700000" algn="tl">
                    <a:srgbClr val="000000">
                      <a:alpha val="43137"/>
                    </a:srgbClr>
                  </a:outerShdw>
                </a:effectLst>
              </a:rPr>
              <a:t>.</a:t>
            </a:r>
            <a:r>
              <a:rPr lang="es-ES" sz="2000" b="1" dirty="0">
                <a:solidFill>
                  <a:schemeClr val="bg1"/>
                </a:solidFill>
                <a:effectLst>
                  <a:glow rad="127000">
                    <a:srgbClr val="474062"/>
                  </a:glow>
                  <a:outerShdw blurRad="38100" dist="38100" dir="2700000" algn="tl">
                    <a:srgbClr val="000000">
                      <a:alpha val="43137"/>
                    </a:srgbClr>
                  </a:outerShdw>
                </a:effectLst>
              </a:rPr>
              <a:t>.</a:t>
            </a:r>
          </a:p>
        </p:txBody>
      </p:sp>
      <p:sp>
        <p:nvSpPr>
          <p:cNvPr id="12" name="CuadroTexto 11">
            <a:extLst>
              <a:ext uri="{FF2B5EF4-FFF2-40B4-BE49-F238E27FC236}">
                <a16:creationId xmlns:a16="http://schemas.microsoft.com/office/drawing/2014/main" id="{F0937DA4-EBAB-1E46-B1F7-F56F6CA72A26}"/>
              </a:ext>
            </a:extLst>
          </p:cNvPr>
          <p:cNvSpPr txBox="1"/>
          <p:nvPr/>
        </p:nvSpPr>
        <p:spPr>
          <a:xfrm>
            <a:off x="4204444" y="2043584"/>
            <a:ext cx="7987552" cy="1631216"/>
          </a:xfrm>
          <a:prstGeom prst="rect">
            <a:avLst/>
          </a:prstGeom>
          <a:noFill/>
        </p:spPr>
        <p:txBody>
          <a:bodyPr wrap="square">
            <a:spAutoFit/>
          </a:bodyPr>
          <a:lstStyle/>
          <a:p>
            <a:pPr>
              <a:spcBef>
                <a:spcPts val="600"/>
              </a:spcBef>
            </a:pPr>
            <a:r>
              <a:rPr lang="ru-RU" sz="2000" b="1" dirty="0">
                <a:solidFill>
                  <a:schemeClr val="bg1"/>
                </a:solidFill>
                <a:effectLst>
                  <a:glow rad="127000">
                    <a:srgbClr val="474062"/>
                  </a:glow>
                  <a:outerShdw blurRad="38100" dist="38100" dir="2700000" algn="tl">
                    <a:srgbClr val="000000">
                      <a:alpha val="43137"/>
                    </a:srgbClr>
                  </a:outerShdw>
                </a:effectLst>
              </a:rPr>
              <a:t>Без </a:t>
            </a:r>
            <a:r>
              <a:rPr lang="ru-RU" sz="2000" b="1" dirty="0" err="1">
                <a:solidFill>
                  <a:schemeClr val="bg1"/>
                </a:solidFill>
                <a:effectLst>
                  <a:glow rad="127000">
                    <a:srgbClr val="474062"/>
                  </a:glow>
                  <a:outerShdw blurRad="38100" dist="38100" dir="2700000" algn="tl">
                    <a:srgbClr val="000000">
                      <a:alpha val="43137"/>
                    </a:srgbClr>
                  </a:outerShdw>
                </a:effectLst>
              </a:rPr>
              <a:t>допомоги</a:t>
            </a:r>
            <a:r>
              <a:rPr lang="ru-RU" sz="2000" b="1" dirty="0">
                <a:solidFill>
                  <a:schemeClr val="bg1"/>
                </a:solidFill>
                <a:effectLst>
                  <a:glow rad="127000">
                    <a:srgbClr val="474062"/>
                  </a:glow>
                  <a:outerShdw blurRad="38100" dist="38100" dir="2700000" algn="tl">
                    <a:srgbClr val="000000">
                      <a:alpha val="43137"/>
                    </a:srgbClr>
                  </a:outerShdw>
                </a:effectLst>
              </a:rPr>
              <a:t> Святого Духа </a:t>
            </a:r>
            <a:r>
              <a:rPr lang="ru-RU" sz="2000" b="1" dirty="0" err="1">
                <a:solidFill>
                  <a:schemeClr val="bg1"/>
                </a:solidFill>
                <a:effectLst>
                  <a:glow rad="127000">
                    <a:srgbClr val="474062"/>
                  </a:glow>
                  <a:outerShdw blurRad="38100" dist="38100" dir="2700000" algn="tl">
                    <a:srgbClr val="000000">
                      <a:alpha val="43137"/>
                    </a:srgbClr>
                  </a:outerShdw>
                </a:effectLst>
              </a:rPr>
              <a:t>жодна</a:t>
            </a:r>
            <a:r>
              <a:rPr lang="ru-RU" sz="2000" b="1" dirty="0">
                <a:solidFill>
                  <a:schemeClr val="bg1"/>
                </a:solidFill>
                <a:effectLst>
                  <a:glow rad="127000">
                    <a:srgbClr val="474062"/>
                  </a:glow>
                  <a:outerShdw blurRad="38100" dist="38100" dir="2700000" algn="tl">
                    <a:srgbClr val="000000">
                      <a:alpha val="43137"/>
                    </a:srgbClr>
                  </a:outerShdw>
                </a:effectLst>
              </a:rPr>
              <a:t> </a:t>
            </a:r>
            <a:r>
              <a:rPr lang="ru-RU" sz="2000" b="1" dirty="0" err="1">
                <a:solidFill>
                  <a:schemeClr val="bg1"/>
                </a:solidFill>
                <a:effectLst>
                  <a:glow rad="127000">
                    <a:srgbClr val="474062"/>
                  </a:glow>
                  <a:outerShdw blurRad="38100" dist="38100" dir="2700000" algn="tl">
                    <a:srgbClr val="000000">
                      <a:alpha val="43137"/>
                    </a:srgbClr>
                  </a:outerShdw>
                </a:effectLst>
              </a:rPr>
              <a:t>людина</a:t>
            </a:r>
            <a:r>
              <a:rPr lang="ru-RU" sz="2000" b="1" dirty="0">
                <a:solidFill>
                  <a:schemeClr val="bg1"/>
                </a:solidFill>
                <a:effectLst>
                  <a:glow rad="127000">
                    <a:srgbClr val="474062"/>
                  </a:glow>
                  <a:outerShdw blurRad="38100" dist="38100" dir="2700000" algn="tl">
                    <a:srgbClr val="000000">
                      <a:alpha val="43137"/>
                    </a:srgbClr>
                  </a:outerShdw>
                </a:effectLst>
              </a:rPr>
              <a:t> не </a:t>
            </a:r>
            <a:r>
              <a:rPr lang="ru-RU" sz="2000" b="1" dirty="0" err="1">
                <a:solidFill>
                  <a:schemeClr val="bg1"/>
                </a:solidFill>
                <a:effectLst>
                  <a:glow rad="127000">
                    <a:srgbClr val="474062"/>
                  </a:glow>
                  <a:outerShdw blurRad="38100" dist="38100" dir="2700000" algn="tl">
                    <a:srgbClr val="000000">
                      <a:alpha val="43137"/>
                    </a:srgbClr>
                  </a:outerShdw>
                </a:effectLst>
              </a:rPr>
              <a:t>здатна</a:t>
            </a:r>
            <a:r>
              <a:rPr lang="ru-RU" sz="2000" b="1" dirty="0">
                <a:solidFill>
                  <a:schemeClr val="bg1"/>
                </a:solidFill>
                <a:effectLst>
                  <a:glow rad="127000">
                    <a:srgbClr val="474062"/>
                  </a:glow>
                  <a:outerShdw blurRad="38100" dist="38100" dir="2700000" algn="tl">
                    <a:srgbClr val="000000">
                      <a:alpha val="43137"/>
                    </a:srgbClr>
                  </a:outerShdw>
                </a:effectLst>
              </a:rPr>
              <a:t> правильно </a:t>
            </a:r>
            <a:r>
              <a:rPr lang="ru-RU" sz="2000" b="1" dirty="0" err="1">
                <a:solidFill>
                  <a:schemeClr val="bg1"/>
                </a:solidFill>
                <a:effectLst>
                  <a:glow rad="127000">
                    <a:srgbClr val="474062"/>
                  </a:glow>
                  <a:outerShdw blurRad="38100" dist="38100" dir="2700000" algn="tl">
                    <a:srgbClr val="000000">
                      <a:alpha val="43137"/>
                    </a:srgbClr>
                  </a:outerShdw>
                </a:effectLst>
              </a:rPr>
              <a:t>витлумачити</a:t>
            </a:r>
            <a:r>
              <a:rPr lang="ru-RU" sz="2000" b="1" dirty="0">
                <a:solidFill>
                  <a:schemeClr val="bg1"/>
                </a:solidFill>
                <a:effectLst>
                  <a:glow rad="127000">
                    <a:srgbClr val="474062"/>
                  </a:glow>
                  <a:outerShdw blurRad="38100" dist="38100" dir="2700000" algn="tl">
                    <a:srgbClr val="000000">
                      <a:alpha val="43137"/>
                    </a:srgbClr>
                  </a:outerShdw>
                </a:effectLst>
              </a:rPr>
              <a:t> </a:t>
            </a:r>
            <a:r>
              <a:rPr lang="ru-RU" sz="2000" b="1" dirty="0" err="1">
                <a:solidFill>
                  <a:schemeClr val="bg1"/>
                </a:solidFill>
                <a:effectLst>
                  <a:glow rad="127000">
                    <a:srgbClr val="474062"/>
                  </a:glow>
                  <a:outerShdw blurRad="38100" dist="38100" dir="2700000" algn="tl">
                    <a:srgbClr val="000000">
                      <a:alpha val="43137"/>
                    </a:srgbClr>
                  </a:outerShdw>
                </a:effectLst>
              </a:rPr>
              <a:t>Біблію</a:t>
            </a:r>
            <a:r>
              <a:rPr lang="ru-RU" sz="2000" b="1" dirty="0">
                <a:solidFill>
                  <a:schemeClr val="bg1"/>
                </a:solidFill>
                <a:effectLst>
                  <a:glow rad="127000">
                    <a:srgbClr val="474062"/>
                  </a:glow>
                  <a:outerShdw blurRad="38100" dist="38100" dir="2700000" algn="tl">
                    <a:srgbClr val="000000">
                      <a:alpha val="43137"/>
                    </a:srgbClr>
                  </a:outerShdw>
                </a:effectLst>
              </a:rPr>
              <a:t>, тому </a:t>
            </a:r>
            <a:r>
              <a:rPr lang="ru-RU" sz="2000" b="1" dirty="0" err="1">
                <a:solidFill>
                  <a:schemeClr val="bg1"/>
                </a:solidFill>
                <a:effectLst>
                  <a:glow rad="127000">
                    <a:srgbClr val="474062"/>
                  </a:glow>
                  <a:outerShdw blurRad="38100" dist="38100" dir="2700000" algn="tl">
                    <a:srgbClr val="000000">
                      <a:alpha val="43137"/>
                    </a:srgbClr>
                  </a:outerShdw>
                </a:effectLst>
              </a:rPr>
              <a:t>що</a:t>
            </a:r>
            <a:r>
              <a:rPr lang="ru-RU" sz="2000" b="1" dirty="0">
                <a:solidFill>
                  <a:schemeClr val="bg1"/>
                </a:solidFill>
                <a:effectLst>
                  <a:glow rad="127000">
                    <a:srgbClr val="474062"/>
                  </a:glow>
                  <a:outerShdw blurRad="38100" dist="38100" dir="2700000" algn="tl">
                    <a:srgbClr val="000000">
                      <a:alpha val="43137"/>
                    </a:srgbClr>
                  </a:outerShdw>
                </a:effectLst>
              </a:rPr>
              <a:t> «</a:t>
            </a:r>
            <a:r>
              <a:rPr lang="ru-RU" sz="2000" b="1" dirty="0" err="1">
                <a:solidFill>
                  <a:schemeClr val="bg1"/>
                </a:solidFill>
                <a:effectLst>
                  <a:glow rad="127000">
                    <a:srgbClr val="474062"/>
                  </a:glow>
                  <a:outerShdw blurRad="38100" dist="38100" dir="2700000" algn="tl">
                    <a:srgbClr val="000000">
                      <a:alpha val="43137"/>
                    </a:srgbClr>
                  </a:outerShdw>
                </a:effectLst>
              </a:rPr>
              <a:t>хто</a:t>
            </a:r>
            <a:r>
              <a:rPr lang="ru-RU" sz="2000" b="1" dirty="0">
                <a:solidFill>
                  <a:schemeClr val="bg1"/>
                </a:solidFill>
                <a:effectLst>
                  <a:glow rad="127000">
                    <a:srgbClr val="474062"/>
                  </a:glow>
                  <a:outerShdw blurRad="38100" dist="38100" dir="2700000" algn="tl">
                    <a:srgbClr val="000000">
                      <a:alpha val="43137"/>
                    </a:srgbClr>
                  </a:outerShdw>
                </a:effectLst>
              </a:rPr>
              <a:t> не </a:t>
            </a:r>
            <a:r>
              <a:rPr lang="ru-RU" sz="2000" b="1" dirty="0" err="1">
                <a:solidFill>
                  <a:schemeClr val="bg1"/>
                </a:solidFill>
                <a:effectLst>
                  <a:glow rad="127000">
                    <a:srgbClr val="474062"/>
                  </a:glow>
                  <a:outerShdw blurRad="38100" dist="38100" dir="2700000" algn="tl">
                    <a:srgbClr val="000000">
                      <a:alpha val="43137"/>
                    </a:srgbClr>
                  </a:outerShdw>
                </a:effectLst>
              </a:rPr>
              <a:t>має</a:t>
            </a:r>
            <a:r>
              <a:rPr lang="ru-RU" sz="2000" b="1" dirty="0">
                <a:solidFill>
                  <a:schemeClr val="bg1"/>
                </a:solidFill>
                <a:effectLst>
                  <a:glow rad="127000">
                    <a:srgbClr val="474062"/>
                  </a:glow>
                  <a:outerShdw blurRad="38100" dist="38100" dir="2700000" algn="tl">
                    <a:srgbClr val="000000">
                      <a:alpha val="43137"/>
                    </a:srgbClr>
                  </a:outerShdw>
                </a:effectLst>
              </a:rPr>
              <a:t> Духа, той не </a:t>
            </a:r>
            <a:r>
              <a:rPr lang="ru-RU" sz="2000" b="1" dirty="0" err="1">
                <a:solidFill>
                  <a:schemeClr val="bg1"/>
                </a:solidFill>
                <a:effectLst>
                  <a:glow rad="127000">
                    <a:srgbClr val="474062"/>
                  </a:glow>
                  <a:outerShdw blurRad="38100" dist="38100" dir="2700000" algn="tl">
                    <a:srgbClr val="000000">
                      <a:alpha val="43137"/>
                    </a:srgbClr>
                  </a:outerShdw>
                </a:effectLst>
              </a:rPr>
              <a:t>приймає</a:t>
            </a:r>
            <a:r>
              <a:rPr lang="ru-RU" sz="2000" b="1" dirty="0">
                <a:solidFill>
                  <a:schemeClr val="bg1"/>
                </a:solidFill>
                <a:effectLst>
                  <a:glow rad="127000">
                    <a:srgbClr val="474062"/>
                  </a:glow>
                  <a:outerShdw blurRad="38100" dist="38100" dir="2700000" algn="tl">
                    <a:srgbClr val="000000">
                      <a:alpha val="43137"/>
                    </a:srgbClr>
                  </a:outerShdw>
                </a:effectLst>
              </a:rPr>
              <a:t> того, </a:t>
            </a:r>
            <a:r>
              <a:rPr lang="ru-RU" sz="2000" b="1" dirty="0" err="1">
                <a:solidFill>
                  <a:schemeClr val="bg1"/>
                </a:solidFill>
                <a:effectLst>
                  <a:glow rad="127000">
                    <a:srgbClr val="474062"/>
                  </a:glow>
                  <a:outerShdw blurRad="38100" dist="38100" dir="2700000" algn="tl">
                    <a:srgbClr val="000000">
                      <a:alpha val="43137"/>
                    </a:srgbClr>
                  </a:outerShdw>
                </a:effectLst>
              </a:rPr>
              <a:t>що</a:t>
            </a:r>
            <a:r>
              <a:rPr lang="ru-RU" sz="2000" b="1" dirty="0">
                <a:solidFill>
                  <a:schemeClr val="bg1"/>
                </a:solidFill>
                <a:effectLst>
                  <a:glow rad="127000">
                    <a:srgbClr val="474062"/>
                  </a:glow>
                  <a:outerShdw blurRad="38100" dist="38100" dir="2700000" algn="tl">
                    <a:srgbClr val="000000">
                      <a:alpha val="43137"/>
                    </a:srgbClr>
                  </a:outerShdw>
                </a:effectLst>
              </a:rPr>
              <a:t> походить </a:t>
            </a:r>
            <a:r>
              <a:rPr lang="ru-RU" sz="2000" b="1" dirty="0" err="1">
                <a:solidFill>
                  <a:schemeClr val="bg1"/>
                </a:solidFill>
                <a:effectLst>
                  <a:glow rad="127000">
                    <a:srgbClr val="474062"/>
                  </a:glow>
                  <a:outerShdw blurRad="38100" dist="38100" dir="2700000" algn="tl">
                    <a:srgbClr val="000000">
                      <a:alpha val="43137"/>
                    </a:srgbClr>
                  </a:outerShdw>
                </a:effectLst>
              </a:rPr>
              <a:t>від</a:t>
            </a:r>
            <a:r>
              <a:rPr lang="ru-RU" sz="2000" b="1" dirty="0">
                <a:solidFill>
                  <a:schemeClr val="bg1"/>
                </a:solidFill>
                <a:effectLst>
                  <a:glow rad="127000">
                    <a:srgbClr val="474062"/>
                  </a:glow>
                  <a:outerShdw blurRad="38100" dist="38100" dir="2700000" algn="tl">
                    <a:srgbClr val="000000">
                      <a:alpha val="43137"/>
                    </a:srgbClr>
                  </a:outerShdw>
                </a:effectLst>
              </a:rPr>
              <a:t> Духа </a:t>
            </a:r>
            <a:r>
              <a:rPr lang="ru-RU" sz="2000" b="1" dirty="0" err="1">
                <a:solidFill>
                  <a:schemeClr val="bg1"/>
                </a:solidFill>
                <a:effectLst>
                  <a:glow rad="127000">
                    <a:srgbClr val="474062"/>
                  </a:glow>
                  <a:outerShdw blurRad="38100" dist="38100" dir="2700000" algn="tl">
                    <a:srgbClr val="000000">
                      <a:alpha val="43137"/>
                    </a:srgbClr>
                  </a:outerShdw>
                </a:effectLst>
              </a:rPr>
              <a:t>Божого</a:t>
            </a:r>
            <a:r>
              <a:rPr lang="ru-RU" sz="2000" b="1" dirty="0">
                <a:solidFill>
                  <a:schemeClr val="bg1"/>
                </a:solidFill>
                <a:effectLst>
                  <a:glow rad="127000">
                    <a:srgbClr val="474062"/>
                  </a:glow>
                  <a:outerShdw blurRad="38100" dist="38100" dir="2700000" algn="tl">
                    <a:srgbClr val="000000">
                      <a:alpha val="43137"/>
                    </a:srgbClr>
                  </a:outerShdw>
                </a:effectLst>
              </a:rPr>
              <a:t>, </a:t>
            </a:r>
            <a:r>
              <a:rPr lang="ru-RU" sz="2000" b="1" dirty="0" err="1">
                <a:solidFill>
                  <a:schemeClr val="bg1"/>
                </a:solidFill>
                <a:effectLst>
                  <a:glow rad="127000">
                    <a:srgbClr val="474062"/>
                  </a:glow>
                  <a:outerShdw blurRad="38100" dist="38100" dir="2700000" algn="tl">
                    <a:srgbClr val="000000">
                      <a:alpha val="43137"/>
                    </a:srgbClr>
                  </a:outerShdw>
                </a:effectLst>
              </a:rPr>
              <a:t>бо</a:t>
            </a:r>
            <a:r>
              <a:rPr lang="ru-RU" sz="2000" b="1" dirty="0">
                <a:solidFill>
                  <a:schemeClr val="bg1"/>
                </a:solidFill>
                <a:effectLst>
                  <a:glow rad="127000">
                    <a:srgbClr val="474062"/>
                  </a:glow>
                  <a:outerShdw blurRad="38100" dist="38100" dir="2700000" algn="tl">
                    <a:srgbClr val="000000">
                      <a:alpha val="43137"/>
                    </a:srgbClr>
                  </a:outerShdw>
                </a:effectLst>
              </a:rPr>
              <a:t> для </a:t>
            </a:r>
            <a:r>
              <a:rPr lang="ru-RU" sz="2000" b="1" dirty="0" err="1">
                <a:solidFill>
                  <a:schemeClr val="bg1"/>
                </a:solidFill>
                <a:effectLst>
                  <a:glow rad="127000">
                    <a:srgbClr val="474062"/>
                  </a:glow>
                  <a:outerShdw blurRad="38100" dist="38100" dir="2700000" algn="tl">
                    <a:srgbClr val="000000">
                      <a:alpha val="43137"/>
                    </a:srgbClr>
                  </a:outerShdw>
                </a:effectLst>
              </a:rPr>
              <a:t>нього</a:t>
            </a:r>
            <a:r>
              <a:rPr lang="ru-RU" sz="2000" b="1" dirty="0">
                <a:solidFill>
                  <a:schemeClr val="bg1"/>
                </a:solidFill>
                <a:effectLst>
                  <a:glow rad="127000">
                    <a:srgbClr val="474062"/>
                  </a:glow>
                  <a:outerShdw blurRad="38100" dist="38100" dir="2700000" algn="tl">
                    <a:srgbClr val="000000">
                      <a:alpha val="43137"/>
                    </a:srgbClr>
                  </a:outerShdw>
                </a:effectLst>
              </a:rPr>
              <a:t> </a:t>
            </a:r>
            <a:r>
              <a:rPr lang="ru-RU" sz="2000" b="1" dirty="0" err="1">
                <a:solidFill>
                  <a:schemeClr val="bg1"/>
                </a:solidFill>
                <a:effectLst>
                  <a:glow rad="127000">
                    <a:srgbClr val="474062"/>
                  </a:glow>
                  <a:outerShdw blurRad="38100" dist="38100" dir="2700000" algn="tl">
                    <a:srgbClr val="000000">
                      <a:alpha val="43137"/>
                    </a:srgbClr>
                  </a:outerShdw>
                </a:effectLst>
              </a:rPr>
              <a:t>це</a:t>
            </a:r>
            <a:r>
              <a:rPr lang="ru-RU" sz="2000" b="1" dirty="0">
                <a:solidFill>
                  <a:schemeClr val="bg1"/>
                </a:solidFill>
                <a:effectLst>
                  <a:glow rad="127000">
                    <a:srgbClr val="474062"/>
                  </a:glow>
                  <a:outerShdw blurRad="38100" dist="38100" dir="2700000" algn="tl">
                    <a:srgbClr val="000000">
                      <a:alpha val="43137"/>
                    </a:srgbClr>
                  </a:outerShdw>
                </a:effectLst>
              </a:rPr>
              <a:t> </a:t>
            </a:r>
            <a:r>
              <a:rPr lang="ru-RU" sz="2000" b="1" dirty="0" err="1">
                <a:solidFill>
                  <a:schemeClr val="bg1"/>
                </a:solidFill>
                <a:effectLst>
                  <a:glow rad="127000">
                    <a:srgbClr val="474062"/>
                  </a:glow>
                  <a:outerShdw blurRad="38100" dist="38100" dir="2700000" algn="tl">
                    <a:srgbClr val="000000">
                      <a:alpha val="43137"/>
                    </a:srgbClr>
                  </a:outerShdw>
                </a:effectLst>
              </a:rPr>
              <a:t>глупота</a:t>
            </a:r>
            <a:r>
              <a:rPr lang="ru-RU" sz="2000" b="1" dirty="0">
                <a:solidFill>
                  <a:schemeClr val="bg1"/>
                </a:solidFill>
                <a:effectLst>
                  <a:glow rad="127000">
                    <a:srgbClr val="474062"/>
                  </a:glow>
                  <a:outerShdw blurRad="38100" dist="38100" dir="2700000" algn="tl">
                    <a:srgbClr val="000000">
                      <a:alpha val="43137"/>
                    </a:srgbClr>
                  </a:outerShdw>
                </a:effectLst>
              </a:rPr>
              <a:t>. </a:t>
            </a:r>
            <a:r>
              <a:rPr lang="ru-RU" sz="2000" b="1" dirty="0" err="1">
                <a:solidFill>
                  <a:schemeClr val="bg1"/>
                </a:solidFill>
                <a:effectLst>
                  <a:glow rad="127000">
                    <a:srgbClr val="474062"/>
                  </a:glow>
                  <a:outerShdw blurRad="38100" dist="38100" dir="2700000" algn="tl">
                    <a:srgbClr val="000000">
                      <a:alpha val="43137"/>
                    </a:srgbClr>
                  </a:outerShdw>
                </a:effectLst>
              </a:rPr>
              <a:t>Він</a:t>
            </a:r>
            <a:r>
              <a:rPr lang="ru-RU" sz="2000" b="1" dirty="0">
                <a:solidFill>
                  <a:schemeClr val="bg1"/>
                </a:solidFill>
                <a:effectLst>
                  <a:glow rad="127000">
                    <a:srgbClr val="474062"/>
                  </a:glow>
                  <a:outerShdw blurRad="38100" dist="38100" dir="2700000" algn="tl">
                    <a:srgbClr val="000000">
                      <a:alpha val="43137"/>
                    </a:srgbClr>
                  </a:outerShdw>
                </a:effectLst>
              </a:rPr>
              <a:t> не </a:t>
            </a:r>
            <a:r>
              <a:rPr lang="ru-RU" sz="2000" b="1" dirty="0" err="1">
                <a:solidFill>
                  <a:schemeClr val="bg1"/>
                </a:solidFill>
                <a:effectLst>
                  <a:glow rad="127000">
                    <a:srgbClr val="474062"/>
                  </a:glow>
                  <a:outerShdw blurRad="38100" dist="38100" dir="2700000" algn="tl">
                    <a:srgbClr val="000000">
                      <a:alpha val="43137"/>
                    </a:srgbClr>
                  </a:outerShdw>
                </a:effectLst>
              </a:rPr>
              <a:t>може</a:t>
            </a:r>
            <a:r>
              <a:rPr lang="ru-RU" sz="2000" b="1" dirty="0">
                <a:solidFill>
                  <a:schemeClr val="bg1"/>
                </a:solidFill>
                <a:effectLst>
                  <a:glow rad="127000">
                    <a:srgbClr val="474062"/>
                  </a:glow>
                  <a:outerShdw blurRad="38100" dist="38100" dir="2700000" algn="tl">
                    <a:srgbClr val="000000">
                      <a:alpha val="43137"/>
                    </a:srgbClr>
                  </a:outerShdw>
                </a:effectLst>
              </a:rPr>
              <a:t> </a:t>
            </a:r>
            <a:r>
              <a:rPr lang="ru-RU" sz="2000" b="1" dirty="0" err="1">
                <a:solidFill>
                  <a:schemeClr val="bg1"/>
                </a:solidFill>
                <a:effectLst>
                  <a:glow rad="127000">
                    <a:srgbClr val="474062"/>
                  </a:glow>
                  <a:outerShdw blurRad="38100" dist="38100" dir="2700000" algn="tl">
                    <a:srgbClr val="000000">
                      <a:alpha val="43137"/>
                    </a:srgbClr>
                  </a:outerShdw>
                </a:effectLst>
              </a:rPr>
              <a:t>зрозуміти</a:t>
            </a:r>
            <a:r>
              <a:rPr lang="ru-RU" sz="2000" b="1" dirty="0">
                <a:solidFill>
                  <a:schemeClr val="bg1"/>
                </a:solidFill>
                <a:effectLst>
                  <a:glow rad="127000">
                    <a:srgbClr val="474062"/>
                  </a:glow>
                  <a:outerShdw blurRad="38100" dist="38100" dir="2700000" algn="tl">
                    <a:srgbClr val="000000">
                      <a:alpha val="43137"/>
                    </a:srgbClr>
                  </a:outerShdw>
                </a:effectLst>
              </a:rPr>
              <a:t> </a:t>
            </a:r>
            <a:r>
              <a:rPr lang="ru-RU" sz="2000" b="1" dirty="0" err="1">
                <a:solidFill>
                  <a:schemeClr val="bg1"/>
                </a:solidFill>
                <a:effectLst>
                  <a:glow rad="127000">
                    <a:srgbClr val="474062"/>
                  </a:glow>
                  <a:outerShdw blurRad="38100" dist="38100" dir="2700000" algn="tl">
                    <a:srgbClr val="000000">
                      <a:alpha val="43137"/>
                    </a:srgbClr>
                  </a:outerShdw>
                </a:effectLst>
              </a:rPr>
              <a:t>цього</a:t>
            </a:r>
            <a:r>
              <a:rPr lang="ru-RU" sz="2000" b="1" dirty="0">
                <a:solidFill>
                  <a:schemeClr val="bg1"/>
                </a:solidFill>
                <a:effectLst>
                  <a:glow rad="127000">
                    <a:srgbClr val="474062"/>
                  </a:glow>
                  <a:outerShdw blurRad="38100" dist="38100" dir="2700000" algn="tl">
                    <a:srgbClr val="000000">
                      <a:alpha val="43137"/>
                    </a:srgbClr>
                  </a:outerShdw>
                </a:effectLst>
              </a:rPr>
              <a:t>, тому </a:t>
            </a:r>
            <a:r>
              <a:rPr lang="ru-RU" sz="2000" b="1" dirty="0" err="1">
                <a:solidFill>
                  <a:schemeClr val="bg1"/>
                </a:solidFill>
                <a:effectLst>
                  <a:glow rad="127000">
                    <a:srgbClr val="474062"/>
                  </a:glow>
                  <a:outerShdw blurRad="38100" dist="38100" dir="2700000" algn="tl">
                    <a:srgbClr val="000000">
                      <a:alpha val="43137"/>
                    </a:srgbClr>
                  </a:outerShdw>
                </a:effectLst>
              </a:rPr>
              <a:t>що</a:t>
            </a:r>
            <a:r>
              <a:rPr lang="ru-RU" sz="2000" b="1" dirty="0">
                <a:solidFill>
                  <a:schemeClr val="bg1"/>
                </a:solidFill>
                <a:effectLst>
                  <a:glow rad="127000">
                    <a:srgbClr val="474062"/>
                  </a:glow>
                  <a:outerShdw blurRad="38100" dist="38100" dir="2700000" algn="tl">
                    <a:srgbClr val="000000">
                      <a:alpha val="43137"/>
                    </a:srgbClr>
                  </a:outerShdw>
                </a:effectLst>
              </a:rPr>
              <a:t> </a:t>
            </a:r>
            <a:r>
              <a:rPr lang="ru-RU" sz="2000" b="1" dirty="0" err="1">
                <a:solidFill>
                  <a:schemeClr val="bg1"/>
                </a:solidFill>
                <a:effectLst>
                  <a:glow rad="127000">
                    <a:srgbClr val="474062"/>
                  </a:glow>
                  <a:outerShdw blurRad="38100" dist="38100" dir="2700000" algn="tl">
                    <a:srgbClr val="000000">
                      <a:alpha val="43137"/>
                    </a:srgbClr>
                  </a:outerShdw>
                </a:effectLst>
              </a:rPr>
              <a:t>це</a:t>
            </a:r>
            <a:r>
              <a:rPr lang="ru-RU" sz="2000" b="1" dirty="0">
                <a:solidFill>
                  <a:schemeClr val="bg1"/>
                </a:solidFill>
                <a:effectLst>
                  <a:glow rad="127000">
                    <a:srgbClr val="474062"/>
                  </a:glow>
                  <a:outerShdw blurRad="38100" dist="38100" dir="2700000" algn="tl">
                    <a:srgbClr val="000000">
                      <a:alpha val="43137"/>
                    </a:srgbClr>
                  </a:outerShdw>
                </a:effectLst>
              </a:rPr>
              <a:t> </a:t>
            </a:r>
            <a:r>
              <a:rPr lang="ru-RU" sz="2000" b="1" dirty="0" err="1">
                <a:solidFill>
                  <a:schemeClr val="bg1"/>
                </a:solidFill>
                <a:effectLst>
                  <a:glow rad="127000">
                    <a:srgbClr val="474062"/>
                  </a:glow>
                  <a:outerShdw blurRad="38100" dist="38100" dir="2700000" algn="tl">
                    <a:srgbClr val="000000">
                      <a:alpha val="43137"/>
                    </a:srgbClr>
                  </a:outerShdw>
                </a:effectLst>
              </a:rPr>
              <a:t>потрібно</a:t>
            </a:r>
            <a:r>
              <a:rPr lang="ru-RU" sz="2000" b="1" dirty="0">
                <a:solidFill>
                  <a:schemeClr val="bg1"/>
                </a:solidFill>
                <a:effectLst>
                  <a:glow rad="127000">
                    <a:srgbClr val="474062"/>
                  </a:glow>
                  <a:outerShdw blurRad="38100" dist="38100" dir="2700000" algn="tl">
                    <a:srgbClr val="000000">
                      <a:alpha val="43137"/>
                    </a:srgbClr>
                  </a:outerShdw>
                </a:effectLst>
              </a:rPr>
              <a:t> </a:t>
            </a:r>
            <a:r>
              <a:rPr lang="ru-RU" sz="2000" b="1" dirty="0" err="1">
                <a:solidFill>
                  <a:schemeClr val="bg1"/>
                </a:solidFill>
                <a:effectLst>
                  <a:glow rad="127000">
                    <a:srgbClr val="474062"/>
                  </a:glow>
                  <a:outerShdw blurRad="38100" dist="38100" dir="2700000" algn="tl">
                    <a:srgbClr val="000000">
                      <a:alpha val="43137"/>
                    </a:srgbClr>
                  </a:outerShdw>
                </a:effectLst>
              </a:rPr>
              <a:t>розпізнати</a:t>
            </a:r>
            <a:r>
              <a:rPr lang="ru-RU" sz="2000" b="1" dirty="0">
                <a:solidFill>
                  <a:schemeClr val="bg1"/>
                </a:solidFill>
                <a:effectLst>
                  <a:glow rad="127000">
                    <a:srgbClr val="474062"/>
                  </a:glow>
                  <a:outerShdw blurRad="38100" dist="38100" dir="2700000" algn="tl">
                    <a:srgbClr val="000000">
                      <a:alpha val="43137"/>
                    </a:srgbClr>
                  </a:outerShdw>
                </a:effectLst>
              </a:rPr>
              <a:t> духовно» (1Кор. 2:14 NIV).</a:t>
            </a:r>
            <a:endParaRPr lang="es-ES" sz="2000" b="1" dirty="0">
              <a:solidFill>
                <a:schemeClr val="bg1"/>
              </a:solidFill>
              <a:effectLst>
                <a:glow rad="127000">
                  <a:srgbClr val="474062"/>
                </a:glow>
                <a:outerShdw blurRad="38100" dist="38100" dir="2700000" algn="tl">
                  <a:srgbClr val="000000">
                    <a:alpha val="43137"/>
                  </a:srgbClr>
                </a:outerShdw>
              </a:effectLst>
            </a:endParaRPr>
          </a:p>
        </p:txBody>
      </p:sp>
      <p:pic>
        <p:nvPicPr>
          <p:cNvPr id="14" name="Imagen 13" descr="Un dibujo de un grupo de personas en una montaña&#10;&#10;Descripción generada automáticamente con confianza baja">
            <a:extLst>
              <a:ext uri="{FF2B5EF4-FFF2-40B4-BE49-F238E27FC236}">
                <a16:creationId xmlns:a16="http://schemas.microsoft.com/office/drawing/2014/main" id="{AC70E91D-9D5C-1E27-E41F-26D0D8E61C68}"/>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34039" y="102691"/>
            <a:ext cx="2502158" cy="1006262"/>
          </a:xfrm>
          <a:prstGeom prst="rect">
            <a:avLst/>
          </a:prstGeom>
          <a:ln w="38100" cap="sq">
            <a:solidFill>
              <a:schemeClr val="accent4">
                <a:lumMod val="60000"/>
                <a:lumOff val="40000"/>
              </a:schemeClr>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slope"/>
          </a:sp3d>
        </p:spPr>
      </p:pic>
      <p:sp>
        <p:nvSpPr>
          <p:cNvPr id="7" name="CuadroTexto 6">
            <a:extLst>
              <a:ext uri="{FF2B5EF4-FFF2-40B4-BE49-F238E27FC236}">
                <a16:creationId xmlns:a16="http://schemas.microsoft.com/office/drawing/2014/main" id="{93B30672-D355-E2DF-D3F3-7EF510DD4130}"/>
              </a:ext>
            </a:extLst>
          </p:cNvPr>
          <p:cNvSpPr txBox="1"/>
          <p:nvPr/>
        </p:nvSpPr>
        <p:spPr>
          <a:xfrm>
            <a:off x="4204444" y="6080053"/>
            <a:ext cx="7987551" cy="707886"/>
          </a:xfrm>
          <a:prstGeom prst="rect">
            <a:avLst/>
          </a:prstGeom>
          <a:noFill/>
        </p:spPr>
        <p:txBody>
          <a:bodyPr wrap="square">
            <a:spAutoFit/>
          </a:bodyPr>
          <a:lstStyle/>
          <a:p>
            <a:pPr>
              <a:spcBef>
                <a:spcPts val="600"/>
              </a:spcBef>
            </a:pPr>
            <a:r>
              <a:rPr lang="ru-RU" sz="2000" b="1" dirty="0">
                <a:solidFill>
                  <a:schemeClr val="bg1"/>
                </a:solidFill>
                <a:effectLst>
                  <a:glow rad="127000">
                    <a:srgbClr val="474062"/>
                  </a:glow>
                  <a:outerShdw blurRad="38100" dist="38100" dir="2700000" algn="tl">
                    <a:srgbClr val="000000">
                      <a:alpha val="43137"/>
                    </a:srgbClr>
                  </a:outerShdw>
                </a:effectLst>
              </a:rPr>
              <a:t>Без </a:t>
            </a:r>
            <a:r>
              <a:rPr lang="ru-RU" sz="2000" b="1" dirty="0" err="1">
                <a:solidFill>
                  <a:schemeClr val="bg1"/>
                </a:solidFill>
                <a:effectLst>
                  <a:glow rad="127000">
                    <a:srgbClr val="474062"/>
                  </a:glow>
                  <a:outerShdw blurRad="38100" dist="38100" dir="2700000" algn="tl">
                    <a:srgbClr val="000000">
                      <a:alpha val="43137"/>
                    </a:srgbClr>
                  </a:outerShdw>
                </a:effectLst>
              </a:rPr>
              <a:t>сумніву</a:t>
            </a:r>
            <a:r>
              <a:rPr lang="ru-RU" sz="2000" b="1" dirty="0">
                <a:solidFill>
                  <a:schemeClr val="bg1"/>
                </a:solidFill>
                <a:effectLst>
                  <a:glow rad="127000">
                    <a:srgbClr val="474062"/>
                  </a:glow>
                  <a:outerShdw blurRad="38100" dist="38100" dir="2700000" algn="tl">
                    <a:srgbClr val="000000">
                      <a:alpha val="43137"/>
                    </a:srgbClr>
                  </a:outerShdw>
                </a:effectLst>
              </a:rPr>
              <a:t>, ворог </a:t>
            </a:r>
            <a:r>
              <a:rPr lang="ru-RU" sz="2000" b="1" dirty="0" err="1">
                <a:solidFill>
                  <a:schemeClr val="bg1"/>
                </a:solidFill>
                <a:effectLst>
                  <a:glow rad="127000">
                    <a:srgbClr val="474062"/>
                  </a:glow>
                  <a:outerShdw blurRad="38100" dist="38100" dir="2700000" algn="tl">
                    <a:srgbClr val="000000">
                      <a:alpha val="43137"/>
                    </a:srgbClr>
                  </a:outerShdw>
                </a:effectLst>
              </a:rPr>
              <a:t>вигадує</a:t>
            </a:r>
            <a:r>
              <a:rPr lang="ru-RU" sz="2000" b="1" dirty="0">
                <a:solidFill>
                  <a:schemeClr val="bg1"/>
                </a:solidFill>
                <a:effectLst>
                  <a:glow rad="127000">
                    <a:srgbClr val="474062"/>
                  </a:glow>
                  <a:outerShdw blurRad="38100" dist="38100" dir="2700000" algn="tl">
                    <a:srgbClr val="000000">
                      <a:alpha val="43137"/>
                    </a:srgbClr>
                  </a:outerShdw>
                </a:effectLst>
              </a:rPr>
              <a:t> шляхи, </a:t>
            </a:r>
            <a:r>
              <a:rPr lang="ru-RU" sz="2000" b="1" dirty="0" err="1">
                <a:solidFill>
                  <a:schemeClr val="bg1"/>
                </a:solidFill>
                <a:effectLst>
                  <a:glow rad="127000">
                    <a:srgbClr val="474062"/>
                  </a:glow>
                  <a:outerShdw blurRad="38100" dist="38100" dir="2700000" algn="tl">
                    <a:srgbClr val="000000">
                      <a:alpha val="43137"/>
                    </a:srgbClr>
                  </a:outerShdw>
                </a:effectLst>
              </a:rPr>
              <a:t>які</a:t>
            </a:r>
            <a:r>
              <a:rPr lang="ru-RU" sz="2000" b="1" dirty="0">
                <a:solidFill>
                  <a:schemeClr val="bg1"/>
                </a:solidFill>
                <a:effectLst>
                  <a:glow rad="127000">
                    <a:srgbClr val="474062"/>
                  </a:glow>
                  <a:outerShdw blurRad="38100" dist="38100" dir="2700000" algn="tl">
                    <a:srgbClr val="000000">
                      <a:alpha val="43137"/>
                    </a:srgbClr>
                  </a:outerShdw>
                </a:effectLst>
              </a:rPr>
              <a:t> </a:t>
            </a:r>
            <a:r>
              <a:rPr lang="ru-RU" sz="2000" b="1" dirty="0" err="1">
                <a:solidFill>
                  <a:schemeClr val="bg1"/>
                </a:solidFill>
                <a:effectLst>
                  <a:glow rad="127000">
                    <a:srgbClr val="474062"/>
                  </a:glow>
                  <a:outerShdw blurRad="38100" dist="38100" dir="2700000" algn="tl">
                    <a:srgbClr val="000000">
                      <a:alpha val="43137"/>
                    </a:srgbClr>
                  </a:outerShdw>
                </a:effectLst>
              </a:rPr>
              <a:t>здаються</a:t>
            </a:r>
            <a:r>
              <a:rPr lang="ru-RU" sz="2000" b="1" dirty="0">
                <a:solidFill>
                  <a:schemeClr val="bg1"/>
                </a:solidFill>
                <a:effectLst>
                  <a:glow rad="127000">
                    <a:srgbClr val="474062"/>
                  </a:glow>
                  <a:outerShdw blurRad="38100" dist="38100" dir="2700000" algn="tl">
                    <a:srgbClr val="000000">
                      <a:alpha val="43137"/>
                    </a:srgbClr>
                  </a:outerShdw>
                </a:effectLst>
              </a:rPr>
              <a:t> </a:t>
            </a:r>
            <a:r>
              <a:rPr lang="ru-RU" sz="2000" b="1" dirty="0" err="1">
                <a:solidFill>
                  <a:schemeClr val="bg1"/>
                </a:solidFill>
                <a:effectLst>
                  <a:glow rad="127000">
                    <a:srgbClr val="474062"/>
                  </a:glow>
                  <a:outerShdw blurRad="38100" dist="38100" dir="2700000" algn="tl">
                    <a:srgbClr val="000000">
                      <a:alpha val="43137"/>
                    </a:srgbClr>
                  </a:outerShdw>
                </a:effectLst>
              </a:rPr>
              <a:t>правильними</a:t>
            </a:r>
            <a:r>
              <a:rPr lang="ru-RU" sz="2000" b="1" dirty="0">
                <a:solidFill>
                  <a:schemeClr val="bg1"/>
                </a:solidFill>
                <a:effectLst>
                  <a:glow rad="127000">
                    <a:srgbClr val="474062"/>
                  </a:glow>
                  <a:outerShdw blurRad="38100" dist="38100" dir="2700000" algn="tl">
                    <a:srgbClr val="000000">
                      <a:alpha val="43137"/>
                    </a:srgbClr>
                  </a:outerShdw>
                </a:effectLst>
              </a:rPr>
              <a:t>, але </a:t>
            </a:r>
            <a:r>
              <a:rPr lang="ru-RU" sz="2000" b="1" dirty="0" err="1">
                <a:solidFill>
                  <a:schemeClr val="bg1"/>
                </a:solidFill>
                <a:effectLst>
                  <a:glow rad="127000">
                    <a:srgbClr val="474062"/>
                  </a:glow>
                  <a:outerShdw blurRad="38100" dist="38100" dir="2700000" algn="tl">
                    <a:srgbClr val="000000">
                      <a:alpha val="43137"/>
                    </a:srgbClr>
                  </a:outerShdw>
                </a:effectLst>
              </a:rPr>
              <a:t>їх</a:t>
            </a:r>
            <a:r>
              <a:rPr lang="ru-RU" sz="2000" b="1" dirty="0">
                <a:solidFill>
                  <a:schemeClr val="bg1"/>
                </a:solidFill>
                <a:effectLst>
                  <a:glow rad="127000">
                    <a:srgbClr val="474062"/>
                  </a:glow>
                  <a:outerShdw blurRad="38100" dist="38100" dir="2700000" algn="tl">
                    <a:srgbClr val="000000">
                      <a:alpha val="43137"/>
                    </a:srgbClr>
                  </a:outerShdw>
                </a:effectLst>
              </a:rPr>
              <a:t> </a:t>
            </a:r>
            <a:r>
              <a:rPr lang="ru-RU" sz="2000" b="1" dirty="0" err="1">
                <a:solidFill>
                  <a:schemeClr val="bg1"/>
                </a:solidFill>
                <a:effectLst>
                  <a:glow rad="127000">
                    <a:srgbClr val="474062"/>
                  </a:glow>
                  <a:outerShdw blurRad="38100" dist="38100" dir="2700000" algn="tl">
                    <a:srgbClr val="000000">
                      <a:alpha val="43137"/>
                    </a:srgbClr>
                  </a:outerShdw>
                </a:effectLst>
              </a:rPr>
              <a:t>кінець</a:t>
            </a:r>
            <a:r>
              <a:rPr lang="ru-RU" sz="2000" b="1" dirty="0">
                <a:solidFill>
                  <a:schemeClr val="bg1"/>
                </a:solidFill>
                <a:effectLst>
                  <a:glow rad="127000">
                    <a:srgbClr val="474062"/>
                  </a:glow>
                  <a:outerShdw blurRad="38100" dist="38100" dir="2700000" algn="tl">
                    <a:srgbClr val="000000">
                      <a:alpha val="43137"/>
                    </a:srgbClr>
                  </a:outerShdw>
                </a:effectLst>
              </a:rPr>
              <a:t> — смерть (</a:t>
            </a:r>
            <a:r>
              <a:rPr lang="ru-RU" sz="2000" b="1" dirty="0" err="1">
                <a:solidFill>
                  <a:schemeClr val="bg1"/>
                </a:solidFill>
                <a:effectLst>
                  <a:glow rad="127000">
                    <a:srgbClr val="474062"/>
                  </a:glow>
                  <a:outerShdw blurRad="38100" dist="38100" dir="2700000" algn="tl">
                    <a:srgbClr val="000000">
                      <a:alpha val="43137"/>
                    </a:srgbClr>
                  </a:outerShdw>
                </a:effectLst>
              </a:rPr>
              <a:t>Прип</a:t>
            </a:r>
            <a:r>
              <a:rPr lang="ru-RU" sz="2000" b="1" dirty="0">
                <a:solidFill>
                  <a:schemeClr val="bg1"/>
                </a:solidFill>
                <a:effectLst>
                  <a:glow rad="127000">
                    <a:srgbClr val="474062"/>
                  </a:glow>
                  <a:outerShdw blurRad="38100" dist="38100" dir="2700000" algn="tl">
                    <a:srgbClr val="000000">
                      <a:alpha val="43137"/>
                    </a:srgbClr>
                  </a:outerShdw>
                </a:effectLst>
              </a:rPr>
              <a:t>. 16:25).</a:t>
            </a:r>
            <a:endParaRPr lang="es-ES" sz="2000" b="1" dirty="0">
              <a:solidFill>
                <a:schemeClr val="bg1"/>
              </a:solidFill>
              <a:effectLst>
                <a:glow rad="127000">
                  <a:srgbClr val="474062"/>
                </a:glow>
                <a:outerShdw blurRad="38100" dist="38100" dir="2700000" algn="tl">
                  <a:srgbClr val="000000">
                    <a:alpha val="43137"/>
                  </a:srgbClr>
                </a:outerShdw>
              </a:effectLst>
            </a:endParaRPr>
          </a:p>
        </p:txBody>
      </p:sp>
      <p:sp>
        <p:nvSpPr>
          <p:cNvPr id="11" name="CuadroTexto 10">
            <a:extLst>
              <a:ext uri="{FF2B5EF4-FFF2-40B4-BE49-F238E27FC236}">
                <a16:creationId xmlns:a16="http://schemas.microsoft.com/office/drawing/2014/main" id="{9E46D20C-B581-4F9C-1054-00B2F69F2C90}"/>
              </a:ext>
            </a:extLst>
          </p:cNvPr>
          <p:cNvSpPr txBox="1"/>
          <p:nvPr/>
        </p:nvSpPr>
        <p:spPr>
          <a:xfrm>
            <a:off x="4204444" y="4734563"/>
            <a:ext cx="7987552" cy="1323439"/>
          </a:xfrm>
          <a:prstGeom prst="rect">
            <a:avLst/>
          </a:prstGeom>
          <a:noFill/>
        </p:spPr>
        <p:txBody>
          <a:bodyPr wrap="square">
            <a:spAutoFit/>
          </a:bodyPr>
          <a:lstStyle/>
          <a:p>
            <a:pPr>
              <a:spcBef>
                <a:spcPts val="600"/>
              </a:spcBef>
            </a:pPr>
            <a:r>
              <a:rPr lang="uk-UA" sz="2000" b="1" dirty="0">
                <a:solidFill>
                  <a:schemeClr val="bg1"/>
                </a:solidFill>
                <a:effectLst>
                  <a:glow rad="127000">
                    <a:srgbClr val="474062"/>
                  </a:glow>
                  <a:outerShdw blurRad="38100" dist="38100" dir="2700000" algn="tl">
                    <a:srgbClr val="000000">
                      <a:alpha val="43137"/>
                    </a:srgbClr>
                  </a:outerShdw>
                </a:effectLst>
              </a:rPr>
              <a:t>Його основний підхід – заперечення чудес і неможливість передбачити майбутнє. За такого підходу, яку користь ми можемо отримати від слова Божого, якщо заперечуватимемо його силу або його здатність знати майбутнє, яке чекає на нас?</a:t>
            </a:r>
            <a:endParaRPr lang="es-ES" sz="2000" b="1" dirty="0">
              <a:solidFill>
                <a:schemeClr val="bg1"/>
              </a:solidFill>
              <a:effectLst>
                <a:glow rad="127000">
                  <a:srgbClr val="474062"/>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017463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6"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1+#ppt_w/2"/>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6"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1+#ppt_w/2"/>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circle(in)">
                                      <p:cBhvr>
                                        <p:cTn id="38" dur="1000"/>
                                        <p:tgtEl>
                                          <p:spTgt spid="8"/>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left)">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left)">
                                      <p:cBhvr>
                                        <p:cTn id="5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12" grpId="0"/>
      <p:bldP spid="7" grpId="0"/>
      <p:bldP spid="11" grpId="0"/>
    </p:bldLst>
  </p:timing>
</p:sld>
</file>

<file path=ppt/theme/theme1.xml><?xml version="1.0" encoding="utf-8"?>
<a:theme xmlns:a="http://schemas.openxmlformats.org/drawingml/2006/main" name="Tema de Office">
  <a:themeElements>
    <a:clrScheme name="Personalizado 6">
      <a:dk1>
        <a:sysClr val="windowText" lastClr="000000"/>
      </a:dk1>
      <a:lt1>
        <a:sysClr val="window" lastClr="FFFFFF"/>
      </a:lt1>
      <a:dk2>
        <a:srgbClr val="44546A"/>
      </a:dk2>
      <a:lt2>
        <a:srgbClr val="E7E6E6"/>
      </a:lt2>
      <a:accent1>
        <a:srgbClr val="4472C4"/>
      </a:accent1>
      <a:accent2>
        <a:srgbClr val="ED7D31"/>
      </a:accent2>
      <a:accent3>
        <a:srgbClr val="FF0066"/>
      </a:accent3>
      <a:accent4>
        <a:srgbClr val="FFC000"/>
      </a:accent4>
      <a:accent5>
        <a:srgbClr val="990099"/>
      </a:accent5>
      <a:accent6>
        <a:srgbClr val="70AD47"/>
      </a:accent6>
      <a:hlink>
        <a:srgbClr val="0563C1"/>
      </a:hlink>
      <a:folHlink>
        <a:srgbClr val="2992FA"/>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532</TotalTime>
  <Words>1298</Words>
  <Application>Microsoft Office PowerPoint</Application>
  <PresentationFormat>Panorámica</PresentationFormat>
  <Paragraphs>57</Paragraphs>
  <Slides>13</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13</vt:i4>
      </vt:variant>
    </vt:vector>
  </HeadingPairs>
  <TitlesOfParts>
    <vt:vector size="20" baseType="lpstr">
      <vt:lpstr>Aptos Display</vt:lpstr>
      <vt:lpstr>Aptos</vt:lpstr>
      <vt:lpstr>Comic Sans MS</vt:lpstr>
      <vt:lpstr>Constantia</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79</cp:revision>
  <dcterms:created xsi:type="dcterms:W3CDTF">2024-03-31T16:03:06Z</dcterms:created>
  <dcterms:modified xsi:type="dcterms:W3CDTF">2024-04-04T19:04:41Z</dcterms:modified>
</cp:coreProperties>
</file>