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8" r:id="rId3"/>
    <p:sldId id="295" r:id="rId4"/>
    <p:sldId id="257" r:id="rId5"/>
    <p:sldId id="258" r:id="rId6"/>
    <p:sldId id="259" r:id="rId7"/>
    <p:sldId id="260" r:id="rId8"/>
    <p:sldId id="261" r:id="rId9"/>
    <p:sldId id="299" r:id="rId10"/>
    <p:sldId id="300" r:id="rId11"/>
    <p:sldId id="264" r:id="rId12"/>
    <p:sldId id="29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2800"/>
    <a:srgbClr val="198CFF"/>
    <a:srgbClr val="AD65BB"/>
    <a:srgbClr val="D4AEDB"/>
    <a:srgbClr val="8E459D"/>
    <a:srgbClr val="95091F"/>
    <a:srgbClr val="BD575B"/>
    <a:srgbClr val="FDCD6C"/>
    <a:srgbClr val="9D2A32"/>
    <a:srgbClr val="98B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E9EB0-8EE3-4409-BA2A-D4325288D5D9}" type="doc">
      <dgm:prSet loTypeId="urn:microsoft.com/office/officeart/2005/8/layout/pList1" loCatId="pictur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F8A5B272-1100-4A68-A44B-108FBECFB3F0}">
      <dgm:prSet custT="1"/>
      <dgm:spPr/>
      <dgm:t>
        <a:bodyPr/>
        <a:lstStyle/>
        <a:p>
          <a:r>
            <a:rPr lang="ru-RU" sz="1800" b="1" dirty="0"/>
            <a:t>Потопив </a:t>
          </a:r>
          <a:r>
            <a:rPr lang="ru-RU" sz="1800" b="1" dirty="0" err="1"/>
            <a:t>єгипетське</a:t>
          </a:r>
          <a:r>
            <a:rPr lang="ru-RU" sz="1800" b="1" dirty="0"/>
            <a:t> </a:t>
          </a:r>
          <a:r>
            <a:rPr lang="ru-RU" sz="1800" b="1" dirty="0" err="1"/>
            <a:t>військо</a:t>
          </a:r>
          <a:r>
            <a:rPr lang="ru-RU" sz="1800" b="1" dirty="0"/>
            <a:t> в Червоному </a:t>
          </a:r>
          <a:r>
            <a:rPr lang="ru-RU" sz="1800" b="1" dirty="0" err="1"/>
            <a:t>морі</a:t>
          </a:r>
          <a:r>
            <a:rPr lang="ru-RU" sz="1800" b="1" dirty="0"/>
            <a:t> (</a:t>
          </a:r>
          <a:r>
            <a:rPr lang="ru-RU" sz="1800" b="1" dirty="0" err="1"/>
            <a:t>Вих</a:t>
          </a:r>
          <a:r>
            <a:rPr lang="ru-RU" sz="1800" b="1" dirty="0"/>
            <a:t>. 14:24-28)</a:t>
          </a:r>
          <a:endParaRPr lang="uk-UA" sz="1800" b="1" dirty="0"/>
        </a:p>
        <a:p>
          <a:endParaRPr lang="es-ES" sz="1800" dirty="0"/>
        </a:p>
      </dgm:t>
    </dgm:pt>
    <dgm:pt modelId="{7024F5D0-A40E-490D-AE15-301C87CB8846}" type="parTrans" cxnId="{373DB31F-644D-409C-985D-B4901E1AF4F7}">
      <dgm:prSet/>
      <dgm:spPr/>
      <dgm:t>
        <a:bodyPr/>
        <a:lstStyle/>
        <a:p>
          <a:endParaRPr lang="es-ES" sz="1800"/>
        </a:p>
      </dgm:t>
    </dgm:pt>
    <dgm:pt modelId="{C06B1E0C-FD97-4E76-87CC-EB58B2720FEF}" type="sibTrans" cxnId="{373DB31F-644D-409C-985D-B4901E1AF4F7}">
      <dgm:prSet/>
      <dgm:spPr/>
      <dgm:t>
        <a:bodyPr/>
        <a:lstStyle/>
        <a:p>
          <a:endParaRPr lang="es-ES" sz="1800"/>
        </a:p>
      </dgm:t>
    </dgm:pt>
    <dgm:pt modelId="{20E327AC-CD4C-4D77-A001-FB8D070D309B}">
      <dgm:prSet custT="1"/>
      <dgm:spPr/>
      <dgm:t>
        <a:bodyPr/>
        <a:lstStyle/>
        <a:p>
          <a:r>
            <a:rPr lang="ru-RU" sz="1800" b="1" dirty="0"/>
            <a:t>Він використав град проти хананеїв</a:t>
          </a:r>
          <a:br>
            <a:rPr lang="es-ES" sz="1800" b="1" dirty="0"/>
          </a:br>
          <a:r>
            <a:rPr lang="uk-UA" sz="1800" b="1" dirty="0"/>
            <a:t>(І.Нав. 10:11)</a:t>
          </a:r>
        </a:p>
        <a:p>
          <a:endParaRPr lang="es-ES" sz="1800" dirty="0"/>
        </a:p>
      </dgm:t>
    </dgm:pt>
    <dgm:pt modelId="{66CF7690-FF12-4C22-A096-483F3E429EE7}" type="parTrans" cxnId="{FE7D5E0E-7FEB-465E-B2E2-250FF05552A1}">
      <dgm:prSet/>
      <dgm:spPr/>
      <dgm:t>
        <a:bodyPr/>
        <a:lstStyle/>
        <a:p>
          <a:endParaRPr lang="es-ES" sz="1800"/>
        </a:p>
      </dgm:t>
    </dgm:pt>
    <dgm:pt modelId="{64E9A306-F87B-432B-BF1C-C886FCCF6942}" type="sibTrans" cxnId="{FE7D5E0E-7FEB-465E-B2E2-250FF05552A1}">
      <dgm:prSet/>
      <dgm:spPr/>
      <dgm:t>
        <a:bodyPr/>
        <a:lstStyle/>
        <a:p>
          <a:endParaRPr lang="es-ES" sz="1800"/>
        </a:p>
      </dgm:t>
    </dgm:pt>
    <dgm:pt modelId="{066BD936-4A5C-4A5B-9DFB-FA7AFA8FBB8C}">
      <dgm:prSet custT="1"/>
      <dgm:spPr/>
      <dgm:t>
        <a:bodyPr/>
        <a:lstStyle/>
        <a:p>
          <a:r>
            <a:rPr lang="ru-RU" sz="1800" b="1" dirty="0"/>
            <a:t>Знищив тих, хто зневажав Ілію </a:t>
          </a:r>
          <a:br>
            <a:rPr lang="es-ES" sz="1800" b="1" dirty="0"/>
          </a:br>
          <a:r>
            <a:rPr lang="ru-RU" sz="1800" b="1" dirty="0"/>
            <a:t>(2 Цар. 1:9-10)</a:t>
          </a:r>
          <a:endParaRPr lang="uk-UA" sz="1800" b="1" dirty="0"/>
        </a:p>
        <a:p>
          <a:endParaRPr lang="es-ES" sz="1800" dirty="0"/>
        </a:p>
      </dgm:t>
    </dgm:pt>
    <dgm:pt modelId="{B887A460-9A2F-42FD-813F-C0E8DC587B18}" type="parTrans" cxnId="{0DF119C4-8142-4CF7-B09D-B504FF7F050C}">
      <dgm:prSet/>
      <dgm:spPr/>
      <dgm:t>
        <a:bodyPr/>
        <a:lstStyle/>
        <a:p>
          <a:endParaRPr lang="es-ES" sz="1800"/>
        </a:p>
      </dgm:t>
    </dgm:pt>
    <dgm:pt modelId="{5C1EED2D-C2FA-4271-BC0B-F621F1C335FF}" type="sibTrans" cxnId="{0DF119C4-8142-4CF7-B09D-B504FF7F050C}">
      <dgm:prSet/>
      <dgm:spPr/>
      <dgm:t>
        <a:bodyPr/>
        <a:lstStyle/>
        <a:p>
          <a:endParaRPr lang="es-ES" sz="1800"/>
        </a:p>
      </dgm:t>
    </dgm:pt>
    <dgm:pt modelId="{0164DC25-2A7F-4F42-8149-766B5618BDD1}">
      <dgm:prSet custT="1"/>
      <dgm:spPr/>
      <dgm:t>
        <a:bodyPr/>
        <a:lstStyle/>
        <a:p>
          <a:r>
            <a:rPr lang="ru-RU" sz="1800" b="1" dirty="0"/>
            <a:t>Він послав ведмедів на тих, хто насміхався з Єлисея</a:t>
          </a:r>
          <a:br>
            <a:rPr lang="es-ES" sz="1800" b="1" dirty="0"/>
          </a:br>
          <a:r>
            <a:rPr lang="uk-UA" sz="1800" b="1" dirty="0"/>
            <a:t>(2 Цар. 2:23-24)</a:t>
          </a:r>
        </a:p>
        <a:p>
          <a:endParaRPr lang="es-ES" sz="1800" dirty="0"/>
        </a:p>
      </dgm:t>
    </dgm:pt>
    <dgm:pt modelId="{9DCF9662-41D8-42B3-BAE7-428197EE5853}" type="parTrans" cxnId="{E1CC3E55-2BAB-4946-A498-DCDDC9AFDA61}">
      <dgm:prSet/>
      <dgm:spPr/>
      <dgm:t>
        <a:bodyPr/>
        <a:lstStyle/>
        <a:p>
          <a:endParaRPr lang="es-ES" sz="1800"/>
        </a:p>
      </dgm:t>
    </dgm:pt>
    <dgm:pt modelId="{8624B09F-A4FF-49C2-9A64-CF32A71A98DF}" type="sibTrans" cxnId="{E1CC3E55-2BAB-4946-A498-DCDDC9AFDA61}">
      <dgm:prSet/>
      <dgm:spPr/>
      <dgm:t>
        <a:bodyPr/>
        <a:lstStyle/>
        <a:p>
          <a:endParaRPr lang="es-ES" sz="1800"/>
        </a:p>
      </dgm:t>
    </dgm:pt>
    <dgm:pt modelId="{BCDA8DC1-3702-4EF8-AE27-E0C5851824D6}">
      <dgm:prSet custT="1"/>
      <dgm:spPr/>
      <dgm:t>
        <a:bodyPr/>
        <a:lstStyle/>
        <a:p>
          <a:r>
            <a:rPr lang="uk-UA" sz="1800" b="1" dirty="0"/>
            <a:t>Він домігся миру, осліпивши сирійську армію (2 Цар. 6:14-23)</a:t>
          </a:r>
        </a:p>
        <a:p>
          <a:endParaRPr lang="es-ES" sz="1800" dirty="0"/>
        </a:p>
      </dgm:t>
    </dgm:pt>
    <dgm:pt modelId="{445A251F-B366-44E1-9844-CC6DD4C30668}" type="parTrans" cxnId="{6348BCA6-AA42-4FCC-8D11-E0B74BB26AD5}">
      <dgm:prSet/>
      <dgm:spPr/>
      <dgm:t>
        <a:bodyPr/>
        <a:lstStyle/>
        <a:p>
          <a:endParaRPr lang="es-ES" sz="1800"/>
        </a:p>
      </dgm:t>
    </dgm:pt>
    <dgm:pt modelId="{C43369F8-43F9-463E-BF06-FF7B58B17CD6}" type="sibTrans" cxnId="{6348BCA6-AA42-4FCC-8D11-E0B74BB26AD5}">
      <dgm:prSet/>
      <dgm:spPr/>
      <dgm:t>
        <a:bodyPr/>
        <a:lstStyle/>
        <a:p>
          <a:endParaRPr lang="es-ES" sz="1800"/>
        </a:p>
      </dgm:t>
    </dgm:pt>
    <dgm:pt modelId="{3FE46F39-A860-4673-84D8-9EF5303EA09F}">
      <dgm:prSet custT="1"/>
      <dgm:spPr/>
      <dgm:t>
        <a:bodyPr/>
        <a:lstStyle/>
        <a:p>
          <a:r>
            <a:rPr lang="uk-UA" sz="1800" b="1" dirty="0"/>
            <a:t>Він змусив </a:t>
          </a:r>
          <a:r>
            <a:rPr lang="uk-UA" sz="1800" b="1" dirty="0" err="1"/>
            <a:t>амонітян</a:t>
          </a:r>
          <a:r>
            <a:rPr lang="uk-UA" sz="1800" b="1" dirty="0"/>
            <a:t> і </a:t>
          </a:r>
          <a:r>
            <a:rPr lang="uk-UA" sz="1800" b="1" dirty="0" err="1"/>
            <a:t>моавітян</a:t>
          </a:r>
          <a:r>
            <a:rPr lang="uk-UA" sz="1800" b="1" dirty="0"/>
            <a:t> воювати між собою (2 </a:t>
          </a:r>
          <a:r>
            <a:rPr lang="uk-UA" sz="1800" b="1" dirty="0" err="1"/>
            <a:t>Хр</a:t>
          </a:r>
          <a:r>
            <a:rPr lang="uk-UA" sz="1800" b="1" dirty="0"/>
            <a:t>. 20:15-17, 22-24).</a:t>
          </a:r>
        </a:p>
        <a:p>
          <a:endParaRPr lang="es-ES" sz="1800" dirty="0"/>
        </a:p>
      </dgm:t>
    </dgm:pt>
    <dgm:pt modelId="{273C54A6-2363-40E8-852C-F83D3014F2E2}" type="parTrans" cxnId="{B6F313CB-A8E0-4E9A-87C6-64E85BBFCA7D}">
      <dgm:prSet/>
      <dgm:spPr/>
      <dgm:t>
        <a:bodyPr/>
        <a:lstStyle/>
        <a:p>
          <a:endParaRPr lang="es-ES" sz="1800"/>
        </a:p>
      </dgm:t>
    </dgm:pt>
    <dgm:pt modelId="{F1BDBF92-6013-407B-AAF3-ED3C56222AED}" type="sibTrans" cxnId="{B6F313CB-A8E0-4E9A-87C6-64E85BBFCA7D}">
      <dgm:prSet/>
      <dgm:spPr/>
      <dgm:t>
        <a:bodyPr/>
        <a:lstStyle/>
        <a:p>
          <a:endParaRPr lang="es-ES" sz="1800"/>
        </a:p>
      </dgm:t>
    </dgm:pt>
    <dgm:pt modelId="{92ED9C57-E453-4DB6-ADAF-0571ADA95636}">
      <dgm:prSet custT="1"/>
      <dgm:spPr/>
      <dgm:t>
        <a:bodyPr/>
        <a:lstStyle/>
        <a:p>
          <a:r>
            <a:rPr lang="ru-RU" sz="1800" b="1" dirty="0" err="1"/>
            <a:t>Він</a:t>
          </a:r>
          <a:r>
            <a:rPr lang="ru-RU" sz="1800" b="1" dirty="0"/>
            <a:t> вбив 185 000 </a:t>
          </a:r>
          <a:r>
            <a:rPr lang="ru-RU" sz="1800" b="1" dirty="0" err="1"/>
            <a:t>ассирійців</a:t>
          </a:r>
          <a:r>
            <a:rPr lang="ru-RU" sz="1800" b="1" dirty="0"/>
            <a:t> за одну </a:t>
          </a:r>
          <a:r>
            <a:rPr lang="ru-RU" sz="1800" b="1" dirty="0" err="1"/>
            <a:t>ніч</a:t>
          </a:r>
          <a:endParaRPr lang="uk-UA" sz="1800" b="1" dirty="0"/>
        </a:p>
        <a:p>
          <a:r>
            <a:rPr lang="uk-UA" sz="1800" b="1" dirty="0"/>
            <a:t>(2 Цар. 19:35)</a:t>
          </a:r>
        </a:p>
        <a:p>
          <a:endParaRPr lang="es-ES" sz="1800" dirty="0"/>
        </a:p>
      </dgm:t>
    </dgm:pt>
    <dgm:pt modelId="{F5801C04-700E-4E81-8249-A03F39E7772E}" type="parTrans" cxnId="{D8472E67-C20B-467C-8763-C2E4C96C0528}">
      <dgm:prSet/>
      <dgm:spPr/>
      <dgm:t>
        <a:bodyPr/>
        <a:lstStyle/>
        <a:p>
          <a:endParaRPr lang="es-ES" sz="1800"/>
        </a:p>
      </dgm:t>
    </dgm:pt>
    <dgm:pt modelId="{5FE2F628-83D3-414D-B287-86B482B27A71}" type="sibTrans" cxnId="{D8472E67-C20B-467C-8763-C2E4C96C0528}">
      <dgm:prSet/>
      <dgm:spPr/>
      <dgm:t>
        <a:bodyPr/>
        <a:lstStyle/>
        <a:p>
          <a:endParaRPr lang="es-ES" sz="1800"/>
        </a:p>
      </dgm:t>
    </dgm:pt>
    <dgm:pt modelId="{784F45F6-6052-4C3E-9A2B-DD674C4BF970}">
      <dgm:prSet custT="1"/>
      <dgm:spPr/>
      <dgm:t>
        <a:bodyPr/>
        <a:lstStyle/>
        <a:p>
          <a:r>
            <a:rPr lang="ru-RU" sz="1800" b="1" dirty="0" err="1"/>
            <a:t>Він</a:t>
          </a:r>
          <a:r>
            <a:rPr lang="ru-RU" sz="1800" b="1" dirty="0"/>
            <a:t> послав </a:t>
          </a:r>
          <a:r>
            <a:rPr lang="ru-RU" sz="1800" b="1" dirty="0" err="1"/>
            <a:t>смертельну</a:t>
          </a:r>
          <a:r>
            <a:rPr lang="ru-RU" sz="1800" b="1" dirty="0"/>
            <a:t> хворобу на </a:t>
          </a:r>
          <a:r>
            <a:rPr lang="ru-RU" sz="1800" b="1" dirty="0" err="1"/>
            <a:t>Ірода</a:t>
          </a:r>
          <a:endParaRPr lang="uk-UA" sz="1800" b="1" dirty="0"/>
        </a:p>
        <a:p>
          <a:r>
            <a:rPr lang="uk-UA" sz="1800" b="1" dirty="0"/>
            <a:t>(Ді. 12:21-23)</a:t>
          </a:r>
        </a:p>
        <a:p>
          <a:endParaRPr lang="es-ES" sz="1800" dirty="0"/>
        </a:p>
      </dgm:t>
    </dgm:pt>
    <dgm:pt modelId="{D5102165-96FD-4297-AAC9-BC00EFF14759}" type="parTrans" cxnId="{D904B59F-D33A-4C49-BAD2-1BEB959F35C0}">
      <dgm:prSet/>
      <dgm:spPr/>
      <dgm:t>
        <a:bodyPr/>
        <a:lstStyle/>
        <a:p>
          <a:endParaRPr lang="es-ES" sz="1800"/>
        </a:p>
      </dgm:t>
    </dgm:pt>
    <dgm:pt modelId="{0AB183FC-2EC2-4F9E-8186-7991C1453FDF}" type="sibTrans" cxnId="{D904B59F-D33A-4C49-BAD2-1BEB959F35C0}">
      <dgm:prSet/>
      <dgm:spPr/>
      <dgm:t>
        <a:bodyPr/>
        <a:lstStyle/>
        <a:p>
          <a:endParaRPr lang="es-ES" sz="1800"/>
        </a:p>
      </dgm:t>
    </dgm:pt>
    <dgm:pt modelId="{B3CE7673-C03D-41EE-B90F-2CF5E520AF04}" type="pres">
      <dgm:prSet presAssocID="{B85E9EB0-8EE3-4409-BA2A-D4325288D5D9}" presName="Name0" presStyleCnt="0">
        <dgm:presLayoutVars>
          <dgm:dir/>
          <dgm:resizeHandles val="exact"/>
        </dgm:presLayoutVars>
      </dgm:prSet>
      <dgm:spPr/>
    </dgm:pt>
    <dgm:pt modelId="{654A5717-9C89-4C44-BB61-942BBAB327DA}" type="pres">
      <dgm:prSet presAssocID="{F8A5B272-1100-4A68-A44B-108FBECFB3F0}" presName="compNode" presStyleCnt="0"/>
      <dgm:spPr/>
    </dgm:pt>
    <dgm:pt modelId="{A3D0433A-8C1E-44AF-96CE-D90F56042720}" type="pres">
      <dgm:prSet presAssocID="{F8A5B272-1100-4A68-A44B-108FBECFB3F0}" presName="pictRect" presStyleLbl="node1" presStyleIdx="0" presStyleCnt="8" custLinFactNeighborY="-43942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DE757CD2-5AC5-4C31-9D32-1EFB8D294F36}" type="pres">
      <dgm:prSet presAssocID="{F8A5B272-1100-4A68-A44B-108FBECFB3F0}" presName="textRect" presStyleLbl="revTx" presStyleIdx="0" presStyleCnt="8" custScaleX="111360" custLinFactNeighborY="-81605">
        <dgm:presLayoutVars>
          <dgm:bulletEnabled val="1"/>
        </dgm:presLayoutVars>
      </dgm:prSet>
      <dgm:spPr/>
    </dgm:pt>
    <dgm:pt modelId="{4AD837FF-390A-44D4-B3D4-F867A3175A92}" type="pres">
      <dgm:prSet presAssocID="{C06B1E0C-FD97-4E76-87CC-EB58B2720FEF}" presName="sibTrans" presStyleLbl="sibTrans2D1" presStyleIdx="0" presStyleCnt="0"/>
      <dgm:spPr/>
    </dgm:pt>
    <dgm:pt modelId="{610F226F-F746-412E-833A-6540E3A394AF}" type="pres">
      <dgm:prSet presAssocID="{20E327AC-CD4C-4D77-A001-FB8D070D309B}" presName="compNode" presStyleCnt="0"/>
      <dgm:spPr/>
    </dgm:pt>
    <dgm:pt modelId="{757B839D-7B20-456D-B4B6-143DC0100211}" type="pres">
      <dgm:prSet presAssocID="{20E327AC-CD4C-4D77-A001-FB8D070D309B}" presName="pictRect" presStyleLbl="node1" presStyleIdx="1" presStyleCnt="8" custLinFactNeighborY="-43942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>
          <a:solidFill>
            <a:schemeClr val="accent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DD1B923-0554-47D2-B5DA-2B4A636516FF}" type="pres">
      <dgm:prSet presAssocID="{20E327AC-CD4C-4D77-A001-FB8D070D309B}" presName="textRect" presStyleLbl="revTx" presStyleIdx="1" presStyleCnt="8" custLinFactNeighborY="-81605">
        <dgm:presLayoutVars>
          <dgm:bulletEnabled val="1"/>
        </dgm:presLayoutVars>
      </dgm:prSet>
      <dgm:spPr/>
    </dgm:pt>
    <dgm:pt modelId="{907018E0-5C68-4683-9259-22127472F2EE}" type="pres">
      <dgm:prSet presAssocID="{64E9A306-F87B-432B-BF1C-C886FCCF6942}" presName="sibTrans" presStyleLbl="sibTrans2D1" presStyleIdx="0" presStyleCnt="0"/>
      <dgm:spPr/>
    </dgm:pt>
    <dgm:pt modelId="{9691DEBC-95E9-4C4A-AE54-3561F1674664}" type="pres">
      <dgm:prSet presAssocID="{066BD936-4A5C-4A5B-9DFB-FA7AFA8FBB8C}" presName="compNode" presStyleCnt="0"/>
      <dgm:spPr/>
    </dgm:pt>
    <dgm:pt modelId="{904D2415-2BA8-4F18-9433-3CE93F7B6EAA}" type="pres">
      <dgm:prSet presAssocID="{066BD936-4A5C-4A5B-9DFB-FA7AFA8FBB8C}" presName="pictRect" presStyleLbl="node1" presStyleIdx="2" presStyleCnt="8" custLinFactNeighborY="-43942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4525255B-8D77-4012-BE5E-E4EB429C9CB4}" type="pres">
      <dgm:prSet presAssocID="{066BD936-4A5C-4A5B-9DFB-FA7AFA8FBB8C}" presName="textRect" presStyleLbl="revTx" presStyleIdx="2" presStyleCnt="8" custLinFactNeighborY="-81605">
        <dgm:presLayoutVars>
          <dgm:bulletEnabled val="1"/>
        </dgm:presLayoutVars>
      </dgm:prSet>
      <dgm:spPr/>
    </dgm:pt>
    <dgm:pt modelId="{2B5FBB3F-79ED-458B-83BF-DF41CF3FD8D8}" type="pres">
      <dgm:prSet presAssocID="{5C1EED2D-C2FA-4271-BC0B-F621F1C335FF}" presName="sibTrans" presStyleLbl="sibTrans2D1" presStyleIdx="0" presStyleCnt="0"/>
      <dgm:spPr/>
    </dgm:pt>
    <dgm:pt modelId="{FE4C2667-826C-4D17-8327-DE96F1172358}" type="pres">
      <dgm:prSet presAssocID="{0164DC25-2A7F-4F42-8149-766B5618BDD1}" presName="compNode" presStyleCnt="0"/>
      <dgm:spPr/>
    </dgm:pt>
    <dgm:pt modelId="{5C4AF684-2DF3-4B8B-966D-28B11D58D499}" type="pres">
      <dgm:prSet presAssocID="{0164DC25-2A7F-4F42-8149-766B5618BDD1}" presName="pictRect" presStyleLbl="node1" presStyleIdx="3" presStyleCnt="8" custLinFactNeighborY="-43942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FE05CCC-A7F8-4C62-8BFB-B92E514CF5B4}" type="pres">
      <dgm:prSet presAssocID="{0164DC25-2A7F-4F42-8149-766B5618BDD1}" presName="textRect" presStyleLbl="revTx" presStyleIdx="3" presStyleCnt="8" custScaleX="114984" custLinFactNeighborX="210" custLinFactNeighborY="-98984">
        <dgm:presLayoutVars>
          <dgm:bulletEnabled val="1"/>
        </dgm:presLayoutVars>
      </dgm:prSet>
      <dgm:spPr/>
    </dgm:pt>
    <dgm:pt modelId="{6A455F28-970E-411E-A107-C77DE1FF0DAB}" type="pres">
      <dgm:prSet presAssocID="{8624B09F-A4FF-49C2-9A64-CF32A71A98DF}" presName="sibTrans" presStyleLbl="sibTrans2D1" presStyleIdx="0" presStyleCnt="0"/>
      <dgm:spPr/>
    </dgm:pt>
    <dgm:pt modelId="{1A6DBF43-7F9A-4A0E-9505-E13ADF1F5246}" type="pres">
      <dgm:prSet presAssocID="{BCDA8DC1-3702-4EF8-AE27-E0C5851824D6}" presName="compNode" presStyleCnt="0"/>
      <dgm:spPr/>
    </dgm:pt>
    <dgm:pt modelId="{4CBDC65A-48E1-48B3-9145-1F0726CA8B43}" type="pres">
      <dgm:prSet presAssocID="{BCDA8DC1-3702-4EF8-AE27-E0C5851824D6}" presName="pictRect" presStyleLbl="node1" presStyleIdx="4" presStyleCnt="8" custLinFactNeighborY="-2928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888CD5AF-F0C3-4E6E-AB9C-7E49EE3ED2D0}" type="pres">
      <dgm:prSet presAssocID="{BCDA8DC1-3702-4EF8-AE27-E0C5851824D6}" presName="textRect" presStyleLbl="revTx" presStyleIdx="4" presStyleCnt="8" custLinFactNeighborY="-5440">
        <dgm:presLayoutVars>
          <dgm:bulletEnabled val="1"/>
        </dgm:presLayoutVars>
      </dgm:prSet>
      <dgm:spPr/>
    </dgm:pt>
    <dgm:pt modelId="{9D3A4D7A-A013-4219-91F0-B0B12BAC3EE2}" type="pres">
      <dgm:prSet presAssocID="{C43369F8-43F9-463E-BF06-FF7B58B17CD6}" presName="sibTrans" presStyleLbl="sibTrans2D1" presStyleIdx="0" presStyleCnt="0"/>
      <dgm:spPr/>
    </dgm:pt>
    <dgm:pt modelId="{8DCB1915-ED0C-499F-AD12-1FE7390FC966}" type="pres">
      <dgm:prSet presAssocID="{3FE46F39-A860-4673-84D8-9EF5303EA09F}" presName="compNode" presStyleCnt="0"/>
      <dgm:spPr/>
    </dgm:pt>
    <dgm:pt modelId="{0A9C59B1-EF7A-4EE3-990B-90F62DBD97A6}" type="pres">
      <dgm:prSet presAssocID="{3FE46F39-A860-4673-84D8-9EF5303EA09F}" presName="pictRect" presStyleLbl="node1" presStyleIdx="5" presStyleCnt="8" custLinFactNeighborY="-2928"/>
      <dgm:spPr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A76C2F7A-02A4-4F61-B3CF-7C2E22359C45}" type="pres">
      <dgm:prSet presAssocID="{3FE46F39-A860-4673-84D8-9EF5303EA09F}" presName="textRect" presStyleLbl="revTx" presStyleIdx="5" presStyleCnt="8" custScaleX="107066" custLinFactNeighborY="-5440">
        <dgm:presLayoutVars>
          <dgm:bulletEnabled val="1"/>
        </dgm:presLayoutVars>
      </dgm:prSet>
      <dgm:spPr/>
    </dgm:pt>
    <dgm:pt modelId="{50F50E75-1859-44CF-B562-34809192FFE1}" type="pres">
      <dgm:prSet presAssocID="{F1BDBF92-6013-407B-AAF3-ED3C56222AED}" presName="sibTrans" presStyleLbl="sibTrans2D1" presStyleIdx="0" presStyleCnt="0"/>
      <dgm:spPr/>
    </dgm:pt>
    <dgm:pt modelId="{BE6957F9-3152-4FD4-B682-97CFE161C1A5}" type="pres">
      <dgm:prSet presAssocID="{92ED9C57-E453-4DB6-ADAF-0571ADA95636}" presName="compNode" presStyleCnt="0"/>
      <dgm:spPr/>
    </dgm:pt>
    <dgm:pt modelId="{4F6CC5CB-B937-457C-8DFC-B65159823B9E}" type="pres">
      <dgm:prSet presAssocID="{92ED9C57-E453-4DB6-ADAF-0571ADA95636}" presName="pictRect" presStyleLbl="node1" presStyleIdx="6" presStyleCnt="8" custLinFactNeighborY="-2928"/>
      <dgm:spPr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65000"/>
              <a:lumOff val="3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8F6436D-D0B0-426F-8EAB-9F96A44736FE}" type="pres">
      <dgm:prSet presAssocID="{92ED9C57-E453-4DB6-ADAF-0571ADA95636}" presName="textRect" presStyleLbl="revTx" presStyleIdx="6" presStyleCnt="8" custLinFactNeighborY="-5440">
        <dgm:presLayoutVars>
          <dgm:bulletEnabled val="1"/>
        </dgm:presLayoutVars>
      </dgm:prSet>
      <dgm:spPr/>
    </dgm:pt>
    <dgm:pt modelId="{031EAC3D-FA30-4E00-9F3D-4B1DEFAE6006}" type="pres">
      <dgm:prSet presAssocID="{5FE2F628-83D3-414D-B287-86B482B27A71}" presName="sibTrans" presStyleLbl="sibTrans2D1" presStyleIdx="0" presStyleCnt="0"/>
      <dgm:spPr/>
    </dgm:pt>
    <dgm:pt modelId="{F5153473-E5E0-4743-8102-C9425713DAD5}" type="pres">
      <dgm:prSet presAssocID="{784F45F6-6052-4C3E-9A2B-DD674C4BF970}" presName="compNode" presStyleCnt="0"/>
      <dgm:spPr/>
    </dgm:pt>
    <dgm:pt modelId="{F95BCE85-5770-4976-8131-85D8FBC85E8A}" type="pres">
      <dgm:prSet presAssocID="{784F45F6-6052-4C3E-9A2B-DD674C4BF970}" presName="pictRect" presStyleLbl="node1" presStyleIdx="7" presStyleCnt="8" custLinFactNeighborY="-2928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>
          <a:solidFill>
            <a:schemeClr val="bg1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BB03BA7-5AA5-494E-BEBE-CF14B064CDCD}" type="pres">
      <dgm:prSet presAssocID="{784F45F6-6052-4C3E-9A2B-DD674C4BF970}" presName="textRect" presStyleLbl="revTx" presStyleIdx="7" presStyleCnt="8" custScaleX="93289" custLinFactNeighborY="-5440">
        <dgm:presLayoutVars>
          <dgm:bulletEnabled val="1"/>
        </dgm:presLayoutVars>
      </dgm:prSet>
      <dgm:spPr/>
    </dgm:pt>
  </dgm:ptLst>
  <dgm:cxnLst>
    <dgm:cxn modelId="{FE7D5E0E-7FEB-465E-B2E2-250FF05552A1}" srcId="{B85E9EB0-8EE3-4409-BA2A-D4325288D5D9}" destId="{20E327AC-CD4C-4D77-A001-FB8D070D309B}" srcOrd="1" destOrd="0" parTransId="{66CF7690-FF12-4C22-A096-483F3E429EE7}" sibTransId="{64E9A306-F87B-432B-BF1C-C886FCCF6942}"/>
    <dgm:cxn modelId="{3B52A81F-1D48-4C13-AD30-82D79AD9FFFD}" type="presOf" srcId="{C43369F8-43F9-463E-BF06-FF7B58B17CD6}" destId="{9D3A4D7A-A013-4219-91F0-B0B12BAC3EE2}" srcOrd="0" destOrd="0" presId="urn:microsoft.com/office/officeart/2005/8/layout/pList1"/>
    <dgm:cxn modelId="{373DB31F-644D-409C-985D-B4901E1AF4F7}" srcId="{B85E9EB0-8EE3-4409-BA2A-D4325288D5D9}" destId="{F8A5B272-1100-4A68-A44B-108FBECFB3F0}" srcOrd="0" destOrd="0" parTransId="{7024F5D0-A40E-490D-AE15-301C87CB8846}" sibTransId="{C06B1E0C-FD97-4E76-87CC-EB58B2720FEF}"/>
    <dgm:cxn modelId="{2D9F3D22-7665-48DD-8EE3-50AB1CB1A16B}" type="presOf" srcId="{92ED9C57-E453-4DB6-ADAF-0571ADA95636}" destId="{C8F6436D-D0B0-426F-8EAB-9F96A44736FE}" srcOrd="0" destOrd="0" presId="urn:microsoft.com/office/officeart/2005/8/layout/pList1"/>
    <dgm:cxn modelId="{9B809530-0000-4048-A4A6-C7FB1FD8114E}" type="presOf" srcId="{8624B09F-A4FF-49C2-9A64-CF32A71A98DF}" destId="{6A455F28-970E-411E-A107-C77DE1FF0DAB}" srcOrd="0" destOrd="0" presId="urn:microsoft.com/office/officeart/2005/8/layout/pList1"/>
    <dgm:cxn modelId="{F78BE134-D08C-42DF-966F-55E71763E0A5}" type="presOf" srcId="{F8A5B272-1100-4A68-A44B-108FBECFB3F0}" destId="{DE757CD2-5AC5-4C31-9D32-1EFB8D294F36}" srcOrd="0" destOrd="0" presId="urn:microsoft.com/office/officeart/2005/8/layout/pList1"/>
    <dgm:cxn modelId="{6A4D0B3D-B619-4D3D-B73B-60AC9A030E85}" type="presOf" srcId="{64E9A306-F87B-432B-BF1C-C886FCCF6942}" destId="{907018E0-5C68-4683-9259-22127472F2EE}" srcOrd="0" destOrd="0" presId="urn:microsoft.com/office/officeart/2005/8/layout/pList1"/>
    <dgm:cxn modelId="{52B5705E-F2B2-41C4-A480-0A1DB9B25507}" type="presOf" srcId="{BCDA8DC1-3702-4EF8-AE27-E0C5851824D6}" destId="{888CD5AF-F0C3-4E6E-AB9C-7E49EE3ED2D0}" srcOrd="0" destOrd="0" presId="urn:microsoft.com/office/officeart/2005/8/layout/pList1"/>
    <dgm:cxn modelId="{A083F960-73FB-4FF5-A523-7CC661DCF892}" type="presOf" srcId="{0164DC25-2A7F-4F42-8149-766B5618BDD1}" destId="{9FE05CCC-A7F8-4C62-8BFB-B92E514CF5B4}" srcOrd="0" destOrd="0" presId="urn:microsoft.com/office/officeart/2005/8/layout/pList1"/>
    <dgm:cxn modelId="{C058DD65-05FA-4349-840B-1E10A5A3E9F3}" type="presOf" srcId="{20E327AC-CD4C-4D77-A001-FB8D070D309B}" destId="{CDD1B923-0554-47D2-B5DA-2B4A636516FF}" srcOrd="0" destOrd="0" presId="urn:microsoft.com/office/officeart/2005/8/layout/pList1"/>
    <dgm:cxn modelId="{D8472E67-C20B-467C-8763-C2E4C96C0528}" srcId="{B85E9EB0-8EE3-4409-BA2A-D4325288D5D9}" destId="{92ED9C57-E453-4DB6-ADAF-0571ADA95636}" srcOrd="6" destOrd="0" parTransId="{F5801C04-700E-4E81-8249-A03F39E7772E}" sibTransId="{5FE2F628-83D3-414D-B287-86B482B27A71}"/>
    <dgm:cxn modelId="{BD4EA04C-BF2C-4128-8893-B5E1BA1FE3BA}" type="presOf" srcId="{C06B1E0C-FD97-4E76-87CC-EB58B2720FEF}" destId="{4AD837FF-390A-44D4-B3D4-F867A3175A92}" srcOrd="0" destOrd="0" presId="urn:microsoft.com/office/officeart/2005/8/layout/pList1"/>
    <dgm:cxn modelId="{E1450573-EB86-4300-AD54-6C69328313BA}" type="presOf" srcId="{F1BDBF92-6013-407B-AAF3-ED3C56222AED}" destId="{50F50E75-1859-44CF-B562-34809192FFE1}" srcOrd="0" destOrd="0" presId="urn:microsoft.com/office/officeart/2005/8/layout/pList1"/>
    <dgm:cxn modelId="{AB406554-4FB6-46E5-A688-72F13C80736B}" type="presOf" srcId="{3FE46F39-A860-4673-84D8-9EF5303EA09F}" destId="{A76C2F7A-02A4-4F61-B3CF-7C2E22359C45}" srcOrd="0" destOrd="0" presId="urn:microsoft.com/office/officeart/2005/8/layout/pList1"/>
    <dgm:cxn modelId="{E1CC3E55-2BAB-4946-A498-DCDDC9AFDA61}" srcId="{B85E9EB0-8EE3-4409-BA2A-D4325288D5D9}" destId="{0164DC25-2A7F-4F42-8149-766B5618BDD1}" srcOrd="3" destOrd="0" parTransId="{9DCF9662-41D8-42B3-BAE7-428197EE5853}" sibTransId="{8624B09F-A4FF-49C2-9A64-CF32A71A98DF}"/>
    <dgm:cxn modelId="{25C0DC59-2B76-4130-BA18-D2B0E7D2BEBC}" type="presOf" srcId="{5C1EED2D-C2FA-4271-BC0B-F621F1C335FF}" destId="{2B5FBB3F-79ED-458B-83BF-DF41CF3FD8D8}" srcOrd="0" destOrd="0" presId="urn:microsoft.com/office/officeart/2005/8/layout/pList1"/>
    <dgm:cxn modelId="{5DB03888-2548-4568-ACBD-A99CA7003CA2}" type="presOf" srcId="{784F45F6-6052-4C3E-9A2B-DD674C4BF970}" destId="{9BB03BA7-5AA5-494E-BEBE-CF14B064CDCD}" srcOrd="0" destOrd="0" presId="urn:microsoft.com/office/officeart/2005/8/layout/pList1"/>
    <dgm:cxn modelId="{3125FE98-A01F-475A-B95F-69F53E65D991}" type="presOf" srcId="{066BD936-4A5C-4A5B-9DFB-FA7AFA8FBB8C}" destId="{4525255B-8D77-4012-BE5E-E4EB429C9CB4}" srcOrd="0" destOrd="0" presId="urn:microsoft.com/office/officeart/2005/8/layout/pList1"/>
    <dgm:cxn modelId="{D904B59F-D33A-4C49-BAD2-1BEB959F35C0}" srcId="{B85E9EB0-8EE3-4409-BA2A-D4325288D5D9}" destId="{784F45F6-6052-4C3E-9A2B-DD674C4BF970}" srcOrd="7" destOrd="0" parTransId="{D5102165-96FD-4297-AAC9-BC00EFF14759}" sibTransId="{0AB183FC-2EC2-4F9E-8186-7991C1453FDF}"/>
    <dgm:cxn modelId="{6348BCA6-AA42-4FCC-8D11-E0B74BB26AD5}" srcId="{B85E9EB0-8EE3-4409-BA2A-D4325288D5D9}" destId="{BCDA8DC1-3702-4EF8-AE27-E0C5851824D6}" srcOrd="4" destOrd="0" parTransId="{445A251F-B366-44E1-9844-CC6DD4C30668}" sibTransId="{C43369F8-43F9-463E-BF06-FF7B58B17CD6}"/>
    <dgm:cxn modelId="{765657B4-F43B-4A20-B2C3-C8E81125E06C}" type="presOf" srcId="{5FE2F628-83D3-414D-B287-86B482B27A71}" destId="{031EAC3D-FA30-4E00-9F3D-4B1DEFAE6006}" srcOrd="0" destOrd="0" presId="urn:microsoft.com/office/officeart/2005/8/layout/pList1"/>
    <dgm:cxn modelId="{0DF119C4-8142-4CF7-B09D-B504FF7F050C}" srcId="{B85E9EB0-8EE3-4409-BA2A-D4325288D5D9}" destId="{066BD936-4A5C-4A5B-9DFB-FA7AFA8FBB8C}" srcOrd="2" destOrd="0" parTransId="{B887A460-9A2F-42FD-813F-C0E8DC587B18}" sibTransId="{5C1EED2D-C2FA-4271-BC0B-F621F1C335FF}"/>
    <dgm:cxn modelId="{B6F313CB-A8E0-4E9A-87C6-64E85BBFCA7D}" srcId="{B85E9EB0-8EE3-4409-BA2A-D4325288D5D9}" destId="{3FE46F39-A860-4673-84D8-9EF5303EA09F}" srcOrd="5" destOrd="0" parTransId="{273C54A6-2363-40E8-852C-F83D3014F2E2}" sibTransId="{F1BDBF92-6013-407B-AAF3-ED3C56222AED}"/>
    <dgm:cxn modelId="{E85AF7E7-A641-465A-AE3D-84E24917226C}" type="presOf" srcId="{B85E9EB0-8EE3-4409-BA2A-D4325288D5D9}" destId="{B3CE7673-C03D-41EE-B90F-2CF5E520AF04}" srcOrd="0" destOrd="0" presId="urn:microsoft.com/office/officeart/2005/8/layout/pList1"/>
    <dgm:cxn modelId="{D6D7A938-85B6-4627-ABCE-C217E64EF848}" type="presParOf" srcId="{B3CE7673-C03D-41EE-B90F-2CF5E520AF04}" destId="{654A5717-9C89-4C44-BB61-942BBAB327DA}" srcOrd="0" destOrd="0" presId="urn:microsoft.com/office/officeart/2005/8/layout/pList1"/>
    <dgm:cxn modelId="{B403F4FE-18A9-4F42-95B2-4898CF97BFBA}" type="presParOf" srcId="{654A5717-9C89-4C44-BB61-942BBAB327DA}" destId="{A3D0433A-8C1E-44AF-96CE-D90F56042720}" srcOrd="0" destOrd="0" presId="urn:microsoft.com/office/officeart/2005/8/layout/pList1"/>
    <dgm:cxn modelId="{AFCA3D00-E2A9-497B-A69E-7E7F469D7DCC}" type="presParOf" srcId="{654A5717-9C89-4C44-BB61-942BBAB327DA}" destId="{DE757CD2-5AC5-4C31-9D32-1EFB8D294F36}" srcOrd="1" destOrd="0" presId="urn:microsoft.com/office/officeart/2005/8/layout/pList1"/>
    <dgm:cxn modelId="{F724192E-B3AC-46A1-A42C-6307ADA08BB5}" type="presParOf" srcId="{B3CE7673-C03D-41EE-B90F-2CF5E520AF04}" destId="{4AD837FF-390A-44D4-B3D4-F867A3175A92}" srcOrd="1" destOrd="0" presId="urn:microsoft.com/office/officeart/2005/8/layout/pList1"/>
    <dgm:cxn modelId="{27D57A45-B881-4720-8456-8C1E2C099CB6}" type="presParOf" srcId="{B3CE7673-C03D-41EE-B90F-2CF5E520AF04}" destId="{610F226F-F746-412E-833A-6540E3A394AF}" srcOrd="2" destOrd="0" presId="urn:microsoft.com/office/officeart/2005/8/layout/pList1"/>
    <dgm:cxn modelId="{B9131983-0B0B-4612-94AE-D886A9615FD4}" type="presParOf" srcId="{610F226F-F746-412E-833A-6540E3A394AF}" destId="{757B839D-7B20-456D-B4B6-143DC0100211}" srcOrd="0" destOrd="0" presId="urn:microsoft.com/office/officeart/2005/8/layout/pList1"/>
    <dgm:cxn modelId="{764AF8D9-509D-4EEC-8AB5-64F4B489C3B7}" type="presParOf" srcId="{610F226F-F746-412E-833A-6540E3A394AF}" destId="{CDD1B923-0554-47D2-B5DA-2B4A636516FF}" srcOrd="1" destOrd="0" presId="urn:microsoft.com/office/officeart/2005/8/layout/pList1"/>
    <dgm:cxn modelId="{1746DFF4-5C91-4AA0-A19B-C76335AA8123}" type="presParOf" srcId="{B3CE7673-C03D-41EE-B90F-2CF5E520AF04}" destId="{907018E0-5C68-4683-9259-22127472F2EE}" srcOrd="3" destOrd="0" presId="urn:microsoft.com/office/officeart/2005/8/layout/pList1"/>
    <dgm:cxn modelId="{E5C46C17-EFB2-42B6-BDD7-636F13251CC1}" type="presParOf" srcId="{B3CE7673-C03D-41EE-B90F-2CF5E520AF04}" destId="{9691DEBC-95E9-4C4A-AE54-3561F1674664}" srcOrd="4" destOrd="0" presId="urn:microsoft.com/office/officeart/2005/8/layout/pList1"/>
    <dgm:cxn modelId="{80313E4D-156D-464A-BBCE-809F1A9D330E}" type="presParOf" srcId="{9691DEBC-95E9-4C4A-AE54-3561F1674664}" destId="{904D2415-2BA8-4F18-9433-3CE93F7B6EAA}" srcOrd="0" destOrd="0" presId="urn:microsoft.com/office/officeart/2005/8/layout/pList1"/>
    <dgm:cxn modelId="{A146B566-17DA-44D2-B34C-3794448E6EDD}" type="presParOf" srcId="{9691DEBC-95E9-4C4A-AE54-3561F1674664}" destId="{4525255B-8D77-4012-BE5E-E4EB429C9CB4}" srcOrd="1" destOrd="0" presId="urn:microsoft.com/office/officeart/2005/8/layout/pList1"/>
    <dgm:cxn modelId="{3303AB42-AF21-4CA0-8484-D7082CA67F54}" type="presParOf" srcId="{B3CE7673-C03D-41EE-B90F-2CF5E520AF04}" destId="{2B5FBB3F-79ED-458B-83BF-DF41CF3FD8D8}" srcOrd="5" destOrd="0" presId="urn:microsoft.com/office/officeart/2005/8/layout/pList1"/>
    <dgm:cxn modelId="{571711CE-C74F-4070-AE1B-0ABF7E5E4826}" type="presParOf" srcId="{B3CE7673-C03D-41EE-B90F-2CF5E520AF04}" destId="{FE4C2667-826C-4D17-8327-DE96F1172358}" srcOrd="6" destOrd="0" presId="urn:microsoft.com/office/officeart/2005/8/layout/pList1"/>
    <dgm:cxn modelId="{3975D0CC-4824-4713-BD02-7BD623755C26}" type="presParOf" srcId="{FE4C2667-826C-4D17-8327-DE96F1172358}" destId="{5C4AF684-2DF3-4B8B-966D-28B11D58D499}" srcOrd="0" destOrd="0" presId="urn:microsoft.com/office/officeart/2005/8/layout/pList1"/>
    <dgm:cxn modelId="{62A6C5AB-2A5A-46CC-838D-121C0D7230E0}" type="presParOf" srcId="{FE4C2667-826C-4D17-8327-DE96F1172358}" destId="{9FE05CCC-A7F8-4C62-8BFB-B92E514CF5B4}" srcOrd="1" destOrd="0" presId="urn:microsoft.com/office/officeart/2005/8/layout/pList1"/>
    <dgm:cxn modelId="{07AC3863-AC46-4FB1-8C20-4766AA430225}" type="presParOf" srcId="{B3CE7673-C03D-41EE-B90F-2CF5E520AF04}" destId="{6A455F28-970E-411E-A107-C77DE1FF0DAB}" srcOrd="7" destOrd="0" presId="urn:microsoft.com/office/officeart/2005/8/layout/pList1"/>
    <dgm:cxn modelId="{FE5FBAFE-CE40-4ADE-9435-2418FE6455FB}" type="presParOf" srcId="{B3CE7673-C03D-41EE-B90F-2CF5E520AF04}" destId="{1A6DBF43-7F9A-4A0E-9505-E13ADF1F5246}" srcOrd="8" destOrd="0" presId="urn:microsoft.com/office/officeart/2005/8/layout/pList1"/>
    <dgm:cxn modelId="{6E812F6A-49D2-4E9D-9039-E09DB927CE26}" type="presParOf" srcId="{1A6DBF43-7F9A-4A0E-9505-E13ADF1F5246}" destId="{4CBDC65A-48E1-48B3-9145-1F0726CA8B43}" srcOrd="0" destOrd="0" presId="urn:microsoft.com/office/officeart/2005/8/layout/pList1"/>
    <dgm:cxn modelId="{51B0EF42-583C-4F6C-88BB-60FCC16CFF7F}" type="presParOf" srcId="{1A6DBF43-7F9A-4A0E-9505-E13ADF1F5246}" destId="{888CD5AF-F0C3-4E6E-AB9C-7E49EE3ED2D0}" srcOrd="1" destOrd="0" presId="urn:microsoft.com/office/officeart/2005/8/layout/pList1"/>
    <dgm:cxn modelId="{DCCCAA73-4304-41DB-A10A-394E5D4F4F51}" type="presParOf" srcId="{B3CE7673-C03D-41EE-B90F-2CF5E520AF04}" destId="{9D3A4D7A-A013-4219-91F0-B0B12BAC3EE2}" srcOrd="9" destOrd="0" presId="urn:microsoft.com/office/officeart/2005/8/layout/pList1"/>
    <dgm:cxn modelId="{280D726C-F251-4694-AC73-6ADAEF87619A}" type="presParOf" srcId="{B3CE7673-C03D-41EE-B90F-2CF5E520AF04}" destId="{8DCB1915-ED0C-499F-AD12-1FE7390FC966}" srcOrd="10" destOrd="0" presId="urn:microsoft.com/office/officeart/2005/8/layout/pList1"/>
    <dgm:cxn modelId="{6CE2E003-51BB-4D7A-9351-10CD13925461}" type="presParOf" srcId="{8DCB1915-ED0C-499F-AD12-1FE7390FC966}" destId="{0A9C59B1-EF7A-4EE3-990B-90F62DBD97A6}" srcOrd="0" destOrd="0" presId="urn:microsoft.com/office/officeart/2005/8/layout/pList1"/>
    <dgm:cxn modelId="{431A4664-6968-4B03-9C79-7DC6C31C3D28}" type="presParOf" srcId="{8DCB1915-ED0C-499F-AD12-1FE7390FC966}" destId="{A76C2F7A-02A4-4F61-B3CF-7C2E22359C45}" srcOrd="1" destOrd="0" presId="urn:microsoft.com/office/officeart/2005/8/layout/pList1"/>
    <dgm:cxn modelId="{EEE43332-670F-448A-8929-F8E0C6E303F6}" type="presParOf" srcId="{B3CE7673-C03D-41EE-B90F-2CF5E520AF04}" destId="{50F50E75-1859-44CF-B562-34809192FFE1}" srcOrd="11" destOrd="0" presId="urn:microsoft.com/office/officeart/2005/8/layout/pList1"/>
    <dgm:cxn modelId="{59EAE67C-C44E-42D6-BFA5-F71283FC383B}" type="presParOf" srcId="{B3CE7673-C03D-41EE-B90F-2CF5E520AF04}" destId="{BE6957F9-3152-4FD4-B682-97CFE161C1A5}" srcOrd="12" destOrd="0" presId="urn:microsoft.com/office/officeart/2005/8/layout/pList1"/>
    <dgm:cxn modelId="{31763A0D-654A-4AEA-9F9B-66585B178F9A}" type="presParOf" srcId="{BE6957F9-3152-4FD4-B682-97CFE161C1A5}" destId="{4F6CC5CB-B937-457C-8DFC-B65159823B9E}" srcOrd="0" destOrd="0" presId="urn:microsoft.com/office/officeart/2005/8/layout/pList1"/>
    <dgm:cxn modelId="{A049AD30-7DD8-4AD9-A23C-314E931B2C49}" type="presParOf" srcId="{BE6957F9-3152-4FD4-B682-97CFE161C1A5}" destId="{C8F6436D-D0B0-426F-8EAB-9F96A44736FE}" srcOrd="1" destOrd="0" presId="urn:microsoft.com/office/officeart/2005/8/layout/pList1"/>
    <dgm:cxn modelId="{12506FCA-A15D-4FF3-83E5-D2851E091F14}" type="presParOf" srcId="{B3CE7673-C03D-41EE-B90F-2CF5E520AF04}" destId="{031EAC3D-FA30-4E00-9F3D-4B1DEFAE6006}" srcOrd="13" destOrd="0" presId="urn:microsoft.com/office/officeart/2005/8/layout/pList1"/>
    <dgm:cxn modelId="{D0C5A45E-E7BE-4B7C-BBB3-211407C2336F}" type="presParOf" srcId="{B3CE7673-C03D-41EE-B90F-2CF5E520AF04}" destId="{F5153473-E5E0-4743-8102-C9425713DAD5}" srcOrd="14" destOrd="0" presId="urn:microsoft.com/office/officeart/2005/8/layout/pList1"/>
    <dgm:cxn modelId="{716F5314-614B-47A2-B355-BD912F91E546}" type="presParOf" srcId="{F5153473-E5E0-4743-8102-C9425713DAD5}" destId="{F95BCE85-5770-4976-8131-85D8FBC85E8A}" srcOrd="0" destOrd="0" presId="urn:microsoft.com/office/officeart/2005/8/layout/pList1"/>
    <dgm:cxn modelId="{3FB48395-4F7A-41EA-8CC0-5F4568E55EA6}" type="presParOf" srcId="{F5153473-E5E0-4743-8102-C9425713DAD5}" destId="{9BB03BA7-5AA5-494E-BEBE-CF14B064CDC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0433A-8C1E-44AF-96CE-D90F56042720}">
      <dsp:nvSpPr>
        <dsp:cNvPr id="0" name=""/>
        <dsp:cNvSpPr/>
      </dsp:nvSpPr>
      <dsp:spPr>
        <a:xfrm>
          <a:off x="108580" y="241069"/>
          <a:ext cx="1835913" cy="1264944"/>
        </a:xfrm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757CD2-5AC5-4C31-9D32-1EFB8D294F36}">
      <dsp:nvSpPr>
        <dsp:cNvPr id="0" name=""/>
        <dsp:cNvSpPr/>
      </dsp:nvSpPr>
      <dsp:spPr>
        <a:xfrm>
          <a:off x="4300" y="1506024"/>
          <a:ext cx="2044473" cy="68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Потопив </a:t>
          </a:r>
          <a:r>
            <a:rPr lang="ru-RU" sz="1800" b="1" kern="1200" dirty="0" err="1"/>
            <a:t>єгипетське</a:t>
          </a:r>
          <a:r>
            <a:rPr lang="ru-RU" sz="1800" b="1" kern="1200" dirty="0"/>
            <a:t> </a:t>
          </a:r>
          <a:r>
            <a:rPr lang="ru-RU" sz="1800" b="1" kern="1200" dirty="0" err="1"/>
            <a:t>військо</a:t>
          </a:r>
          <a:r>
            <a:rPr lang="ru-RU" sz="1800" b="1" kern="1200" dirty="0"/>
            <a:t> в Червоному </a:t>
          </a:r>
          <a:r>
            <a:rPr lang="ru-RU" sz="1800" b="1" kern="1200" dirty="0" err="1"/>
            <a:t>морі</a:t>
          </a:r>
          <a:r>
            <a:rPr lang="ru-RU" sz="1800" b="1" kern="1200" dirty="0"/>
            <a:t> (</a:t>
          </a:r>
          <a:r>
            <a:rPr lang="ru-RU" sz="1800" b="1" kern="1200" dirty="0" err="1"/>
            <a:t>Вих</a:t>
          </a:r>
          <a:r>
            <a:rPr lang="ru-RU" sz="1800" b="1" kern="1200" dirty="0"/>
            <a:t>. 14:24-28)</a:t>
          </a:r>
          <a:endParaRPr lang="uk-UA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4300" y="1506024"/>
        <a:ext cx="2044473" cy="681123"/>
      </dsp:txXfrm>
    </dsp:sp>
    <dsp:sp modelId="{757B839D-7B20-456D-B4B6-143DC0100211}">
      <dsp:nvSpPr>
        <dsp:cNvPr id="0" name=""/>
        <dsp:cNvSpPr/>
      </dsp:nvSpPr>
      <dsp:spPr>
        <a:xfrm>
          <a:off x="2232442" y="241069"/>
          <a:ext cx="1835913" cy="1264944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 w="381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D1B923-0554-47D2-B5DA-2B4A636516FF}">
      <dsp:nvSpPr>
        <dsp:cNvPr id="0" name=""/>
        <dsp:cNvSpPr/>
      </dsp:nvSpPr>
      <dsp:spPr>
        <a:xfrm>
          <a:off x="2232442" y="1506024"/>
          <a:ext cx="1835913" cy="68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Він використав град проти хананеїв</a:t>
          </a:r>
          <a:br>
            <a:rPr lang="es-ES" sz="1800" b="1" kern="1200" dirty="0"/>
          </a:br>
          <a:r>
            <a:rPr lang="uk-UA" sz="1800" b="1" kern="1200" dirty="0"/>
            <a:t>(І.Нав. 10:11)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2232442" y="1506024"/>
        <a:ext cx="1835913" cy="681123"/>
      </dsp:txXfrm>
    </dsp:sp>
    <dsp:sp modelId="{904D2415-2BA8-4F18-9433-3CE93F7B6EAA}">
      <dsp:nvSpPr>
        <dsp:cNvPr id="0" name=""/>
        <dsp:cNvSpPr/>
      </dsp:nvSpPr>
      <dsp:spPr>
        <a:xfrm>
          <a:off x="4252023" y="241069"/>
          <a:ext cx="1835913" cy="1264944"/>
        </a:xfrm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25255B-8D77-4012-BE5E-E4EB429C9CB4}">
      <dsp:nvSpPr>
        <dsp:cNvPr id="0" name=""/>
        <dsp:cNvSpPr/>
      </dsp:nvSpPr>
      <dsp:spPr>
        <a:xfrm>
          <a:off x="4252023" y="1506024"/>
          <a:ext cx="1835913" cy="68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Знищив тих, хто зневажав Ілію </a:t>
          </a:r>
          <a:br>
            <a:rPr lang="es-ES" sz="1800" b="1" kern="1200" dirty="0"/>
          </a:br>
          <a:r>
            <a:rPr lang="ru-RU" sz="1800" b="1" kern="1200" dirty="0"/>
            <a:t>(2 Цар. 1:9-10)</a:t>
          </a:r>
          <a:endParaRPr lang="uk-UA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4252023" y="1506024"/>
        <a:ext cx="1835913" cy="681123"/>
      </dsp:txXfrm>
    </dsp:sp>
    <dsp:sp modelId="{5C4AF684-2DF3-4B8B-966D-28B11D58D499}">
      <dsp:nvSpPr>
        <dsp:cNvPr id="0" name=""/>
        <dsp:cNvSpPr/>
      </dsp:nvSpPr>
      <dsp:spPr>
        <a:xfrm>
          <a:off x="6409152" y="241069"/>
          <a:ext cx="1835913" cy="1264944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E05CCC-A7F8-4C62-8BFB-B92E514CF5B4}">
      <dsp:nvSpPr>
        <dsp:cNvPr id="0" name=""/>
        <dsp:cNvSpPr/>
      </dsp:nvSpPr>
      <dsp:spPr>
        <a:xfrm>
          <a:off x="6275461" y="1387651"/>
          <a:ext cx="2111006" cy="68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Він послав ведмедів на тих, хто насміхався з Єлисея</a:t>
          </a:r>
          <a:br>
            <a:rPr lang="es-ES" sz="1800" b="1" kern="1200" dirty="0"/>
          </a:br>
          <a:r>
            <a:rPr lang="uk-UA" sz="1800" b="1" kern="1200" dirty="0"/>
            <a:t>(2 Цар. 2:23-24)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6275461" y="1387651"/>
        <a:ext cx="2111006" cy="681123"/>
      </dsp:txXfrm>
    </dsp:sp>
    <dsp:sp modelId="{4CBDC65A-48E1-48B3-9145-1F0726CA8B43}">
      <dsp:nvSpPr>
        <dsp:cNvPr id="0" name=""/>
        <dsp:cNvSpPr/>
      </dsp:nvSpPr>
      <dsp:spPr>
        <a:xfrm>
          <a:off x="181264" y="2889533"/>
          <a:ext cx="1835913" cy="1264944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CD5AF-F0C3-4E6E-AB9C-7E49EE3ED2D0}">
      <dsp:nvSpPr>
        <dsp:cNvPr id="0" name=""/>
        <dsp:cNvSpPr/>
      </dsp:nvSpPr>
      <dsp:spPr>
        <a:xfrm>
          <a:off x="181264" y="4154461"/>
          <a:ext cx="1835913" cy="68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Він домігся миру, осліпивши сирійську армію (2 Цар. 6:14-23)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81264" y="4154461"/>
        <a:ext cx="1835913" cy="681123"/>
      </dsp:txXfrm>
    </dsp:sp>
    <dsp:sp modelId="{0A9C59B1-EF7A-4EE3-990B-90F62DBD97A6}">
      <dsp:nvSpPr>
        <dsp:cNvPr id="0" name=""/>
        <dsp:cNvSpPr/>
      </dsp:nvSpPr>
      <dsp:spPr>
        <a:xfrm>
          <a:off x="2265708" y="2889533"/>
          <a:ext cx="1835913" cy="1264944"/>
        </a:xfrm>
        <a:prstGeom prst="roundRect">
          <a:avLst/>
        </a:prstGeom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6C2F7A-02A4-4F61-B3CF-7C2E22359C45}">
      <dsp:nvSpPr>
        <dsp:cNvPr id="0" name=""/>
        <dsp:cNvSpPr/>
      </dsp:nvSpPr>
      <dsp:spPr>
        <a:xfrm>
          <a:off x="2200846" y="4154461"/>
          <a:ext cx="1965639" cy="68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Він змусив </a:t>
          </a:r>
          <a:r>
            <a:rPr lang="uk-UA" sz="1800" b="1" kern="1200" dirty="0" err="1"/>
            <a:t>амонітян</a:t>
          </a:r>
          <a:r>
            <a:rPr lang="uk-UA" sz="1800" b="1" kern="1200" dirty="0"/>
            <a:t> і </a:t>
          </a:r>
          <a:r>
            <a:rPr lang="uk-UA" sz="1800" b="1" kern="1200" dirty="0" err="1"/>
            <a:t>моавітян</a:t>
          </a:r>
          <a:r>
            <a:rPr lang="uk-UA" sz="1800" b="1" kern="1200" dirty="0"/>
            <a:t> воювати між собою (2 </a:t>
          </a:r>
          <a:r>
            <a:rPr lang="uk-UA" sz="1800" b="1" kern="1200" dirty="0" err="1"/>
            <a:t>Хр</a:t>
          </a:r>
          <a:r>
            <a:rPr lang="uk-UA" sz="1800" b="1" kern="1200" dirty="0"/>
            <a:t>. 20:15-17, 22-24).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2200846" y="4154461"/>
        <a:ext cx="1965639" cy="681123"/>
      </dsp:txXfrm>
    </dsp:sp>
    <dsp:sp modelId="{4F6CC5CB-B937-457C-8DFC-B65159823B9E}">
      <dsp:nvSpPr>
        <dsp:cNvPr id="0" name=""/>
        <dsp:cNvSpPr/>
      </dsp:nvSpPr>
      <dsp:spPr>
        <a:xfrm>
          <a:off x="4350153" y="2889533"/>
          <a:ext cx="1835913" cy="1264944"/>
        </a:xfrm>
        <a:prstGeom prst="roundRect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F6436D-D0B0-426F-8EAB-9F96A44736FE}">
      <dsp:nvSpPr>
        <dsp:cNvPr id="0" name=""/>
        <dsp:cNvSpPr/>
      </dsp:nvSpPr>
      <dsp:spPr>
        <a:xfrm>
          <a:off x="4350153" y="4154461"/>
          <a:ext cx="1835913" cy="68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вбив 185 000 </a:t>
          </a:r>
          <a:r>
            <a:rPr lang="ru-RU" sz="1800" b="1" kern="1200" dirty="0" err="1"/>
            <a:t>ассирійців</a:t>
          </a:r>
          <a:r>
            <a:rPr lang="ru-RU" sz="1800" b="1" kern="1200" dirty="0"/>
            <a:t> за одну </a:t>
          </a:r>
          <a:r>
            <a:rPr lang="ru-RU" sz="1800" b="1" kern="1200" dirty="0" err="1"/>
            <a:t>ніч</a:t>
          </a:r>
          <a:endParaRPr lang="uk-UA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(2 Цар. 19:35)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4350153" y="4154461"/>
        <a:ext cx="1835913" cy="681123"/>
      </dsp:txXfrm>
    </dsp:sp>
    <dsp:sp modelId="{F95BCE85-5770-4976-8131-85D8FBC85E8A}">
      <dsp:nvSpPr>
        <dsp:cNvPr id="0" name=""/>
        <dsp:cNvSpPr/>
      </dsp:nvSpPr>
      <dsp:spPr>
        <a:xfrm>
          <a:off x="6369735" y="2889533"/>
          <a:ext cx="1835913" cy="1264944"/>
        </a:xfrm>
        <a:prstGeom prst="round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 w="38100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B03BA7-5AA5-494E-BEBE-CF14B064CDCD}">
      <dsp:nvSpPr>
        <dsp:cNvPr id="0" name=""/>
        <dsp:cNvSpPr/>
      </dsp:nvSpPr>
      <dsp:spPr>
        <a:xfrm>
          <a:off x="6431339" y="4154461"/>
          <a:ext cx="1712705" cy="681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послав </a:t>
          </a:r>
          <a:r>
            <a:rPr lang="ru-RU" sz="1800" b="1" kern="1200" dirty="0" err="1"/>
            <a:t>смертельну</a:t>
          </a:r>
          <a:r>
            <a:rPr lang="ru-RU" sz="1800" b="1" kern="1200" dirty="0"/>
            <a:t> хворобу на </a:t>
          </a:r>
          <a:r>
            <a:rPr lang="ru-RU" sz="1800" b="1" kern="1200" dirty="0" err="1"/>
            <a:t>Ірода</a:t>
          </a:r>
          <a:endParaRPr lang="uk-UA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(Ді. 12:21-23)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6431339" y="4154461"/>
        <a:ext cx="1712705" cy="681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DB611-5819-19F1-03A4-E8639682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D067D4-04C1-C5A2-17B6-EB599094A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79344-765A-8B08-9FC7-B13524BD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9D79CF-EE91-2A07-190E-F88D62DA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E9A8EB-6E8B-6ABA-077B-B249FF8F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6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56B3E-6BDE-96CF-ADEC-0E674024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232BBA-ED92-9C37-6AA8-E3CBF41ED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C28329-5130-E671-B8D4-03F9D07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F50157-3252-69C4-0992-EE3B01BC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34A6F-3C05-8587-C40C-5298D7ED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0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1BB6DA-51C7-73AC-4CE6-40661462A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BEE882-2260-32B4-3CC4-F866AE467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89013A-3208-D288-B110-FEE0B05C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1D0304-0B5C-6F39-7426-9C4E483A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547C2B-AC15-F6F5-D8B7-C9D50C0D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6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8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7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3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0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9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0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1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1D488-ED4D-D74B-5BF2-EF6C2AFF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64365C-DAC5-635C-EA4C-8DFE6F979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F45BDD-2936-45D7-BBED-1DB3CB6F6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22E543-F863-0CA9-1A13-8690F877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BBB22A-CF1A-4C69-60BE-A810EB7D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0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3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EC2F2-8CA8-B2C2-BA10-5233FCC9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B8BA24-E307-5196-74A4-90A2B768D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E6C13D-5CAA-1CA8-DF7A-F07EC5D6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6CD371-E3A4-04CF-7E8D-CB8F5FB0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C8F0B-059E-1E20-2EA4-C1ACE0C2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3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8E162-1155-F346-4E3F-10BC417C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80D3CD-5760-7F44-34A3-7BF71CDC4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DC31D9-5117-73B4-DEBB-04381114B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5C58B-1810-8545-C7B3-3C157F27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225344-B33A-688C-BACB-FD2FB466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7FD5D-4993-790D-F764-64F3C055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8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1E8E9-DF3E-EE90-B869-EA29BF61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B13898-691B-BEC8-F496-8DA27466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015C1A-8D6B-08CE-6359-EDB28656D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FF7B80-B434-F035-223F-2262C0072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66FF9C-477C-89C9-2450-341CC41F3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845E14-1B5E-5119-2616-DE11ED7C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A87CBD-11B3-282B-09CB-C6ED68C8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23F8F7-A1CA-3715-6A98-A2CFC5D5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9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EC1A5-B09C-B166-98F2-E078FB02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0FC15E-535A-7D17-ED6A-79547813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EA57FB-C890-10B6-F63F-19013F25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7EA3D2-08F8-5EBC-B6F6-3DC088E3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0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2F6205-2AAC-641B-2C0D-80491961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6D9DED-F848-A543-D474-AA9210B0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006A9A-1B45-3AFE-0D6E-9D9DC0D8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3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7852B-EF20-2DCD-4F3F-F2D4AD6D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5E488-E60C-C4D1-A783-E69319FB1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43ED53-E567-131D-4C8A-CC4C3EDAA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7F084C-9021-FF34-3F71-8E05572D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6C2CC3-D58E-4A49-82D6-EDCC51CE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FBB22A-93F7-3E4A-26E1-776C7A7B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7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E443C-761F-5130-0ACD-014DDE80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719585-48C9-A8C7-3DF2-8EB755705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C0126C-632C-3F43-B4CC-8A3E69B53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FE740C-6191-38D5-DB83-58696C0C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AAF4E3-1EF9-AD32-50DA-22E07B4F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B20112-CDF5-6E23-A07D-15F00E4F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3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22F8B1-039E-B6FE-4E7A-7BFF0BBC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F9EBCC-FCD3-5397-05F9-FE5A7BCA6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80ED72-F66D-9AC1-1C3D-762CDB185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A1199-37B4-4F6D-AB50-2ACF7FCD62AF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970DA-CBE9-F2AC-4F02-1049A7CEB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0C11D3-B355-7F52-2E47-B2B8DD1D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1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28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FBFC2-0960-C9B3-0E68-ADE43075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A1BC79C-2CB9-F701-4E6D-AE1F2F259CBD}"/>
              </a:ext>
            </a:extLst>
          </p:cNvPr>
          <p:cNvSpPr txBox="1"/>
          <p:nvPr/>
        </p:nvSpPr>
        <p:spPr>
          <a:xfrm>
            <a:off x="-1" y="401479"/>
            <a:ext cx="65341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КОНФЛІКТ</a:t>
            </a:r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ЩО СТОЇТЬ ЗА ВСІМА КОНФЛІКТАМИ. </a:t>
            </a:r>
            <a:endParaRPr lang="es-E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E26351-3123-4F00-A98D-4B49D6304629}"/>
              </a:ext>
            </a:extLst>
          </p:cNvPr>
          <p:cNvSpPr txBox="1"/>
          <p:nvPr/>
        </p:nvSpPr>
        <p:spPr>
          <a:xfrm>
            <a:off x="628650" y="6363444"/>
            <a:ext cx="2416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uk-UA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 </a:t>
            </a:r>
            <a:r>
              <a:rPr lang="uk-UA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жовтня</a:t>
            </a:r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5932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87D188-6220-D0B8-E142-DD860BE0977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БОРЕМОСЯ ЗА БОГА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BCA771-9177-F42B-75C1-0CCBB1775C00}"/>
              </a:ext>
            </a:extLst>
          </p:cNvPr>
          <p:cNvSpPr txBox="1"/>
          <p:nvPr/>
        </p:nvSpPr>
        <p:spPr>
          <a:xfrm>
            <a:off x="1204912" y="628947"/>
            <a:ext cx="9782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 вони знищили мечем усе, що було в місті: чоловіків і жінок, молодих і старих, аж до волів, </a:t>
            </a:r>
            <a:r>
              <a:rPr lang="uk-UA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овець</a:t>
            </a:r>
            <a:r>
              <a:rPr lang="uk-UA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ослів». 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І.Нав</a:t>
            </a:r>
            <a:r>
              <a:rPr lang="uk-UA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6:21)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098606-346F-C6D4-50E5-06FCE59642AC}"/>
              </a:ext>
            </a:extLst>
          </p:cNvPr>
          <p:cNvSpPr txBox="1"/>
          <p:nvPr/>
        </p:nvSpPr>
        <p:spPr>
          <a:xfrm>
            <a:off x="266700" y="1369758"/>
            <a:ext cx="6276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і в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випадку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допотопними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людьми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Содомом і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Гоморрою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хананеї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переступили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благодаті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приєдналися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сатани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(Бут. 6:5; </a:t>
            </a:r>
            <a:b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18:20-21; 15:16).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3CED506-1253-53A8-F171-625708C21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148" y="1413839"/>
            <a:ext cx="2466797" cy="1388807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caminando junto a una niña&#10;&#10;El contenido generado por IA puede ser incorrecto.">
            <a:extLst>
              <a:ext uri="{FF2B5EF4-FFF2-40B4-BE49-F238E27FC236}">
                <a16:creationId xmlns:a16="http://schemas.microsoft.com/office/drawing/2014/main" id="{CC006597-BB83-51D2-0336-7E3576E53C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417" y="1413840"/>
            <a:ext cx="2766548" cy="1388807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28B6B15-7F89-6C09-2087-54C218EC1796}"/>
              </a:ext>
            </a:extLst>
          </p:cNvPr>
          <p:cNvSpPr txBox="1"/>
          <p:nvPr/>
        </p:nvSpPr>
        <p:spPr>
          <a:xfrm>
            <a:off x="3065930" y="2852719"/>
            <a:ext cx="91260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вони були приречені на другу смерть, вічну смерть. Продовження їхнього життя тут не змінило б їхньої остаточної долі. І Бог дозволив цього разу (під час захоплення </a:t>
            </a:r>
            <a:r>
              <a:rPr lang="uk-UA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Ханаану</a:t>
            </a: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Ізраїлю взяти активну участь у вбивстві.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08152F9-1736-19BD-AF84-281FD0AD0A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63" y="2752188"/>
            <a:ext cx="2962967" cy="3956485"/>
          </a:xfrm>
          <a:prstGeom prst="roundRect">
            <a:avLst>
              <a:gd name="adj" fmla="val 6048"/>
            </a:avLst>
          </a:prstGeom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4018A02-85D2-69EF-53CD-46F72AB40FCA}"/>
              </a:ext>
            </a:extLst>
          </p:cNvPr>
          <p:cNvSpPr txBox="1"/>
          <p:nvPr/>
        </p:nvSpPr>
        <p:spPr>
          <a:xfrm>
            <a:off x="3065930" y="4240356"/>
            <a:ext cx="5488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Він не зробив цього Сам, як планував? Через їхню невіру. Вперше Ізраїль пізнав війну після того, як заявив: «Чи є Господь серед нас, чи ні?» (</a:t>
            </a:r>
            <a:r>
              <a:rPr lang="uk-UA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</a:t>
            </a: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17:7-9).</a:t>
            </a:r>
          </a:p>
        </p:txBody>
      </p:sp>
      <p:pic>
        <p:nvPicPr>
          <p:cNvPr id="16" name="Imagen 15" descr="Imagen que contiene interior, hombre, parado, joven&#10;&#10;El contenido generado por IA puede ser incorrecto.">
            <a:extLst>
              <a:ext uri="{FF2B5EF4-FFF2-40B4-BE49-F238E27FC236}">
                <a16:creationId xmlns:a16="http://schemas.microsoft.com/office/drawing/2014/main" id="{14E4B5A0-29EE-DF29-1931-094ACBF8D5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2890" y="3920624"/>
            <a:ext cx="3467881" cy="283721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3CEC71-BECF-3195-2E99-E826BA626680}"/>
              </a:ext>
            </a:extLst>
          </p:cNvPr>
          <p:cNvSpPr txBox="1"/>
          <p:nvPr/>
        </p:nvSpPr>
        <p:spPr>
          <a:xfrm>
            <a:off x="3065930" y="5627992"/>
            <a:ext cx="53609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Беручи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участь у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битві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фізичній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них,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духовній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нас), ми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розвиваємо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беззастережну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Божу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07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95FD13-FD2D-3FC6-31AB-18F0BD854C33}"/>
              </a:ext>
            </a:extLst>
          </p:cNvPr>
          <p:cNvSpPr txBox="1"/>
          <p:nvPr/>
        </p:nvSpPr>
        <p:spPr>
          <a:xfrm>
            <a:off x="1755365" y="1298508"/>
            <a:ext cx="951240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800" b="1" dirty="0">
                <a:latin typeface="Constantia" panose="02030602050306030303" pitchFamily="18" charset="0"/>
              </a:rPr>
              <a:t>«Кожен день доводиться вести битви. У кожній душі точиться велика війна між князем темряви і Князем життя... Як Божі посланці, ви повинні підкоритися Йому, щоб Він планував, керував і вів битву за вас, за вашої співпраці. Князь життя стоїть на чолі своєї справи. Він повинен бути з вами в щоденній боротьбі з «я», щоб ви могли залишатися вірними принципам; щоб, коли пристрасті борються за верховенство, вони могли бути подолані благодаттю Христа; щоб ви були більш ніж переможцями через Того, хто нас полюбив».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8D3F03-19FB-ED16-7298-574C4B38E9D3}"/>
              </a:ext>
            </a:extLst>
          </p:cNvPr>
          <p:cNvSpPr txBox="1"/>
          <p:nvPr/>
        </p:nvSpPr>
        <p:spPr>
          <a:xfrm>
            <a:off x="7694417" y="6217675"/>
            <a:ext cx="357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</a:t>
            </a:r>
            <a:r>
              <a:rPr lang="ru-RU" sz="1600" b="1" dirty="0"/>
              <a:t>(</a:t>
            </a:r>
            <a:r>
              <a:rPr lang="ru-RU" sz="1600" b="1" dirty="0" err="1"/>
              <a:t>Конфлікт</a:t>
            </a:r>
            <a:r>
              <a:rPr lang="ru-RU" sz="1600" b="1" dirty="0"/>
              <a:t> і </a:t>
            </a:r>
            <a:r>
              <a:rPr lang="ru-RU" sz="1600" b="1" dirty="0" err="1"/>
              <a:t>цінність</a:t>
            </a:r>
            <a:r>
              <a:rPr lang="ru-RU" sz="1600" b="1" dirty="0"/>
              <a:t>, 21 </a:t>
            </a:r>
            <a:r>
              <a:rPr lang="ru-RU" sz="1600" b="1" dirty="0" err="1"/>
              <a:t>квітня</a:t>
            </a:r>
            <a:r>
              <a:rPr lang="ru-RU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8791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 не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було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такого дня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ні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того,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ані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пізніше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щоби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Господь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вислухав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здійснив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таке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прохання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людини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оскільки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Сам Господь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воював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Ізраїль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ts val="2400"/>
              </a:spcBef>
            </a:pPr>
            <a:r>
              <a:rPr lang="uk-UA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І. </a:t>
            </a:r>
            <a:r>
              <a:rPr lang="uk-UA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</a:t>
            </a:r>
            <a:r>
              <a:rPr lang="uk-UA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exterior, parado, hombre, caminando&#10;&#10;El contenido generado por IA puede ser incorrecto.">
            <a:extLst>
              <a:ext uri="{FF2B5EF4-FFF2-40B4-BE49-F238E27FC236}">
                <a16:creationId xmlns:a16="http://schemas.microsoft.com/office/drawing/2014/main" id="{BEF3071C-CFE9-5EB3-4553-4F74C4FC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999" y="3147596"/>
            <a:ext cx="5295900" cy="3565177"/>
          </a:xfrm>
          <a:prstGeom prst="rect">
            <a:avLst/>
          </a:prstGeom>
          <a:ln w="38100" cap="sq">
            <a:gradFill>
              <a:gsLst>
                <a:gs pos="0">
                  <a:srgbClr val="F7AC0A"/>
                </a:gs>
                <a:gs pos="10000">
                  <a:srgbClr val="F7AC0A"/>
                </a:gs>
                <a:gs pos="16000">
                  <a:srgbClr val="93117E"/>
                </a:gs>
                <a:gs pos="100000">
                  <a:srgbClr val="93117E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0DC08C-857D-1A51-F63B-F709937564B4}"/>
              </a:ext>
            </a:extLst>
          </p:cNvPr>
          <p:cNvSpPr txBox="1"/>
          <p:nvPr/>
        </p:nvSpPr>
        <p:spPr>
          <a:xfrm>
            <a:off x="7153275" y="3724275"/>
            <a:ext cx="5038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Сторони конфлікту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Князь Божого війська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Князь армії зла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Найсильніший воїн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/>
              <a:t>Стратегії конфлікту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Бог бореться за нас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Ми боремося за Бога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F4FB93-1695-B200-9628-A241F880C772}"/>
              </a:ext>
            </a:extLst>
          </p:cNvPr>
          <p:cNvSpPr txBox="1"/>
          <p:nvPr/>
        </p:nvSpPr>
        <p:spPr>
          <a:xfrm>
            <a:off x="1" y="49849"/>
            <a:ext cx="7237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Завоювання</a:t>
            </a:r>
            <a:r>
              <a:rPr lang="ru-RU" sz="2000" b="1" dirty="0"/>
              <a:t> Ханаану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війною</a:t>
            </a:r>
            <a:r>
              <a:rPr lang="ru-RU" sz="2000" b="1" dirty="0"/>
              <a:t> на </a:t>
            </a:r>
            <a:r>
              <a:rPr lang="ru-RU" sz="2000" b="1" dirty="0" err="1"/>
              <a:t>винищення</a:t>
            </a:r>
            <a:r>
              <a:rPr lang="ru-RU" sz="2000" b="1" dirty="0"/>
              <a:t>, яка </a:t>
            </a:r>
            <a:r>
              <a:rPr lang="ru-RU" sz="2000" b="1" dirty="0" err="1"/>
              <a:t>була</a:t>
            </a:r>
            <a:r>
              <a:rPr lang="ru-RU" sz="2000" b="1" dirty="0"/>
              <a:t> ведена за наказом Бога. Але </a:t>
            </a:r>
            <a:r>
              <a:rPr lang="ru-RU" sz="2000" b="1" dirty="0" err="1"/>
              <a:t>якщо</a:t>
            </a:r>
            <a:r>
              <a:rPr lang="ru-RU" sz="2000" b="1" dirty="0"/>
              <a:t> Бог є </a:t>
            </a:r>
            <a:r>
              <a:rPr lang="ru-RU" sz="2000" b="1" dirty="0" err="1"/>
              <a:t>любов</a:t>
            </a:r>
            <a:r>
              <a:rPr lang="ru-RU" sz="2000" b="1" dirty="0"/>
              <a:t>, то </a:t>
            </a:r>
            <a:r>
              <a:rPr lang="ru-RU" sz="2000" b="1" dirty="0" err="1"/>
              <a:t>чому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наказав </a:t>
            </a:r>
            <a:r>
              <a:rPr lang="ru-RU" sz="2000" b="1" dirty="0" err="1"/>
              <a:t>вчинити</a:t>
            </a:r>
            <a:r>
              <a:rPr lang="ru-RU" sz="2000" b="1" dirty="0"/>
              <a:t> </a:t>
            </a:r>
            <a:r>
              <a:rPr lang="ru-RU" sz="2000" b="1" dirty="0" err="1"/>
              <a:t>таку</a:t>
            </a:r>
            <a:r>
              <a:rPr lang="ru-RU" sz="2000" b="1" dirty="0"/>
              <a:t> </a:t>
            </a:r>
            <a:r>
              <a:rPr lang="ru-RU" sz="2000" b="1" dirty="0" err="1"/>
              <a:t>різанину</a:t>
            </a:r>
            <a:r>
              <a:rPr lang="ru-RU" sz="2000" b="1" dirty="0"/>
              <a:t>?</a:t>
            </a:r>
            <a:endParaRPr lang="es-ES" sz="2000" b="1" dirty="0"/>
          </a:p>
        </p:txBody>
      </p:sp>
      <p:pic>
        <p:nvPicPr>
          <p:cNvPr id="5" name="Imagen 4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4DBBF416-0500-036D-E81B-5E64362FF3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417" y="154750"/>
            <a:ext cx="4175166" cy="3131375"/>
          </a:xfrm>
          <a:prstGeom prst="rect">
            <a:avLst/>
          </a:prstGeom>
          <a:ln w="127000" cap="rnd">
            <a:solidFill>
              <a:srgbClr val="815C5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Imagen 25" descr="Una persona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EADA0581-981F-F8E4-B158-C6B421B4A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166647"/>
            <a:ext cx="3057524" cy="2426077"/>
          </a:xfrm>
          <a:prstGeom prst="rect">
            <a:avLst/>
          </a:prstGeom>
        </p:spPr>
      </p:pic>
      <p:pic>
        <p:nvPicPr>
          <p:cNvPr id="30" name="Imagen 29" descr="Flecha&#10;&#10;El contenido generado por IA puede ser incorrecto.">
            <a:extLst>
              <a:ext uri="{FF2B5EF4-FFF2-40B4-BE49-F238E27FC236}">
                <a16:creationId xmlns:a16="http://schemas.microsoft.com/office/drawing/2014/main" id="{BCCF75E8-D5D4-5A1F-A60E-08071E2745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3803691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Icono&#10;&#10;El contenido generado por IA puede ser incorrecto.">
            <a:extLst>
              <a:ext uri="{FF2B5EF4-FFF2-40B4-BE49-F238E27FC236}">
                <a16:creationId xmlns:a16="http://schemas.microsoft.com/office/drawing/2014/main" id="{0C7CC913-9CBD-2D32-BEB3-686A74D870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5481287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Icono&#10;&#10;El contenido generado por IA puede ser incorrecto.">
            <a:extLst>
              <a:ext uri="{FF2B5EF4-FFF2-40B4-BE49-F238E27FC236}">
                <a16:creationId xmlns:a16="http://schemas.microsoft.com/office/drawing/2014/main" id="{A5BCDBFE-013D-2396-21BA-A7EBAAAEC3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936231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Icono&#10;&#10;El contenido generado por IA puede ser incorrecto.">
            <a:extLst>
              <a:ext uri="{FF2B5EF4-FFF2-40B4-BE49-F238E27FC236}">
                <a16:creationId xmlns:a16="http://schemas.microsoft.com/office/drawing/2014/main" id="{E8840A31-50FA-764A-5A93-38D99A131A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563920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Pantalla de computadora con fondo morado&#10;&#10;El contenido generado por IA puede ser incorrecto.">
            <a:extLst>
              <a:ext uri="{FF2B5EF4-FFF2-40B4-BE49-F238E27FC236}">
                <a16:creationId xmlns:a16="http://schemas.microsoft.com/office/drawing/2014/main" id="{6E75ABD4-9D5C-5005-DD8E-B42E4690F4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173456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n 46" descr="Icono&#10;&#10;El contenido generado por IA puede ser incorrecto.">
            <a:extLst>
              <a:ext uri="{FF2B5EF4-FFF2-40B4-BE49-F238E27FC236}">
                <a16:creationId xmlns:a16="http://schemas.microsoft.com/office/drawing/2014/main" id="{7E7785A8-74A9-1263-EAFE-BBDA101A23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5856277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n 48" descr="Icono&#10;&#10;El contenido generado por IA puede ser incorrecto.">
            <a:extLst>
              <a:ext uri="{FF2B5EF4-FFF2-40B4-BE49-F238E27FC236}">
                <a16:creationId xmlns:a16="http://schemas.microsoft.com/office/drawing/2014/main" id="{A728A9C3-66C6-8D4D-A7F7-B0B6D8B6D7F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6237114"/>
            <a:ext cx="424913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5BB27E-19B6-F61D-5C07-D2E80A767722}"/>
              </a:ext>
            </a:extLst>
          </p:cNvPr>
          <p:cNvSpPr txBox="1"/>
          <p:nvPr/>
        </p:nvSpPr>
        <p:spPr>
          <a:xfrm>
            <a:off x="0" y="1720437"/>
            <a:ext cx="76055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Ми повинні розширити своє бачення за межі видимого, доки не зможемо спостерігати конфлікт, який лежить в основі всіх конфліктів (включно з завоюванням </a:t>
            </a:r>
            <a:r>
              <a:rPr lang="uk-UA" sz="2000" b="1" dirty="0" err="1"/>
              <a:t>Ханаану</a:t>
            </a:r>
            <a:r>
              <a:rPr lang="uk-UA" sz="2000" b="1" dirty="0"/>
              <a:t>): великий конфлікт між Христом і Сатаною, між добром і злом.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D322DB-3433-7D33-C67F-A898235D8B08}"/>
              </a:ext>
            </a:extLst>
          </p:cNvPr>
          <p:cNvSpPr txBox="1"/>
          <p:nvPr/>
        </p:nvSpPr>
        <p:spPr>
          <a:xfrm>
            <a:off x="-14483" y="1065512"/>
            <a:ext cx="72518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зрозуміти</a:t>
            </a:r>
            <a:r>
              <a:rPr lang="ru-RU" sz="2000" b="1" dirty="0"/>
              <a:t> причини </a:t>
            </a:r>
            <a:r>
              <a:rPr lang="ru-RU" sz="2000" b="1" dirty="0" err="1"/>
              <a:t>цих</a:t>
            </a:r>
            <a:r>
              <a:rPr lang="ru-RU" sz="2000" b="1" dirty="0"/>
              <a:t> </a:t>
            </a:r>
            <a:r>
              <a:rPr lang="ru-RU" sz="2000" b="1" dirty="0" err="1"/>
              <a:t>подій</a:t>
            </a:r>
            <a:r>
              <a:rPr lang="ru-RU" sz="2000" b="1" dirty="0"/>
              <a:t>, нам </a:t>
            </a:r>
            <a:r>
              <a:rPr lang="ru-RU" sz="2000" b="1" dirty="0" err="1"/>
              <a:t>потрібно</a:t>
            </a:r>
            <a:r>
              <a:rPr lang="ru-RU" sz="2000" b="1" dirty="0"/>
              <a:t> </a:t>
            </a:r>
            <a:r>
              <a:rPr lang="ru-RU" sz="2000" b="1" dirty="0" err="1"/>
              <a:t>збільшити</a:t>
            </a:r>
            <a:r>
              <a:rPr lang="ru-RU" sz="2000" b="1" dirty="0"/>
              <a:t> масштаб.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849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D21A00-B2D0-4A2C-4C7D-F7CCAA2C59A0}"/>
              </a:ext>
            </a:extLst>
          </p:cNvPr>
          <p:cNvSpPr txBox="1"/>
          <p:nvPr/>
        </p:nvSpPr>
        <p:spPr>
          <a:xfrm>
            <a:off x="3252787" y="2329904"/>
            <a:ext cx="5686425" cy="24680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9500"/>
              </a:lnSpc>
            </a:pPr>
            <a:r>
              <a:rPr lang="uk-UA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СТОРОНИ КОНФЛІКТУ</a:t>
            </a:r>
            <a:endParaRPr lang="es-ES" sz="7200" b="1" dirty="0">
              <a:ln/>
              <a:solidFill>
                <a:schemeClr val="accent5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89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1BEEAE-4BB3-B43A-3FBD-3AE7981E40AD}"/>
              </a:ext>
            </a:extLst>
          </p:cNvPr>
          <p:cNvSpPr txBox="1"/>
          <p:nvPr/>
        </p:nvSpPr>
        <p:spPr>
          <a:xfrm>
            <a:off x="66976" y="98785"/>
            <a:ext cx="704850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КНЯЗЬ БОЖОГО ВІЙСЬКА</a:t>
            </a:r>
            <a:endParaRPr lang="es-ES" sz="4400" b="1" dirty="0">
              <a:ln w="12700">
                <a:solidFill>
                  <a:schemeClr val="accent4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4"/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5E955C-DC12-0BB0-E284-3672B1C90DFA}"/>
              </a:ext>
            </a:extLst>
          </p:cNvPr>
          <p:cNvSpPr txBox="1"/>
          <p:nvPr/>
        </p:nvSpPr>
        <p:spPr>
          <a:xfrm>
            <a:off x="239028" y="991337"/>
            <a:ext cx="6704397" cy="1200329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solidFill>
              <a:srgbClr val="C15629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rgbClr val="C15629"/>
                </a:solidFill>
                <a:latin typeface="Comic Sans MS" panose="030F0702030302020204" pitchFamily="66" charset="0"/>
              </a:rPr>
              <a:t>«Він відповів: „Ні, я прийшов як вождь війська Господнього“». Тоді Ісус Навин упав обличчям до землі, поклонився Йому та й сказав: „Що говорить мій Господь своєму рабові?“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І.Нав</a:t>
            </a:r>
            <a:r>
              <a:rPr lang="uk-UA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 5:14)</a:t>
            </a:r>
            <a:endParaRPr lang="es-ES" b="1" dirty="0">
              <a:solidFill>
                <a:srgbClr val="C1562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3F8CC0-5585-BCA2-94F5-145B6B34CAE1}"/>
              </a:ext>
            </a:extLst>
          </p:cNvPr>
          <p:cNvSpPr txBox="1"/>
          <p:nvPr/>
        </p:nvSpPr>
        <p:spPr>
          <a:xfrm>
            <a:off x="66976" y="2355007"/>
            <a:ext cx="6971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</a:t>
            </a:r>
            <a:r>
              <a:rPr lang="ru-RU" sz="2000" b="1" dirty="0" err="1"/>
              <a:t>Ісус</a:t>
            </a:r>
            <a:r>
              <a:rPr lang="ru-RU" sz="2000" b="1" dirty="0"/>
              <a:t> Навин </a:t>
            </a:r>
            <a:r>
              <a:rPr lang="ru-RU" sz="2000" b="1" dirty="0" err="1"/>
              <a:t>молився</a:t>
            </a:r>
            <a:r>
              <a:rPr lang="ru-RU" sz="2000" b="1" dirty="0"/>
              <a:t> </a:t>
            </a:r>
            <a:r>
              <a:rPr lang="ru-RU" sz="2000" b="1" dirty="0" err="1"/>
              <a:t>поблизу</a:t>
            </a:r>
            <a:r>
              <a:rPr lang="ru-RU" sz="2000" b="1" dirty="0"/>
              <a:t> </a:t>
            </a:r>
            <a:r>
              <a:rPr lang="ru-RU" sz="2000" b="1" dirty="0" err="1"/>
              <a:t>Єрихону</a:t>
            </a:r>
            <a:r>
              <a:rPr lang="ru-RU" sz="2000" b="1" dirty="0"/>
              <a:t>, </a:t>
            </a:r>
            <a:r>
              <a:rPr lang="ru-RU" sz="2000" b="1" dirty="0" err="1"/>
              <a:t>шукаючи</a:t>
            </a:r>
            <a:r>
              <a:rPr lang="ru-RU" sz="2000" b="1" dirty="0"/>
              <a:t> божественного </a:t>
            </a:r>
            <a:r>
              <a:rPr lang="ru-RU" sz="2000" b="1" dirty="0" err="1"/>
              <a:t>керівництва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захопити</a:t>
            </a:r>
            <a:r>
              <a:rPr lang="ru-RU" sz="2000" b="1" dirty="0"/>
              <a:t> </a:t>
            </a:r>
            <a:r>
              <a:rPr lang="ru-RU" sz="2000" b="1" dirty="0" err="1"/>
              <a:t>місто</a:t>
            </a:r>
            <a:r>
              <a:rPr lang="ru-RU" sz="2000" b="1" dirty="0"/>
              <a:t>, перед ним став </a:t>
            </a:r>
            <a:r>
              <a:rPr lang="ru-RU" sz="2000" b="1" dirty="0" err="1"/>
              <a:t>воїн</a:t>
            </a:r>
            <a:r>
              <a:rPr lang="ru-RU" sz="2000" b="1" dirty="0"/>
              <a:t> з </a:t>
            </a:r>
            <a:r>
              <a:rPr lang="ru-RU" sz="2000" b="1" dirty="0" err="1"/>
              <a:t>оголеним</a:t>
            </a:r>
            <a:r>
              <a:rPr lang="ru-RU" sz="2000" b="1" dirty="0"/>
              <a:t> мечем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5:13).</a:t>
            </a:r>
            <a:endParaRPr lang="es-ES" sz="2000" b="1" dirty="0"/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7EE6FBF-63E0-642C-9170-1DD205394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4AE55A-9A43-EEDA-8C98-300066BCFEAF}"/>
              </a:ext>
            </a:extLst>
          </p:cNvPr>
          <p:cNvSpPr txBox="1"/>
          <p:nvPr/>
        </p:nvSpPr>
        <p:spPr>
          <a:xfrm>
            <a:off x="77652" y="5435776"/>
            <a:ext cx="6960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Молитва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почута</a:t>
            </a:r>
            <a:r>
              <a:rPr lang="ru-RU" sz="2000" b="1" dirty="0"/>
              <a:t>. На </a:t>
            </a:r>
            <a:r>
              <a:rPr lang="ru-RU" sz="2000" b="1" dirty="0" err="1"/>
              <a:t>полегшення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Навина, сам Бог взяв на себе </a:t>
            </a:r>
            <a:r>
              <a:rPr lang="ru-RU" sz="2000" b="1" dirty="0" err="1"/>
              <a:t>командування</a:t>
            </a:r>
            <a:r>
              <a:rPr lang="ru-RU" sz="2000" b="1" dirty="0"/>
              <a:t> </a:t>
            </a:r>
            <a:r>
              <a:rPr lang="ru-RU" sz="2000" b="1" dirty="0" err="1"/>
              <a:t>операцією</a:t>
            </a:r>
            <a:r>
              <a:rPr lang="ru-RU" sz="2000" b="1" dirty="0"/>
              <a:t>. Як </a:t>
            </a:r>
            <a:r>
              <a:rPr lang="ru-RU" sz="2000" b="1" dirty="0" err="1"/>
              <a:t>видимий</a:t>
            </a:r>
            <a:r>
              <a:rPr lang="ru-RU" sz="2000" b="1" dirty="0"/>
              <a:t> командир </a:t>
            </a:r>
            <a:r>
              <a:rPr lang="ru-RU" sz="2000" b="1" dirty="0" err="1"/>
              <a:t>Ізраїлю</a:t>
            </a:r>
            <a:r>
              <a:rPr lang="ru-RU" sz="2000" b="1" dirty="0"/>
              <a:t>, </a:t>
            </a:r>
            <a:r>
              <a:rPr lang="ru-RU" sz="2000" b="1" dirty="0" err="1"/>
              <a:t>Ісус</a:t>
            </a:r>
            <a:r>
              <a:rPr lang="ru-RU" sz="2000" b="1" dirty="0"/>
              <a:t> Навин мав </a:t>
            </a:r>
            <a:r>
              <a:rPr lang="ru-RU" sz="2000" b="1" dirty="0" err="1"/>
              <a:t>виконувати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накази</a:t>
            </a:r>
            <a:r>
              <a:rPr lang="ru-RU" sz="2000" b="1" dirty="0"/>
              <a:t> </a:t>
            </a:r>
            <a:r>
              <a:rPr lang="ru-RU" sz="2000" b="1" dirty="0" err="1"/>
              <a:t>справжнього</a:t>
            </a:r>
            <a:r>
              <a:rPr lang="ru-RU" sz="2000" b="1" dirty="0"/>
              <a:t> </a:t>
            </a:r>
            <a:r>
              <a:rPr lang="ru-RU" sz="2000" b="1" dirty="0" err="1"/>
              <a:t>головнокомандувача</a:t>
            </a:r>
            <a:r>
              <a:rPr lang="ru-RU" sz="2000" b="1" dirty="0"/>
              <a:t>: Бога.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D0DA1F-7D1A-0DCE-4AEB-C0933E37F2E5}"/>
              </a:ext>
            </a:extLst>
          </p:cNvPr>
          <p:cNvSpPr txBox="1"/>
          <p:nvPr/>
        </p:nvSpPr>
        <p:spPr>
          <a:xfrm>
            <a:off x="67223" y="4420615"/>
            <a:ext cx="69604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Вимагаючи поклоніння, він показав, що він сам Бог, в особі Ісуса, відомого як Михаїл у книзі Даниїла </a:t>
            </a:r>
            <a:br>
              <a:rPr lang="es-ES" sz="2000" b="1" dirty="0"/>
            </a:br>
            <a:r>
              <a:rPr lang="ru-RU" sz="2000" b="1" dirty="0"/>
              <a:t>(Іс. </a:t>
            </a:r>
            <a:r>
              <a:rPr lang="ru-RU" sz="2000" b="1" dirty="0" err="1"/>
              <a:t>Нав</a:t>
            </a:r>
            <a:r>
              <a:rPr lang="ru-RU" sz="2000" b="1" dirty="0"/>
              <a:t>. 5:15; Дан. 12:1).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6D2A2C-225B-431C-768B-A6F2B81B41AC}"/>
              </a:ext>
            </a:extLst>
          </p:cNvPr>
          <p:cNvSpPr txBox="1"/>
          <p:nvPr/>
        </p:nvSpPr>
        <p:spPr>
          <a:xfrm>
            <a:off x="77899" y="3404952"/>
            <a:ext cx="69497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Коли Ісус Навин розпитав його, цей чоловік заперечив свою приналежність до будь-якої земної армії. Він був Командувачем Божого війська (Ісус Навин 5:14).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363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BAA220-E39F-2297-A53C-C599B1D8AF9C}"/>
              </a:ext>
            </a:extLst>
          </p:cNvPr>
          <p:cNvSpPr txBox="1"/>
          <p:nvPr/>
        </p:nvSpPr>
        <p:spPr>
          <a:xfrm>
            <a:off x="3203766" y="57150"/>
            <a:ext cx="8988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>
                      <a:lumMod val="25000"/>
                    </a:schemeClr>
                  </a:outerShdw>
                </a:effectLst>
              </a:rPr>
              <a:t>КНЯЗЬ АРМІЇ ЗЛА</a:t>
            </a:r>
            <a:endParaRPr lang="es-ES" sz="4000" b="1" dirty="0">
              <a:ln w="66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bg2">
                    <a:lumMod val="2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A11B6E-0A58-8687-223A-3C11CA7A1476}"/>
              </a:ext>
            </a:extLst>
          </p:cNvPr>
          <p:cNvSpPr txBox="1"/>
          <p:nvPr/>
        </p:nvSpPr>
        <p:spPr>
          <a:xfrm>
            <a:off x="3597143" y="650398"/>
            <a:ext cx="8201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 же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впав з неба,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досвітня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зоре,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сину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зірниці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–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розбився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об землю,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погромнику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усіх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народів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</a:t>
            </a:r>
            <a:r>
              <a:rPr lang="uk-UA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саї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804E98-4651-3CA4-72B5-4D45DBD4BFFD}"/>
              </a:ext>
            </a:extLst>
          </p:cNvPr>
          <p:cNvSpPr txBox="1"/>
          <p:nvPr/>
        </p:nvSpPr>
        <p:spPr>
          <a:xfrm>
            <a:off x="3253941" y="1283368"/>
            <a:ext cx="8880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 сказати, що він винайшов війну. Він народився князем; херувимом найвищого рангу; поруч із Богом; ходячим по розжареному вугіллі; дорогоцінним; досконалим… (</a:t>
            </a:r>
            <a:r>
              <a:rPr lang="uk-UA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Єзек</a:t>
            </a:r>
            <a:r>
              <a:rPr lang="uk-UA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28:12-15).</a:t>
            </a:r>
            <a:endParaRPr lang="es-ES" sz="2000" b="1" dirty="0">
              <a:solidFill>
                <a:schemeClr val="bg1"/>
              </a:solidFill>
              <a:effectLst>
                <a:glow rad="88900">
                  <a:schemeClr val="bg2">
                    <a:lumMod val="2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ED1BBBC-17C0-E37A-74E3-921B19F61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2058" y="3137836"/>
            <a:ext cx="2823754" cy="3603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6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FFBCB3C-E55F-F77A-0E78-5D21D5853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819" y="2962745"/>
            <a:ext cx="3024946" cy="3778517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02E2E22-79CF-A66B-C59A-8B704056E9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39" y="187548"/>
            <a:ext cx="2878706" cy="2632663"/>
          </a:xfrm>
          <a:prstGeom prst="ellipse">
            <a:avLst/>
          </a:prstGeom>
          <a:ln w="38100" cap="rnd"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35910A0-892F-413F-C4C8-C31EA707DCD0}"/>
              </a:ext>
            </a:extLst>
          </p:cNvPr>
          <p:cNvSpPr txBox="1"/>
          <p:nvPr/>
        </p:nvSpPr>
        <p:spPr>
          <a:xfrm>
            <a:off x="3289942" y="2963269"/>
            <a:ext cx="34159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Хоча його повстання зазнало невдачі, всесвіт відтоді охоплений війною. Захопивши Землю, Сатана та його ангели мають одну мету: зірвати Божі плани щодо порятунку людської раси.</a:t>
            </a:r>
            <a:endParaRPr lang="es-ES" sz="2000" b="1" dirty="0">
              <a:solidFill>
                <a:schemeClr val="bg1"/>
              </a:solidFill>
              <a:effectLst>
                <a:glow rad="88900">
                  <a:schemeClr val="bg2">
                    <a:lumMod val="2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Imagen 1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784CC07-554B-9002-2809-5E3F8EA17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7162" y="3137835"/>
            <a:ext cx="2313643" cy="36034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EFEA43-CE99-6937-4EE4-D45589FBE7B5}"/>
              </a:ext>
            </a:extLst>
          </p:cNvPr>
          <p:cNvSpPr txBox="1"/>
          <p:nvPr/>
        </p:nvSpPr>
        <p:spPr>
          <a:xfrm>
            <a:off x="3253941" y="2277207"/>
            <a:ext cx="893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Наділений вільною волею – як і всі розумні істоти, створені Богом – Люцифер вирішив повстати та узурпувати Божий престол (Іс. 14:12-14).</a:t>
            </a:r>
            <a:endParaRPr lang="es-ES" sz="2000" b="1" dirty="0">
              <a:solidFill>
                <a:schemeClr val="bg1"/>
              </a:solidFill>
              <a:effectLst>
                <a:glow rad="88900">
                  <a:schemeClr val="bg2">
                    <a:lumMod val="2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F5715B-6C2F-63B5-5A88-DDCEDD9AE252}"/>
              </a:ext>
            </a:extLst>
          </p:cNvPr>
          <p:cNvSpPr txBox="1"/>
          <p:nvPr/>
        </p:nvSpPr>
        <p:spPr>
          <a:xfrm>
            <a:off x="3345115" y="5574632"/>
            <a:ext cx="33828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Завоювання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Ханаану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важливою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битвою в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цій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війні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88900">
                  <a:schemeClr val="bg2">
                    <a:lumMod val="2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99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7915277-6060-884E-15E9-5DE8CAF815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38562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D91DDD-FB32-FD34-222A-302574B0768F}"/>
              </a:ext>
            </a:extLst>
          </p:cNvPr>
          <p:cNvSpPr txBox="1"/>
          <p:nvPr/>
        </p:nvSpPr>
        <p:spPr>
          <a:xfrm>
            <a:off x="0" y="0"/>
            <a:ext cx="9543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НАЙМОГУТНІШИЙ ВОЇН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492405-82B5-4777-C757-895AEECD9629}"/>
              </a:ext>
            </a:extLst>
          </p:cNvPr>
          <p:cNvSpPr txBox="1"/>
          <p:nvPr/>
        </p:nvSpPr>
        <p:spPr>
          <a:xfrm>
            <a:off x="675830" y="63223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«Господь — </a:t>
            </a:r>
            <a:r>
              <a:rPr lang="ru-RU" b="1" dirty="0" err="1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воїн</a:t>
            </a:r>
            <a:r>
              <a:rPr lang="ru-RU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Господь кличе </a:t>
            </a:r>
            <a:r>
              <a:rPr lang="ru-RU" b="1" dirty="0" err="1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 15:3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CB170-3810-59CB-7AE3-9EFB61FEDC87}"/>
              </a:ext>
            </a:extLst>
          </p:cNvPr>
          <p:cNvSpPr txBox="1"/>
          <p:nvPr/>
        </p:nvSpPr>
        <p:spPr>
          <a:xfrm>
            <a:off x="136034" y="1133578"/>
            <a:ext cx="9294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Сам Бог представлений як «</a:t>
            </a:r>
            <a:r>
              <a:rPr lang="ru-RU" sz="2000" b="1" dirty="0" err="1"/>
              <a:t>воїн</a:t>
            </a:r>
            <a:r>
              <a:rPr lang="ru-RU" sz="2000" b="1" dirty="0"/>
              <a:t>», </a:t>
            </a:r>
            <a:r>
              <a:rPr lang="ru-RU" sz="2000" b="1" dirty="0" err="1"/>
              <a:t>наймогутніший</a:t>
            </a:r>
            <a:r>
              <a:rPr lang="ru-RU" sz="2000" b="1" dirty="0"/>
              <a:t> </a:t>
            </a:r>
            <a:r>
              <a:rPr lang="ru-RU" sz="2000" b="1" dirty="0" err="1"/>
              <a:t>воїн</a:t>
            </a:r>
            <a:r>
              <a:rPr lang="ru-RU" sz="2000" b="1" dirty="0"/>
              <a:t> у </a:t>
            </a:r>
            <a:r>
              <a:rPr lang="ru-RU" sz="2000" b="1" dirty="0" err="1"/>
              <a:t>битві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15:3;</a:t>
            </a:r>
            <a:br>
              <a:rPr lang="es-ES" sz="2000" b="1" dirty="0"/>
            </a:br>
            <a:r>
              <a:rPr lang="ru-RU" sz="2000" b="1" dirty="0"/>
              <a:t>Пс. 24:8).</a:t>
            </a:r>
          </a:p>
        </p:txBody>
      </p:sp>
      <p:pic>
        <p:nvPicPr>
          <p:cNvPr id="8" name="Imagen 7" descr="Un par de hombres sentados en un sofá&#10;&#10;El contenido generado por IA puede ser incorrecto.">
            <a:extLst>
              <a:ext uri="{FF2B5EF4-FFF2-40B4-BE49-F238E27FC236}">
                <a16:creationId xmlns:a16="http://schemas.microsoft.com/office/drawing/2014/main" id="{9A382B15-5F0E-792A-EC88-24E8549E31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"/>
          <a:stretch>
            <a:fillRect/>
          </a:stretch>
        </p:blipFill>
        <p:spPr>
          <a:xfrm>
            <a:off x="8637334" y="3692783"/>
            <a:ext cx="3421166" cy="3050083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27BFE9D-1655-B270-4CFB-547C518C4F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519" y="102394"/>
            <a:ext cx="257094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2A32"/>
                </a:gs>
                <a:gs pos="69000">
                  <a:srgbClr val="9D2A32"/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9AD8F63-790B-A28E-4037-85165496C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34" y="2939227"/>
            <a:ext cx="3752680" cy="374464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D81CA58-7A32-23EF-F1F6-C1FF59A1706B}"/>
              </a:ext>
            </a:extLst>
          </p:cNvPr>
          <p:cNvSpPr txBox="1"/>
          <p:nvPr/>
        </p:nvSpPr>
        <p:spPr>
          <a:xfrm>
            <a:off x="4055858" y="3034139"/>
            <a:ext cx="4424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Бог бажає викорінити зло з Землі. Тому Він вигнав з </a:t>
            </a:r>
            <a:r>
              <a:rPr lang="uk-UA" sz="2000" b="1" dirty="0" err="1"/>
              <a:t>Ханаану</a:t>
            </a:r>
            <a:r>
              <a:rPr lang="uk-UA" sz="2000" b="1" dirty="0"/>
              <a:t> тих, хто вирішив приєднатися до Сатани, і віддав землю народу, який став на Його бік.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C2E43E-0B88-4589-94A7-BAB4410E7E2D}"/>
              </a:ext>
            </a:extLst>
          </p:cNvPr>
          <p:cNvSpPr txBox="1"/>
          <p:nvPr/>
        </p:nvSpPr>
        <p:spPr>
          <a:xfrm>
            <a:off x="74509" y="1762163"/>
            <a:ext cx="9356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Бог не </a:t>
            </a:r>
            <a:r>
              <a:rPr lang="ru-RU" sz="2000" b="1" dirty="0" err="1"/>
              <a:t>воює</a:t>
            </a:r>
            <a:r>
              <a:rPr lang="ru-RU" sz="2000" b="1" dirty="0"/>
              <a:t> з людьми, а з </a:t>
            </a:r>
            <a:r>
              <a:rPr lang="ru-RU" sz="2000" b="1" dirty="0" err="1"/>
              <a:t>духовними</a:t>
            </a:r>
            <a:r>
              <a:rPr lang="ru-RU" sz="2000" b="1" dirty="0"/>
              <a:t> силами, до </a:t>
            </a:r>
            <a:r>
              <a:rPr lang="ru-RU" sz="2000" b="1" dirty="0" err="1"/>
              <a:t>яких</a:t>
            </a:r>
            <a:r>
              <a:rPr lang="ru-RU" sz="2000" b="1" dirty="0"/>
              <a:t> вони </a:t>
            </a:r>
            <a:r>
              <a:rPr lang="ru-RU" sz="2000" b="1" dirty="0" err="1"/>
              <a:t>прихильні</a:t>
            </a:r>
            <a:r>
              <a:rPr lang="ru-RU" sz="2000" b="1" dirty="0"/>
              <a:t>. Тому кари </a:t>
            </a:r>
            <a:r>
              <a:rPr lang="ru-RU" sz="2000" b="1" dirty="0" err="1"/>
              <a:t>представлені</a:t>
            </a:r>
            <a:r>
              <a:rPr lang="ru-RU" sz="2000" b="1" dirty="0"/>
              <a:t> як </a:t>
            </a:r>
            <a:r>
              <a:rPr lang="ru-RU" sz="2000" b="1" dirty="0" err="1"/>
              <a:t>війна</a:t>
            </a:r>
            <a:r>
              <a:rPr lang="ru-RU" sz="2000" b="1" dirty="0"/>
              <a:t> </a:t>
            </a:r>
            <a:r>
              <a:rPr lang="ru-RU" sz="2000" b="1" dirty="0" err="1"/>
              <a:t>проти</a:t>
            </a:r>
            <a:r>
              <a:rPr lang="ru-RU" sz="2000" b="1" dirty="0"/>
              <a:t> </a:t>
            </a:r>
            <a:r>
              <a:rPr lang="ru-RU" sz="2000" b="1" dirty="0" err="1"/>
              <a:t>богів</a:t>
            </a:r>
            <a:r>
              <a:rPr lang="ru-RU" sz="2000" b="1" dirty="0"/>
              <a:t> </a:t>
            </a:r>
            <a:r>
              <a:rPr lang="ru-RU" sz="2000" b="1" dirty="0" err="1"/>
              <a:t>Єгипту</a:t>
            </a:r>
            <a:r>
              <a:rPr lang="ru-RU" sz="2000" b="1" dirty="0"/>
              <a:t>, </a:t>
            </a:r>
            <a:r>
              <a:rPr lang="ru-RU" sz="2000" b="1" dirty="0" err="1"/>
              <a:t>тобто</a:t>
            </a:r>
            <a:r>
              <a:rPr lang="ru-RU" sz="2000" b="1" dirty="0"/>
              <a:t> </a:t>
            </a:r>
            <a:r>
              <a:rPr lang="ru-RU" sz="2000" b="1" dirty="0" err="1"/>
              <a:t>демонів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12:12; Втор. 32:17).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654F35-E26B-E97B-E696-569377D1203E}"/>
              </a:ext>
            </a:extLst>
          </p:cNvPr>
          <p:cNvSpPr txBox="1"/>
          <p:nvPr/>
        </p:nvSpPr>
        <p:spPr>
          <a:xfrm>
            <a:off x="4045728" y="4808792"/>
            <a:ext cx="4424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Сьогодні</a:t>
            </a:r>
            <a:r>
              <a:rPr lang="ru-RU" sz="2000" b="1" dirty="0"/>
              <a:t> </a:t>
            </a:r>
            <a:r>
              <a:rPr lang="ru-RU" sz="2000" b="1" dirty="0" err="1"/>
              <a:t>війна</a:t>
            </a:r>
            <a:r>
              <a:rPr lang="ru-RU" sz="2000" b="1" dirty="0"/>
              <a:t> </a:t>
            </a:r>
            <a:r>
              <a:rPr lang="ru-RU" sz="2000" b="1" dirty="0" err="1"/>
              <a:t>триває</a:t>
            </a:r>
            <a:r>
              <a:rPr lang="ru-RU" sz="2000" b="1" dirty="0"/>
              <a:t>, але </a:t>
            </a:r>
            <a:r>
              <a:rPr lang="ru-RU" sz="2000" b="1" dirty="0" err="1"/>
              <a:t>вже</a:t>
            </a:r>
            <a:r>
              <a:rPr lang="ru-RU" sz="2000" b="1" dirty="0"/>
              <a:t> не за </a:t>
            </a:r>
            <a:r>
              <a:rPr lang="ru-RU" sz="2000" b="1" dirty="0" err="1"/>
              <a:t>територію</a:t>
            </a:r>
            <a:r>
              <a:rPr lang="ru-RU" sz="2000" b="1" dirty="0"/>
              <a:t>. </a:t>
            </a:r>
            <a:r>
              <a:rPr lang="ru-RU" sz="2000" b="1" dirty="0" err="1"/>
              <a:t>Боротьба</a:t>
            </a:r>
            <a:r>
              <a:rPr lang="ru-RU" sz="2000" b="1" dirty="0"/>
              <a:t> </a:t>
            </a:r>
            <a:r>
              <a:rPr lang="ru-RU" sz="2000" b="1" dirty="0" err="1"/>
              <a:t>йде</a:t>
            </a:r>
            <a:r>
              <a:rPr lang="ru-RU" sz="2000" b="1" dirty="0"/>
              <a:t> за </a:t>
            </a:r>
            <a:r>
              <a:rPr lang="ru-RU" sz="2000" b="1" dirty="0" err="1"/>
              <a:t>кожну</a:t>
            </a:r>
            <a:r>
              <a:rPr lang="ru-RU" sz="2000" b="1" dirty="0"/>
              <a:t> </a:t>
            </a:r>
            <a:r>
              <a:rPr lang="ru-RU" sz="2000" b="1" dirty="0" err="1"/>
              <a:t>сім'ю</a:t>
            </a:r>
            <a:r>
              <a:rPr lang="ru-RU" sz="2000" b="1" dirty="0"/>
              <a:t>, за </a:t>
            </a:r>
            <a:r>
              <a:rPr lang="ru-RU" sz="2000" b="1" dirty="0" err="1"/>
              <a:t>кожну</a:t>
            </a:r>
            <a:r>
              <a:rPr lang="ru-RU" sz="2000" b="1" dirty="0"/>
              <a:t> </a:t>
            </a:r>
            <a:r>
              <a:rPr lang="ru-RU" sz="2000" b="1" dirty="0" err="1"/>
              <a:t>людину</a:t>
            </a:r>
            <a:r>
              <a:rPr lang="ru-RU" sz="2000" b="1" dirty="0"/>
              <a:t>. </a:t>
            </a:r>
            <a:r>
              <a:rPr lang="ru-RU" sz="2000" b="1" dirty="0" err="1"/>
              <a:t>Немає</a:t>
            </a:r>
            <a:r>
              <a:rPr lang="ru-RU" sz="2000" b="1" dirty="0"/>
              <a:t> </a:t>
            </a:r>
            <a:r>
              <a:rPr lang="ru-RU" sz="2000" b="1" dirty="0" err="1"/>
              <a:t>нейтральної</a:t>
            </a:r>
            <a:r>
              <a:rPr lang="ru-RU" sz="2000" b="1" dirty="0"/>
              <a:t> </a:t>
            </a:r>
            <a:r>
              <a:rPr lang="ru-RU" sz="2000" b="1" dirty="0" err="1"/>
              <a:t>території</a:t>
            </a:r>
            <a:r>
              <a:rPr lang="ru-RU" sz="2000" b="1" dirty="0"/>
              <a:t>. Або ми з Богом, </a:t>
            </a:r>
            <a:r>
              <a:rPr lang="ru-RU" sz="2000" b="1" dirty="0" err="1"/>
              <a:t>або</a:t>
            </a:r>
            <a:r>
              <a:rPr lang="ru-RU" sz="2000" b="1" dirty="0"/>
              <a:t> ми з ворогом.</a:t>
            </a:r>
          </a:p>
        </p:txBody>
      </p:sp>
    </p:spTree>
    <p:extLst>
      <p:ext uri="{BB962C8B-B14F-4D97-AF65-F5344CB8AC3E}">
        <p14:creationId xmlns:p14="http://schemas.microsoft.com/office/powerpoint/2010/main" val="21308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072DA-86A1-983B-339C-9D185BCD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CB36BB3-845F-0303-F0FF-906F0685FE1E}"/>
              </a:ext>
            </a:extLst>
          </p:cNvPr>
          <p:cNvSpPr txBox="1"/>
          <p:nvPr/>
        </p:nvSpPr>
        <p:spPr>
          <a:xfrm>
            <a:off x="3252787" y="2710904"/>
            <a:ext cx="5686425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СТРАТЕГІЇ КОНФЛІКТУ</a:t>
            </a:r>
            <a:endParaRPr lang="es-ES" sz="6600" b="1" dirty="0">
              <a:ln/>
              <a:solidFill>
                <a:schemeClr val="bg2">
                  <a:lumMod val="75000"/>
                </a:schemeClr>
              </a:solidFill>
              <a:effectLst>
                <a:reflection blurRad="6350" stA="55000" endA="300" endPos="36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9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50AAF-028A-0A51-8016-02339B54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771C50A-070E-50D1-85F7-07E4A2FB3C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968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06E77E-824E-E79A-4AD2-BD55A8C8C000}"/>
              </a:ext>
            </a:extLst>
          </p:cNvPr>
          <p:cNvSpPr txBox="1"/>
          <p:nvPr/>
        </p:nvSpPr>
        <p:spPr>
          <a:xfrm>
            <a:off x="2104103" y="-47625"/>
            <a:ext cx="100878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БОГ БОРЕТЬСЯ ЗА НАС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99DC3E-4BB5-CEBB-A498-297DE81453F4}"/>
              </a:ext>
            </a:extLst>
          </p:cNvPr>
          <p:cNvSpPr txBox="1"/>
          <p:nvPr/>
        </p:nvSpPr>
        <p:spPr>
          <a:xfrm>
            <a:off x="2466513" y="646253"/>
            <a:ext cx="936307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Господь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воюватиме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за вас, 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залишайтеся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спокійними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14:14)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616A4B-0EAA-AD14-F4DC-65C5BE5306AF}"/>
              </a:ext>
            </a:extLst>
          </p:cNvPr>
          <p:cNvSpPr txBox="1"/>
          <p:nvPr/>
        </p:nvSpPr>
        <p:spPr>
          <a:xfrm>
            <a:off x="137652" y="2118203"/>
            <a:ext cx="35297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Спочатку</a:t>
            </a:r>
            <a:r>
              <a:rPr lang="ru-RU" sz="2000" b="1" dirty="0"/>
              <a:t> Бог </a:t>
            </a:r>
            <a:r>
              <a:rPr lang="ru-RU" sz="2000" b="1" dirty="0" err="1"/>
              <a:t>планував</a:t>
            </a:r>
            <a:r>
              <a:rPr lang="ru-RU" sz="2000" b="1" dirty="0"/>
              <a:t> </a:t>
            </a:r>
            <a:r>
              <a:rPr lang="ru-RU" sz="2000" b="1" dirty="0" err="1"/>
              <a:t>завоювати</a:t>
            </a:r>
            <a:r>
              <a:rPr lang="ru-RU" sz="2000" b="1" dirty="0"/>
              <a:t> Ханаан </a:t>
            </a:r>
            <a:r>
              <a:rPr lang="ru-RU" sz="2000" b="1" dirty="0" err="1"/>
              <a:t>надприродними</a:t>
            </a:r>
            <a:r>
              <a:rPr lang="ru-RU" sz="2000" b="1" dirty="0"/>
              <a:t> </a:t>
            </a:r>
            <a:r>
              <a:rPr lang="ru-RU" sz="2000" b="1" dirty="0" err="1"/>
              <a:t>засобами</a:t>
            </a:r>
            <a:r>
              <a:rPr lang="ru-RU" sz="2000" b="1" dirty="0"/>
              <a:t>, без </a:t>
            </a:r>
            <a:r>
              <a:rPr lang="ru-RU" sz="2000" b="1" dirty="0" err="1"/>
              <a:t>необхідності</a:t>
            </a:r>
            <a:r>
              <a:rPr lang="ru-RU" sz="2000" b="1" dirty="0"/>
              <a:t> для </a:t>
            </a:r>
            <a:r>
              <a:rPr lang="ru-RU" sz="2000" b="1" dirty="0" err="1"/>
              <a:t>Ізраїлю</a:t>
            </a:r>
            <a:r>
              <a:rPr lang="ru-RU" sz="2000" b="1" dirty="0"/>
              <a:t> вести </a:t>
            </a:r>
            <a:r>
              <a:rPr lang="ru-RU" sz="2000" b="1" dirty="0" err="1"/>
              <a:t>війну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23:28). </a:t>
            </a:r>
            <a:r>
              <a:rPr lang="ru-RU" sz="2000" b="1" dirty="0" err="1"/>
              <a:t>Якби</a:t>
            </a:r>
            <a:r>
              <a:rPr lang="ru-RU" sz="2000" b="1" dirty="0"/>
              <a:t> не </a:t>
            </a:r>
            <a:r>
              <a:rPr lang="ru-RU" sz="2000" b="1" dirty="0" err="1"/>
              <a:t>невіра</a:t>
            </a:r>
            <a:r>
              <a:rPr lang="ru-RU" sz="2000" b="1" dirty="0"/>
              <a:t> народу, так і </a:t>
            </a:r>
            <a:r>
              <a:rPr lang="ru-RU" sz="2000" b="1" dirty="0" err="1"/>
              <a:t>сталося</a:t>
            </a:r>
            <a:r>
              <a:rPr lang="ru-RU" sz="2000" b="1" dirty="0"/>
              <a:t> б.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29B00C-CAF6-0488-774F-EE8B4AF99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2095728"/>
              </p:ext>
            </p:extLst>
          </p:nvPr>
        </p:nvGraphicFramePr>
        <p:xfrm>
          <a:off x="3667434" y="1012056"/>
          <a:ext cx="8386913" cy="566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6D634305-DAB2-DF14-4D0A-F9069BD29F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6" y="135568"/>
            <a:ext cx="1847067" cy="1847067"/>
          </a:xfrm>
          <a:prstGeom prst="rect">
            <a:avLst/>
          </a:prstGeom>
          <a:ln w="57150">
            <a:solidFill>
              <a:srgbClr val="198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3E539EC-6B4B-9B83-6930-ABBB877B54F5}"/>
              </a:ext>
            </a:extLst>
          </p:cNvPr>
          <p:cNvSpPr txBox="1"/>
          <p:nvPr/>
        </p:nvSpPr>
        <p:spPr>
          <a:xfrm>
            <a:off x="137653" y="4475663"/>
            <a:ext cx="33921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Біблія</a:t>
            </a:r>
            <a:r>
              <a:rPr lang="ru-RU" sz="2000" b="1" dirty="0"/>
              <a:t> </a:t>
            </a:r>
            <a:r>
              <a:rPr lang="ru-RU" sz="2000" b="1" dirty="0" err="1"/>
              <a:t>містить</a:t>
            </a:r>
            <a:r>
              <a:rPr lang="ru-RU" sz="2000" b="1" dirty="0"/>
              <a:t> </a:t>
            </a:r>
            <a:r>
              <a:rPr lang="ru-RU" sz="2000" b="1" dirty="0" err="1"/>
              <a:t>кілька</a:t>
            </a:r>
            <a:r>
              <a:rPr lang="ru-RU" sz="2000" b="1" dirty="0"/>
              <a:t> </a:t>
            </a:r>
            <a:r>
              <a:rPr lang="ru-RU" sz="2000" b="1" dirty="0" err="1"/>
              <a:t>прикладів</a:t>
            </a:r>
            <a:r>
              <a:rPr lang="ru-RU" sz="2000" b="1" dirty="0"/>
              <a:t> того, </a:t>
            </a:r>
            <a:r>
              <a:rPr lang="ru-RU" sz="2000" b="1" dirty="0" err="1"/>
              <a:t>що</a:t>
            </a:r>
            <a:r>
              <a:rPr lang="ru-RU" sz="2000" b="1" dirty="0"/>
              <a:t> Бог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визволити</a:t>
            </a:r>
            <a:r>
              <a:rPr lang="ru-RU" sz="2000" b="1" dirty="0"/>
              <a:t> </a:t>
            </a:r>
            <a:r>
              <a:rPr lang="ru-RU" sz="2000" b="1" dirty="0" err="1"/>
              <a:t>Свій</a:t>
            </a:r>
            <a:r>
              <a:rPr lang="ru-RU" sz="2000" b="1" dirty="0"/>
              <a:t> народ, не </a:t>
            </a:r>
            <a:r>
              <a:rPr lang="ru-RU" sz="2000" b="1" dirty="0" err="1"/>
              <a:t>вимагаючи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нього</a:t>
            </a:r>
            <a:r>
              <a:rPr lang="ru-RU" sz="2000" b="1" dirty="0"/>
              <a:t> </a:t>
            </a:r>
            <a:r>
              <a:rPr lang="ru-RU" sz="2000" b="1" dirty="0" err="1"/>
              <a:t>застосовувати</a:t>
            </a:r>
            <a:r>
              <a:rPr lang="ru-RU" sz="2000" b="1" dirty="0"/>
              <a:t> </a:t>
            </a:r>
            <a:r>
              <a:rPr lang="ru-RU" sz="2000" b="1" dirty="0" err="1"/>
              <a:t>зброю</a:t>
            </a:r>
            <a:r>
              <a:rPr lang="ru-RU" sz="2000" b="1" dirty="0"/>
              <a:t> </a:t>
            </a:r>
            <a:r>
              <a:rPr lang="ru-RU" sz="2000" b="1" dirty="0" err="1"/>
              <a:t>проти</a:t>
            </a:r>
            <a:r>
              <a:rPr lang="ru-RU" sz="2000" b="1" dirty="0"/>
              <a:t> </a:t>
            </a:r>
            <a:r>
              <a:rPr lang="ru-RU" sz="2000" b="1" dirty="0" err="1"/>
              <a:t>ворогів</a:t>
            </a:r>
            <a:r>
              <a:rPr lang="ru-RU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44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>
        <p:bldSub>
          <a:bldDgm bld="one"/>
        </p:bldSub>
      </p:bldGraphic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1055</Words>
  <Application>Microsoft Office PowerPoint</Application>
  <PresentationFormat>Panorámica</PresentationFormat>
  <Paragraphs>56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Sergio</cp:lastModifiedBy>
  <cp:revision>73</cp:revision>
  <dcterms:created xsi:type="dcterms:W3CDTF">2025-10-04T16:02:48Z</dcterms:created>
  <dcterms:modified xsi:type="dcterms:W3CDTF">2025-10-12T05:52:19Z</dcterms:modified>
</cp:coreProperties>
</file>