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2"/>
  </p:notesMasterIdLst>
  <p:sldIdLst>
    <p:sldId id="256" r:id="rId3"/>
    <p:sldId id="298" r:id="rId4"/>
    <p:sldId id="299" r:id="rId5"/>
    <p:sldId id="258" r:id="rId6"/>
    <p:sldId id="259" r:id="rId7"/>
    <p:sldId id="300" r:id="rId8"/>
    <p:sldId id="261" r:id="rId9"/>
    <p:sldId id="262" r:id="rId10"/>
    <p:sldId id="264" r:id="rId11"/>
  </p:sldIdLst>
  <p:sldSz cx="12192000" cy="6858000"/>
  <p:notesSz cx="6858000" cy="9144000"/>
  <p:embeddedFontLst>
    <p:embeddedFont>
      <p:font typeface="Comic Sans MS" panose="030F0702030302020204" pitchFamily="66" charset="0"/>
      <p:regular r:id="rId13"/>
      <p:bold r:id="rId14"/>
      <p:italic r:id="rId15"/>
      <p:boldItalic r:id="rId16"/>
    </p:embeddedFont>
    <p:embeddedFont>
      <p:font typeface="Constantia" panose="02030602050306030303" pitchFamily="18" charset="0"/>
      <p:regular r:id="rId17"/>
      <p:bold r:id="rId18"/>
      <p:italic r:id="rId19"/>
      <p:boldItalic r:id="rId2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324A"/>
    <a:srgbClr val="F4D5DA"/>
    <a:srgbClr val="14A1B4"/>
    <a:srgbClr val="118B9D"/>
    <a:srgbClr val="C83451"/>
    <a:srgbClr val="FBCD09"/>
    <a:srgbClr val="0004FE"/>
    <a:srgbClr val="FFCC0A"/>
    <a:srgbClr val="FF630A"/>
    <a:srgbClr val="9F47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33928A-C6BC-432C-BE5E-E7E18D219E01}" type="doc">
      <dgm:prSet loTypeId="urn:microsoft.com/office/officeart/2005/8/layout/target3" loCatId="relationship" qsTypeId="urn:microsoft.com/office/officeart/2005/8/quickstyle/3d2" qsCatId="3D" csTypeId="urn:microsoft.com/office/officeart/2005/8/colors/colorful2" csCatId="colorful" phldr="1"/>
      <dgm:spPr/>
      <dgm:t>
        <a:bodyPr/>
        <a:lstStyle/>
        <a:p>
          <a:endParaRPr lang="es-ES"/>
        </a:p>
      </dgm:t>
    </dgm:pt>
    <dgm:pt modelId="{AE433D04-6EB5-4006-8958-D5179171A1F7}">
      <dgm:prSet custT="1"/>
      <dgm:spPr>
        <a:solidFill>
          <a:srgbClr val="FAE4B4"/>
        </a:solidFill>
        <a:effectLst>
          <a:outerShdw blurRad="50800" dist="38100" dir="2700000" algn="tl" rotWithShape="0">
            <a:prstClr val="black">
              <a:alpha val="40000"/>
            </a:prstClr>
          </a:outerShdw>
        </a:effectLst>
      </dgm:spPr>
      <dgm:t>
        <a:bodyPr>
          <a:sp3d extrusionH="57150">
            <a:bevelT w="38100" h="38100"/>
          </a:sp3d>
        </a:bodyPr>
        <a:lstStyle/>
        <a:p>
          <a:r>
            <a:rPr lang="uk-UA" sz="2400" b="1" dirty="0">
              <a:solidFill>
                <a:srgbClr val="A1730B"/>
              </a:solidFill>
            </a:rPr>
            <a:t>Питання беззаконня</a:t>
          </a:r>
          <a:endParaRPr lang="es-ES" sz="2400" dirty="0">
            <a:solidFill>
              <a:srgbClr val="A1730B"/>
            </a:solidFill>
          </a:endParaRPr>
        </a:p>
      </dgm:t>
    </dgm:pt>
    <dgm:pt modelId="{37C755AE-53CA-40C9-AD3A-4CDC29FEAA28}" type="parTrans" cxnId="{7AC0E954-39D5-4BE5-9BEA-58EC299865F4}">
      <dgm:prSet/>
      <dgm:spPr/>
      <dgm:t>
        <a:bodyPr/>
        <a:lstStyle/>
        <a:p>
          <a:endParaRPr lang="es-ES" sz="2400"/>
        </a:p>
      </dgm:t>
    </dgm:pt>
    <dgm:pt modelId="{CF58C825-9064-4537-B7AD-877413D81262}" type="sibTrans" cxnId="{7AC0E954-39D5-4BE5-9BEA-58EC299865F4}">
      <dgm:prSet/>
      <dgm:spPr/>
      <dgm:t>
        <a:bodyPr/>
        <a:lstStyle/>
        <a:p>
          <a:endParaRPr lang="es-ES" sz="2400"/>
        </a:p>
      </dgm:t>
    </dgm:pt>
    <dgm:pt modelId="{22C32DE7-C756-4C96-A207-302B75A2F22C}">
      <dgm:prSet custT="1"/>
      <dgm:spPr>
        <a:solidFill>
          <a:srgbClr val="C2F7B7"/>
        </a:solidFill>
      </dgm:spPr>
      <dgm:t>
        <a:bodyPr>
          <a:sp3d extrusionH="57150">
            <a:bevelT w="38100" h="38100"/>
          </a:sp3d>
        </a:bodyPr>
        <a:lstStyle/>
        <a:p>
          <a:r>
            <a:rPr lang="uk-UA" sz="2400" b="1" dirty="0">
              <a:solidFill>
                <a:srgbClr val="207D0D"/>
              </a:solidFill>
            </a:rPr>
            <a:t>Питання справедливості</a:t>
          </a:r>
          <a:endParaRPr lang="es-ES" sz="2400" dirty="0">
            <a:solidFill>
              <a:srgbClr val="207D0D"/>
            </a:solidFill>
          </a:endParaRPr>
        </a:p>
      </dgm:t>
    </dgm:pt>
    <dgm:pt modelId="{9111370F-573B-4A34-A8D4-05E3F12CC45A}" type="parTrans" cxnId="{1A87D714-BBED-485B-B667-2C3601D9B6EC}">
      <dgm:prSet/>
      <dgm:spPr/>
      <dgm:t>
        <a:bodyPr/>
        <a:lstStyle/>
        <a:p>
          <a:endParaRPr lang="es-ES" sz="2400"/>
        </a:p>
      </dgm:t>
    </dgm:pt>
    <dgm:pt modelId="{1D4A4545-CB96-4CF7-A90E-13E0293EDA3B}" type="sibTrans" cxnId="{1A87D714-BBED-485B-B667-2C3601D9B6EC}">
      <dgm:prSet/>
      <dgm:spPr/>
      <dgm:t>
        <a:bodyPr/>
        <a:lstStyle/>
        <a:p>
          <a:endParaRPr lang="es-ES" sz="2400"/>
        </a:p>
      </dgm:t>
    </dgm:pt>
    <dgm:pt modelId="{9AF2CBA0-0272-4705-88D5-CD6BA9AC72F5}">
      <dgm:prSet custT="1"/>
      <dgm:spPr>
        <a:solidFill>
          <a:srgbClr val="B5F5F0"/>
        </a:solidFill>
      </dgm:spPr>
      <dgm:t>
        <a:bodyPr>
          <a:sp3d extrusionH="57150">
            <a:bevelT w="38100" h="38100"/>
          </a:sp3d>
        </a:bodyPr>
        <a:lstStyle/>
        <a:p>
          <a:r>
            <a:rPr lang="uk-UA" sz="2400" b="1" dirty="0">
              <a:solidFill>
                <a:srgbClr val="0F6F68"/>
              </a:solidFill>
            </a:rPr>
            <a:t>Біблійне поняття війни</a:t>
          </a:r>
          <a:endParaRPr lang="es-ES" sz="2400" dirty="0">
            <a:solidFill>
              <a:srgbClr val="0F6F68"/>
            </a:solidFill>
          </a:endParaRPr>
        </a:p>
      </dgm:t>
    </dgm:pt>
    <dgm:pt modelId="{4E96001F-ACC2-4F0C-B71F-75433B6E39C9}" type="parTrans" cxnId="{3D5925FC-E8AE-46F7-B6B0-D1B1CD0FFB97}">
      <dgm:prSet/>
      <dgm:spPr/>
      <dgm:t>
        <a:bodyPr/>
        <a:lstStyle/>
        <a:p>
          <a:endParaRPr lang="es-ES" sz="2400"/>
        </a:p>
      </dgm:t>
    </dgm:pt>
    <dgm:pt modelId="{9651A267-EE6D-4DBF-9948-749B21B0ED7C}" type="sibTrans" cxnId="{3D5925FC-E8AE-46F7-B6B0-D1B1CD0FFB97}">
      <dgm:prSet/>
      <dgm:spPr/>
      <dgm:t>
        <a:bodyPr/>
        <a:lstStyle/>
        <a:p>
          <a:endParaRPr lang="es-ES" sz="2400"/>
        </a:p>
      </dgm:t>
    </dgm:pt>
    <dgm:pt modelId="{FC3B17C6-1CC7-47AC-AFD2-B5A36D0AD1EB}">
      <dgm:prSet custT="1"/>
      <dgm:spPr>
        <a:solidFill>
          <a:srgbClr val="CDCCF4"/>
        </a:solidFill>
      </dgm:spPr>
      <dgm:t>
        <a:bodyPr>
          <a:sp3d extrusionH="57150">
            <a:bevelT w="38100" h="38100"/>
          </a:sp3d>
        </a:bodyPr>
        <a:lstStyle/>
        <a:p>
          <a:r>
            <a:rPr lang="uk-UA" sz="2400" b="1" dirty="0">
              <a:solidFill>
                <a:srgbClr val="232098"/>
              </a:solidFill>
            </a:rPr>
            <a:t>Знищений за власним вибором</a:t>
          </a:r>
          <a:endParaRPr lang="es-ES" sz="2400" dirty="0">
            <a:solidFill>
              <a:srgbClr val="232098"/>
            </a:solidFill>
          </a:endParaRPr>
        </a:p>
      </dgm:t>
    </dgm:pt>
    <dgm:pt modelId="{808C29B8-F993-4708-A2D9-A21A2E1E3F6F}" type="parTrans" cxnId="{F33155D7-7623-46FD-B739-46B23EB27C4C}">
      <dgm:prSet/>
      <dgm:spPr/>
      <dgm:t>
        <a:bodyPr/>
        <a:lstStyle/>
        <a:p>
          <a:endParaRPr lang="es-ES" sz="2400"/>
        </a:p>
      </dgm:t>
    </dgm:pt>
    <dgm:pt modelId="{AD7BFCA9-C8FE-469E-A453-095EE57E3BCC}" type="sibTrans" cxnId="{F33155D7-7623-46FD-B739-46B23EB27C4C}">
      <dgm:prSet/>
      <dgm:spPr/>
      <dgm:t>
        <a:bodyPr/>
        <a:lstStyle/>
        <a:p>
          <a:endParaRPr lang="es-ES" sz="2400"/>
        </a:p>
      </dgm:t>
    </dgm:pt>
    <dgm:pt modelId="{BAF3D90C-48C1-4010-AECC-9D06B7116FF7}">
      <dgm:prSet custT="1"/>
      <dgm:spPr>
        <a:solidFill>
          <a:srgbClr val="F5D3F0"/>
        </a:solidFill>
      </dgm:spPr>
      <dgm:t>
        <a:bodyPr>
          <a:sp3d extrusionH="57150">
            <a:bevelT w="38100" h="38100"/>
          </a:sp3d>
        </a:bodyPr>
        <a:lstStyle/>
        <a:p>
          <a:r>
            <a:rPr lang="uk-UA" sz="2400" b="1" dirty="0">
              <a:solidFill>
                <a:srgbClr val="842076"/>
              </a:solidFill>
            </a:rPr>
            <a:t>Шукайте миру</a:t>
          </a:r>
          <a:endParaRPr lang="es-ES" sz="2400" dirty="0">
            <a:solidFill>
              <a:srgbClr val="842076"/>
            </a:solidFill>
          </a:endParaRPr>
        </a:p>
      </dgm:t>
    </dgm:pt>
    <dgm:pt modelId="{1BEACF7E-DFC7-4A3C-92AD-C52D1BC88701}" type="parTrans" cxnId="{E4B133F6-4D3D-4734-9042-57B5E326DCF9}">
      <dgm:prSet/>
      <dgm:spPr/>
      <dgm:t>
        <a:bodyPr/>
        <a:lstStyle/>
        <a:p>
          <a:endParaRPr lang="es-ES" sz="2400"/>
        </a:p>
      </dgm:t>
    </dgm:pt>
    <dgm:pt modelId="{AD5484A5-59A0-4B95-9332-1B6B97C8391E}" type="sibTrans" cxnId="{E4B133F6-4D3D-4734-9042-57B5E326DCF9}">
      <dgm:prSet/>
      <dgm:spPr/>
      <dgm:t>
        <a:bodyPr/>
        <a:lstStyle/>
        <a:p>
          <a:endParaRPr lang="es-ES" sz="2400"/>
        </a:p>
      </dgm:t>
    </dgm:pt>
    <dgm:pt modelId="{BBD45A0C-FDEF-484E-AF67-B32694327FDA}" type="pres">
      <dgm:prSet presAssocID="{2633928A-C6BC-432C-BE5E-E7E18D219E01}" presName="Name0" presStyleCnt="0">
        <dgm:presLayoutVars>
          <dgm:chMax val="7"/>
          <dgm:dir/>
          <dgm:animLvl val="lvl"/>
          <dgm:resizeHandles val="exact"/>
        </dgm:presLayoutVars>
      </dgm:prSet>
      <dgm:spPr/>
    </dgm:pt>
    <dgm:pt modelId="{462FD557-DC1C-4D92-9C46-D5D41FEB10E4}" type="pres">
      <dgm:prSet presAssocID="{AE433D04-6EB5-4006-8958-D5179171A1F7}" presName="circle1" presStyleLbl="node1" presStyleIdx="0" presStyleCnt="5"/>
      <dgm:spPr>
        <a:effectLst>
          <a:outerShdw blurRad="50800" dist="38100" dir="2700000" algn="tl" rotWithShape="0">
            <a:prstClr val="black">
              <a:alpha val="40000"/>
            </a:prstClr>
          </a:outerShdw>
        </a:effectLst>
      </dgm:spPr>
    </dgm:pt>
    <dgm:pt modelId="{FA982AC0-616A-42EE-9FB6-1083E3172F3B}" type="pres">
      <dgm:prSet presAssocID="{AE433D04-6EB5-4006-8958-D5179171A1F7}" presName="space" presStyleCnt="0"/>
      <dgm:spPr/>
    </dgm:pt>
    <dgm:pt modelId="{AF6B4EAE-865B-4500-A4C9-40F519E4D2AA}" type="pres">
      <dgm:prSet presAssocID="{AE433D04-6EB5-4006-8958-D5179171A1F7}" presName="rect1" presStyleLbl="alignAcc1" presStyleIdx="0" presStyleCnt="5"/>
      <dgm:spPr/>
    </dgm:pt>
    <dgm:pt modelId="{7D1E2A21-55CA-4020-BAD4-9064B3DF4678}" type="pres">
      <dgm:prSet presAssocID="{22C32DE7-C756-4C96-A207-302B75A2F22C}" presName="vertSpace2" presStyleLbl="node1" presStyleIdx="0" presStyleCnt="5"/>
      <dgm:spPr/>
    </dgm:pt>
    <dgm:pt modelId="{70FA5046-234F-49C1-A7DB-A934C6D5A7FB}" type="pres">
      <dgm:prSet presAssocID="{22C32DE7-C756-4C96-A207-302B75A2F22C}" presName="circle2" presStyleLbl="node1" presStyleIdx="1" presStyleCnt="5"/>
      <dgm:spPr/>
    </dgm:pt>
    <dgm:pt modelId="{165CA017-8E2B-4B9D-810D-609940850FB3}" type="pres">
      <dgm:prSet presAssocID="{22C32DE7-C756-4C96-A207-302B75A2F22C}" presName="rect2" presStyleLbl="alignAcc1" presStyleIdx="1" presStyleCnt="5"/>
      <dgm:spPr/>
    </dgm:pt>
    <dgm:pt modelId="{83C92DC4-4201-4026-99BC-F46CF448281C}" type="pres">
      <dgm:prSet presAssocID="{9AF2CBA0-0272-4705-88D5-CD6BA9AC72F5}" presName="vertSpace3" presStyleLbl="node1" presStyleIdx="1" presStyleCnt="5"/>
      <dgm:spPr/>
    </dgm:pt>
    <dgm:pt modelId="{2C343801-7DFB-4419-A2C6-0702909ED7A9}" type="pres">
      <dgm:prSet presAssocID="{9AF2CBA0-0272-4705-88D5-CD6BA9AC72F5}" presName="circle3" presStyleLbl="node1" presStyleIdx="2" presStyleCnt="5"/>
      <dgm:spPr/>
    </dgm:pt>
    <dgm:pt modelId="{A41CD4EF-5E4C-4702-9728-A1108EAD5149}" type="pres">
      <dgm:prSet presAssocID="{9AF2CBA0-0272-4705-88D5-CD6BA9AC72F5}" presName="rect3" presStyleLbl="alignAcc1" presStyleIdx="2" presStyleCnt="5"/>
      <dgm:spPr/>
    </dgm:pt>
    <dgm:pt modelId="{CA6186D9-B40B-4FD4-ABFE-A7805D5EDE02}" type="pres">
      <dgm:prSet presAssocID="{FC3B17C6-1CC7-47AC-AFD2-B5A36D0AD1EB}" presName="vertSpace4" presStyleLbl="node1" presStyleIdx="2" presStyleCnt="5"/>
      <dgm:spPr/>
    </dgm:pt>
    <dgm:pt modelId="{D3EA1FA7-2952-42BA-832A-482A7A02E1B9}" type="pres">
      <dgm:prSet presAssocID="{FC3B17C6-1CC7-47AC-AFD2-B5A36D0AD1EB}" presName="circle4" presStyleLbl="node1" presStyleIdx="3" presStyleCnt="5"/>
      <dgm:spPr/>
    </dgm:pt>
    <dgm:pt modelId="{6EF1FB0D-3FAB-45D8-A1E5-71F2832C3673}" type="pres">
      <dgm:prSet presAssocID="{FC3B17C6-1CC7-47AC-AFD2-B5A36D0AD1EB}" presName="rect4" presStyleLbl="alignAcc1" presStyleIdx="3" presStyleCnt="5"/>
      <dgm:spPr/>
    </dgm:pt>
    <dgm:pt modelId="{7BB43C89-99EF-4BF6-8962-2784CD35959E}" type="pres">
      <dgm:prSet presAssocID="{BAF3D90C-48C1-4010-AECC-9D06B7116FF7}" presName="vertSpace5" presStyleLbl="node1" presStyleIdx="3" presStyleCnt="5"/>
      <dgm:spPr/>
    </dgm:pt>
    <dgm:pt modelId="{71446DB9-0538-4BBB-8AD0-73B4BDD479C5}" type="pres">
      <dgm:prSet presAssocID="{BAF3D90C-48C1-4010-AECC-9D06B7116FF7}" presName="circle5" presStyleLbl="node1" presStyleIdx="4" presStyleCnt="5"/>
      <dgm:spPr/>
    </dgm:pt>
    <dgm:pt modelId="{4EE64B60-A514-4181-9FE1-3973B09F54C9}" type="pres">
      <dgm:prSet presAssocID="{BAF3D90C-48C1-4010-AECC-9D06B7116FF7}" presName="rect5" presStyleLbl="alignAcc1" presStyleIdx="4" presStyleCnt="5"/>
      <dgm:spPr/>
    </dgm:pt>
    <dgm:pt modelId="{0EA9499F-4E61-42F7-B786-DCDCD0A0E9CA}" type="pres">
      <dgm:prSet presAssocID="{AE433D04-6EB5-4006-8958-D5179171A1F7}" presName="rect1ParTxNoCh" presStyleLbl="alignAcc1" presStyleIdx="4" presStyleCnt="5">
        <dgm:presLayoutVars>
          <dgm:chMax val="1"/>
          <dgm:bulletEnabled val="1"/>
        </dgm:presLayoutVars>
      </dgm:prSet>
      <dgm:spPr/>
    </dgm:pt>
    <dgm:pt modelId="{246462AB-3F3B-41F6-A00E-04C698E0E6EC}" type="pres">
      <dgm:prSet presAssocID="{22C32DE7-C756-4C96-A207-302B75A2F22C}" presName="rect2ParTxNoCh" presStyleLbl="alignAcc1" presStyleIdx="4" presStyleCnt="5">
        <dgm:presLayoutVars>
          <dgm:chMax val="1"/>
          <dgm:bulletEnabled val="1"/>
        </dgm:presLayoutVars>
      </dgm:prSet>
      <dgm:spPr/>
    </dgm:pt>
    <dgm:pt modelId="{BAF8B9FC-6C51-4FD7-A1E4-8BAC82459494}" type="pres">
      <dgm:prSet presAssocID="{9AF2CBA0-0272-4705-88D5-CD6BA9AC72F5}" presName="rect3ParTxNoCh" presStyleLbl="alignAcc1" presStyleIdx="4" presStyleCnt="5">
        <dgm:presLayoutVars>
          <dgm:chMax val="1"/>
          <dgm:bulletEnabled val="1"/>
        </dgm:presLayoutVars>
      </dgm:prSet>
      <dgm:spPr/>
    </dgm:pt>
    <dgm:pt modelId="{BED16A15-566D-4661-B6ED-4ED275A79530}" type="pres">
      <dgm:prSet presAssocID="{FC3B17C6-1CC7-47AC-AFD2-B5A36D0AD1EB}" presName="rect4ParTxNoCh" presStyleLbl="alignAcc1" presStyleIdx="4" presStyleCnt="5">
        <dgm:presLayoutVars>
          <dgm:chMax val="1"/>
          <dgm:bulletEnabled val="1"/>
        </dgm:presLayoutVars>
      </dgm:prSet>
      <dgm:spPr/>
    </dgm:pt>
    <dgm:pt modelId="{0FE03D82-DD87-4ECF-B395-2CF0F44154AE}" type="pres">
      <dgm:prSet presAssocID="{BAF3D90C-48C1-4010-AECC-9D06B7116FF7}" presName="rect5ParTxNoCh" presStyleLbl="alignAcc1" presStyleIdx="4" presStyleCnt="5">
        <dgm:presLayoutVars>
          <dgm:chMax val="1"/>
          <dgm:bulletEnabled val="1"/>
        </dgm:presLayoutVars>
      </dgm:prSet>
      <dgm:spPr/>
    </dgm:pt>
  </dgm:ptLst>
  <dgm:cxnLst>
    <dgm:cxn modelId="{1A87D714-BBED-485B-B667-2C3601D9B6EC}" srcId="{2633928A-C6BC-432C-BE5E-E7E18D219E01}" destId="{22C32DE7-C756-4C96-A207-302B75A2F22C}" srcOrd="1" destOrd="0" parTransId="{9111370F-573B-4A34-A8D4-05E3F12CC45A}" sibTransId="{1D4A4545-CB96-4CF7-A90E-13E0293EDA3B}"/>
    <dgm:cxn modelId="{E7244048-C124-4420-A531-4ED8AFF7D8CC}" type="presOf" srcId="{2633928A-C6BC-432C-BE5E-E7E18D219E01}" destId="{BBD45A0C-FDEF-484E-AF67-B32694327FDA}" srcOrd="0" destOrd="0" presId="urn:microsoft.com/office/officeart/2005/8/layout/target3"/>
    <dgm:cxn modelId="{DC86A848-D6D7-4599-8ACB-A3AE37131AF5}" type="presOf" srcId="{22C32DE7-C756-4C96-A207-302B75A2F22C}" destId="{165CA017-8E2B-4B9D-810D-609940850FB3}" srcOrd="0" destOrd="0" presId="urn:microsoft.com/office/officeart/2005/8/layout/target3"/>
    <dgm:cxn modelId="{7AC0E954-39D5-4BE5-9BEA-58EC299865F4}" srcId="{2633928A-C6BC-432C-BE5E-E7E18D219E01}" destId="{AE433D04-6EB5-4006-8958-D5179171A1F7}" srcOrd="0" destOrd="0" parTransId="{37C755AE-53CA-40C9-AD3A-4CDC29FEAA28}" sibTransId="{CF58C825-9064-4537-B7AD-877413D81262}"/>
    <dgm:cxn modelId="{BCDDA68A-BA06-4EC4-9301-8A1BF9806E2E}" type="presOf" srcId="{FC3B17C6-1CC7-47AC-AFD2-B5A36D0AD1EB}" destId="{BED16A15-566D-4661-B6ED-4ED275A79530}" srcOrd="1" destOrd="0" presId="urn:microsoft.com/office/officeart/2005/8/layout/target3"/>
    <dgm:cxn modelId="{38B1838E-E6E0-4F9D-81FB-747F2DA077E1}" type="presOf" srcId="{AE433D04-6EB5-4006-8958-D5179171A1F7}" destId="{0EA9499F-4E61-42F7-B786-DCDCD0A0E9CA}" srcOrd="1" destOrd="0" presId="urn:microsoft.com/office/officeart/2005/8/layout/target3"/>
    <dgm:cxn modelId="{23B95B9A-3C7C-49BB-93D3-2BEEB5798132}" type="presOf" srcId="{AE433D04-6EB5-4006-8958-D5179171A1F7}" destId="{AF6B4EAE-865B-4500-A4C9-40F519E4D2AA}" srcOrd="0" destOrd="0" presId="urn:microsoft.com/office/officeart/2005/8/layout/target3"/>
    <dgm:cxn modelId="{256459AE-AD5C-4264-B40E-0F9D21C91A8F}" type="presOf" srcId="{BAF3D90C-48C1-4010-AECC-9D06B7116FF7}" destId="{0FE03D82-DD87-4ECF-B395-2CF0F44154AE}" srcOrd="1" destOrd="0" presId="urn:microsoft.com/office/officeart/2005/8/layout/target3"/>
    <dgm:cxn modelId="{09C3D0B8-4DAE-44FE-80C8-38F1887FBCBA}" type="presOf" srcId="{BAF3D90C-48C1-4010-AECC-9D06B7116FF7}" destId="{4EE64B60-A514-4181-9FE1-3973B09F54C9}" srcOrd="0" destOrd="0" presId="urn:microsoft.com/office/officeart/2005/8/layout/target3"/>
    <dgm:cxn modelId="{92F376C0-4BB7-4448-B385-7C8014D1E0C1}" type="presOf" srcId="{FC3B17C6-1CC7-47AC-AFD2-B5A36D0AD1EB}" destId="{6EF1FB0D-3FAB-45D8-A1E5-71F2832C3673}" srcOrd="0" destOrd="0" presId="urn:microsoft.com/office/officeart/2005/8/layout/target3"/>
    <dgm:cxn modelId="{F8284BCF-7713-4BB7-92AA-82F4610387FE}" type="presOf" srcId="{9AF2CBA0-0272-4705-88D5-CD6BA9AC72F5}" destId="{BAF8B9FC-6C51-4FD7-A1E4-8BAC82459494}" srcOrd="1" destOrd="0" presId="urn:microsoft.com/office/officeart/2005/8/layout/target3"/>
    <dgm:cxn modelId="{558A68D5-B1E8-4376-8CEA-3B18DA842B3E}" type="presOf" srcId="{9AF2CBA0-0272-4705-88D5-CD6BA9AC72F5}" destId="{A41CD4EF-5E4C-4702-9728-A1108EAD5149}" srcOrd="0" destOrd="0" presId="urn:microsoft.com/office/officeart/2005/8/layout/target3"/>
    <dgm:cxn modelId="{F33155D7-7623-46FD-B739-46B23EB27C4C}" srcId="{2633928A-C6BC-432C-BE5E-E7E18D219E01}" destId="{FC3B17C6-1CC7-47AC-AFD2-B5A36D0AD1EB}" srcOrd="3" destOrd="0" parTransId="{808C29B8-F993-4708-A2D9-A21A2E1E3F6F}" sibTransId="{AD7BFCA9-C8FE-469E-A453-095EE57E3BCC}"/>
    <dgm:cxn modelId="{F010DFEF-B0F3-436A-92D2-DBC5FE902246}" type="presOf" srcId="{22C32DE7-C756-4C96-A207-302B75A2F22C}" destId="{246462AB-3F3B-41F6-A00E-04C698E0E6EC}" srcOrd="1" destOrd="0" presId="urn:microsoft.com/office/officeart/2005/8/layout/target3"/>
    <dgm:cxn modelId="{E4B133F6-4D3D-4734-9042-57B5E326DCF9}" srcId="{2633928A-C6BC-432C-BE5E-E7E18D219E01}" destId="{BAF3D90C-48C1-4010-AECC-9D06B7116FF7}" srcOrd="4" destOrd="0" parTransId="{1BEACF7E-DFC7-4A3C-92AD-C52D1BC88701}" sibTransId="{AD5484A5-59A0-4B95-9332-1B6B97C8391E}"/>
    <dgm:cxn modelId="{3D5925FC-E8AE-46F7-B6B0-D1B1CD0FFB97}" srcId="{2633928A-C6BC-432C-BE5E-E7E18D219E01}" destId="{9AF2CBA0-0272-4705-88D5-CD6BA9AC72F5}" srcOrd="2" destOrd="0" parTransId="{4E96001F-ACC2-4F0C-B71F-75433B6E39C9}" sibTransId="{9651A267-EE6D-4DBF-9948-749B21B0ED7C}"/>
    <dgm:cxn modelId="{CF82FAF2-0280-40F7-A75B-EAE230C17AD6}" type="presParOf" srcId="{BBD45A0C-FDEF-484E-AF67-B32694327FDA}" destId="{462FD557-DC1C-4D92-9C46-D5D41FEB10E4}" srcOrd="0" destOrd="0" presId="urn:microsoft.com/office/officeart/2005/8/layout/target3"/>
    <dgm:cxn modelId="{5424D9FA-371F-485D-9C67-5F830CB39FDD}" type="presParOf" srcId="{BBD45A0C-FDEF-484E-AF67-B32694327FDA}" destId="{FA982AC0-616A-42EE-9FB6-1083E3172F3B}" srcOrd="1" destOrd="0" presId="urn:microsoft.com/office/officeart/2005/8/layout/target3"/>
    <dgm:cxn modelId="{AF259180-EE1B-4B5C-8DC2-761A4E57D886}" type="presParOf" srcId="{BBD45A0C-FDEF-484E-AF67-B32694327FDA}" destId="{AF6B4EAE-865B-4500-A4C9-40F519E4D2AA}" srcOrd="2" destOrd="0" presId="urn:microsoft.com/office/officeart/2005/8/layout/target3"/>
    <dgm:cxn modelId="{18AAD547-38F9-463C-AA7E-F3726B7117A8}" type="presParOf" srcId="{BBD45A0C-FDEF-484E-AF67-B32694327FDA}" destId="{7D1E2A21-55CA-4020-BAD4-9064B3DF4678}" srcOrd="3" destOrd="0" presId="urn:microsoft.com/office/officeart/2005/8/layout/target3"/>
    <dgm:cxn modelId="{2AE0A4A0-1CDA-4DBB-9C98-62325403A437}" type="presParOf" srcId="{BBD45A0C-FDEF-484E-AF67-B32694327FDA}" destId="{70FA5046-234F-49C1-A7DB-A934C6D5A7FB}" srcOrd="4" destOrd="0" presId="urn:microsoft.com/office/officeart/2005/8/layout/target3"/>
    <dgm:cxn modelId="{1BCA4E19-B4EA-46DD-A36A-F27D2B2B4D0C}" type="presParOf" srcId="{BBD45A0C-FDEF-484E-AF67-B32694327FDA}" destId="{165CA017-8E2B-4B9D-810D-609940850FB3}" srcOrd="5" destOrd="0" presId="urn:microsoft.com/office/officeart/2005/8/layout/target3"/>
    <dgm:cxn modelId="{C3980C35-F3B4-4977-B7E0-5BFB5F460C63}" type="presParOf" srcId="{BBD45A0C-FDEF-484E-AF67-B32694327FDA}" destId="{83C92DC4-4201-4026-99BC-F46CF448281C}" srcOrd="6" destOrd="0" presId="urn:microsoft.com/office/officeart/2005/8/layout/target3"/>
    <dgm:cxn modelId="{F9367446-6C75-434B-A3A7-F0BAF4C02FAC}" type="presParOf" srcId="{BBD45A0C-FDEF-484E-AF67-B32694327FDA}" destId="{2C343801-7DFB-4419-A2C6-0702909ED7A9}" srcOrd="7" destOrd="0" presId="urn:microsoft.com/office/officeart/2005/8/layout/target3"/>
    <dgm:cxn modelId="{EE36A3FD-63C1-4EFC-B122-3DADAB7E9532}" type="presParOf" srcId="{BBD45A0C-FDEF-484E-AF67-B32694327FDA}" destId="{A41CD4EF-5E4C-4702-9728-A1108EAD5149}" srcOrd="8" destOrd="0" presId="urn:microsoft.com/office/officeart/2005/8/layout/target3"/>
    <dgm:cxn modelId="{6D6540DB-C3D2-4536-883A-D157A79669CA}" type="presParOf" srcId="{BBD45A0C-FDEF-484E-AF67-B32694327FDA}" destId="{CA6186D9-B40B-4FD4-ABFE-A7805D5EDE02}" srcOrd="9" destOrd="0" presId="urn:microsoft.com/office/officeart/2005/8/layout/target3"/>
    <dgm:cxn modelId="{DDA61E71-2150-42FA-A79A-DF0A26DEE9E9}" type="presParOf" srcId="{BBD45A0C-FDEF-484E-AF67-B32694327FDA}" destId="{D3EA1FA7-2952-42BA-832A-482A7A02E1B9}" srcOrd="10" destOrd="0" presId="urn:microsoft.com/office/officeart/2005/8/layout/target3"/>
    <dgm:cxn modelId="{9205B672-0CA8-4808-ABAF-A0A5088350C2}" type="presParOf" srcId="{BBD45A0C-FDEF-484E-AF67-B32694327FDA}" destId="{6EF1FB0D-3FAB-45D8-A1E5-71F2832C3673}" srcOrd="11" destOrd="0" presId="urn:microsoft.com/office/officeart/2005/8/layout/target3"/>
    <dgm:cxn modelId="{61F6BD87-A537-4550-8683-00A248577A20}" type="presParOf" srcId="{BBD45A0C-FDEF-484E-AF67-B32694327FDA}" destId="{7BB43C89-99EF-4BF6-8962-2784CD35959E}" srcOrd="12" destOrd="0" presId="urn:microsoft.com/office/officeart/2005/8/layout/target3"/>
    <dgm:cxn modelId="{B907CCF0-9C0C-4C95-AB27-DB80BFC67451}" type="presParOf" srcId="{BBD45A0C-FDEF-484E-AF67-B32694327FDA}" destId="{71446DB9-0538-4BBB-8AD0-73B4BDD479C5}" srcOrd="13" destOrd="0" presId="urn:microsoft.com/office/officeart/2005/8/layout/target3"/>
    <dgm:cxn modelId="{61D21D4C-F84E-46C4-9A50-085982918B9D}" type="presParOf" srcId="{BBD45A0C-FDEF-484E-AF67-B32694327FDA}" destId="{4EE64B60-A514-4181-9FE1-3973B09F54C9}" srcOrd="14" destOrd="0" presId="urn:microsoft.com/office/officeart/2005/8/layout/target3"/>
    <dgm:cxn modelId="{D7138E1C-EF0A-435A-B73A-CA63EC466333}" type="presParOf" srcId="{BBD45A0C-FDEF-484E-AF67-B32694327FDA}" destId="{0EA9499F-4E61-42F7-B786-DCDCD0A0E9CA}" srcOrd="15" destOrd="0" presId="urn:microsoft.com/office/officeart/2005/8/layout/target3"/>
    <dgm:cxn modelId="{6AA72E6F-701F-4663-B0B3-25CAE02C99F9}" type="presParOf" srcId="{BBD45A0C-FDEF-484E-AF67-B32694327FDA}" destId="{246462AB-3F3B-41F6-A00E-04C698E0E6EC}" srcOrd="16" destOrd="0" presId="urn:microsoft.com/office/officeart/2005/8/layout/target3"/>
    <dgm:cxn modelId="{9CB2BE53-122A-4225-9590-B221B9F26721}" type="presParOf" srcId="{BBD45A0C-FDEF-484E-AF67-B32694327FDA}" destId="{BAF8B9FC-6C51-4FD7-A1E4-8BAC82459494}" srcOrd="17" destOrd="0" presId="urn:microsoft.com/office/officeart/2005/8/layout/target3"/>
    <dgm:cxn modelId="{F29D472A-BAA9-43B5-95BF-D1E01D3A42FE}" type="presParOf" srcId="{BBD45A0C-FDEF-484E-AF67-B32694327FDA}" destId="{BED16A15-566D-4661-B6ED-4ED275A79530}" srcOrd="18" destOrd="0" presId="urn:microsoft.com/office/officeart/2005/8/layout/target3"/>
    <dgm:cxn modelId="{BCB483A3-440B-4E6B-AB7C-CDA79E020D80}" type="presParOf" srcId="{BBD45A0C-FDEF-484E-AF67-B32694327FDA}" destId="{0FE03D82-DD87-4ECF-B395-2CF0F44154AE}"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4117A8-3B85-464D-8EB8-EE9CDA9076E6}" type="doc">
      <dgm:prSet loTypeId="urn:microsoft.com/office/officeart/2008/layout/VerticalCurvedList" loCatId="list" qsTypeId="urn:microsoft.com/office/officeart/2005/8/quickstyle/simple5" qsCatId="simple" csTypeId="urn:microsoft.com/office/officeart/2005/8/colors/colorful1" csCatId="colorful" phldr="1"/>
      <dgm:spPr/>
      <dgm:t>
        <a:bodyPr/>
        <a:lstStyle/>
        <a:p>
          <a:endParaRPr lang="es-ES"/>
        </a:p>
      </dgm:t>
    </dgm:pt>
    <dgm:pt modelId="{23B37DCD-0D87-423E-B47D-4817FCD6413F}">
      <dgm:prSet custT="1"/>
      <dgm:spPr>
        <a:solidFill>
          <a:schemeClr val="accent2">
            <a:lumMod val="75000"/>
          </a:schemeClr>
        </a:solidFill>
      </dgm:spPr>
      <dgm:t>
        <a:bodyPr/>
        <a:lstStyle/>
        <a:p>
          <a:endParaRPr lang="uk-UA" sz="1800" b="1" dirty="0"/>
        </a:p>
        <a:p>
          <a:r>
            <a:rPr lang="uk-UA" sz="1800" b="1" dirty="0"/>
            <a:t>Професійна армія була заборонена</a:t>
          </a:r>
        </a:p>
        <a:p>
          <a:endParaRPr lang="es-ES" sz="1800" b="1" dirty="0">
            <a:effectLst>
              <a:outerShdw blurRad="38100" dist="38100" dir="2700000" algn="tl">
                <a:srgbClr val="000000">
                  <a:alpha val="43137"/>
                </a:srgbClr>
              </a:outerShdw>
            </a:effectLst>
          </a:endParaRPr>
        </a:p>
      </dgm:t>
    </dgm:pt>
    <dgm:pt modelId="{54556794-F482-4468-95F2-B983BAF9D3FC}" type="parTrans" cxnId="{06E054CE-EEF2-41EA-B460-C689E167E0A4}">
      <dgm:prSet/>
      <dgm:spPr/>
      <dgm:t>
        <a:bodyPr/>
        <a:lstStyle/>
        <a:p>
          <a:endParaRPr lang="es-ES" sz="1800" b="1">
            <a:effectLst>
              <a:outerShdw blurRad="38100" dist="38100" dir="2700000" algn="tl">
                <a:srgbClr val="000000">
                  <a:alpha val="43137"/>
                </a:srgbClr>
              </a:outerShdw>
            </a:effectLst>
          </a:endParaRPr>
        </a:p>
      </dgm:t>
    </dgm:pt>
    <dgm:pt modelId="{88ADA3D6-E7AB-471D-9C68-A586A43CEA42}" type="sibTrans" cxnId="{06E054CE-EEF2-41EA-B460-C689E167E0A4}">
      <dgm:prSet/>
      <dgm:spPr/>
      <dgm:t>
        <a:bodyPr/>
        <a:lstStyle/>
        <a:p>
          <a:endParaRPr lang="es-ES" sz="1800" b="1">
            <a:effectLst>
              <a:outerShdw blurRad="38100" dist="38100" dir="2700000" algn="tl">
                <a:srgbClr val="000000">
                  <a:alpha val="43137"/>
                </a:srgbClr>
              </a:outerShdw>
            </a:effectLst>
          </a:endParaRPr>
        </a:p>
      </dgm:t>
    </dgm:pt>
    <dgm:pt modelId="{A393383E-ADEE-47AC-8177-9F2C8C72B4A4}">
      <dgm:prSet custT="1"/>
      <dgm:spPr>
        <a:solidFill>
          <a:schemeClr val="accent3"/>
        </a:solidFill>
      </dgm:spPr>
      <dgm:t>
        <a:bodyPr/>
        <a:lstStyle/>
        <a:p>
          <a:endParaRPr lang="ru-RU" sz="1800" b="1" dirty="0"/>
        </a:p>
        <a:p>
          <a:r>
            <a:rPr lang="ru-RU" sz="1800" b="1" dirty="0" err="1"/>
            <a:t>Солдати</a:t>
          </a:r>
          <a:r>
            <a:rPr lang="ru-RU" sz="1800" b="1" dirty="0"/>
            <a:t> не </a:t>
          </a:r>
          <a:r>
            <a:rPr lang="ru-RU" sz="1800" b="1" dirty="0" err="1"/>
            <a:t>отримували</a:t>
          </a:r>
          <a:r>
            <a:rPr lang="ru-RU" sz="1800" b="1" dirty="0"/>
            <a:t> зарплату і, </a:t>
          </a:r>
          <a:r>
            <a:rPr lang="ru-RU" sz="1800" b="1" dirty="0" err="1"/>
            <a:t>іноді</a:t>
          </a:r>
          <a:r>
            <a:rPr lang="ru-RU" sz="1800" b="1" dirty="0"/>
            <a:t>, </a:t>
          </a:r>
          <a:r>
            <a:rPr lang="ru-RU" sz="1800" b="1" dirty="0" err="1"/>
            <a:t>навіть</a:t>
          </a:r>
          <a:r>
            <a:rPr lang="ru-RU" sz="1800" b="1" dirty="0"/>
            <a:t> не могли </a:t>
          </a:r>
          <a:r>
            <a:rPr lang="ru-RU" sz="1800" b="1" dirty="0" err="1"/>
            <a:t>забрати</a:t>
          </a:r>
          <a:r>
            <a:rPr lang="ru-RU" sz="1800" b="1" dirty="0"/>
            <a:t> </a:t>
          </a:r>
          <a:r>
            <a:rPr lang="ru-RU" sz="1800" b="1" dirty="0" err="1"/>
            <a:t>трофеї</a:t>
          </a:r>
          <a:r>
            <a:rPr lang="ru-RU" sz="1800" b="1" dirty="0"/>
            <a:t>.</a:t>
          </a:r>
        </a:p>
        <a:p>
          <a:endParaRPr lang="uk-UA" sz="1800" b="1" dirty="0">
            <a:effectLst>
              <a:outerShdw blurRad="38100" dist="38100" dir="2700000" algn="tl">
                <a:srgbClr val="000000">
                  <a:alpha val="43137"/>
                </a:srgbClr>
              </a:outerShdw>
            </a:effectLst>
          </a:endParaRPr>
        </a:p>
      </dgm:t>
    </dgm:pt>
    <dgm:pt modelId="{732AF0F9-24E0-4A90-BD92-BAFED05B8899}" type="parTrans" cxnId="{70970A0B-A551-47AE-B8D2-F79A2A8A26D3}">
      <dgm:prSet/>
      <dgm:spPr/>
      <dgm:t>
        <a:bodyPr/>
        <a:lstStyle/>
        <a:p>
          <a:endParaRPr lang="es-ES" sz="1800" b="1">
            <a:effectLst>
              <a:outerShdw blurRad="38100" dist="38100" dir="2700000" algn="tl">
                <a:srgbClr val="000000">
                  <a:alpha val="43137"/>
                </a:srgbClr>
              </a:outerShdw>
            </a:effectLst>
          </a:endParaRPr>
        </a:p>
      </dgm:t>
    </dgm:pt>
    <dgm:pt modelId="{7A125CCB-3254-43E0-963A-8F17A943A91A}" type="sibTrans" cxnId="{70970A0B-A551-47AE-B8D2-F79A2A8A26D3}">
      <dgm:prSet/>
      <dgm:spPr/>
      <dgm:t>
        <a:bodyPr/>
        <a:lstStyle/>
        <a:p>
          <a:endParaRPr lang="es-ES" sz="1800" b="1">
            <a:effectLst>
              <a:outerShdw blurRad="38100" dist="38100" dir="2700000" algn="tl">
                <a:srgbClr val="000000">
                  <a:alpha val="43137"/>
                </a:srgbClr>
              </a:outerShdw>
            </a:effectLst>
          </a:endParaRPr>
        </a:p>
      </dgm:t>
    </dgm:pt>
    <dgm:pt modelId="{36DDDD7D-99E4-4F14-BAA0-B20D022BEF4E}">
      <dgm:prSet custT="1"/>
      <dgm:spPr>
        <a:solidFill>
          <a:schemeClr val="accent4">
            <a:lumMod val="75000"/>
          </a:schemeClr>
        </a:solidFill>
      </dgm:spPr>
      <dgm:t>
        <a:bodyPr/>
        <a:lstStyle/>
        <a:p>
          <a:endParaRPr lang="ru-RU" sz="1800" b="1" dirty="0"/>
        </a:p>
        <a:p>
          <a:r>
            <a:rPr lang="ru-RU" sz="1800" b="1" dirty="0"/>
            <a:t>У той </a:t>
          </a:r>
          <a:r>
            <a:rPr lang="ru-RU" sz="1800" b="1" dirty="0" err="1"/>
            <a:t>конкретний</a:t>
          </a:r>
          <a:r>
            <a:rPr lang="ru-RU" sz="1800" b="1" dirty="0"/>
            <a:t> </a:t>
          </a:r>
          <a:r>
            <a:rPr lang="ru-RU" sz="1800" b="1" dirty="0" err="1"/>
            <a:t>історичний</a:t>
          </a:r>
          <a:r>
            <a:rPr lang="ru-RU" sz="1800" b="1" dirty="0"/>
            <a:t> момент </a:t>
          </a:r>
          <a:r>
            <a:rPr lang="ru-RU" sz="1800" b="1" dirty="0" err="1"/>
            <a:t>дозволялося</a:t>
          </a:r>
          <a:r>
            <a:rPr lang="ru-RU" sz="1800" b="1" dirty="0"/>
            <a:t> </a:t>
          </a:r>
          <a:r>
            <a:rPr lang="ru-RU" sz="1800" b="1" dirty="0" err="1"/>
            <a:t>воювати</a:t>
          </a:r>
          <a:r>
            <a:rPr lang="ru-RU" sz="1800" b="1" dirty="0"/>
            <a:t> </a:t>
          </a:r>
          <a:r>
            <a:rPr lang="ru-RU" sz="1800" b="1" dirty="0" err="1"/>
            <a:t>лише</a:t>
          </a:r>
          <a:r>
            <a:rPr lang="ru-RU" sz="1800" b="1" dirty="0"/>
            <a:t> за </a:t>
          </a:r>
          <a:r>
            <a:rPr lang="ru-RU" sz="1800" b="1" dirty="0" err="1"/>
            <a:t>завоювання</a:t>
          </a:r>
          <a:r>
            <a:rPr lang="ru-RU" sz="1800" b="1" dirty="0"/>
            <a:t> </a:t>
          </a:r>
          <a:r>
            <a:rPr lang="ru-RU" sz="1800" b="1" dirty="0" err="1"/>
            <a:t>або</a:t>
          </a:r>
          <a:r>
            <a:rPr lang="ru-RU" sz="1800" b="1" dirty="0"/>
            <a:t> </a:t>
          </a:r>
          <a:r>
            <a:rPr lang="ru-RU" sz="1800" b="1" dirty="0" err="1"/>
            <a:t>захист</a:t>
          </a:r>
          <a:r>
            <a:rPr lang="ru-RU" sz="1800" b="1" dirty="0"/>
            <a:t> </a:t>
          </a:r>
          <a:r>
            <a:rPr lang="ru-RU" sz="1800" b="1" dirty="0" err="1"/>
            <a:t>Землі</a:t>
          </a:r>
          <a:r>
            <a:rPr lang="ru-RU" sz="1800" b="1" dirty="0"/>
            <a:t> </a:t>
          </a:r>
          <a:r>
            <a:rPr lang="ru-RU" sz="1800" b="1" dirty="0" err="1"/>
            <a:t>Обітованої</a:t>
          </a:r>
          <a:r>
            <a:rPr lang="ru-RU" sz="1800" b="1" dirty="0"/>
            <a:t>.</a:t>
          </a:r>
        </a:p>
        <a:p>
          <a:endParaRPr lang="es-ES" sz="1800" b="1" dirty="0">
            <a:effectLst>
              <a:outerShdw blurRad="38100" dist="38100" dir="2700000" algn="tl">
                <a:srgbClr val="000000">
                  <a:alpha val="43137"/>
                </a:srgbClr>
              </a:outerShdw>
            </a:effectLst>
          </a:endParaRPr>
        </a:p>
      </dgm:t>
    </dgm:pt>
    <dgm:pt modelId="{45F5BC2C-6B18-4829-A846-1408D63D4E4C}" type="parTrans" cxnId="{8E49374A-48E6-42DB-946A-C6EE16D8AB6C}">
      <dgm:prSet/>
      <dgm:spPr/>
      <dgm:t>
        <a:bodyPr/>
        <a:lstStyle/>
        <a:p>
          <a:endParaRPr lang="es-ES" sz="1800" b="1">
            <a:effectLst>
              <a:outerShdw blurRad="38100" dist="38100" dir="2700000" algn="tl">
                <a:srgbClr val="000000">
                  <a:alpha val="43137"/>
                </a:srgbClr>
              </a:outerShdw>
            </a:effectLst>
          </a:endParaRPr>
        </a:p>
      </dgm:t>
    </dgm:pt>
    <dgm:pt modelId="{E696BA73-B54A-4D51-8F76-ACE0035DEA7B}" type="sibTrans" cxnId="{8E49374A-48E6-42DB-946A-C6EE16D8AB6C}">
      <dgm:prSet/>
      <dgm:spPr/>
      <dgm:t>
        <a:bodyPr/>
        <a:lstStyle/>
        <a:p>
          <a:endParaRPr lang="es-ES" sz="1800" b="1">
            <a:effectLst>
              <a:outerShdw blurRad="38100" dist="38100" dir="2700000" algn="tl">
                <a:srgbClr val="000000">
                  <a:alpha val="43137"/>
                </a:srgbClr>
              </a:outerShdw>
            </a:effectLst>
          </a:endParaRPr>
        </a:p>
      </dgm:t>
    </dgm:pt>
    <dgm:pt modelId="{5294D617-DB68-4E82-A3E8-1BBCA6121661}">
      <dgm:prSet custT="1"/>
      <dgm:spPr>
        <a:solidFill>
          <a:schemeClr val="accent1">
            <a:lumMod val="75000"/>
          </a:schemeClr>
        </a:solidFill>
      </dgm:spPr>
      <dgm:t>
        <a:bodyPr/>
        <a:lstStyle/>
        <a:p>
          <a:endParaRPr lang="ru-RU" sz="1800" b="1" dirty="0">
            <a:effectLst>
              <a:outerShdw blurRad="38100" dist="38100" dir="2700000" algn="tl">
                <a:srgbClr val="000000">
                  <a:alpha val="43137"/>
                </a:srgbClr>
              </a:outerShdw>
            </a:effectLst>
          </a:endParaRPr>
        </a:p>
        <a:p>
          <a:r>
            <a:rPr lang="ru-RU" sz="1800" b="1" dirty="0">
              <a:effectLst>
                <a:outerShdw blurRad="38100" dist="38100" dir="2700000" algn="tl">
                  <a:srgbClr val="000000">
                    <a:alpha val="43137"/>
                  </a:srgbClr>
                </a:outerShdw>
              </a:effectLst>
            </a:rPr>
            <a:t>Вони </a:t>
          </a:r>
          <a:r>
            <a:rPr lang="ru-RU" sz="1800" b="1" dirty="0" err="1">
              <a:effectLst>
                <a:outerShdw blurRad="38100" dist="38100" dir="2700000" algn="tl">
                  <a:srgbClr val="000000">
                    <a:alpha val="43137"/>
                  </a:srgbClr>
                </a:outerShdw>
              </a:effectLst>
            </a:rPr>
            <a:t>були</a:t>
          </a:r>
          <a:r>
            <a:rPr lang="ru-RU" sz="1800" b="1" dirty="0">
              <a:effectLst>
                <a:outerShdw blurRad="38100" dist="38100" dir="2700000" algn="tl">
                  <a:srgbClr val="000000">
                    <a:alpha val="43137"/>
                  </a:srgbClr>
                </a:outerShdw>
              </a:effectLst>
            </a:rPr>
            <a:t> </a:t>
          </a:r>
          <a:r>
            <a:rPr lang="ru-RU" sz="1800" b="1" dirty="0" err="1">
              <a:effectLst>
                <a:outerShdw blurRad="38100" dist="38100" dir="2700000" algn="tl">
                  <a:srgbClr val="000000">
                    <a:alpha val="43137"/>
                  </a:srgbClr>
                </a:outerShdw>
              </a:effectLst>
            </a:rPr>
            <a:t>очолені</a:t>
          </a:r>
          <a:r>
            <a:rPr lang="ru-RU" sz="1800" b="1" dirty="0">
              <a:effectLst>
                <a:outerShdw blurRad="38100" dist="38100" dir="2700000" algn="tl">
                  <a:srgbClr val="000000">
                    <a:alpha val="43137"/>
                  </a:srgbClr>
                </a:outerShdw>
              </a:effectLst>
            </a:rPr>
            <a:t> пророками, </a:t>
          </a:r>
          <a:r>
            <a:rPr lang="ru-RU" sz="1800" b="1" dirty="0" err="1">
              <a:effectLst>
                <a:outerShdw blurRad="38100" dist="38100" dir="2700000" algn="tl">
                  <a:srgbClr val="000000">
                    <a:alpha val="43137"/>
                  </a:srgbClr>
                </a:outerShdw>
              </a:effectLst>
            </a:rPr>
            <a:t>натхненними</a:t>
          </a:r>
          <a:r>
            <a:rPr lang="ru-RU" sz="1800" b="1" dirty="0">
              <a:effectLst>
                <a:outerShdw blurRad="38100" dist="38100" dir="2700000" algn="tl">
                  <a:srgbClr val="000000">
                    <a:alpha val="43137"/>
                  </a:srgbClr>
                </a:outerShdw>
              </a:effectLst>
            </a:rPr>
            <a:t> Богом (такими як </a:t>
          </a:r>
          <a:r>
            <a:rPr lang="ru-RU" sz="1800" b="1" dirty="0" err="1">
              <a:effectLst>
                <a:outerShdw blurRad="38100" dist="38100" dir="2700000" algn="tl">
                  <a:srgbClr val="000000">
                    <a:alpha val="43137"/>
                  </a:srgbClr>
                </a:outerShdw>
              </a:effectLst>
            </a:rPr>
            <a:t>Мойсей</a:t>
          </a:r>
          <a:r>
            <a:rPr lang="ru-RU" sz="1800" b="1" dirty="0">
              <a:effectLst>
                <a:outerShdw blurRad="38100" dist="38100" dir="2700000" algn="tl">
                  <a:srgbClr val="000000">
                    <a:alpha val="43137"/>
                  </a:srgbClr>
                </a:outerShdw>
              </a:effectLst>
            </a:rPr>
            <a:t> </a:t>
          </a:r>
          <a:r>
            <a:rPr lang="ru-RU" sz="1800" b="1" dirty="0" err="1">
              <a:effectLst>
                <a:outerShdw blurRad="38100" dist="38100" dir="2700000" algn="tl">
                  <a:srgbClr val="000000">
                    <a:alpha val="43137"/>
                  </a:srgbClr>
                </a:outerShdw>
              </a:effectLst>
            </a:rPr>
            <a:t>чи</a:t>
          </a:r>
          <a:r>
            <a:rPr lang="ru-RU" sz="1800" b="1" dirty="0">
              <a:effectLst>
                <a:outerShdw blurRad="38100" dist="38100" dir="2700000" algn="tl">
                  <a:srgbClr val="000000">
                    <a:alpha val="43137"/>
                  </a:srgbClr>
                </a:outerShdw>
              </a:effectLst>
            </a:rPr>
            <a:t> </a:t>
          </a:r>
          <a:r>
            <a:rPr lang="ru-RU" sz="1800" b="1" dirty="0" err="1">
              <a:effectLst>
                <a:outerShdw blurRad="38100" dist="38100" dir="2700000" algn="tl">
                  <a:srgbClr val="000000">
                    <a:alpha val="43137"/>
                  </a:srgbClr>
                </a:outerShdw>
              </a:effectLst>
            </a:rPr>
            <a:t>Ісус</a:t>
          </a:r>
          <a:r>
            <a:rPr lang="ru-RU" sz="1800" b="1" dirty="0">
              <a:effectLst>
                <a:outerShdw blurRad="38100" dist="38100" dir="2700000" algn="tl">
                  <a:srgbClr val="000000">
                    <a:alpha val="43137"/>
                  </a:srgbClr>
                </a:outerShdw>
              </a:effectLst>
            </a:rPr>
            <a:t>).</a:t>
          </a:r>
          <a:endParaRPr lang="uk-UA" sz="1800" b="1" dirty="0">
            <a:effectLst>
              <a:outerShdw blurRad="38100" dist="38100" dir="2700000" algn="tl">
                <a:srgbClr val="000000">
                  <a:alpha val="43137"/>
                </a:srgbClr>
              </a:outerShdw>
            </a:effectLst>
          </a:endParaRPr>
        </a:p>
        <a:p>
          <a:endParaRPr lang="es-ES" sz="1800" b="1" dirty="0">
            <a:effectLst>
              <a:outerShdw blurRad="38100" dist="38100" dir="2700000" algn="tl">
                <a:srgbClr val="000000">
                  <a:alpha val="43137"/>
                </a:srgbClr>
              </a:outerShdw>
            </a:effectLst>
          </a:endParaRPr>
        </a:p>
      </dgm:t>
    </dgm:pt>
    <dgm:pt modelId="{91F51059-CDD8-4FBD-B466-74521E05F3F0}" type="parTrans" cxnId="{B76134A0-B1D8-4080-B2F9-7F8D2EFB7596}">
      <dgm:prSet/>
      <dgm:spPr/>
      <dgm:t>
        <a:bodyPr/>
        <a:lstStyle/>
        <a:p>
          <a:endParaRPr lang="es-ES" sz="1800" b="1">
            <a:effectLst>
              <a:outerShdw blurRad="38100" dist="38100" dir="2700000" algn="tl">
                <a:srgbClr val="000000">
                  <a:alpha val="43137"/>
                </a:srgbClr>
              </a:outerShdw>
            </a:effectLst>
          </a:endParaRPr>
        </a:p>
      </dgm:t>
    </dgm:pt>
    <dgm:pt modelId="{8D8F8C01-6B80-4EBA-BB6A-867624752982}" type="sibTrans" cxnId="{B76134A0-B1D8-4080-B2F9-7F8D2EFB7596}">
      <dgm:prSet/>
      <dgm:spPr/>
      <dgm:t>
        <a:bodyPr/>
        <a:lstStyle/>
        <a:p>
          <a:endParaRPr lang="es-ES" sz="1800" b="1">
            <a:effectLst>
              <a:outerShdw blurRad="38100" dist="38100" dir="2700000" algn="tl">
                <a:srgbClr val="000000">
                  <a:alpha val="43137"/>
                </a:srgbClr>
              </a:outerShdw>
            </a:effectLst>
          </a:endParaRPr>
        </a:p>
      </dgm:t>
    </dgm:pt>
    <dgm:pt modelId="{D4DEF73A-3336-4A37-AB77-F9595996330C}">
      <dgm:prSet custT="1"/>
      <dgm:spPr>
        <a:solidFill>
          <a:schemeClr val="accent6">
            <a:lumMod val="75000"/>
          </a:schemeClr>
        </a:solidFill>
      </dgm:spPr>
      <dgm:t>
        <a:bodyPr/>
        <a:lstStyle/>
        <a:p>
          <a:endParaRPr lang="ru-RU" sz="1800" b="1" dirty="0"/>
        </a:p>
        <a:p>
          <a:r>
            <a:rPr lang="ru-RU" sz="1800" b="1" dirty="0"/>
            <a:t>Перед битвою </a:t>
          </a:r>
          <a:r>
            <a:rPr lang="ru-RU" sz="1800" b="1" dirty="0" err="1"/>
            <a:t>вимагалася</a:t>
          </a:r>
          <a:r>
            <a:rPr lang="ru-RU" sz="1800" b="1" dirty="0"/>
            <a:t> духовна </a:t>
          </a:r>
          <a:r>
            <a:rPr lang="ru-RU" sz="1800" b="1" dirty="0" err="1"/>
            <a:t>підготовка</a:t>
          </a:r>
          <a:endParaRPr lang="ru-RU" sz="1800" b="1" dirty="0"/>
        </a:p>
        <a:p>
          <a:endParaRPr lang="es-ES" sz="1800" b="1" dirty="0">
            <a:effectLst>
              <a:outerShdw blurRad="38100" dist="38100" dir="2700000" algn="tl">
                <a:srgbClr val="000000">
                  <a:alpha val="43137"/>
                </a:srgbClr>
              </a:outerShdw>
            </a:effectLst>
          </a:endParaRPr>
        </a:p>
      </dgm:t>
    </dgm:pt>
    <dgm:pt modelId="{C639B923-72A8-4B35-B2F7-699CED0FB4A8}" type="parTrans" cxnId="{2E4DE256-A45A-4981-B256-CB8D7FED8F68}">
      <dgm:prSet/>
      <dgm:spPr/>
      <dgm:t>
        <a:bodyPr/>
        <a:lstStyle/>
        <a:p>
          <a:endParaRPr lang="es-ES" sz="1800" b="1">
            <a:effectLst>
              <a:outerShdw blurRad="38100" dist="38100" dir="2700000" algn="tl">
                <a:srgbClr val="000000">
                  <a:alpha val="43137"/>
                </a:srgbClr>
              </a:outerShdw>
            </a:effectLst>
          </a:endParaRPr>
        </a:p>
      </dgm:t>
    </dgm:pt>
    <dgm:pt modelId="{788DF166-FE73-4785-94EE-5A05E63C034E}" type="sibTrans" cxnId="{2E4DE256-A45A-4981-B256-CB8D7FED8F68}">
      <dgm:prSet/>
      <dgm:spPr/>
      <dgm:t>
        <a:bodyPr/>
        <a:lstStyle/>
        <a:p>
          <a:endParaRPr lang="es-ES" sz="1800" b="1">
            <a:effectLst>
              <a:outerShdw blurRad="38100" dist="38100" dir="2700000" algn="tl">
                <a:srgbClr val="000000">
                  <a:alpha val="43137"/>
                </a:srgbClr>
              </a:outerShdw>
            </a:effectLst>
          </a:endParaRPr>
        </a:p>
      </dgm:t>
    </dgm:pt>
    <dgm:pt modelId="{2F36F573-8B56-4A5E-BD09-715B88EBBAF9}">
      <dgm:prSet custT="1"/>
      <dgm:spPr>
        <a:solidFill>
          <a:schemeClr val="accent5">
            <a:lumMod val="75000"/>
          </a:schemeClr>
        </a:solidFill>
      </dgm:spPr>
      <dgm:t>
        <a:bodyPr/>
        <a:lstStyle/>
        <a:p>
          <a:r>
            <a:rPr lang="ru-RU" sz="1800" b="1" dirty="0" err="1"/>
            <a:t>Ізраїльтянин</a:t>
          </a:r>
          <a:r>
            <a:rPr lang="ru-RU" sz="1800" b="1" dirty="0"/>
            <a:t>, </a:t>
          </a:r>
          <a:r>
            <a:rPr lang="ru-RU" sz="1800" b="1" dirty="0" err="1"/>
            <a:t>який</a:t>
          </a:r>
          <a:r>
            <a:rPr lang="ru-RU" sz="1800" b="1" dirty="0"/>
            <a:t> не </a:t>
          </a:r>
          <a:r>
            <a:rPr lang="ru-RU" sz="1800" b="1" dirty="0" err="1"/>
            <a:t>дотримувався</a:t>
          </a:r>
          <a:r>
            <a:rPr lang="ru-RU" sz="1800" b="1" dirty="0"/>
            <a:t> правил </a:t>
          </a:r>
          <a:r>
            <a:rPr lang="ru-RU" sz="1800" b="1" dirty="0" err="1"/>
            <a:t>війни</a:t>
          </a:r>
          <a:r>
            <a:rPr lang="ru-RU" sz="1800" b="1" dirty="0"/>
            <a:t>, </a:t>
          </a:r>
          <a:r>
            <a:rPr lang="ru-RU" sz="1800" b="1" dirty="0" err="1"/>
            <a:t>розглядався</a:t>
          </a:r>
          <a:r>
            <a:rPr lang="ru-RU" sz="1800" b="1" dirty="0"/>
            <a:t> як ворог.</a:t>
          </a:r>
        </a:p>
      </dgm:t>
    </dgm:pt>
    <dgm:pt modelId="{9D0B9892-321B-4CC8-A7F2-F4B103480627}" type="parTrans" cxnId="{802B978E-E4DF-429E-BF88-D0F0206E82E3}">
      <dgm:prSet/>
      <dgm:spPr/>
      <dgm:t>
        <a:bodyPr/>
        <a:lstStyle/>
        <a:p>
          <a:endParaRPr lang="es-ES" sz="1800" b="1">
            <a:effectLst>
              <a:outerShdw blurRad="38100" dist="38100" dir="2700000" algn="tl">
                <a:srgbClr val="000000">
                  <a:alpha val="43137"/>
                </a:srgbClr>
              </a:outerShdw>
            </a:effectLst>
          </a:endParaRPr>
        </a:p>
      </dgm:t>
    </dgm:pt>
    <dgm:pt modelId="{5018FAEA-973A-445F-8815-7762FE861EC9}" type="sibTrans" cxnId="{802B978E-E4DF-429E-BF88-D0F0206E82E3}">
      <dgm:prSet/>
      <dgm:spPr/>
      <dgm:t>
        <a:bodyPr/>
        <a:lstStyle/>
        <a:p>
          <a:endParaRPr lang="es-ES" sz="1800" b="1">
            <a:effectLst>
              <a:outerShdw blurRad="38100" dist="38100" dir="2700000" algn="tl">
                <a:srgbClr val="000000">
                  <a:alpha val="43137"/>
                </a:srgbClr>
              </a:outerShdw>
            </a:effectLst>
          </a:endParaRPr>
        </a:p>
      </dgm:t>
    </dgm:pt>
    <dgm:pt modelId="{07726CF8-0423-487B-A4E7-36E3988DD8D8}">
      <dgm:prSet custT="1"/>
      <dgm:spPr>
        <a:solidFill>
          <a:schemeClr val="bg2">
            <a:lumMod val="75000"/>
          </a:schemeClr>
        </a:solidFill>
      </dgm:spPr>
      <dgm:t>
        <a:bodyPr/>
        <a:lstStyle/>
        <a:p>
          <a:r>
            <a:rPr lang="ru-RU" sz="1800" b="1" dirty="0"/>
            <a:t>У </a:t>
          </a:r>
          <a:r>
            <a:rPr lang="ru-RU" sz="1800" b="1" dirty="0" err="1"/>
            <a:t>багатьох</a:t>
          </a:r>
          <a:r>
            <a:rPr lang="ru-RU" sz="1800" b="1" dirty="0"/>
            <a:t> </a:t>
          </a:r>
          <a:r>
            <a:rPr lang="ru-RU" sz="1800" b="1" dirty="0" err="1"/>
            <a:t>випадках</a:t>
          </a:r>
          <a:r>
            <a:rPr lang="ru-RU" sz="1800" b="1" dirty="0"/>
            <a:t> Бог </a:t>
          </a:r>
          <a:r>
            <a:rPr lang="ru-RU" sz="1800" b="1" dirty="0" err="1"/>
            <a:t>безпосередньо</a:t>
          </a:r>
          <a:r>
            <a:rPr lang="ru-RU" sz="1800" b="1" dirty="0"/>
            <a:t> </a:t>
          </a:r>
          <a:r>
            <a:rPr lang="ru-RU" sz="1800" b="1" dirty="0" err="1"/>
            <a:t>втручався</a:t>
          </a:r>
          <a:r>
            <a:rPr lang="ru-RU" sz="1800" b="1" dirty="0"/>
            <a:t> в битву.</a:t>
          </a:r>
        </a:p>
      </dgm:t>
    </dgm:pt>
    <dgm:pt modelId="{27F8A350-264A-4F41-872E-0124CDBBA1EE}" type="parTrans" cxnId="{1D10AFAE-FFA4-4B12-BBF6-434471910E3F}">
      <dgm:prSet/>
      <dgm:spPr/>
      <dgm:t>
        <a:bodyPr/>
        <a:lstStyle/>
        <a:p>
          <a:endParaRPr lang="es-ES" sz="1800" b="1">
            <a:effectLst>
              <a:outerShdw blurRad="38100" dist="38100" dir="2700000" algn="tl">
                <a:srgbClr val="000000">
                  <a:alpha val="43137"/>
                </a:srgbClr>
              </a:outerShdw>
            </a:effectLst>
          </a:endParaRPr>
        </a:p>
      </dgm:t>
    </dgm:pt>
    <dgm:pt modelId="{71AF48AD-1886-4781-BD3D-547C99AA4E5A}" type="sibTrans" cxnId="{1D10AFAE-FFA4-4B12-BBF6-434471910E3F}">
      <dgm:prSet/>
      <dgm:spPr/>
      <dgm:t>
        <a:bodyPr/>
        <a:lstStyle/>
        <a:p>
          <a:endParaRPr lang="es-ES" sz="1800" b="1">
            <a:effectLst>
              <a:outerShdw blurRad="38100" dist="38100" dir="2700000" algn="tl">
                <a:srgbClr val="000000">
                  <a:alpha val="43137"/>
                </a:srgbClr>
              </a:outerShdw>
            </a:effectLst>
          </a:endParaRPr>
        </a:p>
      </dgm:t>
    </dgm:pt>
    <dgm:pt modelId="{76433225-962B-4252-8A0D-732D99ED9BD7}" type="pres">
      <dgm:prSet presAssocID="{3A4117A8-3B85-464D-8EB8-EE9CDA9076E6}" presName="Name0" presStyleCnt="0">
        <dgm:presLayoutVars>
          <dgm:chMax val="7"/>
          <dgm:chPref val="7"/>
          <dgm:dir/>
        </dgm:presLayoutVars>
      </dgm:prSet>
      <dgm:spPr/>
    </dgm:pt>
    <dgm:pt modelId="{8338ADA5-2E3A-4718-A1C2-56ACBA80F0C4}" type="pres">
      <dgm:prSet presAssocID="{3A4117A8-3B85-464D-8EB8-EE9CDA9076E6}" presName="Name1" presStyleCnt="0"/>
      <dgm:spPr/>
    </dgm:pt>
    <dgm:pt modelId="{43722382-AD08-473E-9B28-96E94670C5F8}" type="pres">
      <dgm:prSet presAssocID="{3A4117A8-3B85-464D-8EB8-EE9CDA9076E6}" presName="cycle" presStyleCnt="0"/>
      <dgm:spPr/>
    </dgm:pt>
    <dgm:pt modelId="{89750D3D-E4BA-4F3E-837C-9F32844D329D}" type="pres">
      <dgm:prSet presAssocID="{3A4117A8-3B85-464D-8EB8-EE9CDA9076E6}" presName="srcNode" presStyleLbl="node1" presStyleIdx="0" presStyleCnt="7"/>
      <dgm:spPr/>
    </dgm:pt>
    <dgm:pt modelId="{9BFF7371-E42F-4AE2-BB9A-98491E9DACC9}" type="pres">
      <dgm:prSet presAssocID="{3A4117A8-3B85-464D-8EB8-EE9CDA9076E6}" presName="conn" presStyleLbl="parChTrans1D2" presStyleIdx="0" presStyleCnt="1"/>
      <dgm:spPr/>
    </dgm:pt>
    <dgm:pt modelId="{90FCD930-D56F-43E6-8B50-BB401A9FA054}" type="pres">
      <dgm:prSet presAssocID="{3A4117A8-3B85-464D-8EB8-EE9CDA9076E6}" presName="extraNode" presStyleLbl="node1" presStyleIdx="0" presStyleCnt="7"/>
      <dgm:spPr/>
    </dgm:pt>
    <dgm:pt modelId="{B780D5E0-135E-4455-85E4-04A16522833C}" type="pres">
      <dgm:prSet presAssocID="{3A4117A8-3B85-464D-8EB8-EE9CDA9076E6}" presName="dstNode" presStyleLbl="node1" presStyleIdx="0" presStyleCnt="7"/>
      <dgm:spPr/>
    </dgm:pt>
    <dgm:pt modelId="{24154291-EA21-463F-8989-C20BFCE21A66}" type="pres">
      <dgm:prSet presAssocID="{23B37DCD-0D87-423E-B47D-4817FCD6413F}" presName="text_1" presStyleLbl="node1" presStyleIdx="0" presStyleCnt="7">
        <dgm:presLayoutVars>
          <dgm:bulletEnabled val="1"/>
        </dgm:presLayoutVars>
      </dgm:prSet>
      <dgm:spPr/>
    </dgm:pt>
    <dgm:pt modelId="{4E48C622-2FAE-48EA-A5D4-EB92A99C329E}" type="pres">
      <dgm:prSet presAssocID="{23B37DCD-0D87-423E-B47D-4817FCD6413F}" presName="accent_1" presStyleCnt="0"/>
      <dgm:spPr/>
    </dgm:pt>
    <dgm:pt modelId="{AE74F7CC-BEAC-4A37-851F-82FF8547FEF0}" type="pres">
      <dgm:prSet presAssocID="{23B37DCD-0D87-423E-B47D-4817FCD6413F}" presName="accentRepeatNode" presStyleLbl="solidFgAcc1" presStyleIdx="0" presStyleCnt="7"/>
      <dgm:spPr>
        <a:solidFill>
          <a:schemeClr val="accent2">
            <a:lumMod val="40000"/>
            <a:lumOff val="60000"/>
          </a:schemeClr>
        </a:solidFill>
        <a:scene3d>
          <a:camera prst="orthographicFront"/>
          <a:lightRig rig="threePt" dir="t"/>
        </a:scene3d>
        <a:sp3d>
          <a:bevelT/>
        </a:sp3d>
      </dgm:spPr>
    </dgm:pt>
    <dgm:pt modelId="{6217C05A-B1F4-4ED6-B575-E5B67FAC8085}" type="pres">
      <dgm:prSet presAssocID="{A393383E-ADEE-47AC-8177-9F2C8C72B4A4}" presName="text_2" presStyleLbl="node1" presStyleIdx="1" presStyleCnt="7">
        <dgm:presLayoutVars>
          <dgm:bulletEnabled val="1"/>
        </dgm:presLayoutVars>
      </dgm:prSet>
      <dgm:spPr/>
    </dgm:pt>
    <dgm:pt modelId="{F48634D7-696F-4D55-B543-BFDC0D53CCED}" type="pres">
      <dgm:prSet presAssocID="{A393383E-ADEE-47AC-8177-9F2C8C72B4A4}" presName="accent_2" presStyleCnt="0"/>
      <dgm:spPr/>
    </dgm:pt>
    <dgm:pt modelId="{084B62E5-F22E-4F07-B5B1-770FC4A73F38}" type="pres">
      <dgm:prSet presAssocID="{A393383E-ADEE-47AC-8177-9F2C8C72B4A4}" presName="accentRepeatNode" presStyleLbl="solidFgAcc1" presStyleIdx="1" presStyleCnt="7"/>
      <dgm:spPr>
        <a:solidFill>
          <a:schemeClr val="accent3">
            <a:lumMod val="40000"/>
            <a:lumOff val="60000"/>
          </a:schemeClr>
        </a:solidFill>
        <a:scene3d>
          <a:camera prst="orthographicFront"/>
          <a:lightRig rig="threePt" dir="t"/>
        </a:scene3d>
        <a:sp3d>
          <a:bevelT/>
        </a:sp3d>
      </dgm:spPr>
    </dgm:pt>
    <dgm:pt modelId="{38128BB0-E918-4A63-8D8F-D120DA0FE575}" type="pres">
      <dgm:prSet presAssocID="{36DDDD7D-99E4-4F14-BAA0-B20D022BEF4E}" presName="text_3" presStyleLbl="node1" presStyleIdx="2" presStyleCnt="7" custScaleY="153301">
        <dgm:presLayoutVars>
          <dgm:bulletEnabled val="1"/>
        </dgm:presLayoutVars>
      </dgm:prSet>
      <dgm:spPr/>
    </dgm:pt>
    <dgm:pt modelId="{F1C4FCCE-B4BF-4088-ABF9-2487B9906721}" type="pres">
      <dgm:prSet presAssocID="{36DDDD7D-99E4-4F14-BAA0-B20D022BEF4E}" presName="accent_3" presStyleCnt="0"/>
      <dgm:spPr/>
    </dgm:pt>
    <dgm:pt modelId="{281349C6-0B2D-4342-BA0D-1069848ADF44}" type="pres">
      <dgm:prSet presAssocID="{36DDDD7D-99E4-4F14-BAA0-B20D022BEF4E}" presName="accentRepeatNode" presStyleLbl="solidFgAcc1" presStyleIdx="2" presStyleCnt="7"/>
      <dgm:spPr>
        <a:solidFill>
          <a:schemeClr val="accent4">
            <a:lumMod val="40000"/>
            <a:lumOff val="60000"/>
          </a:schemeClr>
        </a:solidFill>
        <a:scene3d>
          <a:camera prst="orthographicFront"/>
          <a:lightRig rig="threePt" dir="t"/>
        </a:scene3d>
        <a:sp3d>
          <a:bevelT/>
        </a:sp3d>
      </dgm:spPr>
    </dgm:pt>
    <dgm:pt modelId="{1DCE2BA5-D9E7-462A-B62F-97CD8A40DB03}" type="pres">
      <dgm:prSet presAssocID="{5294D617-DB68-4E82-A3E8-1BBCA6121661}" presName="text_4" presStyleLbl="node1" presStyleIdx="3" presStyleCnt="7">
        <dgm:presLayoutVars>
          <dgm:bulletEnabled val="1"/>
        </dgm:presLayoutVars>
      </dgm:prSet>
      <dgm:spPr/>
    </dgm:pt>
    <dgm:pt modelId="{51F2428A-C1C4-4275-9BBF-6240157A27FF}" type="pres">
      <dgm:prSet presAssocID="{5294D617-DB68-4E82-A3E8-1BBCA6121661}" presName="accent_4" presStyleCnt="0"/>
      <dgm:spPr/>
    </dgm:pt>
    <dgm:pt modelId="{65A11B11-D3EA-424D-9450-54F6BB2D110C}" type="pres">
      <dgm:prSet presAssocID="{5294D617-DB68-4E82-A3E8-1BBCA6121661}" presName="accentRepeatNode" presStyleLbl="solidFgAcc1" presStyleIdx="3" presStyleCnt="7"/>
      <dgm:spPr>
        <a:solidFill>
          <a:schemeClr val="accent1">
            <a:lumMod val="40000"/>
            <a:lumOff val="60000"/>
          </a:schemeClr>
        </a:solidFill>
        <a:ln>
          <a:solidFill>
            <a:schemeClr val="accent1"/>
          </a:solidFill>
        </a:ln>
        <a:scene3d>
          <a:camera prst="orthographicFront"/>
          <a:lightRig rig="threePt" dir="t"/>
        </a:scene3d>
        <a:sp3d>
          <a:bevelT/>
        </a:sp3d>
      </dgm:spPr>
    </dgm:pt>
    <dgm:pt modelId="{080E79A0-2389-4C01-901B-EC399F7A70FB}" type="pres">
      <dgm:prSet presAssocID="{D4DEF73A-3336-4A37-AB77-F9595996330C}" presName="text_5" presStyleLbl="node1" presStyleIdx="4" presStyleCnt="7">
        <dgm:presLayoutVars>
          <dgm:bulletEnabled val="1"/>
        </dgm:presLayoutVars>
      </dgm:prSet>
      <dgm:spPr/>
    </dgm:pt>
    <dgm:pt modelId="{A4077703-079B-4EC0-8C6E-03140FFB2FB8}" type="pres">
      <dgm:prSet presAssocID="{D4DEF73A-3336-4A37-AB77-F9595996330C}" presName="accent_5" presStyleCnt="0"/>
      <dgm:spPr/>
    </dgm:pt>
    <dgm:pt modelId="{8831F3A7-B6A1-4F0C-9F12-00A36A593EC3}" type="pres">
      <dgm:prSet presAssocID="{D4DEF73A-3336-4A37-AB77-F9595996330C}" presName="accentRepeatNode" presStyleLbl="solidFgAcc1" presStyleIdx="4" presStyleCnt="7"/>
      <dgm:spPr>
        <a:solidFill>
          <a:schemeClr val="accent6">
            <a:lumMod val="60000"/>
            <a:lumOff val="40000"/>
          </a:schemeClr>
        </a:solidFill>
        <a:scene3d>
          <a:camera prst="orthographicFront"/>
          <a:lightRig rig="threePt" dir="t"/>
        </a:scene3d>
        <a:sp3d>
          <a:bevelT/>
        </a:sp3d>
      </dgm:spPr>
    </dgm:pt>
    <dgm:pt modelId="{20B86878-CB99-4878-9CAF-DAA83D8B4BBA}" type="pres">
      <dgm:prSet presAssocID="{2F36F573-8B56-4A5E-BD09-715B88EBBAF9}" presName="text_6" presStyleLbl="node1" presStyleIdx="5" presStyleCnt="7">
        <dgm:presLayoutVars>
          <dgm:bulletEnabled val="1"/>
        </dgm:presLayoutVars>
      </dgm:prSet>
      <dgm:spPr/>
    </dgm:pt>
    <dgm:pt modelId="{4DA1F37C-3DF8-4223-90D5-7965F20528AD}" type="pres">
      <dgm:prSet presAssocID="{2F36F573-8B56-4A5E-BD09-715B88EBBAF9}" presName="accent_6" presStyleCnt="0"/>
      <dgm:spPr/>
    </dgm:pt>
    <dgm:pt modelId="{25949BFB-8531-4404-AC7B-DE8EACFB641D}" type="pres">
      <dgm:prSet presAssocID="{2F36F573-8B56-4A5E-BD09-715B88EBBAF9}" presName="accentRepeatNode" presStyleLbl="solidFgAcc1" presStyleIdx="5" presStyleCnt="7"/>
      <dgm:spPr>
        <a:solidFill>
          <a:schemeClr val="accent5">
            <a:lumMod val="40000"/>
            <a:lumOff val="60000"/>
          </a:schemeClr>
        </a:solidFill>
        <a:ln>
          <a:solidFill>
            <a:schemeClr val="accent5"/>
          </a:solidFill>
        </a:ln>
        <a:scene3d>
          <a:camera prst="orthographicFront"/>
          <a:lightRig rig="threePt" dir="t"/>
        </a:scene3d>
        <a:sp3d>
          <a:bevelT/>
        </a:sp3d>
      </dgm:spPr>
    </dgm:pt>
    <dgm:pt modelId="{E1558316-8C16-4EDD-93C8-298AAF0743A7}" type="pres">
      <dgm:prSet presAssocID="{07726CF8-0423-487B-A4E7-36E3988DD8D8}" presName="text_7" presStyleLbl="node1" presStyleIdx="6" presStyleCnt="7">
        <dgm:presLayoutVars>
          <dgm:bulletEnabled val="1"/>
        </dgm:presLayoutVars>
      </dgm:prSet>
      <dgm:spPr/>
    </dgm:pt>
    <dgm:pt modelId="{3F55D7C5-E765-4C85-90F5-A332C6A157D0}" type="pres">
      <dgm:prSet presAssocID="{07726CF8-0423-487B-A4E7-36E3988DD8D8}" presName="accent_7" presStyleCnt="0"/>
      <dgm:spPr/>
    </dgm:pt>
    <dgm:pt modelId="{FEF755CF-ECD6-4835-8D5C-EA830F06A519}" type="pres">
      <dgm:prSet presAssocID="{07726CF8-0423-487B-A4E7-36E3988DD8D8}" presName="accentRepeatNode" presStyleLbl="solidFgAcc1" presStyleIdx="6" presStyleCnt="7"/>
      <dgm:spPr>
        <a:solidFill>
          <a:schemeClr val="bg2">
            <a:lumMod val="40000"/>
            <a:lumOff val="60000"/>
          </a:schemeClr>
        </a:solidFill>
        <a:ln>
          <a:solidFill>
            <a:schemeClr val="bg2"/>
          </a:solidFill>
        </a:ln>
        <a:scene3d>
          <a:camera prst="orthographicFront"/>
          <a:lightRig rig="threePt" dir="t"/>
        </a:scene3d>
        <a:sp3d>
          <a:bevelT/>
        </a:sp3d>
      </dgm:spPr>
    </dgm:pt>
  </dgm:ptLst>
  <dgm:cxnLst>
    <dgm:cxn modelId="{B1E6DD03-8BAD-4900-9953-82274FDC1860}" type="presOf" srcId="{5294D617-DB68-4E82-A3E8-1BBCA6121661}" destId="{1DCE2BA5-D9E7-462A-B62F-97CD8A40DB03}" srcOrd="0" destOrd="0" presId="urn:microsoft.com/office/officeart/2008/layout/VerticalCurvedList"/>
    <dgm:cxn modelId="{70970A0B-A551-47AE-B8D2-F79A2A8A26D3}" srcId="{3A4117A8-3B85-464D-8EB8-EE9CDA9076E6}" destId="{A393383E-ADEE-47AC-8177-9F2C8C72B4A4}" srcOrd="1" destOrd="0" parTransId="{732AF0F9-24E0-4A90-BD92-BAFED05B8899}" sibTransId="{7A125CCB-3254-43E0-963A-8F17A943A91A}"/>
    <dgm:cxn modelId="{7913421F-7691-49ED-ABF4-BAB3F0254DFD}" type="presOf" srcId="{2F36F573-8B56-4A5E-BD09-715B88EBBAF9}" destId="{20B86878-CB99-4878-9CAF-DAA83D8B4BBA}" srcOrd="0" destOrd="0" presId="urn:microsoft.com/office/officeart/2008/layout/VerticalCurvedList"/>
    <dgm:cxn modelId="{03AA8B29-E701-484E-AC50-C2D8A26400F0}" type="presOf" srcId="{23B37DCD-0D87-423E-B47D-4817FCD6413F}" destId="{24154291-EA21-463F-8989-C20BFCE21A66}" srcOrd="0" destOrd="0" presId="urn:microsoft.com/office/officeart/2008/layout/VerticalCurvedList"/>
    <dgm:cxn modelId="{AEFEB32B-E74B-4A1B-93C6-56125F0AB68B}" type="presOf" srcId="{A393383E-ADEE-47AC-8177-9F2C8C72B4A4}" destId="{6217C05A-B1F4-4ED6-B575-E5B67FAC8085}" srcOrd="0" destOrd="0" presId="urn:microsoft.com/office/officeart/2008/layout/VerticalCurvedList"/>
    <dgm:cxn modelId="{5508993E-066A-4B71-A645-F5D3CE16364E}" type="presOf" srcId="{D4DEF73A-3336-4A37-AB77-F9595996330C}" destId="{080E79A0-2389-4C01-901B-EC399F7A70FB}" srcOrd="0" destOrd="0" presId="urn:microsoft.com/office/officeart/2008/layout/VerticalCurvedList"/>
    <dgm:cxn modelId="{8E49374A-48E6-42DB-946A-C6EE16D8AB6C}" srcId="{3A4117A8-3B85-464D-8EB8-EE9CDA9076E6}" destId="{36DDDD7D-99E4-4F14-BAA0-B20D022BEF4E}" srcOrd="2" destOrd="0" parTransId="{45F5BC2C-6B18-4829-A846-1408D63D4E4C}" sibTransId="{E696BA73-B54A-4D51-8F76-ACE0035DEA7B}"/>
    <dgm:cxn modelId="{EF53A94A-9F5F-4A26-A343-F40237AF623F}" type="presOf" srcId="{3A4117A8-3B85-464D-8EB8-EE9CDA9076E6}" destId="{76433225-962B-4252-8A0D-732D99ED9BD7}" srcOrd="0" destOrd="0" presId="urn:microsoft.com/office/officeart/2008/layout/VerticalCurvedList"/>
    <dgm:cxn modelId="{2E4DE256-A45A-4981-B256-CB8D7FED8F68}" srcId="{3A4117A8-3B85-464D-8EB8-EE9CDA9076E6}" destId="{D4DEF73A-3336-4A37-AB77-F9595996330C}" srcOrd="4" destOrd="0" parTransId="{C639B923-72A8-4B35-B2F7-699CED0FB4A8}" sibTransId="{788DF166-FE73-4785-94EE-5A05E63C034E}"/>
    <dgm:cxn modelId="{802B978E-E4DF-429E-BF88-D0F0206E82E3}" srcId="{3A4117A8-3B85-464D-8EB8-EE9CDA9076E6}" destId="{2F36F573-8B56-4A5E-BD09-715B88EBBAF9}" srcOrd="5" destOrd="0" parTransId="{9D0B9892-321B-4CC8-A7F2-F4B103480627}" sibTransId="{5018FAEA-973A-445F-8815-7762FE861EC9}"/>
    <dgm:cxn modelId="{28E0BA99-EE23-4ED7-81A7-55D6BA60AD7C}" type="presOf" srcId="{36DDDD7D-99E4-4F14-BAA0-B20D022BEF4E}" destId="{38128BB0-E918-4A63-8D8F-D120DA0FE575}" srcOrd="0" destOrd="0" presId="urn:microsoft.com/office/officeart/2008/layout/VerticalCurvedList"/>
    <dgm:cxn modelId="{B76134A0-B1D8-4080-B2F9-7F8D2EFB7596}" srcId="{3A4117A8-3B85-464D-8EB8-EE9CDA9076E6}" destId="{5294D617-DB68-4E82-A3E8-1BBCA6121661}" srcOrd="3" destOrd="0" parTransId="{91F51059-CDD8-4FBD-B466-74521E05F3F0}" sibTransId="{8D8F8C01-6B80-4EBA-BB6A-867624752982}"/>
    <dgm:cxn modelId="{1D10AFAE-FFA4-4B12-BBF6-434471910E3F}" srcId="{3A4117A8-3B85-464D-8EB8-EE9CDA9076E6}" destId="{07726CF8-0423-487B-A4E7-36E3988DD8D8}" srcOrd="6" destOrd="0" parTransId="{27F8A350-264A-4F41-872E-0124CDBBA1EE}" sibTransId="{71AF48AD-1886-4781-BD3D-547C99AA4E5A}"/>
    <dgm:cxn modelId="{06E054CE-EEF2-41EA-B460-C689E167E0A4}" srcId="{3A4117A8-3B85-464D-8EB8-EE9CDA9076E6}" destId="{23B37DCD-0D87-423E-B47D-4817FCD6413F}" srcOrd="0" destOrd="0" parTransId="{54556794-F482-4468-95F2-B983BAF9D3FC}" sibTransId="{88ADA3D6-E7AB-471D-9C68-A586A43CEA42}"/>
    <dgm:cxn modelId="{4C4EEDDB-5EE6-43D9-95BF-85332AA2F904}" type="presOf" srcId="{07726CF8-0423-487B-A4E7-36E3988DD8D8}" destId="{E1558316-8C16-4EDD-93C8-298AAF0743A7}" srcOrd="0" destOrd="0" presId="urn:microsoft.com/office/officeart/2008/layout/VerticalCurvedList"/>
    <dgm:cxn modelId="{23CAC1FF-9D4B-4519-B550-FEB6070E4E6C}" type="presOf" srcId="{88ADA3D6-E7AB-471D-9C68-A586A43CEA42}" destId="{9BFF7371-E42F-4AE2-BB9A-98491E9DACC9}" srcOrd="0" destOrd="0" presId="urn:microsoft.com/office/officeart/2008/layout/VerticalCurvedList"/>
    <dgm:cxn modelId="{9BD92F8E-325D-4A91-A90D-9EB3FD423BDD}" type="presParOf" srcId="{76433225-962B-4252-8A0D-732D99ED9BD7}" destId="{8338ADA5-2E3A-4718-A1C2-56ACBA80F0C4}" srcOrd="0" destOrd="0" presId="urn:microsoft.com/office/officeart/2008/layout/VerticalCurvedList"/>
    <dgm:cxn modelId="{27D721E2-9DDF-49E1-8283-8DFACD91A3A4}" type="presParOf" srcId="{8338ADA5-2E3A-4718-A1C2-56ACBA80F0C4}" destId="{43722382-AD08-473E-9B28-96E94670C5F8}" srcOrd="0" destOrd="0" presId="urn:microsoft.com/office/officeart/2008/layout/VerticalCurvedList"/>
    <dgm:cxn modelId="{413D1461-227B-4105-8156-16D1B4332A77}" type="presParOf" srcId="{43722382-AD08-473E-9B28-96E94670C5F8}" destId="{89750D3D-E4BA-4F3E-837C-9F32844D329D}" srcOrd="0" destOrd="0" presId="urn:microsoft.com/office/officeart/2008/layout/VerticalCurvedList"/>
    <dgm:cxn modelId="{26528C9E-BDCC-4123-BF60-75C3760B9425}" type="presParOf" srcId="{43722382-AD08-473E-9B28-96E94670C5F8}" destId="{9BFF7371-E42F-4AE2-BB9A-98491E9DACC9}" srcOrd="1" destOrd="0" presId="urn:microsoft.com/office/officeart/2008/layout/VerticalCurvedList"/>
    <dgm:cxn modelId="{33F62DB1-2B22-4C03-BC55-162E26457CC5}" type="presParOf" srcId="{43722382-AD08-473E-9B28-96E94670C5F8}" destId="{90FCD930-D56F-43E6-8B50-BB401A9FA054}" srcOrd="2" destOrd="0" presId="urn:microsoft.com/office/officeart/2008/layout/VerticalCurvedList"/>
    <dgm:cxn modelId="{D7DFE159-1146-4ADD-B701-5319BA39E53E}" type="presParOf" srcId="{43722382-AD08-473E-9B28-96E94670C5F8}" destId="{B780D5E0-135E-4455-85E4-04A16522833C}" srcOrd="3" destOrd="0" presId="urn:microsoft.com/office/officeart/2008/layout/VerticalCurvedList"/>
    <dgm:cxn modelId="{AB6B8E9A-4807-4043-B484-1557A7DE2F15}" type="presParOf" srcId="{8338ADA5-2E3A-4718-A1C2-56ACBA80F0C4}" destId="{24154291-EA21-463F-8989-C20BFCE21A66}" srcOrd="1" destOrd="0" presId="urn:microsoft.com/office/officeart/2008/layout/VerticalCurvedList"/>
    <dgm:cxn modelId="{D237CCD5-C466-43B8-99A8-C6B0576AF072}" type="presParOf" srcId="{8338ADA5-2E3A-4718-A1C2-56ACBA80F0C4}" destId="{4E48C622-2FAE-48EA-A5D4-EB92A99C329E}" srcOrd="2" destOrd="0" presId="urn:microsoft.com/office/officeart/2008/layout/VerticalCurvedList"/>
    <dgm:cxn modelId="{AD255041-9FA6-43B7-8143-36DBFEDCA4F6}" type="presParOf" srcId="{4E48C622-2FAE-48EA-A5D4-EB92A99C329E}" destId="{AE74F7CC-BEAC-4A37-851F-82FF8547FEF0}" srcOrd="0" destOrd="0" presId="urn:microsoft.com/office/officeart/2008/layout/VerticalCurvedList"/>
    <dgm:cxn modelId="{8FB0B64C-36AA-4AAD-9767-0AB0E516AE6D}" type="presParOf" srcId="{8338ADA5-2E3A-4718-A1C2-56ACBA80F0C4}" destId="{6217C05A-B1F4-4ED6-B575-E5B67FAC8085}" srcOrd="3" destOrd="0" presId="urn:microsoft.com/office/officeart/2008/layout/VerticalCurvedList"/>
    <dgm:cxn modelId="{C5570B48-87FD-4D14-A8FC-EB90FD323B09}" type="presParOf" srcId="{8338ADA5-2E3A-4718-A1C2-56ACBA80F0C4}" destId="{F48634D7-696F-4D55-B543-BFDC0D53CCED}" srcOrd="4" destOrd="0" presId="urn:microsoft.com/office/officeart/2008/layout/VerticalCurvedList"/>
    <dgm:cxn modelId="{9720DB31-07F0-441B-B903-CC1E350DBF00}" type="presParOf" srcId="{F48634D7-696F-4D55-B543-BFDC0D53CCED}" destId="{084B62E5-F22E-4F07-B5B1-770FC4A73F38}" srcOrd="0" destOrd="0" presId="urn:microsoft.com/office/officeart/2008/layout/VerticalCurvedList"/>
    <dgm:cxn modelId="{104E3216-79D5-4440-907E-D16C9DA6B1C3}" type="presParOf" srcId="{8338ADA5-2E3A-4718-A1C2-56ACBA80F0C4}" destId="{38128BB0-E918-4A63-8D8F-D120DA0FE575}" srcOrd="5" destOrd="0" presId="urn:microsoft.com/office/officeart/2008/layout/VerticalCurvedList"/>
    <dgm:cxn modelId="{D5D1DBE8-987B-402C-A94A-1000D1057BD2}" type="presParOf" srcId="{8338ADA5-2E3A-4718-A1C2-56ACBA80F0C4}" destId="{F1C4FCCE-B4BF-4088-ABF9-2487B9906721}" srcOrd="6" destOrd="0" presId="urn:microsoft.com/office/officeart/2008/layout/VerticalCurvedList"/>
    <dgm:cxn modelId="{778D6308-DA57-4A6B-9EE2-F70A16B217EE}" type="presParOf" srcId="{F1C4FCCE-B4BF-4088-ABF9-2487B9906721}" destId="{281349C6-0B2D-4342-BA0D-1069848ADF44}" srcOrd="0" destOrd="0" presId="urn:microsoft.com/office/officeart/2008/layout/VerticalCurvedList"/>
    <dgm:cxn modelId="{39A759CC-00B0-4CEC-ADB2-02B63DCC326F}" type="presParOf" srcId="{8338ADA5-2E3A-4718-A1C2-56ACBA80F0C4}" destId="{1DCE2BA5-D9E7-462A-B62F-97CD8A40DB03}" srcOrd="7" destOrd="0" presId="urn:microsoft.com/office/officeart/2008/layout/VerticalCurvedList"/>
    <dgm:cxn modelId="{D9DAB355-2836-44FF-B518-6105E8D188E6}" type="presParOf" srcId="{8338ADA5-2E3A-4718-A1C2-56ACBA80F0C4}" destId="{51F2428A-C1C4-4275-9BBF-6240157A27FF}" srcOrd="8" destOrd="0" presId="urn:microsoft.com/office/officeart/2008/layout/VerticalCurvedList"/>
    <dgm:cxn modelId="{D45F9F9F-4892-482E-90E9-C373EF089945}" type="presParOf" srcId="{51F2428A-C1C4-4275-9BBF-6240157A27FF}" destId="{65A11B11-D3EA-424D-9450-54F6BB2D110C}" srcOrd="0" destOrd="0" presId="urn:microsoft.com/office/officeart/2008/layout/VerticalCurvedList"/>
    <dgm:cxn modelId="{61203A46-557C-4510-A94F-65EE899854A3}" type="presParOf" srcId="{8338ADA5-2E3A-4718-A1C2-56ACBA80F0C4}" destId="{080E79A0-2389-4C01-901B-EC399F7A70FB}" srcOrd="9" destOrd="0" presId="urn:microsoft.com/office/officeart/2008/layout/VerticalCurvedList"/>
    <dgm:cxn modelId="{E91F4648-425D-411C-9D55-5BBD27FA2D38}" type="presParOf" srcId="{8338ADA5-2E3A-4718-A1C2-56ACBA80F0C4}" destId="{A4077703-079B-4EC0-8C6E-03140FFB2FB8}" srcOrd="10" destOrd="0" presId="urn:microsoft.com/office/officeart/2008/layout/VerticalCurvedList"/>
    <dgm:cxn modelId="{DA7B8A67-C10D-46D1-9D16-68B9970C884C}" type="presParOf" srcId="{A4077703-079B-4EC0-8C6E-03140FFB2FB8}" destId="{8831F3A7-B6A1-4F0C-9F12-00A36A593EC3}" srcOrd="0" destOrd="0" presId="urn:microsoft.com/office/officeart/2008/layout/VerticalCurvedList"/>
    <dgm:cxn modelId="{0C4F5BFD-2914-4BEA-A6AA-9FE039259CB3}" type="presParOf" srcId="{8338ADA5-2E3A-4718-A1C2-56ACBA80F0C4}" destId="{20B86878-CB99-4878-9CAF-DAA83D8B4BBA}" srcOrd="11" destOrd="0" presId="urn:microsoft.com/office/officeart/2008/layout/VerticalCurvedList"/>
    <dgm:cxn modelId="{9566A153-9477-495E-B265-1C448AEB297F}" type="presParOf" srcId="{8338ADA5-2E3A-4718-A1C2-56ACBA80F0C4}" destId="{4DA1F37C-3DF8-4223-90D5-7965F20528AD}" srcOrd="12" destOrd="0" presId="urn:microsoft.com/office/officeart/2008/layout/VerticalCurvedList"/>
    <dgm:cxn modelId="{F9D38A7A-715C-4638-AA1C-62830B3BA79A}" type="presParOf" srcId="{4DA1F37C-3DF8-4223-90D5-7965F20528AD}" destId="{25949BFB-8531-4404-AC7B-DE8EACFB641D}" srcOrd="0" destOrd="0" presId="urn:microsoft.com/office/officeart/2008/layout/VerticalCurvedList"/>
    <dgm:cxn modelId="{724D5DAB-6400-453F-9390-F94D88DDA7DC}" type="presParOf" srcId="{8338ADA5-2E3A-4718-A1C2-56ACBA80F0C4}" destId="{E1558316-8C16-4EDD-93C8-298AAF0743A7}" srcOrd="13" destOrd="0" presId="urn:microsoft.com/office/officeart/2008/layout/VerticalCurvedList"/>
    <dgm:cxn modelId="{78D8E501-0D79-4AD5-A377-9D715D8B7DE0}" type="presParOf" srcId="{8338ADA5-2E3A-4718-A1C2-56ACBA80F0C4}" destId="{3F55D7C5-E765-4C85-90F5-A332C6A157D0}" srcOrd="14" destOrd="0" presId="urn:microsoft.com/office/officeart/2008/layout/VerticalCurvedList"/>
    <dgm:cxn modelId="{ED24321E-C3CF-4561-8E7F-25C55D5056CE}" type="presParOf" srcId="{3F55D7C5-E765-4C85-90F5-A332C6A157D0}" destId="{FEF755CF-ECD6-4835-8D5C-EA830F06A51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C7D338-FDF5-473E-B7D2-08343D6A1971}"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s-ES"/>
        </a:p>
      </dgm:t>
    </dgm:pt>
    <dgm:pt modelId="{700D6962-527A-456D-B91F-63CAB74E891E}">
      <dgm:prSet custT="1">
        <dgm:style>
          <a:lnRef idx="0">
            <a:schemeClr val="accent1"/>
          </a:lnRef>
          <a:fillRef idx="3">
            <a:schemeClr val="accent1"/>
          </a:fillRef>
          <a:effectRef idx="3">
            <a:schemeClr val="accent1"/>
          </a:effectRef>
          <a:fontRef idx="minor">
            <a:schemeClr val="lt1"/>
          </a:fontRef>
        </dgm:style>
      </dgm:prSet>
      <dgm:spPr>
        <a:solidFill>
          <a:schemeClr val="accent1">
            <a:lumMod val="75000"/>
          </a:schemeClr>
        </a:solidFill>
        <a:scene3d>
          <a:camera prst="orthographicFront"/>
          <a:lightRig rig="threePt" dir="t"/>
        </a:scene3d>
        <a:sp3d>
          <a:bevelT prst="relaxedInset"/>
        </a:sp3d>
      </dgm:spPr>
      <dgm:t>
        <a:bodyPr/>
        <a:lstStyle/>
        <a:p>
          <a:pPr algn="r"/>
          <a:endParaRPr lang="ru-RU" sz="2000" b="1" dirty="0">
            <a:effectLst>
              <a:outerShdw blurRad="38100" dist="38100" dir="2700000" algn="tl">
                <a:srgbClr val="000000">
                  <a:alpha val="43137"/>
                </a:srgbClr>
              </a:outerShdw>
            </a:effectLst>
          </a:endParaRPr>
        </a:p>
        <a:p>
          <a:pPr algn="ctr"/>
          <a:r>
            <a:rPr lang="ru-RU" sz="2000" b="1" dirty="0" err="1">
              <a:effectLst>
                <a:outerShdw blurRad="38100" dist="38100" dir="2700000" algn="tl">
                  <a:srgbClr val="000000">
                    <a:alpha val="43137"/>
                  </a:srgbClr>
                </a:outerShdw>
              </a:effectLst>
            </a:rPr>
            <a:t>Ті</a:t>
          </a:r>
          <a:r>
            <a:rPr lang="ru-RU" sz="2000" b="1" dirty="0">
              <a:effectLst>
                <a:outerShdw blurRad="38100" dist="38100" dir="2700000" algn="tl">
                  <a:srgbClr val="000000">
                    <a:alpha val="43137"/>
                  </a:srgbClr>
                </a:outerShdw>
              </a:effectLst>
            </a:rPr>
            <a:t>, </a:t>
          </a:r>
          <a:r>
            <a:rPr lang="ru-RU" sz="2000" b="1" dirty="0" err="1">
              <a:effectLst>
                <a:outerShdw blurRad="38100" dist="38100" dir="2700000" algn="tl">
                  <a:srgbClr val="000000">
                    <a:alpha val="43137"/>
                  </a:srgbClr>
                </a:outerShdw>
              </a:effectLst>
            </a:rPr>
            <a:t>хто</a:t>
          </a:r>
          <a:r>
            <a:rPr lang="ru-RU" sz="2000" b="1" dirty="0">
              <a:effectLst>
                <a:outerShdw blurRad="38100" dist="38100" dir="2700000" algn="tl">
                  <a:srgbClr val="000000">
                    <a:alpha val="43137"/>
                  </a:srgbClr>
                </a:outerShdw>
              </a:effectLst>
            </a:rPr>
            <a:t> </a:t>
          </a:r>
          <a:r>
            <a:rPr lang="ru-RU" sz="2000" b="1" dirty="0" err="1">
              <a:effectLst>
                <a:outerShdw blurRad="38100" dist="38100" dir="2700000" algn="tl">
                  <a:srgbClr val="000000">
                    <a:alpha val="43137"/>
                  </a:srgbClr>
                </a:outerShdw>
              </a:effectLst>
            </a:rPr>
            <a:t>був</a:t>
          </a:r>
          <a:r>
            <a:rPr lang="ru-RU" sz="2000" b="1" dirty="0">
              <a:effectLst>
                <a:outerShdw blurRad="38100" dist="38100" dir="2700000" algn="tl">
                  <a:srgbClr val="000000">
                    <a:alpha val="43137"/>
                  </a:srgbClr>
                </a:outerShdw>
              </a:effectLst>
            </a:rPr>
            <a:t> </a:t>
          </a:r>
          <a:r>
            <a:rPr lang="ru-RU" sz="2000" b="1" dirty="0" err="1">
              <a:effectLst>
                <a:outerShdw blurRad="38100" dist="38100" dir="2700000" algn="tl">
                  <a:srgbClr val="000000">
                    <a:alpha val="43137"/>
                  </a:srgbClr>
                </a:outerShdw>
              </a:effectLst>
            </a:rPr>
            <a:t>призначений</a:t>
          </a:r>
          <a:r>
            <a:rPr lang="ru-RU" sz="2000" b="1" dirty="0">
              <a:effectLst>
                <a:outerShdw blurRad="38100" dist="38100" dir="2700000" algn="tl">
                  <a:srgbClr val="000000">
                    <a:alpha val="43137"/>
                  </a:srgbClr>
                </a:outerShdw>
              </a:effectLst>
            </a:rPr>
            <a:t> на </a:t>
          </a:r>
          <a:r>
            <a:rPr lang="ru-RU" sz="2000" b="1" dirty="0" err="1">
              <a:effectLst>
                <a:outerShdw blurRad="38100" dist="38100" dir="2700000" algn="tl">
                  <a:srgbClr val="000000">
                    <a:alpha val="43137"/>
                  </a:srgbClr>
                </a:outerShdw>
              </a:effectLst>
            </a:rPr>
            <a:t>знищення</a:t>
          </a:r>
          <a:r>
            <a:rPr lang="ru-RU" sz="2000" b="1" dirty="0">
              <a:effectLst>
                <a:outerShdw blurRad="38100" dist="38100" dir="2700000" algn="tl">
                  <a:srgbClr val="000000">
                    <a:alpha val="43137"/>
                  </a:srgbClr>
                </a:outerShdw>
              </a:effectLst>
            </a:rPr>
            <a:t>, але </a:t>
          </a:r>
          <a:r>
            <a:rPr lang="ru-RU" sz="2000" b="1" dirty="0" err="1">
              <a:effectLst>
                <a:outerShdw blurRad="38100" dist="38100" dir="2700000" algn="tl">
                  <a:srgbClr val="000000">
                    <a:alpha val="43137"/>
                  </a:srgbClr>
                </a:outerShdw>
              </a:effectLst>
            </a:rPr>
            <a:t>слухався</a:t>
          </a:r>
          <a:r>
            <a:rPr lang="ru-RU" sz="2000" b="1" dirty="0">
              <a:effectLst>
                <a:outerShdw blurRad="38100" dist="38100" dir="2700000" algn="tl">
                  <a:srgbClr val="000000">
                    <a:alpha val="43137"/>
                  </a:srgbClr>
                </a:outerShdw>
              </a:effectLst>
            </a:rPr>
            <a:t> Бога, могли </a:t>
          </a:r>
          <a:r>
            <a:rPr lang="ru-RU" sz="2000" b="1" dirty="0" err="1">
              <a:effectLst>
                <a:outerShdw blurRad="38100" dist="38100" dir="2700000" algn="tl">
                  <a:srgbClr val="000000">
                    <a:alpha val="43137"/>
                  </a:srgbClr>
                </a:outerShdw>
              </a:effectLst>
            </a:rPr>
            <a:t>жити</a:t>
          </a:r>
          <a:r>
            <a:rPr lang="ru-RU" sz="2000" b="1" dirty="0">
              <a:effectLst>
                <a:outerShdw blurRad="38100" dist="38100" dir="2700000" algn="tl">
                  <a:srgbClr val="000000">
                    <a:alpha val="43137"/>
                  </a:srgbClr>
                </a:outerShdw>
              </a:effectLst>
            </a:rPr>
            <a:t> (</a:t>
          </a:r>
          <a:r>
            <a:rPr lang="ru-RU" sz="2000" b="1" dirty="0" err="1">
              <a:effectLst>
                <a:outerShdw blurRad="38100" dist="38100" dir="2700000" algn="tl">
                  <a:srgbClr val="000000">
                    <a:alpha val="43137"/>
                  </a:srgbClr>
                </a:outerShdw>
              </a:effectLst>
            </a:rPr>
            <a:t>наприклад</a:t>
          </a:r>
          <a:r>
            <a:rPr lang="ru-RU" sz="2000" b="1" dirty="0">
              <a:effectLst>
                <a:outerShdw blurRad="38100" dist="38100" dir="2700000" algn="tl">
                  <a:srgbClr val="000000">
                    <a:alpha val="43137"/>
                  </a:srgbClr>
                </a:outerShdw>
              </a:effectLst>
            </a:rPr>
            <a:t>, </a:t>
          </a:r>
          <a:r>
            <a:rPr lang="ru-RU" sz="2000" b="1" dirty="0" err="1">
              <a:effectLst>
                <a:outerShdw blurRad="38100" dist="38100" dir="2700000" algn="tl">
                  <a:srgbClr val="000000">
                    <a:alpha val="43137"/>
                  </a:srgbClr>
                </a:outerShdw>
              </a:effectLst>
            </a:rPr>
            <a:t>Рахав</a:t>
          </a:r>
          <a:r>
            <a:rPr lang="ru-RU" sz="2000" b="1" dirty="0">
              <a:effectLst>
                <a:outerShdw blurRad="38100" dist="38100" dir="2700000" algn="tl">
                  <a:srgbClr val="000000">
                    <a:alpha val="43137"/>
                  </a:srgbClr>
                </a:outerShdw>
              </a:effectLst>
            </a:rPr>
            <a:t>).</a:t>
          </a:r>
          <a:endParaRPr lang="uk-UA" sz="2000" b="1" dirty="0">
            <a:effectLst>
              <a:outerShdw blurRad="38100" dist="38100" dir="2700000" algn="tl">
                <a:srgbClr val="000000">
                  <a:alpha val="43137"/>
                </a:srgbClr>
              </a:outerShdw>
            </a:effectLst>
          </a:endParaRPr>
        </a:p>
        <a:p>
          <a:pPr algn="ctr"/>
          <a:endParaRPr lang="es-ES" sz="2000" dirty="0">
            <a:effectLst>
              <a:outerShdw blurRad="38100" dist="38100" dir="2700000" algn="tl">
                <a:srgbClr val="000000">
                  <a:alpha val="43137"/>
                </a:srgbClr>
              </a:outerShdw>
            </a:effectLst>
          </a:endParaRPr>
        </a:p>
      </dgm:t>
    </dgm:pt>
    <dgm:pt modelId="{91440976-1088-4CC9-A9CB-EA0CC16A4871}" type="parTrans" cxnId="{EE104FF2-0DD3-4BAD-A22C-CDCE41BBD40D}">
      <dgm:prSet/>
      <dgm:spPr/>
      <dgm:t>
        <a:bodyPr/>
        <a:lstStyle/>
        <a:p>
          <a:endParaRPr lang="es-ES" sz="2000"/>
        </a:p>
      </dgm:t>
    </dgm:pt>
    <dgm:pt modelId="{1B2A0339-9337-444F-A5D2-AD063E2B3BD8}" type="sibTrans" cxnId="{EE104FF2-0DD3-4BAD-A22C-CDCE41BBD40D}">
      <dgm:prSet/>
      <dgm:spPr/>
      <dgm:t>
        <a:bodyPr/>
        <a:lstStyle/>
        <a:p>
          <a:endParaRPr lang="es-ES" sz="2000"/>
        </a:p>
      </dgm:t>
    </dgm:pt>
    <dgm:pt modelId="{08BFC935-EC74-448F-8D89-C6F864F0B084}">
      <dgm:prSet custT="1">
        <dgm:style>
          <a:lnRef idx="0">
            <a:schemeClr val="accent5"/>
          </a:lnRef>
          <a:fillRef idx="3">
            <a:schemeClr val="accent5"/>
          </a:fillRef>
          <a:effectRef idx="3">
            <a:schemeClr val="accent5"/>
          </a:effectRef>
          <a:fontRef idx="minor">
            <a:schemeClr val="lt1"/>
          </a:fontRef>
        </dgm:style>
      </dgm:prSet>
      <dgm:spPr>
        <a:solidFill>
          <a:schemeClr val="accent5"/>
        </a:solidFill>
        <a:scene3d>
          <a:camera prst="orthographicFront"/>
          <a:lightRig rig="threePt" dir="t"/>
        </a:scene3d>
        <a:sp3d>
          <a:bevelT prst="relaxedInset"/>
        </a:sp3d>
      </dgm:spPr>
      <dgm:t>
        <a:bodyPr/>
        <a:lstStyle/>
        <a:p>
          <a:endParaRPr lang="ru-RU" sz="2000" b="1" dirty="0">
            <a:effectLst>
              <a:outerShdw blurRad="38100" dist="38100" dir="2700000" algn="tl">
                <a:srgbClr val="000000">
                  <a:alpha val="43137"/>
                </a:srgbClr>
              </a:outerShdw>
            </a:effectLst>
          </a:endParaRPr>
        </a:p>
        <a:p>
          <a:r>
            <a:rPr lang="ru-RU" sz="2000" b="1" dirty="0" err="1">
              <a:effectLst>
                <a:outerShdw blurRad="38100" dist="38100" dir="2700000" algn="tl">
                  <a:srgbClr val="000000">
                    <a:alpha val="43137"/>
                  </a:srgbClr>
                </a:outerShdw>
              </a:effectLst>
            </a:rPr>
            <a:t>Ізраїльтяни</a:t>
          </a:r>
          <a:r>
            <a:rPr lang="ru-RU" sz="2000" b="1" dirty="0">
              <a:effectLst>
                <a:outerShdw blurRad="38100" dist="38100" dir="2700000" algn="tl">
                  <a:srgbClr val="000000">
                    <a:alpha val="43137"/>
                  </a:srgbClr>
                </a:outerShdw>
              </a:effectLst>
            </a:rPr>
            <a:t>, </a:t>
          </a:r>
          <a:r>
            <a:rPr lang="ru-RU" sz="2000" b="1" dirty="0" err="1">
              <a:effectLst>
                <a:outerShdw blurRad="38100" dist="38100" dir="2700000" algn="tl">
                  <a:srgbClr val="000000">
                    <a:alpha val="43137"/>
                  </a:srgbClr>
                </a:outerShdw>
              </a:effectLst>
            </a:rPr>
            <a:t>які</a:t>
          </a:r>
          <a:r>
            <a:rPr lang="ru-RU" sz="2000" b="1" dirty="0">
              <a:effectLst>
                <a:outerShdw blurRad="38100" dist="38100" dir="2700000" algn="tl">
                  <a:srgbClr val="000000">
                    <a:alpha val="43137"/>
                  </a:srgbClr>
                </a:outerShdw>
              </a:effectLst>
            </a:rPr>
            <a:t> не </a:t>
          </a:r>
          <a:r>
            <a:rPr lang="ru-RU" sz="2000" b="1" dirty="0" err="1">
              <a:effectLst>
                <a:outerShdw blurRad="38100" dist="38100" dir="2700000" algn="tl">
                  <a:srgbClr val="000000">
                    <a:alpha val="43137"/>
                  </a:srgbClr>
                </a:outerShdw>
              </a:effectLst>
            </a:rPr>
            <a:t>підкорялися</a:t>
          </a:r>
          <a:r>
            <a:rPr lang="ru-RU" sz="2000" b="1" dirty="0">
              <a:effectLst>
                <a:outerShdw blurRad="38100" dist="38100" dir="2700000" algn="tl">
                  <a:srgbClr val="000000">
                    <a:alpha val="43137"/>
                  </a:srgbClr>
                </a:outerShdw>
              </a:effectLst>
            </a:rPr>
            <a:t> Богу, </a:t>
          </a:r>
          <a:r>
            <a:rPr lang="ru-RU" sz="2000" b="1" dirty="0" err="1">
              <a:effectLst>
                <a:outerShdw blurRad="38100" dist="38100" dir="2700000" algn="tl">
                  <a:srgbClr val="000000">
                    <a:alpha val="43137"/>
                  </a:srgbClr>
                </a:outerShdw>
              </a:effectLst>
            </a:rPr>
            <a:t>повинні</a:t>
          </a:r>
          <a:r>
            <a:rPr lang="ru-RU" sz="2000" b="1" dirty="0">
              <a:effectLst>
                <a:outerShdw blurRad="38100" dist="38100" dir="2700000" algn="tl">
                  <a:srgbClr val="000000">
                    <a:alpha val="43137"/>
                  </a:srgbClr>
                </a:outerShdw>
              </a:effectLst>
            </a:rPr>
            <a:t> </a:t>
          </a:r>
          <a:r>
            <a:rPr lang="ru-RU" sz="2000" b="1" dirty="0" err="1">
              <a:effectLst>
                <a:outerShdw blurRad="38100" dist="38100" dir="2700000" algn="tl">
                  <a:srgbClr val="000000">
                    <a:alpha val="43137"/>
                  </a:srgbClr>
                </a:outerShdw>
              </a:effectLst>
            </a:rPr>
            <a:t>були</a:t>
          </a:r>
          <a:r>
            <a:rPr lang="ru-RU" sz="2000" b="1" dirty="0">
              <a:effectLst>
                <a:outerShdw blurRad="38100" dist="38100" dir="2700000" algn="tl">
                  <a:srgbClr val="000000">
                    <a:alpha val="43137"/>
                  </a:srgbClr>
                </a:outerShdw>
              </a:effectLst>
            </a:rPr>
            <a:t> </a:t>
          </a:r>
          <a:r>
            <a:rPr lang="ru-RU" sz="2000" b="1" dirty="0" err="1">
              <a:effectLst>
                <a:outerShdw blurRad="38100" dist="38100" dir="2700000" algn="tl">
                  <a:srgbClr val="000000">
                    <a:alpha val="43137"/>
                  </a:srgbClr>
                </a:outerShdw>
              </a:effectLst>
            </a:rPr>
            <a:t>померти</a:t>
          </a:r>
          <a:r>
            <a:rPr lang="ru-RU" sz="2000" b="1" dirty="0">
              <a:effectLst>
                <a:outerShdw blurRad="38100" dist="38100" dir="2700000" algn="tl">
                  <a:srgbClr val="000000">
                    <a:alpha val="43137"/>
                  </a:srgbClr>
                </a:outerShdw>
              </a:effectLst>
            </a:rPr>
            <a:t> (</a:t>
          </a:r>
          <a:r>
            <a:rPr lang="ru-RU" sz="2000" b="1" dirty="0" err="1">
              <a:effectLst>
                <a:outerShdw blurRad="38100" dist="38100" dir="2700000" algn="tl">
                  <a:srgbClr val="000000">
                    <a:alpha val="43137"/>
                  </a:srgbClr>
                </a:outerShdw>
              </a:effectLst>
            </a:rPr>
            <a:t>наприклад</a:t>
          </a:r>
          <a:r>
            <a:rPr lang="ru-RU" sz="2000" b="1" dirty="0">
              <a:effectLst>
                <a:outerShdw blurRad="38100" dist="38100" dir="2700000" algn="tl">
                  <a:srgbClr val="000000">
                    <a:alpha val="43137"/>
                  </a:srgbClr>
                </a:outerShdw>
              </a:effectLst>
            </a:rPr>
            <a:t>, Ахан).</a:t>
          </a:r>
          <a:endParaRPr lang="uk-UA" sz="2000" b="1" dirty="0">
            <a:effectLst>
              <a:outerShdw blurRad="38100" dist="38100" dir="2700000" algn="tl">
                <a:srgbClr val="000000">
                  <a:alpha val="43137"/>
                </a:srgbClr>
              </a:outerShdw>
            </a:effectLst>
          </a:endParaRPr>
        </a:p>
        <a:p>
          <a:endParaRPr lang="es-ES" sz="2000" dirty="0">
            <a:effectLst>
              <a:outerShdw blurRad="38100" dist="38100" dir="2700000" algn="tl">
                <a:srgbClr val="000000">
                  <a:alpha val="43137"/>
                </a:srgbClr>
              </a:outerShdw>
            </a:effectLst>
          </a:endParaRPr>
        </a:p>
      </dgm:t>
    </dgm:pt>
    <dgm:pt modelId="{2AF3875C-5B63-4E0C-B509-D9611BA21B9E}" type="parTrans" cxnId="{0C9E658C-5C00-4B24-943C-D4AE3667A156}">
      <dgm:prSet/>
      <dgm:spPr/>
      <dgm:t>
        <a:bodyPr/>
        <a:lstStyle/>
        <a:p>
          <a:endParaRPr lang="es-ES" sz="2000"/>
        </a:p>
      </dgm:t>
    </dgm:pt>
    <dgm:pt modelId="{0A02DA83-49C5-4C75-ADB8-4D0D95DA8A7F}" type="sibTrans" cxnId="{0C9E658C-5C00-4B24-943C-D4AE3667A156}">
      <dgm:prSet/>
      <dgm:spPr/>
      <dgm:t>
        <a:bodyPr/>
        <a:lstStyle/>
        <a:p>
          <a:endParaRPr lang="es-ES" sz="2000"/>
        </a:p>
      </dgm:t>
    </dgm:pt>
    <dgm:pt modelId="{3DC4C608-A0C4-486B-AE00-1F07AFBEFEF9}" type="pres">
      <dgm:prSet presAssocID="{CBC7D338-FDF5-473E-B7D2-08343D6A1971}" presName="diagram" presStyleCnt="0">
        <dgm:presLayoutVars>
          <dgm:dir/>
          <dgm:resizeHandles val="exact"/>
        </dgm:presLayoutVars>
      </dgm:prSet>
      <dgm:spPr/>
    </dgm:pt>
    <dgm:pt modelId="{E3888C61-A3FC-47D8-9C8A-06939183A8E0}" type="pres">
      <dgm:prSet presAssocID="{700D6962-527A-456D-B91F-63CAB74E891E}" presName="node" presStyleLbl="node1" presStyleIdx="0" presStyleCnt="2" custScaleX="128482">
        <dgm:presLayoutVars>
          <dgm:bulletEnabled val="1"/>
        </dgm:presLayoutVars>
      </dgm:prSet>
      <dgm:spPr/>
    </dgm:pt>
    <dgm:pt modelId="{75278DA7-DC32-476E-9A02-732F2DEB1F2F}" type="pres">
      <dgm:prSet presAssocID="{1B2A0339-9337-444F-A5D2-AD063E2B3BD8}" presName="sibTrans" presStyleCnt="0"/>
      <dgm:spPr/>
    </dgm:pt>
    <dgm:pt modelId="{3128F560-8630-45CC-81ED-844341F038CC}" type="pres">
      <dgm:prSet presAssocID="{08BFC935-EC74-448F-8D89-C6F864F0B084}" presName="node" presStyleLbl="node1" presStyleIdx="1" presStyleCnt="2" custScaleX="128643">
        <dgm:presLayoutVars>
          <dgm:bulletEnabled val="1"/>
        </dgm:presLayoutVars>
      </dgm:prSet>
      <dgm:spPr/>
    </dgm:pt>
  </dgm:ptLst>
  <dgm:cxnLst>
    <dgm:cxn modelId="{9B42932D-2494-4E35-A6A8-1BCFF16C0545}" type="presOf" srcId="{08BFC935-EC74-448F-8D89-C6F864F0B084}" destId="{3128F560-8630-45CC-81ED-844341F038CC}" srcOrd="0" destOrd="0" presId="urn:microsoft.com/office/officeart/2005/8/layout/default"/>
    <dgm:cxn modelId="{B912B78B-B1FC-4423-A169-77B774395E3D}" type="presOf" srcId="{700D6962-527A-456D-B91F-63CAB74E891E}" destId="{E3888C61-A3FC-47D8-9C8A-06939183A8E0}" srcOrd="0" destOrd="0" presId="urn:microsoft.com/office/officeart/2005/8/layout/default"/>
    <dgm:cxn modelId="{0C9E658C-5C00-4B24-943C-D4AE3667A156}" srcId="{CBC7D338-FDF5-473E-B7D2-08343D6A1971}" destId="{08BFC935-EC74-448F-8D89-C6F864F0B084}" srcOrd="1" destOrd="0" parTransId="{2AF3875C-5B63-4E0C-B509-D9611BA21B9E}" sibTransId="{0A02DA83-49C5-4C75-ADB8-4D0D95DA8A7F}"/>
    <dgm:cxn modelId="{7C0FF4B8-67C2-4455-9167-5504C3D42B32}" type="presOf" srcId="{CBC7D338-FDF5-473E-B7D2-08343D6A1971}" destId="{3DC4C608-A0C4-486B-AE00-1F07AFBEFEF9}" srcOrd="0" destOrd="0" presId="urn:microsoft.com/office/officeart/2005/8/layout/default"/>
    <dgm:cxn modelId="{EE104FF2-0DD3-4BAD-A22C-CDCE41BBD40D}" srcId="{CBC7D338-FDF5-473E-B7D2-08343D6A1971}" destId="{700D6962-527A-456D-B91F-63CAB74E891E}" srcOrd="0" destOrd="0" parTransId="{91440976-1088-4CC9-A9CB-EA0CC16A4871}" sibTransId="{1B2A0339-9337-444F-A5D2-AD063E2B3BD8}"/>
    <dgm:cxn modelId="{6139F0C8-DDD1-42BD-91E4-EE699BCA5184}" type="presParOf" srcId="{3DC4C608-A0C4-486B-AE00-1F07AFBEFEF9}" destId="{E3888C61-A3FC-47D8-9C8A-06939183A8E0}" srcOrd="0" destOrd="0" presId="urn:microsoft.com/office/officeart/2005/8/layout/default"/>
    <dgm:cxn modelId="{A0965EFF-1704-4DBA-A14E-4ED1E22C72F9}" type="presParOf" srcId="{3DC4C608-A0C4-486B-AE00-1F07AFBEFEF9}" destId="{75278DA7-DC32-476E-9A02-732F2DEB1F2F}" srcOrd="1" destOrd="0" presId="urn:microsoft.com/office/officeart/2005/8/layout/default"/>
    <dgm:cxn modelId="{EEEDBDF0-91BA-4F27-B249-25D28C6A5AA2}" type="presParOf" srcId="{3DC4C608-A0C4-486B-AE00-1F07AFBEFEF9}" destId="{3128F560-8630-45CC-81ED-844341F038CC}"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FD557-DC1C-4D92-9C46-D5D41FEB10E4}">
      <dsp:nvSpPr>
        <dsp:cNvPr id="0" name=""/>
        <dsp:cNvSpPr/>
      </dsp:nvSpPr>
      <dsp:spPr>
        <a:xfrm>
          <a:off x="0" y="0"/>
          <a:ext cx="2793204" cy="2793204"/>
        </a:xfrm>
        <a:prstGeom prst="pie">
          <a:avLst>
            <a:gd name="adj1" fmla="val 5400000"/>
            <a:gd name="adj2" fmla="val 162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F6B4EAE-865B-4500-A4C9-40F519E4D2AA}">
      <dsp:nvSpPr>
        <dsp:cNvPr id="0" name=""/>
        <dsp:cNvSpPr/>
      </dsp:nvSpPr>
      <dsp:spPr>
        <a:xfrm>
          <a:off x="1396602" y="0"/>
          <a:ext cx="6042422" cy="2793204"/>
        </a:xfrm>
        <a:prstGeom prst="rect">
          <a:avLst/>
        </a:prstGeom>
        <a:solidFill>
          <a:srgbClr val="FAE4B4"/>
        </a:solidFill>
        <a:ln w="12700" cap="flat" cmpd="sng" algn="ctr">
          <a:solidFill>
            <a:schemeClr val="accent2">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uk-UA" sz="2400" b="1" kern="1200" dirty="0">
              <a:solidFill>
                <a:srgbClr val="A1730B"/>
              </a:solidFill>
            </a:rPr>
            <a:t>Питання беззаконня</a:t>
          </a:r>
          <a:endParaRPr lang="es-ES" sz="2400" kern="1200" dirty="0">
            <a:solidFill>
              <a:srgbClr val="A1730B"/>
            </a:solidFill>
          </a:endParaRPr>
        </a:p>
      </dsp:txBody>
      <dsp:txXfrm>
        <a:off x="1396602" y="0"/>
        <a:ext cx="6042422" cy="446912"/>
      </dsp:txXfrm>
    </dsp:sp>
    <dsp:sp modelId="{70FA5046-234F-49C1-A7DB-A934C6D5A7FB}">
      <dsp:nvSpPr>
        <dsp:cNvPr id="0" name=""/>
        <dsp:cNvSpPr/>
      </dsp:nvSpPr>
      <dsp:spPr>
        <a:xfrm>
          <a:off x="293286" y="446912"/>
          <a:ext cx="2206631" cy="2206631"/>
        </a:xfrm>
        <a:prstGeom prst="pie">
          <a:avLst>
            <a:gd name="adj1" fmla="val 5400000"/>
            <a:gd name="adj2" fmla="val 16200000"/>
          </a:avLst>
        </a:prstGeom>
        <a:gradFill rotWithShape="0">
          <a:gsLst>
            <a:gs pos="0">
              <a:schemeClr val="accent2">
                <a:hueOff val="3981173"/>
                <a:satOff val="-4110"/>
                <a:lumOff val="-3726"/>
                <a:alphaOff val="0"/>
                <a:satMod val="103000"/>
                <a:lumMod val="102000"/>
                <a:tint val="94000"/>
              </a:schemeClr>
            </a:gs>
            <a:gs pos="50000">
              <a:schemeClr val="accent2">
                <a:hueOff val="3981173"/>
                <a:satOff val="-4110"/>
                <a:lumOff val="-3726"/>
                <a:alphaOff val="0"/>
                <a:satMod val="110000"/>
                <a:lumMod val="100000"/>
                <a:shade val="100000"/>
              </a:schemeClr>
            </a:gs>
            <a:gs pos="100000">
              <a:schemeClr val="accent2">
                <a:hueOff val="3981173"/>
                <a:satOff val="-4110"/>
                <a:lumOff val="-372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65CA017-8E2B-4B9D-810D-609940850FB3}">
      <dsp:nvSpPr>
        <dsp:cNvPr id="0" name=""/>
        <dsp:cNvSpPr/>
      </dsp:nvSpPr>
      <dsp:spPr>
        <a:xfrm>
          <a:off x="1396602" y="446912"/>
          <a:ext cx="6042422" cy="2206631"/>
        </a:xfrm>
        <a:prstGeom prst="rect">
          <a:avLst/>
        </a:prstGeom>
        <a:solidFill>
          <a:srgbClr val="C2F7B7"/>
        </a:solidFill>
        <a:ln w="12700" cap="flat" cmpd="sng" algn="ctr">
          <a:solidFill>
            <a:schemeClr val="accent2">
              <a:hueOff val="3981173"/>
              <a:satOff val="-4110"/>
              <a:lumOff val="-3726"/>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uk-UA" sz="2400" b="1" kern="1200" dirty="0">
              <a:solidFill>
                <a:srgbClr val="207D0D"/>
              </a:solidFill>
            </a:rPr>
            <a:t>Питання справедливості</a:t>
          </a:r>
          <a:endParaRPr lang="es-ES" sz="2400" kern="1200" dirty="0">
            <a:solidFill>
              <a:srgbClr val="207D0D"/>
            </a:solidFill>
          </a:endParaRPr>
        </a:p>
      </dsp:txBody>
      <dsp:txXfrm>
        <a:off x="1396602" y="446912"/>
        <a:ext cx="6042422" cy="446912"/>
      </dsp:txXfrm>
    </dsp:sp>
    <dsp:sp modelId="{2C343801-7DFB-4419-A2C6-0702909ED7A9}">
      <dsp:nvSpPr>
        <dsp:cNvPr id="0" name=""/>
        <dsp:cNvSpPr/>
      </dsp:nvSpPr>
      <dsp:spPr>
        <a:xfrm>
          <a:off x="586573" y="893825"/>
          <a:ext cx="1620058" cy="1620058"/>
        </a:xfrm>
        <a:prstGeom prst="pie">
          <a:avLst>
            <a:gd name="adj1" fmla="val 5400000"/>
            <a:gd name="adj2" fmla="val 16200000"/>
          </a:avLst>
        </a:prstGeom>
        <a:gradFill rotWithShape="0">
          <a:gsLst>
            <a:gs pos="0">
              <a:schemeClr val="accent2">
                <a:hueOff val="7962347"/>
                <a:satOff val="-8219"/>
                <a:lumOff val="-7451"/>
                <a:alphaOff val="0"/>
                <a:satMod val="103000"/>
                <a:lumMod val="102000"/>
                <a:tint val="94000"/>
              </a:schemeClr>
            </a:gs>
            <a:gs pos="50000">
              <a:schemeClr val="accent2">
                <a:hueOff val="7962347"/>
                <a:satOff val="-8219"/>
                <a:lumOff val="-7451"/>
                <a:alphaOff val="0"/>
                <a:satMod val="110000"/>
                <a:lumMod val="100000"/>
                <a:shade val="100000"/>
              </a:schemeClr>
            </a:gs>
            <a:gs pos="100000">
              <a:schemeClr val="accent2">
                <a:hueOff val="7962347"/>
                <a:satOff val="-8219"/>
                <a:lumOff val="-745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41CD4EF-5E4C-4702-9728-A1108EAD5149}">
      <dsp:nvSpPr>
        <dsp:cNvPr id="0" name=""/>
        <dsp:cNvSpPr/>
      </dsp:nvSpPr>
      <dsp:spPr>
        <a:xfrm>
          <a:off x="1396602" y="893825"/>
          <a:ext cx="6042422" cy="1620058"/>
        </a:xfrm>
        <a:prstGeom prst="rect">
          <a:avLst/>
        </a:prstGeom>
        <a:solidFill>
          <a:srgbClr val="B5F5F0"/>
        </a:solidFill>
        <a:ln w="12700" cap="flat" cmpd="sng" algn="ctr">
          <a:solidFill>
            <a:schemeClr val="accent2">
              <a:hueOff val="7962347"/>
              <a:satOff val="-8219"/>
              <a:lumOff val="-7451"/>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uk-UA" sz="2400" b="1" kern="1200" dirty="0">
              <a:solidFill>
                <a:srgbClr val="0F6F68"/>
              </a:solidFill>
            </a:rPr>
            <a:t>Біблійне поняття війни</a:t>
          </a:r>
          <a:endParaRPr lang="es-ES" sz="2400" kern="1200" dirty="0">
            <a:solidFill>
              <a:srgbClr val="0F6F68"/>
            </a:solidFill>
          </a:endParaRPr>
        </a:p>
      </dsp:txBody>
      <dsp:txXfrm>
        <a:off x="1396602" y="893825"/>
        <a:ext cx="6042422" cy="446912"/>
      </dsp:txXfrm>
    </dsp:sp>
    <dsp:sp modelId="{D3EA1FA7-2952-42BA-832A-482A7A02E1B9}">
      <dsp:nvSpPr>
        <dsp:cNvPr id="0" name=""/>
        <dsp:cNvSpPr/>
      </dsp:nvSpPr>
      <dsp:spPr>
        <a:xfrm>
          <a:off x="879859" y="1340738"/>
          <a:ext cx="1033485" cy="1033485"/>
        </a:xfrm>
        <a:prstGeom prst="pie">
          <a:avLst>
            <a:gd name="adj1" fmla="val 5400000"/>
            <a:gd name="adj2" fmla="val 16200000"/>
          </a:avLst>
        </a:prstGeom>
        <a:gradFill rotWithShape="0">
          <a:gsLst>
            <a:gs pos="0">
              <a:schemeClr val="accent2">
                <a:hueOff val="11943520"/>
                <a:satOff val="-12329"/>
                <a:lumOff val="-11177"/>
                <a:alphaOff val="0"/>
                <a:satMod val="103000"/>
                <a:lumMod val="102000"/>
                <a:tint val="94000"/>
              </a:schemeClr>
            </a:gs>
            <a:gs pos="50000">
              <a:schemeClr val="accent2">
                <a:hueOff val="11943520"/>
                <a:satOff val="-12329"/>
                <a:lumOff val="-11177"/>
                <a:alphaOff val="0"/>
                <a:satMod val="110000"/>
                <a:lumMod val="100000"/>
                <a:shade val="100000"/>
              </a:schemeClr>
            </a:gs>
            <a:gs pos="100000">
              <a:schemeClr val="accent2">
                <a:hueOff val="11943520"/>
                <a:satOff val="-12329"/>
                <a:lumOff val="-1117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EF1FB0D-3FAB-45D8-A1E5-71F2832C3673}">
      <dsp:nvSpPr>
        <dsp:cNvPr id="0" name=""/>
        <dsp:cNvSpPr/>
      </dsp:nvSpPr>
      <dsp:spPr>
        <a:xfrm>
          <a:off x="1396602" y="1340738"/>
          <a:ext cx="6042422" cy="1033485"/>
        </a:xfrm>
        <a:prstGeom prst="rect">
          <a:avLst/>
        </a:prstGeom>
        <a:solidFill>
          <a:srgbClr val="CDCCF4"/>
        </a:solidFill>
        <a:ln w="12700" cap="flat" cmpd="sng" algn="ctr">
          <a:solidFill>
            <a:schemeClr val="accent2">
              <a:hueOff val="11943520"/>
              <a:satOff val="-12329"/>
              <a:lumOff val="-11177"/>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uk-UA" sz="2400" b="1" kern="1200" dirty="0">
              <a:solidFill>
                <a:srgbClr val="232098"/>
              </a:solidFill>
            </a:rPr>
            <a:t>Знищений за власним вибором</a:t>
          </a:r>
          <a:endParaRPr lang="es-ES" sz="2400" kern="1200" dirty="0">
            <a:solidFill>
              <a:srgbClr val="232098"/>
            </a:solidFill>
          </a:endParaRPr>
        </a:p>
      </dsp:txBody>
      <dsp:txXfrm>
        <a:off x="1396602" y="1340738"/>
        <a:ext cx="6042422" cy="446912"/>
      </dsp:txXfrm>
    </dsp:sp>
    <dsp:sp modelId="{71446DB9-0538-4BBB-8AD0-73B4BDD479C5}">
      <dsp:nvSpPr>
        <dsp:cNvPr id="0" name=""/>
        <dsp:cNvSpPr/>
      </dsp:nvSpPr>
      <dsp:spPr>
        <a:xfrm>
          <a:off x="1173146" y="1787651"/>
          <a:ext cx="446912" cy="446912"/>
        </a:xfrm>
        <a:prstGeom prst="pie">
          <a:avLst>
            <a:gd name="adj1" fmla="val 5400000"/>
            <a:gd name="adj2" fmla="val 16200000"/>
          </a:avLst>
        </a:prstGeom>
        <a:gradFill rotWithShape="0">
          <a:gsLst>
            <a:gs pos="0">
              <a:schemeClr val="accent2">
                <a:hueOff val="15924694"/>
                <a:satOff val="-16438"/>
                <a:lumOff val="-14903"/>
                <a:alphaOff val="0"/>
                <a:satMod val="103000"/>
                <a:lumMod val="102000"/>
                <a:tint val="94000"/>
              </a:schemeClr>
            </a:gs>
            <a:gs pos="50000">
              <a:schemeClr val="accent2">
                <a:hueOff val="15924694"/>
                <a:satOff val="-16438"/>
                <a:lumOff val="-14903"/>
                <a:alphaOff val="0"/>
                <a:satMod val="110000"/>
                <a:lumMod val="100000"/>
                <a:shade val="100000"/>
              </a:schemeClr>
            </a:gs>
            <a:gs pos="100000">
              <a:schemeClr val="accent2">
                <a:hueOff val="15924694"/>
                <a:satOff val="-16438"/>
                <a:lumOff val="-149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EE64B60-A514-4181-9FE1-3973B09F54C9}">
      <dsp:nvSpPr>
        <dsp:cNvPr id="0" name=""/>
        <dsp:cNvSpPr/>
      </dsp:nvSpPr>
      <dsp:spPr>
        <a:xfrm>
          <a:off x="1396602" y="1787651"/>
          <a:ext cx="6042422" cy="446912"/>
        </a:xfrm>
        <a:prstGeom prst="rect">
          <a:avLst/>
        </a:prstGeom>
        <a:solidFill>
          <a:srgbClr val="F5D3F0"/>
        </a:solidFill>
        <a:ln w="12700" cap="flat" cmpd="sng" algn="ctr">
          <a:solidFill>
            <a:schemeClr val="accent2">
              <a:hueOff val="15924694"/>
              <a:satOff val="-16438"/>
              <a:lumOff val="-14903"/>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uk-UA" sz="2400" b="1" kern="1200" dirty="0">
              <a:solidFill>
                <a:srgbClr val="842076"/>
              </a:solidFill>
            </a:rPr>
            <a:t>Шукайте миру</a:t>
          </a:r>
          <a:endParaRPr lang="es-ES" sz="2400" kern="1200" dirty="0">
            <a:solidFill>
              <a:srgbClr val="842076"/>
            </a:solidFill>
          </a:endParaRPr>
        </a:p>
      </dsp:txBody>
      <dsp:txXfrm>
        <a:off x="1396602" y="1787651"/>
        <a:ext cx="6042422" cy="4469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FF7371-E42F-4AE2-BB9A-98491E9DACC9}">
      <dsp:nvSpPr>
        <dsp:cNvPr id="0" name=""/>
        <dsp:cNvSpPr/>
      </dsp:nvSpPr>
      <dsp:spPr>
        <a:xfrm>
          <a:off x="-5108802" y="-782931"/>
          <a:ext cx="6086397" cy="6086397"/>
        </a:xfrm>
        <a:prstGeom prst="blockArc">
          <a:avLst>
            <a:gd name="adj1" fmla="val 18900000"/>
            <a:gd name="adj2" fmla="val 2700000"/>
            <a:gd name="adj3" fmla="val 355"/>
          </a:avLst>
        </a:pr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154291-EA21-463F-8989-C20BFCE21A66}">
      <dsp:nvSpPr>
        <dsp:cNvPr id="0" name=""/>
        <dsp:cNvSpPr/>
      </dsp:nvSpPr>
      <dsp:spPr>
        <a:xfrm>
          <a:off x="317115" y="205503"/>
          <a:ext cx="9081486" cy="410826"/>
        </a:xfrm>
        <a:prstGeom prst="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endParaRPr lang="uk-UA" sz="1800" b="1" kern="1200" dirty="0"/>
        </a:p>
        <a:p>
          <a:pPr marL="0" lvl="0" indent="0" algn="l" defTabSz="800100">
            <a:lnSpc>
              <a:spcPct val="90000"/>
            </a:lnSpc>
            <a:spcBef>
              <a:spcPct val="0"/>
            </a:spcBef>
            <a:spcAft>
              <a:spcPct val="35000"/>
            </a:spcAft>
            <a:buNone/>
          </a:pPr>
          <a:r>
            <a:rPr lang="uk-UA" sz="1800" b="1" kern="1200" dirty="0"/>
            <a:t>Професійна армія була заборонена</a:t>
          </a:r>
        </a:p>
        <a:p>
          <a:pPr marL="0" lvl="0" indent="0" algn="l" defTabSz="800100">
            <a:lnSpc>
              <a:spcPct val="90000"/>
            </a:lnSpc>
            <a:spcBef>
              <a:spcPct val="0"/>
            </a:spcBef>
            <a:spcAft>
              <a:spcPct val="35000"/>
            </a:spcAft>
            <a:buNone/>
          </a:pPr>
          <a:endParaRPr lang="es-ES" sz="1800" b="1" kern="1200" dirty="0">
            <a:effectLst>
              <a:outerShdw blurRad="38100" dist="38100" dir="2700000" algn="tl">
                <a:srgbClr val="000000">
                  <a:alpha val="43137"/>
                </a:srgbClr>
              </a:outerShdw>
            </a:effectLst>
          </a:endParaRPr>
        </a:p>
      </dsp:txBody>
      <dsp:txXfrm>
        <a:off x="317115" y="205503"/>
        <a:ext cx="9081486" cy="410826"/>
      </dsp:txXfrm>
    </dsp:sp>
    <dsp:sp modelId="{AE74F7CC-BEAC-4A37-851F-82FF8547FEF0}">
      <dsp:nvSpPr>
        <dsp:cNvPr id="0" name=""/>
        <dsp:cNvSpPr/>
      </dsp:nvSpPr>
      <dsp:spPr>
        <a:xfrm>
          <a:off x="60349" y="154150"/>
          <a:ext cx="513532" cy="513532"/>
        </a:xfrm>
        <a:prstGeom prst="ellipse">
          <a:avLst/>
        </a:prstGeom>
        <a:solidFill>
          <a:schemeClr val="accent2">
            <a:lumMod val="40000"/>
            <a:lumOff val="6000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6217C05A-B1F4-4ED6-B575-E5B67FAC8085}">
      <dsp:nvSpPr>
        <dsp:cNvPr id="0" name=""/>
        <dsp:cNvSpPr/>
      </dsp:nvSpPr>
      <dsp:spPr>
        <a:xfrm>
          <a:off x="689155" y="822104"/>
          <a:ext cx="8709446" cy="410826"/>
        </a:xfrm>
        <a:prstGeom prst="rect">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endParaRPr lang="ru-RU" sz="1800" b="1" kern="1200" dirty="0"/>
        </a:p>
        <a:p>
          <a:pPr marL="0" lvl="0" indent="0" algn="l" defTabSz="800100">
            <a:lnSpc>
              <a:spcPct val="90000"/>
            </a:lnSpc>
            <a:spcBef>
              <a:spcPct val="0"/>
            </a:spcBef>
            <a:spcAft>
              <a:spcPct val="35000"/>
            </a:spcAft>
            <a:buNone/>
          </a:pPr>
          <a:r>
            <a:rPr lang="ru-RU" sz="1800" b="1" kern="1200" dirty="0" err="1"/>
            <a:t>Солдати</a:t>
          </a:r>
          <a:r>
            <a:rPr lang="ru-RU" sz="1800" b="1" kern="1200" dirty="0"/>
            <a:t> не </a:t>
          </a:r>
          <a:r>
            <a:rPr lang="ru-RU" sz="1800" b="1" kern="1200" dirty="0" err="1"/>
            <a:t>отримували</a:t>
          </a:r>
          <a:r>
            <a:rPr lang="ru-RU" sz="1800" b="1" kern="1200" dirty="0"/>
            <a:t> зарплату і, </a:t>
          </a:r>
          <a:r>
            <a:rPr lang="ru-RU" sz="1800" b="1" kern="1200" dirty="0" err="1"/>
            <a:t>іноді</a:t>
          </a:r>
          <a:r>
            <a:rPr lang="ru-RU" sz="1800" b="1" kern="1200" dirty="0"/>
            <a:t>, </a:t>
          </a:r>
          <a:r>
            <a:rPr lang="ru-RU" sz="1800" b="1" kern="1200" dirty="0" err="1"/>
            <a:t>навіть</a:t>
          </a:r>
          <a:r>
            <a:rPr lang="ru-RU" sz="1800" b="1" kern="1200" dirty="0"/>
            <a:t> не могли </a:t>
          </a:r>
          <a:r>
            <a:rPr lang="ru-RU" sz="1800" b="1" kern="1200" dirty="0" err="1"/>
            <a:t>забрати</a:t>
          </a:r>
          <a:r>
            <a:rPr lang="ru-RU" sz="1800" b="1" kern="1200" dirty="0"/>
            <a:t> </a:t>
          </a:r>
          <a:r>
            <a:rPr lang="ru-RU" sz="1800" b="1" kern="1200" dirty="0" err="1"/>
            <a:t>трофеї</a:t>
          </a:r>
          <a:r>
            <a:rPr lang="ru-RU" sz="1800" b="1" kern="1200" dirty="0"/>
            <a:t>.</a:t>
          </a:r>
        </a:p>
        <a:p>
          <a:pPr marL="0" lvl="0" indent="0" algn="l" defTabSz="800100">
            <a:lnSpc>
              <a:spcPct val="90000"/>
            </a:lnSpc>
            <a:spcBef>
              <a:spcPct val="0"/>
            </a:spcBef>
            <a:spcAft>
              <a:spcPct val="35000"/>
            </a:spcAft>
            <a:buNone/>
          </a:pPr>
          <a:endParaRPr lang="uk-UA" sz="1800" b="1" kern="1200" dirty="0">
            <a:effectLst>
              <a:outerShdw blurRad="38100" dist="38100" dir="2700000" algn="tl">
                <a:srgbClr val="000000">
                  <a:alpha val="43137"/>
                </a:srgbClr>
              </a:outerShdw>
            </a:effectLst>
          </a:endParaRPr>
        </a:p>
      </dsp:txBody>
      <dsp:txXfrm>
        <a:off x="689155" y="822104"/>
        <a:ext cx="8709446" cy="410826"/>
      </dsp:txXfrm>
    </dsp:sp>
    <dsp:sp modelId="{084B62E5-F22E-4F07-B5B1-770FC4A73F38}">
      <dsp:nvSpPr>
        <dsp:cNvPr id="0" name=""/>
        <dsp:cNvSpPr/>
      </dsp:nvSpPr>
      <dsp:spPr>
        <a:xfrm>
          <a:off x="432389" y="770751"/>
          <a:ext cx="513532" cy="513532"/>
        </a:xfrm>
        <a:prstGeom prst="ellipse">
          <a:avLst/>
        </a:prstGeom>
        <a:solidFill>
          <a:schemeClr val="accent3">
            <a:lumMod val="40000"/>
            <a:lumOff val="6000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38128BB0-E918-4A63-8D8F-D120DA0FE575}">
      <dsp:nvSpPr>
        <dsp:cNvPr id="0" name=""/>
        <dsp:cNvSpPr/>
      </dsp:nvSpPr>
      <dsp:spPr>
        <a:xfrm>
          <a:off x="893031" y="1328765"/>
          <a:ext cx="8505570" cy="629800"/>
        </a:xfrm>
        <a:prstGeom prst="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endParaRPr lang="ru-RU" sz="1800" b="1" kern="1200" dirty="0"/>
        </a:p>
        <a:p>
          <a:pPr marL="0" lvl="0" indent="0" algn="l" defTabSz="800100">
            <a:lnSpc>
              <a:spcPct val="90000"/>
            </a:lnSpc>
            <a:spcBef>
              <a:spcPct val="0"/>
            </a:spcBef>
            <a:spcAft>
              <a:spcPct val="35000"/>
            </a:spcAft>
            <a:buNone/>
          </a:pPr>
          <a:r>
            <a:rPr lang="ru-RU" sz="1800" b="1" kern="1200" dirty="0"/>
            <a:t>У той </a:t>
          </a:r>
          <a:r>
            <a:rPr lang="ru-RU" sz="1800" b="1" kern="1200" dirty="0" err="1"/>
            <a:t>конкретний</a:t>
          </a:r>
          <a:r>
            <a:rPr lang="ru-RU" sz="1800" b="1" kern="1200" dirty="0"/>
            <a:t> </a:t>
          </a:r>
          <a:r>
            <a:rPr lang="ru-RU" sz="1800" b="1" kern="1200" dirty="0" err="1"/>
            <a:t>історичний</a:t>
          </a:r>
          <a:r>
            <a:rPr lang="ru-RU" sz="1800" b="1" kern="1200" dirty="0"/>
            <a:t> момент </a:t>
          </a:r>
          <a:r>
            <a:rPr lang="ru-RU" sz="1800" b="1" kern="1200" dirty="0" err="1"/>
            <a:t>дозволялося</a:t>
          </a:r>
          <a:r>
            <a:rPr lang="ru-RU" sz="1800" b="1" kern="1200" dirty="0"/>
            <a:t> </a:t>
          </a:r>
          <a:r>
            <a:rPr lang="ru-RU" sz="1800" b="1" kern="1200" dirty="0" err="1"/>
            <a:t>воювати</a:t>
          </a:r>
          <a:r>
            <a:rPr lang="ru-RU" sz="1800" b="1" kern="1200" dirty="0"/>
            <a:t> </a:t>
          </a:r>
          <a:r>
            <a:rPr lang="ru-RU" sz="1800" b="1" kern="1200" dirty="0" err="1"/>
            <a:t>лише</a:t>
          </a:r>
          <a:r>
            <a:rPr lang="ru-RU" sz="1800" b="1" kern="1200" dirty="0"/>
            <a:t> за </a:t>
          </a:r>
          <a:r>
            <a:rPr lang="ru-RU" sz="1800" b="1" kern="1200" dirty="0" err="1"/>
            <a:t>завоювання</a:t>
          </a:r>
          <a:r>
            <a:rPr lang="ru-RU" sz="1800" b="1" kern="1200" dirty="0"/>
            <a:t> </a:t>
          </a:r>
          <a:r>
            <a:rPr lang="ru-RU" sz="1800" b="1" kern="1200" dirty="0" err="1"/>
            <a:t>або</a:t>
          </a:r>
          <a:r>
            <a:rPr lang="ru-RU" sz="1800" b="1" kern="1200" dirty="0"/>
            <a:t> </a:t>
          </a:r>
          <a:r>
            <a:rPr lang="ru-RU" sz="1800" b="1" kern="1200" dirty="0" err="1"/>
            <a:t>захист</a:t>
          </a:r>
          <a:r>
            <a:rPr lang="ru-RU" sz="1800" b="1" kern="1200" dirty="0"/>
            <a:t> </a:t>
          </a:r>
          <a:r>
            <a:rPr lang="ru-RU" sz="1800" b="1" kern="1200" dirty="0" err="1"/>
            <a:t>Землі</a:t>
          </a:r>
          <a:r>
            <a:rPr lang="ru-RU" sz="1800" b="1" kern="1200" dirty="0"/>
            <a:t> </a:t>
          </a:r>
          <a:r>
            <a:rPr lang="ru-RU" sz="1800" b="1" kern="1200" dirty="0" err="1"/>
            <a:t>Обітованої</a:t>
          </a:r>
          <a:r>
            <a:rPr lang="ru-RU" sz="1800" b="1" kern="1200" dirty="0"/>
            <a:t>.</a:t>
          </a:r>
        </a:p>
        <a:p>
          <a:pPr marL="0" lvl="0" indent="0" algn="l" defTabSz="800100">
            <a:lnSpc>
              <a:spcPct val="90000"/>
            </a:lnSpc>
            <a:spcBef>
              <a:spcPct val="0"/>
            </a:spcBef>
            <a:spcAft>
              <a:spcPct val="35000"/>
            </a:spcAft>
            <a:buNone/>
          </a:pPr>
          <a:endParaRPr lang="es-ES" sz="1800" b="1" kern="1200" dirty="0">
            <a:effectLst>
              <a:outerShdw blurRad="38100" dist="38100" dir="2700000" algn="tl">
                <a:srgbClr val="000000">
                  <a:alpha val="43137"/>
                </a:srgbClr>
              </a:outerShdw>
            </a:effectLst>
          </a:endParaRPr>
        </a:p>
      </dsp:txBody>
      <dsp:txXfrm>
        <a:off x="893031" y="1328765"/>
        <a:ext cx="8505570" cy="629800"/>
      </dsp:txXfrm>
    </dsp:sp>
    <dsp:sp modelId="{281349C6-0B2D-4342-BA0D-1069848ADF44}">
      <dsp:nvSpPr>
        <dsp:cNvPr id="0" name=""/>
        <dsp:cNvSpPr/>
      </dsp:nvSpPr>
      <dsp:spPr>
        <a:xfrm>
          <a:off x="636265" y="1386899"/>
          <a:ext cx="513532" cy="513532"/>
        </a:xfrm>
        <a:prstGeom prst="ellipse">
          <a:avLst/>
        </a:prstGeom>
        <a:solidFill>
          <a:schemeClr val="accent4">
            <a:lumMod val="40000"/>
            <a:lumOff val="6000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1DCE2BA5-D9E7-462A-B62F-97CD8A40DB03}">
      <dsp:nvSpPr>
        <dsp:cNvPr id="0" name=""/>
        <dsp:cNvSpPr/>
      </dsp:nvSpPr>
      <dsp:spPr>
        <a:xfrm>
          <a:off x="958127" y="2054853"/>
          <a:ext cx="8440474" cy="410826"/>
        </a:xfrm>
        <a:prstGeom prst="rect">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endParaRPr lang="ru-RU" sz="1800" b="1" kern="1200" dirty="0">
            <a:effectLst>
              <a:outerShdw blurRad="38100" dist="38100" dir="2700000" algn="tl">
                <a:srgbClr val="000000">
                  <a:alpha val="43137"/>
                </a:srgbClr>
              </a:outerShdw>
            </a:effectLst>
          </a:endParaRPr>
        </a:p>
        <a:p>
          <a:pPr marL="0" lvl="0" indent="0" algn="l" defTabSz="800100">
            <a:lnSpc>
              <a:spcPct val="90000"/>
            </a:lnSpc>
            <a:spcBef>
              <a:spcPct val="0"/>
            </a:spcBef>
            <a:spcAft>
              <a:spcPct val="35000"/>
            </a:spcAft>
            <a:buNone/>
          </a:pPr>
          <a:r>
            <a:rPr lang="ru-RU" sz="1800" b="1" kern="1200" dirty="0">
              <a:effectLst>
                <a:outerShdw blurRad="38100" dist="38100" dir="2700000" algn="tl">
                  <a:srgbClr val="000000">
                    <a:alpha val="43137"/>
                  </a:srgbClr>
                </a:outerShdw>
              </a:effectLst>
            </a:rPr>
            <a:t>Вони </a:t>
          </a:r>
          <a:r>
            <a:rPr lang="ru-RU" sz="1800" b="1" kern="1200" dirty="0" err="1">
              <a:effectLst>
                <a:outerShdw blurRad="38100" dist="38100" dir="2700000" algn="tl">
                  <a:srgbClr val="000000">
                    <a:alpha val="43137"/>
                  </a:srgbClr>
                </a:outerShdw>
              </a:effectLst>
            </a:rPr>
            <a:t>були</a:t>
          </a:r>
          <a:r>
            <a:rPr lang="ru-RU" sz="1800" b="1" kern="1200" dirty="0">
              <a:effectLst>
                <a:outerShdw blurRad="38100" dist="38100" dir="2700000" algn="tl">
                  <a:srgbClr val="000000">
                    <a:alpha val="43137"/>
                  </a:srgbClr>
                </a:outerShdw>
              </a:effectLst>
            </a:rPr>
            <a:t> </a:t>
          </a:r>
          <a:r>
            <a:rPr lang="ru-RU" sz="1800" b="1" kern="1200" dirty="0" err="1">
              <a:effectLst>
                <a:outerShdw blurRad="38100" dist="38100" dir="2700000" algn="tl">
                  <a:srgbClr val="000000">
                    <a:alpha val="43137"/>
                  </a:srgbClr>
                </a:outerShdw>
              </a:effectLst>
            </a:rPr>
            <a:t>очолені</a:t>
          </a:r>
          <a:r>
            <a:rPr lang="ru-RU" sz="1800" b="1" kern="1200" dirty="0">
              <a:effectLst>
                <a:outerShdw blurRad="38100" dist="38100" dir="2700000" algn="tl">
                  <a:srgbClr val="000000">
                    <a:alpha val="43137"/>
                  </a:srgbClr>
                </a:outerShdw>
              </a:effectLst>
            </a:rPr>
            <a:t> пророками, </a:t>
          </a:r>
          <a:r>
            <a:rPr lang="ru-RU" sz="1800" b="1" kern="1200" dirty="0" err="1">
              <a:effectLst>
                <a:outerShdw blurRad="38100" dist="38100" dir="2700000" algn="tl">
                  <a:srgbClr val="000000">
                    <a:alpha val="43137"/>
                  </a:srgbClr>
                </a:outerShdw>
              </a:effectLst>
            </a:rPr>
            <a:t>натхненними</a:t>
          </a:r>
          <a:r>
            <a:rPr lang="ru-RU" sz="1800" b="1" kern="1200" dirty="0">
              <a:effectLst>
                <a:outerShdw blurRad="38100" dist="38100" dir="2700000" algn="tl">
                  <a:srgbClr val="000000">
                    <a:alpha val="43137"/>
                  </a:srgbClr>
                </a:outerShdw>
              </a:effectLst>
            </a:rPr>
            <a:t> Богом (такими як </a:t>
          </a:r>
          <a:r>
            <a:rPr lang="ru-RU" sz="1800" b="1" kern="1200" dirty="0" err="1">
              <a:effectLst>
                <a:outerShdw blurRad="38100" dist="38100" dir="2700000" algn="tl">
                  <a:srgbClr val="000000">
                    <a:alpha val="43137"/>
                  </a:srgbClr>
                </a:outerShdw>
              </a:effectLst>
            </a:rPr>
            <a:t>Мойсей</a:t>
          </a:r>
          <a:r>
            <a:rPr lang="ru-RU" sz="1800" b="1" kern="1200" dirty="0">
              <a:effectLst>
                <a:outerShdw blurRad="38100" dist="38100" dir="2700000" algn="tl">
                  <a:srgbClr val="000000">
                    <a:alpha val="43137"/>
                  </a:srgbClr>
                </a:outerShdw>
              </a:effectLst>
            </a:rPr>
            <a:t> </a:t>
          </a:r>
          <a:r>
            <a:rPr lang="ru-RU" sz="1800" b="1" kern="1200" dirty="0" err="1">
              <a:effectLst>
                <a:outerShdw blurRad="38100" dist="38100" dir="2700000" algn="tl">
                  <a:srgbClr val="000000">
                    <a:alpha val="43137"/>
                  </a:srgbClr>
                </a:outerShdw>
              </a:effectLst>
            </a:rPr>
            <a:t>чи</a:t>
          </a:r>
          <a:r>
            <a:rPr lang="ru-RU" sz="1800" b="1" kern="1200" dirty="0">
              <a:effectLst>
                <a:outerShdw blurRad="38100" dist="38100" dir="2700000" algn="tl">
                  <a:srgbClr val="000000">
                    <a:alpha val="43137"/>
                  </a:srgbClr>
                </a:outerShdw>
              </a:effectLst>
            </a:rPr>
            <a:t> </a:t>
          </a:r>
          <a:r>
            <a:rPr lang="ru-RU" sz="1800" b="1" kern="1200" dirty="0" err="1">
              <a:effectLst>
                <a:outerShdw blurRad="38100" dist="38100" dir="2700000" algn="tl">
                  <a:srgbClr val="000000">
                    <a:alpha val="43137"/>
                  </a:srgbClr>
                </a:outerShdw>
              </a:effectLst>
            </a:rPr>
            <a:t>Ісус</a:t>
          </a:r>
          <a:r>
            <a:rPr lang="ru-RU" sz="1800" b="1" kern="1200" dirty="0">
              <a:effectLst>
                <a:outerShdw blurRad="38100" dist="38100" dir="2700000" algn="tl">
                  <a:srgbClr val="000000">
                    <a:alpha val="43137"/>
                  </a:srgbClr>
                </a:outerShdw>
              </a:effectLst>
            </a:rPr>
            <a:t>).</a:t>
          </a:r>
          <a:endParaRPr lang="uk-UA" sz="1800" b="1" kern="1200" dirty="0">
            <a:effectLst>
              <a:outerShdw blurRad="38100" dist="38100" dir="2700000" algn="tl">
                <a:srgbClr val="000000">
                  <a:alpha val="43137"/>
                </a:srgbClr>
              </a:outerShdw>
            </a:effectLst>
          </a:endParaRPr>
        </a:p>
        <a:p>
          <a:pPr marL="0" lvl="0" indent="0" algn="l" defTabSz="800100">
            <a:lnSpc>
              <a:spcPct val="90000"/>
            </a:lnSpc>
            <a:spcBef>
              <a:spcPct val="0"/>
            </a:spcBef>
            <a:spcAft>
              <a:spcPct val="35000"/>
            </a:spcAft>
            <a:buNone/>
          </a:pPr>
          <a:endParaRPr lang="es-ES" sz="1800" b="1" kern="1200" dirty="0">
            <a:effectLst>
              <a:outerShdw blurRad="38100" dist="38100" dir="2700000" algn="tl">
                <a:srgbClr val="000000">
                  <a:alpha val="43137"/>
                </a:srgbClr>
              </a:outerShdw>
            </a:effectLst>
          </a:endParaRPr>
        </a:p>
      </dsp:txBody>
      <dsp:txXfrm>
        <a:off x="958127" y="2054853"/>
        <a:ext cx="8440474" cy="410826"/>
      </dsp:txXfrm>
    </dsp:sp>
    <dsp:sp modelId="{65A11B11-D3EA-424D-9450-54F6BB2D110C}">
      <dsp:nvSpPr>
        <dsp:cNvPr id="0" name=""/>
        <dsp:cNvSpPr/>
      </dsp:nvSpPr>
      <dsp:spPr>
        <a:xfrm>
          <a:off x="701360" y="2003500"/>
          <a:ext cx="513532" cy="513532"/>
        </a:xfrm>
        <a:prstGeom prst="ellipse">
          <a:avLst/>
        </a:prstGeom>
        <a:solidFill>
          <a:schemeClr val="accent1">
            <a:lumMod val="40000"/>
            <a:lumOff val="60000"/>
          </a:schemeClr>
        </a:solidFill>
        <a:ln w="12700" cap="flat" cmpd="sng" algn="ctr">
          <a:solidFill>
            <a:schemeClr val="accent1"/>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080E79A0-2389-4C01-901B-EC399F7A70FB}">
      <dsp:nvSpPr>
        <dsp:cNvPr id="0" name=""/>
        <dsp:cNvSpPr/>
      </dsp:nvSpPr>
      <dsp:spPr>
        <a:xfrm>
          <a:off x="893031" y="2671454"/>
          <a:ext cx="8505570" cy="410826"/>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endParaRPr lang="ru-RU" sz="1800" b="1" kern="1200" dirty="0"/>
        </a:p>
        <a:p>
          <a:pPr marL="0" lvl="0" indent="0" algn="l" defTabSz="800100">
            <a:lnSpc>
              <a:spcPct val="90000"/>
            </a:lnSpc>
            <a:spcBef>
              <a:spcPct val="0"/>
            </a:spcBef>
            <a:spcAft>
              <a:spcPct val="35000"/>
            </a:spcAft>
            <a:buNone/>
          </a:pPr>
          <a:r>
            <a:rPr lang="ru-RU" sz="1800" b="1" kern="1200" dirty="0"/>
            <a:t>Перед битвою </a:t>
          </a:r>
          <a:r>
            <a:rPr lang="ru-RU" sz="1800" b="1" kern="1200" dirty="0" err="1"/>
            <a:t>вимагалася</a:t>
          </a:r>
          <a:r>
            <a:rPr lang="ru-RU" sz="1800" b="1" kern="1200" dirty="0"/>
            <a:t> духовна </a:t>
          </a:r>
          <a:r>
            <a:rPr lang="ru-RU" sz="1800" b="1" kern="1200" dirty="0" err="1"/>
            <a:t>підготовка</a:t>
          </a:r>
          <a:endParaRPr lang="ru-RU" sz="1800" b="1" kern="1200" dirty="0"/>
        </a:p>
        <a:p>
          <a:pPr marL="0" lvl="0" indent="0" algn="l" defTabSz="800100">
            <a:lnSpc>
              <a:spcPct val="90000"/>
            </a:lnSpc>
            <a:spcBef>
              <a:spcPct val="0"/>
            </a:spcBef>
            <a:spcAft>
              <a:spcPct val="35000"/>
            </a:spcAft>
            <a:buNone/>
          </a:pPr>
          <a:endParaRPr lang="es-ES" sz="1800" b="1" kern="1200" dirty="0">
            <a:effectLst>
              <a:outerShdw blurRad="38100" dist="38100" dir="2700000" algn="tl">
                <a:srgbClr val="000000">
                  <a:alpha val="43137"/>
                </a:srgbClr>
              </a:outerShdw>
            </a:effectLst>
          </a:endParaRPr>
        </a:p>
      </dsp:txBody>
      <dsp:txXfrm>
        <a:off x="893031" y="2671454"/>
        <a:ext cx="8505570" cy="410826"/>
      </dsp:txXfrm>
    </dsp:sp>
    <dsp:sp modelId="{8831F3A7-B6A1-4F0C-9F12-00A36A593EC3}">
      <dsp:nvSpPr>
        <dsp:cNvPr id="0" name=""/>
        <dsp:cNvSpPr/>
      </dsp:nvSpPr>
      <dsp:spPr>
        <a:xfrm>
          <a:off x="636265" y="2620101"/>
          <a:ext cx="513532" cy="513532"/>
        </a:xfrm>
        <a:prstGeom prst="ellipse">
          <a:avLst/>
        </a:prstGeom>
        <a:solidFill>
          <a:schemeClr val="accent6">
            <a:lumMod val="60000"/>
            <a:lumOff val="40000"/>
          </a:schemeClr>
        </a:solidFill>
        <a:ln w="12700" cap="flat" cmpd="sng" algn="ctr">
          <a:solidFill>
            <a:schemeClr val="accent6">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20B86878-CB99-4878-9CAF-DAA83D8B4BBA}">
      <dsp:nvSpPr>
        <dsp:cNvPr id="0" name=""/>
        <dsp:cNvSpPr/>
      </dsp:nvSpPr>
      <dsp:spPr>
        <a:xfrm>
          <a:off x="689155" y="3287603"/>
          <a:ext cx="8709446" cy="410826"/>
        </a:xfrm>
        <a:prstGeom prst="rect">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ru-RU" sz="1800" b="1" kern="1200" dirty="0" err="1"/>
            <a:t>Ізраїльтянин</a:t>
          </a:r>
          <a:r>
            <a:rPr lang="ru-RU" sz="1800" b="1" kern="1200" dirty="0"/>
            <a:t>, </a:t>
          </a:r>
          <a:r>
            <a:rPr lang="ru-RU" sz="1800" b="1" kern="1200" dirty="0" err="1"/>
            <a:t>який</a:t>
          </a:r>
          <a:r>
            <a:rPr lang="ru-RU" sz="1800" b="1" kern="1200" dirty="0"/>
            <a:t> не </a:t>
          </a:r>
          <a:r>
            <a:rPr lang="ru-RU" sz="1800" b="1" kern="1200" dirty="0" err="1"/>
            <a:t>дотримувався</a:t>
          </a:r>
          <a:r>
            <a:rPr lang="ru-RU" sz="1800" b="1" kern="1200" dirty="0"/>
            <a:t> правил </a:t>
          </a:r>
          <a:r>
            <a:rPr lang="ru-RU" sz="1800" b="1" kern="1200" dirty="0" err="1"/>
            <a:t>війни</a:t>
          </a:r>
          <a:r>
            <a:rPr lang="ru-RU" sz="1800" b="1" kern="1200" dirty="0"/>
            <a:t>, </a:t>
          </a:r>
          <a:r>
            <a:rPr lang="ru-RU" sz="1800" b="1" kern="1200" dirty="0" err="1"/>
            <a:t>розглядався</a:t>
          </a:r>
          <a:r>
            <a:rPr lang="ru-RU" sz="1800" b="1" kern="1200" dirty="0"/>
            <a:t> як ворог.</a:t>
          </a:r>
        </a:p>
      </dsp:txBody>
      <dsp:txXfrm>
        <a:off x="689155" y="3287603"/>
        <a:ext cx="8709446" cy="410826"/>
      </dsp:txXfrm>
    </dsp:sp>
    <dsp:sp modelId="{25949BFB-8531-4404-AC7B-DE8EACFB641D}">
      <dsp:nvSpPr>
        <dsp:cNvPr id="0" name=""/>
        <dsp:cNvSpPr/>
      </dsp:nvSpPr>
      <dsp:spPr>
        <a:xfrm>
          <a:off x="432389" y="3236250"/>
          <a:ext cx="513532" cy="513532"/>
        </a:xfrm>
        <a:prstGeom prst="ellipse">
          <a:avLst/>
        </a:prstGeom>
        <a:solidFill>
          <a:schemeClr val="accent5">
            <a:lumMod val="40000"/>
            <a:lumOff val="60000"/>
          </a:schemeClr>
        </a:solidFill>
        <a:ln w="12700" cap="flat" cmpd="sng" algn="ctr">
          <a:solidFill>
            <a:schemeClr val="accent5"/>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E1558316-8C16-4EDD-93C8-298AAF0743A7}">
      <dsp:nvSpPr>
        <dsp:cNvPr id="0" name=""/>
        <dsp:cNvSpPr/>
      </dsp:nvSpPr>
      <dsp:spPr>
        <a:xfrm>
          <a:off x="317115" y="3904204"/>
          <a:ext cx="9081486" cy="410826"/>
        </a:xfrm>
        <a:prstGeom prst="rect">
          <a:avLst/>
        </a:prstGeom>
        <a:solidFill>
          <a:schemeClr val="bg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ru-RU" sz="1800" b="1" kern="1200" dirty="0"/>
            <a:t>У </a:t>
          </a:r>
          <a:r>
            <a:rPr lang="ru-RU" sz="1800" b="1" kern="1200" dirty="0" err="1"/>
            <a:t>багатьох</a:t>
          </a:r>
          <a:r>
            <a:rPr lang="ru-RU" sz="1800" b="1" kern="1200" dirty="0"/>
            <a:t> </a:t>
          </a:r>
          <a:r>
            <a:rPr lang="ru-RU" sz="1800" b="1" kern="1200" dirty="0" err="1"/>
            <a:t>випадках</a:t>
          </a:r>
          <a:r>
            <a:rPr lang="ru-RU" sz="1800" b="1" kern="1200" dirty="0"/>
            <a:t> Бог </a:t>
          </a:r>
          <a:r>
            <a:rPr lang="ru-RU" sz="1800" b="1" kern="1200" dirty="0" err="1"/>
            <a:t>безпосередньо</a:t>
          </a:r>
          <a:r>
            <a:rPr lang="ru-RU" sz="1800" b="1" kern="1200" dirty="0"/>
            <a:t> </a:t>
          </a:r>
          <a:r>
            <a:rPr lang="ru-RU" sz="1800" b="1" kern="1200" dirty="0" err="1"/>
            <a:t>втручався</a:t>
          </a:r>
          <a:r>
            <a:rPr lang="ru-RU" sz="1800" b="1" kern="1200" dirty="0"/>
            <a:t> в битву.</a:t>
          </a:r>
        </a:p>
      </dsp:txBody>
      <dsp:txXfrm>
        <a:off x="317115" y="3904204"/>
        <a:ext cx="9081486" cy="410826"/>
      </dsp:txXfrm>
    </dsp:sp>
    <dsp:sp modelId="{FEF755CF-ECD6-4835-8D5C-EA830F06A519}">
      <dsp:nvSpPr>
        <dsp:cNvPr id="0" name=""/>
        <dsp:cNvSpPr/>
      </dsp:nvSpPr>
      <dsp:spPr>
        <a:xfrm>
          <a:off x="60349" y="3852851"/>
          <a:ext cx="513532" cy="513532"/>
        </a:xfrm>
        <a:prstGeom prst="ellipse">
          <a:avLst/>
        </a:prstGeom>
        <a:solidFill>
          <a:schemeClr val="bg2">
            <a:lumMod val="40000"/>
            <a:lumOff val="60000"/>
          </a:schemeClr>
        </a:solidFill>
        <a:ln w="12700" cap="flat" cmpd="sng" algn="ctr">
          <a:solidFill>
            <a:schemeClr val="bg2"/>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88C61-A3FC-47D8-9C8A-06939183A8E0}">
      <dsp:nvSpPr>
        <dsp:cNvPr id="0" name=""/>
        <dsp:cNvSpPr/>
      </dsp:nvSpPr>
      <dsp:spPr>
        <a:xfrm>
          <a:off x="2033" y="4085"/>
          <a:ext cx="3241499" cy="1513752"/>
        </a:xfrm>
        <a:prstGeom prst="rect">
          <a:avLst/>
        </a:prstGeom>
        <a:solidFill>
          <a:schemeClr val="accent1">
            <a:lumMod val="7500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hemeClr val="accent1"/>
        </a:lnRef>
        <a:fillRef idx="3">
          <a:schemeClr val="accent1"/>
        </a:fillRef>
        <a:effectRef idx="3">
          <a:schemeClr val="accent1"/>
        </a:effectRef>
        <a:fontRef idx="minor">
          <a:schemeClr val="lt1"/>
        </a:fontRef>
      </dsp:style>
      <dsp:txBody>
        <a:bodyPr spcFirstLastPara="0" vert="horz" wrap="square" lIns="76200" tIns="76200" rIns="76200" bIns="76200" numCol="1" spcCol="1270" anchor="ctr" anchorCtr="0">
          <a:noAutofit/>
        </a:bodyPr>
        <a:lstStyle/>
        <a:p>
          <a:pPr marL="0" lvl="0" indent="0" algn="r" defTabSz="889000">
            <a:lnSpc>
              <a:spcPct val="90000"/>
            </a:lnSpc>
            <a:spcBef>
              <a:spcPct val="0"/>
            </a:spcBef>
            <a:spcAft>
              <a:spcPct val="35000"/>
            </a:spcAft>
            <a:buNone/>
          </a:pPr>
          <a:endParaRPr lang="ru-RU" sz="2000" b="1" kern="1200" dirty="0">
            <a:effectLst>
              <a:outerShdw blurRad="38100" dist="38100" dir="2700000" algn="tl">
                <a:srgbClr val="000000">
                  <a:alpha val="43137"/>
                </a:srgbClr>
              </a:outerShdw>
            </a:effectLst>
          </a:endParaRPr>
        </a:p>
        <a:p>
          <a:pPr marL="0" lvl="0" indent="0" algn="ctr" defTabSz="889000">
            <a:lnSpc>
              <a:spcPct val="90000"/>
            </a:lnSpc>
            <a:spcBef>
              <a:spcPct val="0"/>
            </a:spcBef>
            <a:spcAft>
              <a:spcPct val="35000"/>
            </a:spcAft>
            <a:buNone/>
          </a:pPr>
          <a:r>
            <a:rPr lang="ru-RU" sz="2000" b="1" kern="1200" dirty="0" err="1">
              <a:effectLst>
                <a:outerShdw blurRad="38100" dist="38100" dir="2700000" algn="tl">
                  <a:srgbClr val="000000">
                    <a:alpha val="43137"/>
                  </a:srgbClr>
                </a:outerShdw>
              </a:effectLst>
            </a:rPr>
            <a:t>Ті</a:t>
          </a:r>
          <a:r>
            <a:rPr lang="ru-RU" sz="2000" b="1" kern="1200" dirty="0">
              <a:effectLst>
                <a:outerShdw blurRad="38100" dist="38100" dir="2700000" algn="tl">
                  <a:srgbClr val="000000">
                    <a:alpha val="43137"/>
                  </a:srgbClr>
                </a:outerShdw>
              </a:effectLst>
            </a:rPr>
            <a:t>, </a:t>
          </a:r>
          <a:r>
            <a:rPr lang="ru-RU" sz="2000" b="1" kern="1200" dirty="0" err="1">
              <a:effectLst>
                <a:outerShdw blurRad="38100" dist="38100" dir="2700000" algn="tl">
                  <a:srgbClr val="000000">
                    <a:alpha val="43137"/>
                  </a:srgbClr>
                </a:outerShdw>
              </a:effectLst>
            </a:rPr>
            <a:t>хто</a:t>
          </a:r>
          <a:r>
            <a:rPr lang="ru-RU" sz="2000" b="1" kern="1200" dirty="0">
              <a:effectLst>
                <a:outerShdw blurRad="38100" dist="38100" dir="2700000" algn="tl">
                  <a:srgbClr val="000000">
                    <a:alpha val="43137"/>
                  </a:srgbClr>
                </a:outerShdw>
              </a:effectLst>
            </a:rPr>
            <a:t> </a:t>
          </a:r>
          <a:r>
            <a:rPr lang="ru-RU" sz="2000" b="1" kern="1200" dirty="0" err="1">
              <a:effectLst>
                <a:outerShdw blurRad="38100" dist="38100" dir="2700000" algn="tl">
                  <a:srgbClr val="000000">
                    <a:alpha val="43137"/>
                  </a:srgbClr>
                </a:outerShdw>
              </a:effectLst>
            </a:rPr>
            <a:t>був</a:t>
          </a:r>
          <a:r>
            <a:rPr lang="ru-RU" sz="2000" b="1" kern="1200" dirty="0">
              <a:effectLst>
                <a:outerShdw blurRad="38100" dist="38100" dir="2700000" algn="tl">
                  <a:srgbClr val="000000">
                    <a:alpha val="43137"/>
                  </a:srgbClr>
                </a:outerShdw>
              </a:effectLst>
            </a:rPr>
            <a:t> </a:t>
          </a:r>
          <a:r>
            <a:rPr lang="ru-RU" sz="2000" b="1" kern="1200" dirty="0" err="1">
              <a:effectLst>
                <a:outerShdw blurRad="38100" dist="38100" dir="2700000" algn="tl">
                  <a:srgbClr val="000000">
                    <a:alpha val="43137"/>
                  </a:srgbClr>
                </a:outerShdw>
              </a:effectLst>
            </a:rPr>
            <a:t>призначений</a:t>
          </a:r>
          <a:r>
            <a:rPr lang="ru-RU" sz="2000" b="1" kern="1200" dirty="0">
              <a:effectLst>
                <a:outerShdw blurRad="38100" dist="38100" dir="2700000" algn="tl">
                  <a:srgbClr val="000000">
                    <a:alpha val="43137"/>
                  </a:srgbClr>
                </a:outerShdw>
              </a:effectLst>
            </a:rPr>
            <a:t> на </a:t>
          </a:r>
          <a:r>
            <a:rPr lang="ru-RU" sz="2000" b="1" kern="1200" dirty="0" err="1">
              <a:effectLst>
                <a:outerShdw blurRad="38100" dist="38100" dir="2700000" algn="tl">
                  <a:srgbClr val="000000">
                    <a:alpha val="43137"/>
                  </a:srgbClr>
                </a:outerShdw>
              </a:effectLst>
            </a:rPr>
            <a:t>знищення</a:t>
          </a:r>
          <a:r>
            <a:rPr lang="ru-RU" sz="2000" b="1" kern="1200" dirty="0">
              <a:effectLst>
                <a:outerShdw blurRad="38100" dist="38100" dir="2700000" algn="tl">
                  <a:srgbClr val="000000">
                    <a:alpha val="43137"/>
                  </a:srgbClr>
                </a:outerShdw>
              </a:effectLst>
            </a:rPr>
            <a:t>, але </a:t>
          </a:r>
          <a:r>
            <a:rPr lang="ru-RU" sz="2000" b="1" kern="1200" dirty="0" err="1">
              <a:effectLst>
                <a:outerShdw blurRad="38100" dist="38100" dir="2700000" algn="tl">
                  <a:srgbClr val="000000">
                    <a:alpha val="43137"/>
                  </a:srgbClr>
                </a:outerShdw>
              </a:effectLst>
            </a:rPr>
            <a:t>слухався</a:t>
          </a:r>
          <a:r>
            <a:rPr lang="ru-RU" sz="2000" b="1" kern="1200" dirty="0">
              <a:effectLst>
                <a:outerShdw blurRad="38100" dist="38100" dir="2700000" algn="tl">
                  <a:srgbClr val="000000">
                    <a:alpha val="43137"/>
                  </a:srgbClr>
                </a:outerShdw>
              </a:effectLst>
            </a:rPr>
            <a:t> Бога, могли </a:t>
          </a:r>
          <a:r>
            <a:rPr lang="ru-RU" sz="2000" b="1" kern="1200" dirty="0" err="1">
              <a:effectLst>
                <a:outerShdw blurRad="38100" dist="38100" dir="2700000" algn="tl">
                  <a:srgbClr val="000000">
                    <a:alpha val="43137"/>
                  </a:srgbClr>
                </a:outerShdw>
              </a:effectLst>
            </a:rPr>
            <a:t>жити</a:t>
          </a:r>
          <a:r>
            <a:rPr lang="ru-RU" sz="2000" b="1" kern="1200" dirty="0">
              <a:effectLst>
                <a:outerShdw blurRad="38100" dist="38100" dir="2700000" algn="tl">
                  <a:srgbClr val="000000">
                    <a:alpha val="43137"/>
                  </a:srgbClr>
                </a:outerShdw>
              </a:effectLst>
            </a:rPr>
            <a:t> (</a:t>
          </a:r>
          <a:r>
            <a:rPr lang="ru-RU" sz="2000" b="1" kern="1200" dirty="0" err="1">
              <a:effectLst>
                <a:outerShdw blurRad="38100" dist="38100" dir="2700000" algn="tl">
                  <a:srgbClr val="000000">
                    <a:alpha val="43137"/>
                  </a:srgbClr>
                </a:outerShdw>
              </a:effectLst>
            </a:rPr>
            <a:t>наприклад</a:t>
          </a:r>
          <a:r>
            <a:rPr lang="ru-RU" sz="2000" b="1" kern="1200" dirty="0">
              <a:effectLst>
                <a:outerShdw blurRad="38100" dist="38100" dir="2700000" algn="tl">
                  <a:srgbClr val="000000">
                    <a:alpha val="43137"/>
                  </a:srgbClr>
                </a:outerShdw>
              </a:effectLst>
            </a:rPr>
            <a:t>, </a:t>
          </a:r>
          <a:r>
            <a:rPr lang="ru-RU" sz="2000" b="1" kern="1200" dirty="0" err="1">
              <a:effectLst>
                <a:outerShdw blurRad="38100" dist="38100" dir="2700000" algn="tl">
                  <a:srgbClr val="000000">
                    <a:alpha val="43137"/>
                  </a:srgbClr>
                </a:outerShdw>
              </a:effectLst>
            </a:rPr>
            <a:t>Рахав</a:t>
          </a:r>
          <a:r>
            <a:rPr lang="ru-RU" sz="2000" b="1" kern="1200" dirty="0">
              <a:effectLst>
                <a:outerShdw blurRad="38100" dist="38100" dir="2700000" algn="tl">
                  <a:srgbClr val="000000">
                    <a:alpha val="43137"/>
                  </a:srgbClr>
                </a:outerShdw>
              </a:effectLst>
            </a:rPr>
            <a:t>).</a:t>
          </a:r>
          <a:endParaRPr lang="uk-UA" sz="2000" b="1" kern="1200" dirty="0">
            <a:effectLst>
              <a:outerShdw blurRad="38100" dist="38100" dir="2700000" algn="tl">
                <a:srgbClr val="000000">
                  <a:alpha val="43137"/>
                </a:srgbClr>
              </a:outerShdw>
            </a:effectLst>
          </a:endParaRPr>
        </a:p>
        <a:p>
          <a:pPr marL="0" lvl="0" indent="0" algn="ctr" defTabSz="889000">
            <a:lnSpc>
              <a:spcPct val="90000"/>
            </a:lnSpc>
            <a:spcBef>
              <a:spcPct val="0"/>
            </a:spcBef>
            <a:spcAft>
              <a:spcPct val="35000"/>
            </a:spcAft>
            <a:buNone/>
          </a:pPr>
          <a:endParaRPr lang="es-ES" sz="2000" kern="1200" dirty="0">
            <a:effectLst>
              <a:outerShdw blurRad="38100" dist="38100" dir="2700000" algn="tl">
                <a:srgbClr val="000000">
                  <a:alpha val="43137"/>
                </a:srgbClr>
              </a:outerShdw>
            </a:effectLst>
          </a:endParaRPr>
        </a:p>
      </dsp:txBody>
      <dsp:txXfrm>
        <a:off x="2033" y="4085"/>
        <a:ext cx="3241499" cy="1513752"/>
      </dsp:txXfrm>
    </dsp:sp>
    <dsp:sp modelId="{3128F560-8630-45CC-81ED-844341F038CC}">
      <dsp:nvSpPr>
        <dsp:cNvPr id="0" name=""/>
        <dsp:cNvSpPr/>
      </dsp:nvSpPr>
      <dsp:spPr>
        <a:xfrm>
          <a:off x="2" y="1770130"/>
          <a:ext cx="3245561" cy="1513752"/>
        </a:xfrm>
        <a:prstGeom prst="rect">
          <a:avLst/>
        </a:prstGeom>
        <a:solidFill>
          <a:schemeClr val="accent5"/>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hemeClr val="accent5"/>
        </a:lnRef>
        <a:fillRef idx="3">
          <a:schemeClr val="accent5"/>
        </a:fillRef>
        <a:effectRef idx="3">
          <a:schemeClr val="accent5"/>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ru-RU" sz="2000" b="1" kern="1200" dirty="0">
            <a:effectLst>
              <a:outerShdw blurRad="38100" dist="38100" dir="2700000" algn="tl">
                <a:srgbClr val="000000">
                  <a:alpha val="43137"/>
                </a:srgbClr>
              </a:outerShdw>
            </a:effectLst>
          </a:endParaRPr>
        </a:p>
        <a:p>
          <a:pPr marL="0" lvl="0" indent="0" algn="ctr" defTabSz="889000">
            <a:lnSpc>
              <a:spcPct val="90000"/>
            </a:lnSpc>
            <a:spcBef>
              <a:spcPct val="0"/>
            </a:spcBef>
            <a:spcAft>
              <a:spcPct val="35000"/>
            </a:spcAft>
            <a:buNone/>
          </a:pPr>
          <a:r>
            <a:rPr lang="ru-RU" sz="2000" b="1" kern="1200" dirty="0" err="1">
              <a:effectLst>
                <a:outerShdw blurRad="38100" dist="38100" dir="2700000" algn="tl">
                  <a:srgbClr val="000000">
                    <a:alpha val="43137"/>
                  </a:srgbClr>
                </a:outerShdw>
              </a:effectLst>
            </a:rPr>
            <a:t>Ізраїльтяни</a:t>
          </a:r>
          <a:r>
            <a:rPr lang="ru-RU" sz="2000" b="1" kern="1200" dirty="0">
              <a:effectLst>
                <a:outerShdw blurRad="38100" dist="38100" dir="2700000" algn="tl">
                  <a:srgbClr val="000000">
                    <a:alpha val="43137"/>
                  </a:srgbClr>
                </a:outerShdw>
              </a:effectLst>
            </a:rPr>
            <a:t>, </a:t>
          </a:r>
          <a:r>
            <a:rPr lang="ru-RU" sz="2000" b="1" kern="1200" dirty="0" err="1">
              <a:effectLst>
                <a:outerShdw blurRad="38100" dist="38100" dir="2700000" algn="tl">
                  <a:srgbClr val="000000">
                    <a:alpha val="43137"/>
                  </a:srgbClr>
                </a:outerShdw>
              </a:effectLst>
            </a:rPr>
            <a:t>які</a:t>
          </a:r>
          <a:r>
            <a:rPr lang="ru-RU" sz="2000" b="1" kern="1200" dirty="0">
              <a:effectLst>
                <a:outerShdw blurRad="38100" dist="38100" dir="2700000" algn="tl">
                  <a:srgbClr val="000000">
                    <a:alpha val="43137"/>
                  </a:srgbClr>
                </a:outerShdw>
              </a:effectLst>
            </a:rPr>
            <a:t> не </a:t>
          </a:r>
          <a:r>
            <a:rPr lang="ru-RU" sz="2000" b="1" kern="1200" dirty="0" err="1">
              <a:effectLst>
                <a:outerShdw blurRad="38100" dist="38100" dir="2700000" algn="tl">
                  <a:srgbClr val="000000">
                    <a:alpha val="43137"/>
                  </a:srgbClr>
                </a:outerShdw>
              </a:effectLst>
            </a:rPr>
            <a:t>підкорялися</a:t>
          </a:r>
          <a:r>
            <a:rPr lang="ru-RU" sz="2000" b="1" kern="1200" dirty="0">
              <a:effectLst>
                <a:outerShdw blurRad="38100" dist="38100" dir="2700000" algn="tl">
                  <a:srgbClr val="000000">
                    <a:alpha val="43137"/>
                  </a:srgbClr>
                </a:outerShdw>
              </a:effectLst>
            </a:rPr>
            <a:t> Богу, </a:t>
          </a:r>
          <a:r>
            <a:rPr lang="ru-RU" sz="2000" b="1" kern="1200" dirty="0" err="1">
              <a:effectLst>
                <a:outerShdw blurRad="38100" dist="38100" dir="2700000" algn="tl">
                  <a:srgbClr val="000000">
                    <a:alpha val="43137"/>
                  </a:srgbClr>
                </a:outerShdw>
              </a:effectLst>
            </a:rPr>
            <a:t>повинні</a:t>
          </a:r>
          <a:r>
            <a:rPr lang="ru-RU" sz="2000" b="1" kern="1200" dirty="0">
              <a:effectLst>
                <a:outerShdw blurRad="38100" dist="38100" dir="2700000" algn="tl">
                  <a:srgbClr val="000000">
                    <a:alpha val="43137"/>
                  </a:srgbClr>
                </a:outerShdw>
              </a:effectLst>
            </a:rPr>
            <a:t> </a:t>
          </a:r>
          <a:r>
            <a:rPr lang="ru-RU" sz="2000" b="1" kern="1200" dirty="0" err="1">
              <a:effectLst>
                <a:outerShdw blurRad="38100" dist="38100" dir="2700000" algn="tl">
                  <a:srgbClr val="000000">
                    <a:alpha val="43137"/>
                  </a:srgbClr>
                </a:outerShdw>
              </a:effectLst>
            </a:rPr>
            <a:t>були</a:t>
          </a:r>
          <a:r>
            <a:rPr lang="ru-RU" sz="2000" b="1" kern="1200" dirty="0">
              <a:effectLst>
                <a:outerShdw blurRad="38100" dist="38100" dir="2700000" algn="tl">
                  <a:srgbClr val="000000">
                    <a:alpha val="43137"/>
                  </a:srgbClr>
                </a:outerShdw>
              </a:effectLst>
            </a:rPr>
            <a:t> </a:t>
          </a:r>
          <a:r>
            <a:rPr lang="ru-RU" sz="2000" b="1" kern="1200" dirty="0" err="1">
              <a:effectLst>
                <a:outerShdw blurRad="38100" dist="38100" dir="2700000" algn="tl">
                  <a:srgbClr val="000000">
                    <a:alpha val="43137"/>
                  </a:srgbClr>
                </a:outerShdw>
              </a:effectLst>
            </a:rPr>
            <a:t>померти</a:t>
          </a:r>
          <a:r>
            <a:rPr lang="ru-RU" sz="2000" b="1" kern="1200" dirty="0">
              <a:effectLst>
                <a:outerShdw blurRad="38100" dist="38100" dir="2700000" algn="tl">
                  <a:srgbClr val="000000">
                    <a:alpha val="43137"/>
                  </a:srgbClr>
                </a:outerShdw>
              </a:effectLst>
            </a:rPr>
            <a:t> (</a:t>
          </a:r>
          <a:r>
            <a:rPr lang="ru-RU" sz="2000" b="1" kern="1200" dirty="0" err="1">
              <a:effectLst>
                <a:outerShdw blurRad="38100" dist="38100" dir="2700000" algn="tl">
                  <a:srgbClr val="000000">
                    <a:alpha val="43137"/>
                  </a:srgbClr>
                </a:outerShdw>
              </a:effectLst>
            </a:rPr>
            <a:t>наприклад</a:t>
          </a:r>
          <a:r>
            <a:rPr lang="ru-RU" sz="2000" b="1" kern="1200" dirty="0">
              <a:effectLst>
                <a:outerShdw blurRad="38100" dist="38100" dir="2700000" algn="tl">
                  <a:srgbClr val="000000">
                    <a:alpha val="43137"/>
                  </a:srgbClr>
                </a:outerShdw>
              </a:effectLst>
            </a:rPr>
            <a:t>, Ахан).</a:t>
          </a:r>
          <a:endParaRPr lang="uk-UA" sz="2000" b="1" kern="1200" dirty="0">
            <a:effectLst>
              <a:outerShdw blurRad="38100" dist="38100" dir="2700000" algn="tl">
                <a:srgbClr val="000000">
                  <a:alpha val="43137"/>
                </a:srgbClr>
              </a:outerShdw>
            </a:effectLst>
          </a:endParaRPr>
        </a:p>
        <a:p>
          <a:pPr marL="0" lvl="0" indent="0" algn="ctr" defTabSz="889000">
            <a:lnSpc>
              <a:spcPct val="90000"/>
            </a:lnSpc>
            <a:spcBef>
              <a:spcPct val="0"/>
            </a:spcBef>
            <a:spcAft>
              <a:spcPct val="35000"/>
            </a:spcAft>
            <a:buNone/>
          </a:pPr>
          <a:endParaRPr lang="es-ES" sz="2000" kern="1200" dirty="0">
            <a:effectLst>
              <a:outerShdw blurRad="38100" dist="38100" dir="2700000" algn="tl">
                <a:srgbClr val="000000">
                  <a:alpha val="43137"/>
                </a:srgbClr>
              </a:outerShdw>
            </a:effectLst>
          </a:endParaRPr>
        </a:p>
      </dsp:txBody>
      <dsp:txXfrm>
        <a:off x="2" y="1770130"/>
        <a:ext cx="3245561" cy="1513752"/>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0FCAE-4238-45F0-BA7E-625D530A3F72}" type="datetimeFigureOut">
              <a:rPr lang="es-ES" smtClean="0"/>
              <a:t>12/10/2025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10ECE3-9DDC-426C-BE52-EEFB55A6A241}" type="slidenum">
              <a:rPr lang="es-ES" smtClean="0"/>
              <a:t>‹Nº›</a:t>
            </a:fld>
            <a:endParaRPr lang="es-ES"/>
          </a:p>
        </p:txBody>
      </p:sp>
    </p:spTree>
    <p:extLst>
      <p:ext uri="{BB962C8B-B14F-4D97-AF65-F5344CB8AC3E}">
        <p14:creationId xmlns:p14="http://schemas.microsoft.com/office/powerpoint/2010/main" val="2045104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85A58-AB5A-888B-9610-DEFCC781CAA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52E4C23-9735-93A4-5B3F-3540EC08EB5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B210B86-2DD0-1526-7C7C-21C18A48D53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1BE1A08E-17D8-4C5B-97F0-2C80571C2F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20BFE-FB92-412C-968E-547767D88FA2}"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4529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F310ECE3-9DDC-426C-BE52-EEFB55A6A241}" type="slidenum">
              <a:rPr lang="es-ES" smtClean="0"/>
              <a:t>4</a:t>
            </a:fld>
            <a:endParaRPr lang="es-ES"/>
          </a:p>
        </p:txBody>
      </p:sp>
    </p:spTree>
    <p:extLst>
      <p:ext uri="{BB962C8B-B14F-4D97-AF65-F5344CB8AC3E}">
        <p14:creationId xmlns:p14="http://schemas.microsoft.com/office/powerpoint/2010/main" val="2229801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0A3937-C155-F926-6E99-9E4DF3F97F0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414AAEA-353E-5823-6220-E831C2CDEA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FFB6B10-D190-3463-1E16-8FB55C2A9632}"/>
              </a:ext>
            </a:extLst>
          </p:cNvPr>
          <p:cNvSpPr>
            <a:spLocks noGrp="1"/>
          </p:cNvSpPr>
          <p:nvPr>
            <p:ph type="dt" sz="half" idx="10"/>
          </p:nvPr>
        </p:nvSpPr>
        <p:spPr/>
        <p:txBody>
          <a:bodyPr/>
          <a:lstStyle/>
          <a:p>
            <a:fld id="{65C4432A-7186-4879-A084-736CB60F48A3}" type="datetimeFigureOut">
              <a:rPr lang="es-ES" smtClean="0"/>
              <a:t>12/10/2025</a:t>
            </a:fld>
            <a:endParaRPr lang="es-ES"/>
          </a:p>
        </p:txBody>
      </p:sp>
      <p:sp>
        <p:nvSpPr>
          <p:cNvPr id="5" name="Marcador de pie de página 4">
            <a:extLst>
              <a:ext uri="{FF2B5EF4-FFF2-40B4-BE49-F238E27FC236}">
                <a16:creationId xmlns:a16="http://schemas.microsoft.com/office/drawing/2014/main" id="{925CE2E0-2140-560C-F0D7-8401D43A712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597352-8207-9BBE-CFBC-F21D05531CCE}"/>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275768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5C1E73-39EB-20B6-A66D-9E833AB88B3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6899ECF-D331-E569-EDD5-D6E29998918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CD5B3E1-FDD4-B360-7F76-FF7162FAB18C}"/>
              </a:ext>
            </a:extLst>
          </p:cNvPr>
          <p:cNvSpPr>
            <a:spLocks noGrp="1"/>
          </p:cNvSpPr>
          <p:nvPr>
            <p:ph type="dt" sz="half" idx="10"/>
          </p:nvPr>
        </p:nvSpPr>
        <p:spPr/>
        <p:txBody>
          <a:bodyPr/>
          <a:lstStyle/>
          <a:p>
            <a:fld id="{65C4432A-7186-4879-A084-736CB60F48A3}" type="datetimeFigureOut">
              <a:rPr lang="es-ES" smtClean="0"/>
              <a:t>12/10/2025</a:t>
            </a:fld>
            <a:endParaRPr lang="es-ES"/>
          </a:p>
        </p:txBody>
      </p:sp>
      <p:sp>
        <p:nvSpPr>
          <p:cNvPr id="5" name="Marcador de pie de página 4">
            <a:extLst>
              <a:ext uri="{FF2B5EF4-FFF2-40B4-BE49-F238E27FC236}">
                <a16:creationId xmlns:a16="http://schemas.microsoft.com/office/drawing/2014/main" id="{205A1B13-4640-31A8-B199-B7C8FD1C78A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8169F13-B872-2E76-82C6-EF0A47BF3209}"/>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86824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B79DF2A-8464-D3B0-52C0-F30A166CA1B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4D537F8-0488-F346-F6A0-A3083046BB7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E1F73FB-19AF-E0ED-B141-0C9C0D004D59}"/>
              </a:ext>
            </a:extLst>
          </p:cNvPr>
          <p:cNvSpPr>
            <a:spLocks noGrp="1"/>
          </p:cNvSpPr>
          <p:nvPr>
            <p:ph type="dt" sz="half" idx="10"/>
          </p:nvPr>
        </p:nvSpPr>
        <p:spPr/>
        <p:txBody>
          <a:bodyPr/>
          <a:lstStyle/>
          <a:p>
            <a:fld id="{65C4432A-7186-4879-A084-736CB60F48A3}" type="datetimeFigureOut">
              <a:rPr lang="es-ES" smtClean="0"/>
              <a:t>12/10/2025</a:t>
            </a:fld>
            <a:endParaRPr lang="es-ES"/>
          </a:p>
        </p:txBody>
      </p:sp>
      <p:sp>
        <p:nvSpPr>
          <p:cNvPr id="5" name="Marcador de pie de página 4">
            <a:extLst>
              <a:ext uri="{FF2B5EF4-FFF2-40B4-BE49-F238E27FC236}">
                <a16:creationId xmlns:a16="http://schemas.microsoft.com/office/drawing/2014/main" id="{0925111B-7F1B-3687-32D1-DF19A382F8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0A95DA-F953-D0C5-136D-C88FF6907794}"/>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318781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12/10/2025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1968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12/10/2025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5197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12/10/2025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4703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12/10/2025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29585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12/10/2025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8945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12/10/2025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2885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12/10/2025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994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12/10/2025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2533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F2C1E-540C-7092-DA03-E35E9B5EC4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61844D-71FC-F7CE-91FF-C303E52F179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3219B5F-614E-3BEC-FE5A-E3E9D65808D6}"/>
              </a:ext>
            </a:extLst>
          </p:cNvPr>
          <p:cNvSpPr>
            <a:spLocks noGrp="1"/>
          </p:cNvSpPr>
          <p:nvPr>
            <p:ph type="dt" sz="half" idx="10"/>
          </p:nvPr>
        </p:nvSpPr>
        <p:spPr/>
        <p:txBody>
          <a:bodyPr/>
          <a:lstStyle/>
          <a:p>
            <a:fld id="{65C4432A-7186-4879-A084-736CB60F48A3}" type="datetimeFigureOut">
              <a:rPr lang="es-ES" smtClean="0"/>
              <a:t>12/10/2025</a:t>
            </a:fld>
            <a:endParaRPr lang="es-ES"/>
          </a:p>
        </p:txBody>
      </p:sp>
      <p:sp>
        <p:nvSpPr>
          <p:cNvPr id="5" name="Marcador de pie de página 4">
            <a:extLst>
              <a:ext uri="{FF2B5EF4-FFF2-40B4-BE49-F238E27FC236}">
                <a16:creationId xmlns:a16="http://schemas.microsoft.com/office/drawing/2014/main" id="{1466CA47-678A-D51E-C8B0-8BD59302AB1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F089C06-A0A7-AF1E-4E72-8B41CF417C8B}"/>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274154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12/10/2025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0231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12/10/2025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8216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12/10/2025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3236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DAF338-F40C-D320-A6E3-AACC1312D28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7A15E39-F963-8C8A-C15D-89C7B5604A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CF0B8F8-8667-43EA-EC75-0D6C6F43EB50}"/>
              </a:ext>
            </a:extLst>
          </p:cNvPr>
          <p:cNvSpPr>
            <a:spLocks noGrp="1"/>
          </p:cNvSpPr>
          <p:nvPr>
            <p:ph type="dt" sz="half" idx="10"/>
          </p:nvPr>
        </p:nvSpPr>
        <p:spPr/>
        <p:txBody>
          <a:bodyPr/>
          <a:lstStyle/>
          <a:p>
            <a:fld id="{65C4432A-7186-4879-A084-736CB60F48A3}" type="datetimeFigureOut">
              <a:rPr lang="es-ES" smtClean="0"/>
              <a:t>12/10/2025</a:t>
            </a:fld>
            <a:endParaRPr lang="es-ES"/>
          </a:p>
        </p:txBody>
      </p:sp>
      <p:sp>
        <p:nvSpPr>
          <p:cNvPr id="5" name="Marcador de pie de página 4">
            <a:extLst>
              <a:ext uri="{FF2B5EF4-FFF2-40B4-BE49-F238E27FC236}">
                <a16:creationId xmlns:a16="http://schemas.microsoft.com/office/drawing/2014/main" id="{C410A15E-D88F-87AC-3087-62FE318DB00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B17323-B689-266C-A54A-2ACDD32586A0}"/>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394646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0511C8-44BA-BA63-325F-054F5759756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6D5EE9D-A7BF-7539-01F5-49EFC926044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29772D2-7996-5CFD-1338-D94C60ADE30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512F3B1-1242-0316-B584-65E83671CAA1}"/>
              </a:ext>
            </a:extLst>
          </p:cNvPr>
          <p:cNvSpPr>
            <a:spLocks noGrp="1"/>
          </p:cNvSpPr>
          <p:nvPr>
            <p:ph type="dt" sz="half" idx="10"/>
          </p:nvPr>
        </p:nvSpPr>
        <p:spPr/>
        <p:txBody>
          <a:bodyPr/>
          <a:lstStyle/>
          <a:p>
            <a:fld id="{65C4432A-7186-4879-A084-736CB60F48A3}" type="datetimeFigureOut">
              <a:rPr lang="es-ES" smtClean="0"/>
              <a:t>12/10/2025</a:t>
            </a:fld>
            <a:endParaRPr lang="es-ES"/>
          </a:p>
        </p:txBody>
      </p:sp>
      <p:sp>
        <p:nvSpPr>
          <p:cNvPr id="6" name="Marcador de pie de página 5">
            <a:extLst>
              <a:ext uri="{FF2B5EF4-FFF2-40B4-BE49-F238E27FC236}">
                <a16:creationId xmlns:a16="http://schemas.microsoft.com/office/drawing/2014/main" id="{E511A4A0-F39D-D181-E8CF-E80D66F739C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AC58479-A836-FFF8-3918-2C46E70C95EC}"/>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100211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57FAEB-3A49-AB90-6E88-8F9E22CFF5D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751DE35-E681-2C79-956A-31E72BB80C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6C961AB-291F-8DE5-4930-49873CCB943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CED47AF-5261-9F44-155C-839B76D225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4E1C5ED-6EC6-1F51-B7B4-D4319B26F2A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BE2451-FDC6-8D55-55A5-0EA1A9014973}"/>
              </a:ext>
            </a:extLst>
          </p:cNvPr>
          <p:cNvSpPr>
            <a:spLocks noGrp="1"/>
          </p:cNvSpPr>
          <p:nvPr>
            <p:ph type="dt" sz="half" idx="10"/>
          </p:nvPr>
        </p:nvSpPr>
        <p:spPr/>
        <p:txBody>
          <a:bodyPr/>
          <a:lstStyle/>
          <a:p>
            <a:fld id="{65C4432A-7186-4879-A084-736CB60F48A3}" type="datetimeFigureOut">
              <a:rPr lang="es-ES" smtClean="0"/>
              <a:t>12/10/2025</a:t>
            </a:fld>
            <a:endParaRPr lang="es-ES"/>
          </a:p>
        </p:txBody>
      </p:sp>
      <p:sp>
        <p:nvSpPr>
          <p:cNvPr id="8" name="Marcador de pie de página 7">
            <a:extLst>
              <a:ext uri="{FF2B5EF4-FFF2-40B4-BE49-F238E27FC236}">
                <a16:creationId xmlns:a16="http://schemas.microsoft.com/office/drawing/2014/main" id="{6B64A53B-26B6-4FC8-9FD1-38D3C468D01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C55B8CD-077D-C16B-3A7A-D6D08BEB5C6E}"/>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191538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2127FC-ADD8-5DB9-1BE1-98A139F3891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F861AAF-665C-B31B-27D1-E9AFDB081C53}"/>
              </a:ext>
            </a:extLst>
          </p:cNvPr>
          <p:cNvSpPr>
            <a:spLocks noGrp="1"/>
          </p:cNvSpPr>
          <p:nvPr>
            <p:ph type="dt" sz="half" idx="10"/>
          </p:nvPr>
        </p:nvSpPr>
        <p:spPr/>
        <p:txBody>
          <a:bodyPr/>
          <a:lstStyle/>
          <a:p>
            <a:fld id="{65C4432A-7186-4879-A084-736CB60F48A3}" type="datetimeFigureOut">
              <a:rPr lang="es-ES" smtClean="0"/>
              <a:t>12/10/2025</a:t>
            </a:fld>
            <a:endParaRPr lang="es-ES"/>
          </a:p>
        </p:txBody>
      </p:sp>
      <p:sp>
        <p:nvSpPr>
          <p:cNvPr id="4" name="Marcador de pie de página 3">
            <a:extLst>
              <a:ext uri="{FF2B5EF4-FFF2-40B4-BE49-F238E27FC236}">
                <a16:creationId xmlns:a16="http://schemas.microsoft.com/office/drawing/2014/main" id="{9BA19FEF-7483-3143-B3BC-6C81986C9DB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2B76B13-279B-6340-E3D1-B17749FF6B46}"/>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383815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215AE7D-64D9-1B2D-77CE-0F45CB5563CF}"/>
              </a:ext>
            </a:extLst>
          </p:cNvPr>
          <p:cNvSpPr>
            <a:spLocks noGrp="1"/>
          </p:cNvSpPr>
          <p:nvPr>
            <p:ph type="dt" sz="half" idx="10"/>
          </p:nvPr>
        </p:nvSpPr>
        <p:spPr/>
        <p:txBody>
          <a:bodyPr/>
          <a:lstStyle/>
          <a:p>
            <a:fld id="{65C4432A-7186-4879-A084-736CB60F48A3}" type="datetimeFigureOut">
              <a:rPr lang="es-ES" smtClean="0"/>
              <a:t>12/10/2025</a:t>
            </a:fld>
            <a:endParaRPr lang="es-ES"/>
          </a:p>
        </p:txBody>
      </p:sp>
      <p:sp>
        <p:nvSpPr>
          <p:cNvPr id="3" name="Marcador de pie de página 2">
            <a:extLst>
              <a:ext uri="{FF2B5EF4-FFF2-40B4-BE49-F238E27FC236}">
                <a16:creationId xmlns:a16="http://schemas.microsoft.com/office/drawing/2014/main" id="{EBB902AF-2B69-99BF-2042-FB7509B6F51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C25650C-60A4-37EB-5E4C-F376015B48F1}"/>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198762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C7F831-4A1D-8FC3-8E51-B668714797E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7A7419B-88D4-90DB-6876-154F8EAD1D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2873B70-B7F7-1983-8C0D-446170031E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BC788EA-9184-ACE9-4355-C5F33649A25F}"/>
              </a:ext>
            </a:extLst>
          </p:cNvPr>
          <p:cNvSpPr>
            <a:spLocks noGrp="1"/>
          </p:cNvSpPr>
          <p:nvPr>
            <p:ph type="dt" sz="half" idx="10"/>
          </p:nvPr>
        </p:nvSpPr>
        <p:spPr/>
        <p:txBody>
          <a:bodyPr/>
          <a:lstStyle/>
          <a:p>
            <a:fld id="{65C4432A-7186-4879-A084-736CB60F48A3}" type="datetimeFigureOut">
              <a:rPr lang="es-ES" smtClean="0"/>
              <a:t>12/10/2025</a:t>
            </a:fld>
            <a:endParaRPr lang="es-ES"/>
          </a:p>
        </p:txBody>
      </p:sp>
      <p:sp>
        <p:nvSpPr>
          <p:cNvPr id="6" name="Marcador de pie de página 5">
            <a:extLst>
              <a:ext uri="{FF2B5EF4-FFF2-40B4-BE49-F238E27FC236}">
                <a16:creationId xmlns:a16="http://schemas.microsoft.com/office/drawing/2014/main" id="{277CEE82-01C1-FC67-E948-FEFCB9BC3D1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AAEEC07-18D5-2CBC-5B1F-9EF32B2B568B}"/>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240008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C9DF38-9B3B-D4E0-230D-71C8F3BA64B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67B86A8-2EC4-6971-A788-4BCAA09654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BD5FE35-E496-51C7-5A06-99D58622FE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89E5235-8AD6-3C43-2D87-5BF605A58DD8}"/>
              </a:ext>
            </a:extLst>
          </p:cNvPr>
          <p:cNvSpPr>
            <a:spLocks noGrp="1"/>
          </p:cNvSpPr>
          <p:nvPr>
            <p:ph type="dt" sz="half" idx="10"/>
          </p:nvPr>
        </p:nvSpPr>
        <p:spPr/>
        <p:txBody>
          <a:bodyPr/>
          <a:lstStyle/>
          <a:p>
            <a:fld id="{65C4432A-7186-4879-A084-736CB60F48A3}" type="datetimeFigureOut">
              <a:rPr lang="es-ES" smtClean="0"/>
              <a:t>12/10/2025</a:t>
            </a:fld>
            <a:endParaRPr lang="es-ES"/>
          </a:p>
        </p:txBody>
      </p:sp>
      <p:sp>
        <p:nvSpPr>
          <p:cNvPr id="6" name="Marcador de pie de página 5">
            <a:extLst>
              <a:ext uri="{FF2B5EF4-FFF2-40B4-BE49-F238E27FC236}">
                <a16:creationId xmlns:a16="http://schemas.microsoft.com/office/drawing/2014/main" id="{967C0242-2B19-D4D7-81B3-95599BAAF8B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34BE4D1-BF11-5B11-BE7F-CC55E3D640EB}"/>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416443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12AA7AD-2734-AF86-8A96-D5998D84B3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DA2C2E7-384B-60A8-5F09-FEBEB68A9D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2FA628C-3CBA-53CB-5DF5-218CB40DD2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C4432A-7186-4879-A084-736CB60F48A3}" type="datetimeFigureOut">
              <a:rPr lang="es-ES" smtClean="0"/>
              <a:t>12/10/2025</a:t>
            </a:fld>
            <a:endParaRPr lang="es-ES"/>
          </a:p>
        </p:txBody>
      </p:sp>
      <p:sp>
        <p:nvSpPr>
          <p:cNvPr id="5" name="Marcador de pie de página 4">
            <a:extLst>
              <a:ext uri="{FF2B5EF4-FFF2-40B4-BE49-F238E27FC236}">
                <a16:creationId xmlns:a16="http://schemas.microsoft.com/office/drawing/2014/main" id="{55ED2299-4E24-5A43-42CD-2FA31FFFD5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00B3E87B-222C-30B0-52B9-CF9AC172AD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A3C5EC8-985F-493E-8E89-BDF38E32BEA5}" type="slidenum">
              <a:rPr lang="es-ES" smtClean="0"/>
              <a:t>‹Nº›</a:t>
            </a:fld>
            <a:endParaRPr lang="es-ES"/>
          </a:p>
        </p:txBody>
      </p:sp>
    </p:spTree>
    <p:extLst>
      <p:ext uri="{BB962C8B-B14F-4D97-AF65-F5344CB8AC3E}">
        <p14:creationId xmlns:p14="http://schemas.microsoft.com/office/powerpoint/2010/main" val="1490129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12/10/2025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162080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4.jpg"/><Relationship Id="rId7" Type="http://schemas.openxmlformats.org/officeDocument/2006/relationships/diagramQuickStyle" Target="../diagrams/quickStyle2.xml"/><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5.jp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1.jpe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20.jpeg"/><Relationship Id="rId5" Type="http://schemas.openxmlformats.org/officeDocument/2006/relationships/diagramQuickStyle" Target="../diagrams/quickStyle3.xml"/><Relationship Id="rId10" Type="http://schemas.openxmlformats.org/officeDocument/2006/relationships/image" Target="../media/image19.jpg"/><Relationship Id="rId4" Type="http://schemas.openxmlformats.org/officeDocument/2006/relationships/diagramLayout" Target="../diagrams/layout3.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6C3C31C-0044-B975-5D83-C3D7B0C5F731}"/>
              </a:ext>
            </a:extLst>
          </p:cNvPr>
          <p:cNvSpPr txBox="1"/>
          <p:nvPr/>
        </p:nvSpPr>
        <p:spPr>
          <a:xfrm>
            <a:off x="6534150" y="263694"/>
            <a:ext cx="4724401" cy="1754326"/>
          </a:xfrm>
          <a:prstGeom prst="rect">
            <a:avLst/>
          </a:prstGeom>
          <a:noFill/>
        </p:spPr>
        <p:txBody>
          <a:bodyPr wrap="square" rtlCol="0">
            <a:spAutoFit/>
            <a:scene3d>
              <a:camera prst="orthographicFront"/>
              <a:lightRig rig="brightRoom" dir="t"/>
            </a:scene3d>
            <a:sp3d extrusionH="57150">
              <a:bevelT w="69850" h="38100" prst="cross"/>
            </a:sp3d>
          </a:bodyPr>
          <a:lstStyle/>
          <a:p>
            <a:pPr algn="ctr"/>
            <a:r>
              <a:rPr lang="uk-UA" sz="5400" b="1" dirty="0">
                <a:ln w="12700">
                  <a:solidFill>
                    <a:schemeClr val="accent2">
                      <a:lumMod val="50000"/>
                    </a:schemeClr>
                  </a:solidFill>
                  <a:prstDash val="solid"/>
                </a:ln>
                <a:solidFill>
                  <a:srgbClr val="E17A4B"/>
                </a:solidFill>
                <a:effectLst>
                  <a:outerShdw dist="38100" dir="2640000" algn="bl" rotWithShape="0">
                    <a:schemeClr val="accent2">
                      <a:lumMod val="50000"/>
                    </a:schemeClr>
                  </a:outerShdw>
                </a:effectLst>
              </a:rPr>
              <a:t>БОГ ВОЮЄ ЗА ВАС</a:t>
            </a:r>
          </a:p>
        </p:txBody>
      </p:sp>
      <p:sp>
        <p:nvSpPr>
          <p:cNvPr id="5" name="CuadroTexto 4">
            <a:extLst>
              <a:ext uri="{FF2B5EF4-FFF2-40B4-BE49-F238E27FC236}">
                <a16:creationId xmlns:a16="http://schemas.microsoft.com/office/drawing/2014/main" id="{A83F102F-C706-09F1-2B1C-F5EEF4B0E39F}"/>
              </a:ext>
            </a:extLst>
          </p:cNvPr>
          <p:cNvSpPr txBox="1"/>
          <p:nvPr/>
        </p:nvSpPr>
        <p:spPr>
          <a:xfrm>
            <a:off x="114300" y="5646152"/>
            <a:ext cx="1781175" cy="584775"/>
          </a:xfrm>
          <a:prstGeom prst="rect">
            <a:avLst/>
          </a:prstGeom>
          <a:noFill/>
        </p:spPr>
        <p:txBody>
          <a:bodyPr wrap="square" rtlCol="0">
            <a:spAutoFit/>
          </a:bodyPr>
          <a:lstStyle/>
          <a:p>
            <a:pPr algn="ctr"/>
            <a:r>
              <a:rPr lang="uk-UA" sz="1600" b="1" dirty="0">
                <a:solidFill>
                  <a:srgbClr val="7B4F3D"/>
                </a:solidFill>
              </a:rPr>
              <a:t>Урок</a:t>
            </a:r>
            <a:r>
              <a:rPr lang="es-ES" sz="1600" b="1" dirty="0">
                <a:solidFill>
                  <a:srgbClr val="7B4F3D"/>
                </a:solidFill>
              </a:rPr>
              <a:t> 5 </a:t>
            </a:r>
            <a:r>
              <a:rPr lang="uk-UA" sz="1600" b="1" dirty="0">
                <a:solidFill>
                  <a:srgbClr val="7B4F3D"/>
                </a:solidFill>
              </a:rPr>
              <a:t>за </a:t>
            </a:r>
            <a:r>
              <a:rPr lang="es-ES" sz="1600" b="1" dirty="0">
                <a:solidFill>
                  <a:srgbClr val="7B4F3D"/>
                </a:solidFill>
              </a:rPr>
              <a:t>1 </a:t>
            </a:r>
            <a:r>
              <a:rPr lang="uk-UA" sz="1600" b="1" dirty="0">
                <a:solidFill>
                  <a:srgbClr val="7B4F3D"/>
                </a:solidFill>
              </a:rPr>
              <a:t>листопада </a:t>
            </a:r>
            <a:r>
              <a:rPr lang="es-ES" sz="1600" b="1" dirty="0">
                <a:solidFill>
                  <a:srgbClr val="7B4F3D"/>
                </a:solidFill>
              </a:rPr>
              <a:t>2025</a:t>
            </a:r>
          </a:p>
        </p:txBody>
      </p:sp>
    </p:spTree>
    <p:extLst>
      <p:ext uri="{BB962C8B-B14F-4D97-AF65-F5344CB8AC3E}">
        <p14:creationId xmlns:p14="http://schemas.microsoft.com/office/powerpoint/2010/main" val="334393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F2D10-2995-9AD2-0CA0-4B1DE1787EFB}"/>
            </a:ext>
          </a:extLst>
        </p:cNvPr>
        <p:cNvGrpSpPr/>
        <p:nvPr/>
      </p:nvGrpSpPr>
      <p:grpSpPr>
        <a:xfrm>
          <a:off x="0" y="0"/>
          <a:ext cx="0" cy="0"/>
          <a:chOff x="0" y="0"/>
          <a:chExt cx="0" cy="0"/>
        </a:xfrm>
      </p:grpSpPr>
      <p:pic>
        <p:nvPicPr>
          <p:cNvPr id="6" name="Imagen 5" descr="Dibujo de una persona&#10;&#10;El contenido generado por IA puede ser incorrecto.">
            <a:extLst>
              <a:ext uri="{FF2B5EF4-FFF2-40B4-BE49-F238E27FC236}">
                <a16:creationId xmlns:a16="http://schemas.microsoft.com/office/drawing/2014/main" id="{ADC5E98B-0E7B-C7E2-6F7F-02919891168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 name="CuadroTexto 1">
            <a:extLst>
              <a:ext uri="{FF2B5EF4-FFF2-40B4-BE49-F238E27FC236}">
                <a16:creationId xmlns:a16="http://schemas.microsoft.com/office/drawing/2014/main" id="{AE28CB7D-9E9E-0C49-BEC6-5B8118AA85CB}"/>
              </a:ext>
            </a:extLst>
          </p:cNvPr>
          <p:cNvSpPr txBox="1"/>
          <p:nvPr/>
        </p:nvSpPr>
        <p:spPr>
          <a:xfrm>
            <a:off x="142874" y="94119"/>
            <a:ext cx="6334126" cy="3046988"/>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s-ES" sz="3200" b="1" dirty="0">
                <a:ln w="12700" cmpd="sng">
                  <a:noFill/>
                  <a:prstDash val="solid"/>
                </a:ln>
                <a:solidFill>
                  <a:srgbClr val="613E51"/>
                </a:solidFill>
                <a:latin typeface="Comic Sans MS" panose="030F0702030302020204" pitchFamily="66" charset="0"/>
              </a:rPr>
              <a:t>“</a:t>
            </a:r>
            <a:r>
              <a:rPr lang="uk-UA" sz="3200" b="1" dirty="0">
                <a:ln w="12700" cmpd="sng">
                  <a:noFill/>
                  <a:prstDash val="solid"/>
                </a:ln>
                <a:solidFill>
                  <a:srgbClr val="613E51"/>
                </a:solidFill>
                <a:latin typeface="Comic Sans MS" panose="030F0702030302020204" pitchFamily="66" charset="0"/>
              </a:rPr>
              <a:t>Знищив усіх тих царів і завоював їхні землі. Усе це зробив Ісус протягом одного військового походу, оскільки Господь, Бог Ізраїлю, воював за Ізраїль</a:t>
            </a:r>
            <a:endParaRPr kumimoji="0" lang="es-ES" sz="2400" b="1" i="0" u="none" strike="noStrike" kern="1200" cap="none" spc="0" normalizeH="0" baseline="0" noProof="0" dirty="0">
              <a:ln w="12700" cmpd="sng">
                <a:noFill/>
                <a:prstDash val="solid"/>
              </a:ln>
              <a:solidFill>
                <a:srgbClr val="613E51"/>
              </a:solidFill>
              <a:effectLst/>
              <a:uLnTx/>
              <a:uFillTx/>
              <a:latin typeface="Comic Sans MS" panose="030F0702030302020204" pitchFamily="66" charset="0"/>
              <a:ea typeface="+mn-ea"/>
              <a:cs typeface="+mn-cs"/>
            </a:endParaRPr>
          </a:p>
        </p:txBody>
      </p:sp>
      <p:sp>
        <p:nvSpPr>
          <p:cNvPr id="4" name="CuadroTexto 3">
            <a:extLst>
              <a:ext uri="{FF2B5EF4-FFF2-40B4-BE49-F238E27FC236}">
                <a16:creationId xmlns:a16="http://schemas.microsoft.com/office/drawing/2014/main" id="{07EE901E-494A-3B52-8411-2B6A4BDFE3DA}"/>
              </a:ext>
            </a:extLst>
          </p:cNvPr>
          <p:cNvSpPr txBox="1"/>
          <p:nvPr/>
        </p:nvSpPr>
        <p:spPr>
          <a:xfrm>
            <a:off x="228599" y="3716894"/>
            <a:ext cx="2362200" cy="461665"/>
          </a:xfrm>
          <a:prstGeom prst="rect">
            <a:avLst/>
          </a:prstGeom>
          <a:noFill/>
        </p:spPr>
        <p:txBody>
          <a:bodyPr wrap="square">
            <a:spAutoFit/>
            <a:scene3d>
              <a:camera prst="orthographicFront"/>
              <a:lightRig rig="threePt" dir="t"/>
            </a:scene3d>
            <a:sp3d extrusionH="57150">
              <a:bevelT w="38100" h="38100"/>
            </a:sp3d>
          </a:bodyPr>
          <a:lstStyle/>
          <a:p>
            <a:r>
              <a:rPr lang="uk-UA" sz="2400" b="1" dirty="0">
                <a:ln w="12700" cmpd="sng">
                  <a:noFill/>
                  <a:prstDash val="solid"/>
                </a:ln>
                <a:solidFill>
                  <a:srgbClr val="613E51"/>
                </a:solidFill>
                <a:latin typeface="Comic Sans MS" panose="030F0702030302020204" pitchFamily="66" charset="0"/>
              </a:rPr>
              <a:t>І. </a:t>
            </a:r>
            <a:r>
              <a:rPr lang="uk-UA" sz="2400" b="1" dirty="0" err="1">
                <a:ln w="12700" cmpd="sng">
                  <a:noFill/>
                  <a:prstDash val="solid"/>
                </a:ln>
                <a:solidFill>
                  <a:srgbClr val="613E51"/>
                </a:solidFill>
                <a:latin typeface="Comic Sans MS" panose="030F0702030302020204" pitchFamily="66" charset="0"/>
              </a:rPr>
              <a:t>Нав</a:t>
            </a:r>
            <a:r>
              <a:rPr lang="uk-UA" sz="2400" b="1" dirty="0">
                <a:ln w="12700" cmpd="sng">
                  <a:noFill/>
                  <a:prstDash val="solid"/>
                </a:ln>
                <a:solidFill>
                  <a:srgbClr val="613E51"/>
                </a:solidFill>
                <a:latin typeface="Comic Sans MS" panose="030F0702030302020204" pitchFamily="66" charset="0"/>
              </a:rPr>
              <a:t>.</a:t>
            </a:r>
            <a:r>
              <a:rPr lang="es-ES" sz="2400" b="1" dirty="0">
                <a:ln w="12700" cmpd="sng">
                  <a:noFill/>
                  <a:prstDash val="solid"/>
                </a:ln>
                <a:solidFill>
                  <a:srgbClr val="613E51"/>
                </a:solidFill>
                <a:latin typeface="Comic Sans MS" panose="030F0702030302020204" pitchFamily="66" charset="0"/>
              </a:rPr>
              <a:t> 10:42</a:t>
            </a:r>
            <a:endParaRPr lang="es-ES" sz="2400" dirty="0">
              <a:solidFill>
                <a:srgbClr val="613E51"/>
              </a:solidFill>
            </a:endParaRPr>
          </a:p>
        </p:txBody>
      </p:sp>
    </p:spTree>
    <p:extLst>
      <p:ext uri="{BB962C8B-B14F-4D97-AF65-F5344CB8AC3E}">
        <p14:creationId xmlns:p14="http://schemas.microsoft.com/office/powerpoint/2010/main" val="216433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109272F-47F5-D972-CEEA-887DC22843E1}"/>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D2EA4760-494A-FB7C-9486-1330D64D03A0}"/>
              </a:ext>
            </a:extLst>
          </p:cNvPr>
          <p:cNvGraphicFramePr/>
          <p:nvPr>
            <p:extLst>
              <p:ext uri="{D42A27DB-BD31-4B8C-83A1-F6EECF244321}">
                <p14:modId xmlns:p14="http://schemas.microsoft.com/office/powerpoint/2010/main" val="1191241545"/>
              </p:ext>
            </p:extLst>
          </p:nvPr>
        </p:nvGraphicFramePr>
        <p:xfrm>
          <a:off x="4495800" y="3867148"/>
          <a:ext cx="7439025" cy="2793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450FD92C-8549-C0FB-E8B0-A87C7227018F}"/>
              </a:ext>
            </a:extLst>
          </p:cNvPr>
          <p:cNvSpPr txBox="1"/>
          <p:nvPr/>
        </p:nvSpPr>
        <p:spPr>
          <a:xfrm>
            <a:off x="409575" y="256475"/>
            <a:ext cx="6800850" cy="707886"/>
          </a:xfrm>
          <a:prstGeom prst="rect">
            <a:avLst/>
          </a:prstGeom>
          <a:noFill/>
        </p:spPr>
        <p:txBody>
          <a:bodyPr wrap="square" rtlCol="0">
            <a:spAutoFit/>
          </a:bodyPr>
          <a:lstStyle/>
          <a:p>
            <a:pPr>
              <a:spcBef>
                <a:spcPts val="600"/>
              </a:spcBef>
            </a:pPr>
            <a:r>
              <a:rPr lang="ru-RU" sz="2000" b="1" dirty="0" err="1"/>
              <a:t>Зрозуміти</a:t>
            </a:r>
            <a:r>
              <a:rPr lang="ru-RU" sz="2000" b="1" dirty="0"/>
              <a:t> </a:t>
            </a:r>
            <a:r>
              <a:rPr lang="ru-RU" sz="2000" b="1" dirty="0" err="1"/>
              <a:t>війну</a:t>
            </a:r>
            <a:r>
              <a:rPr lang="ru-RU" sz="2000" b="1" dirty="0"/>
              <a:t>, яка привела </a:t>
            </a:r>
            <a:r>
              <a:rPr lang="ru-RU" sz="2000" b="1" dirty="0" err="1"/>
              <a:t>Ізраїль</a:t>
            </a:r>
            <a:r>
              <a:rPr lang="ru-RU" sz="2000" b="1" dirty="0"/>
              <a:t> до </a:t>
            </a:r>
            <a:r>
              <a:rPr lang="ru-RU" sz="2000" b="1" dirty="0" err="1"/>
              <a:t>захоплення</a:t>
            </a:r>
            <a:r>
              <a:rPr lang="ru-RU" sz="2000" b="1" dirty="0"/>
              <a:t> </a:t>
            </a:r>
            <a:r>
              <a:rPr lang="ru-RU" sz="2000" b="1" dirty="0" err="1"/>
              <a:t>землі</a:t>
            </a:r>
            <a:r>
              <a:rPr lang="ru-RU" sz="2000" b="1" dirty="0"/>
              <a:t> Ханаан, не так просто.</a:t>
            </a:r>
          </a:p>
        </p:txBody>
      </p:sp>
      <p:pic>
        <p:nvPicPr>
          <p:cNvPr id="7" name="Imagen 6" descr="Un grupo de personas en un barco&#10;&#10;El contenido generado por IA puede ser incorrecto.">
            <a:extLst>
              <a:ext uri="{FF2B5EF4-FFF2-40B4-BE49-F238E27FC236}">
                <a16:creationId xmlns:a16="http://schemas.microsoft.com/office/drawing/2014/main" id="{FC98AD17-9172-1F8C-A168-632DD206AFD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527925" y="238125"/>
            <a:ext cx="4406900" cy="3305175"/>
          </a:xfrm>
          <a:prstGeom prst="round2DiagRect">
            <a:avLst>
              <a:gd name="adj1" fmla="val 16667"/>
              <a:gd name="adj2" fmla="val 0"/>
            </a:avLst>
          </a:prstGeom>
          <a:ln w="88900" cap="sq">
            <a:solidFill>
              <a:srgbClr val="AB193E"/>
            </a:solidFill>
            <a:miter lim="800000"/>
          </a:ln>
          <a:effectLst>
            <a:outerShdw blurRad="254000" algn="tl" rotWithShape="0">
              <a:srgbClr val="000000">
                <a:alpha val="43000"/>
              </a:srgbClr>
            </a:outerShdw>
          </a:effectLst>
        </p:spPr>
      </p:pic>
      <p:pic>
        <p:nvPicPr>
          <p:cNvPr id="9" name="Imagen 8" descr="Imagen que contiene grupo, hombre, gente, montar a caballo&#10;&#10;El contenido generado por IA puede ser incorrecto.">
            <a:extLst>
              <a:ext uri="{FF2B5EF4-FFF2-40B4-BE49-F238E27FC236}">
                <a16:creationId xmlns:a16="http://schemas.microsoft.com/office/drawing/2014/main" id="{545442D9-F2C4-4151-F1D8-B668CE01114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57175" y="3867148"/>
            <a:ext cx="3843187" cy="2793206"/>
          </a:xfrm>
          <a:prstGeom prst="round2DiagRect">
            <a:avLst>
              <a:gd name="adj1" fmla="val 0"/>
              <a:gd name="adj2" fmla="val 20801"/>
            </a:avLst>
          </a:prstGeom>
          <a:ln w="88900" cap="sq">
            <a:solidFill>
              <a:srgbClr val="AB193E"/>
            </a:solidFill>
            <a:miter lim="800000"/>
          </a:ln>
          <a:effectLst>
            <a:outerShdw blurRad="254000" algn="tl" rotWithShape="0">
              <a:srgbClr val="000000">
                <a:alpha val="43000"/>
              </a:srgbClr>
            </a:outerShdw>
          </a:effectLst>
        </p:spPr>
      </p:pic>
      <p:sp>
        <p:nvSpPr>
          <p:cNvPr id="5" name="CuadroTexto 4">
            <a:extLst>
              <a:ext uri="{FF2B5EF4-FFF2-40B4-BE49-F238E27FC236}">
                <a16:creationId xmlns:a16="http://schemas.microsoft.com/office/drawing/2014/main" id="{419F85F8-A90E-23BC-3615-B74F86241908}"/>
              </a:ext>
            </a:extLst>
          </p:cNvPr>
          <p:cNvSpPr txBox="1"/>
          <p:nvPr/>
        </p:nvSpPr>
        <p:spPr>
          <a:xfrm>
            <a:off x="409575" y="2349356"/>
            <a:ext cx="6800850" cy="1015663"/>
          </a:xfrm>
          <a:prstGeom prst="rect">
            <a:avLst/>
          </a:prstGeom>
          <a:noFill/>
        </p:spPr>
        <p:txBody>
          <a:bodyPr wrap="square">
            <a:spAutoFit/>
          </a:bodyPr>
          <a:lstStyle/>
          <a:p>
            <a:pPr>
              <a:spcBef>
                <a:spcPts val="600"/>
              </a:spcBef>
            </a:pPr>
            <a:r>
              <a:rPr lang="ru-RU" sz="2000" b="1" dirty="0" err="1"/>
              <a:t>Щоб</a:t>
            </a:r>
            <a:r>
              <a:rPr lang="ru-RU" sz="2000" b="1" dirty="0"/>
              <a:t> </a:t>
            </a:r>
            <a:r>
              <a:rPr lang="ru-RU" sz="2000" b="1" dirty="0" err="1"/>
              <a:t>зрозуміти</a:t>
            </a:r>
            <a:r>
              <a:rPr lang="ru-RU" sz="2000" b="1" dirty="0"/>
              <a:t> </a:t>
            </a:r>
            <a:r>
              <a:rPr lang="ru-RU" sz="2000" b="1" dirty="0" err="1"/>
              <a:t>цю</a:t>
            </a:r>
            <a:r>
              <a:rPr lang="ru-RU" sz="2000" b="1" dirty="0"/>
              <a:t> проблему, ми </a:t>
            </a:r>
            <a:r>
              <a:rPr lang="ru-RU" sz="2000" b="1" dirty="0" err="1"/>
              <a:t>повинні</a:t>
            </a:r>
            <a:r>
              <a:rPr lang="ru-RU" sz="2000" b="1" dirty="0"/>
              <a:t> </a:t>
            </a:r>
            <a:r>
              <a:rPr lang="ru-RU" sz="2000" b="1" dirty="0" err="1"/>
              <a:t>заглибитися</a:t>
            </a:r>
            <a:r>
              <a:rPr lang="ru-RU" sz="2000" b="1" dirty="0"/>
              <a:t> в </a:t>
            </a:r>
            <a:r>
              <a:rPr lang="ru-RU" sz="2000" b="1" dirty="0" err="1"/>
              <a:t>біблійне</a:t>
            </a:r>
            <a:r>
              <a:rPr lang="ru-RU" sz="2000" b="1" dirty="0"/>
              <a:t> </a:t>
            </a:r>
            <a:r>
              <a:rPr lang="ru-RU" sz="2000" b="1" dirty="0" err="1"/>
              <a:t>поняття</a:t>
            </a:r>
            <a:r>
              <a:rPr lang="ru-RU" sz="2000" b="1" dirty="0"/>
              <a:t> </a:t>
            </a:r>
            <a:r>
              <a:rPr lang="ru-RU" sz="2000" b="1" dirty="0" err="1"/>
              <a:t>війни</a:t>
            </a:r>
            <a:r>
              <a:rPr lang="ru-RU" sz="2000" b="1" dirty="0"/>
              <a:t> та </a:t>
            </a:r>
            <a:r>
              <a:rPr lang="ru-RU" sz="2000" b="1" dirty="0" err="1"/>
              <a:t>моральні</a:t>
            </a:r>
            <a:r>
              <a:rPr lang="ru-RU" sz="2000" b="1" dirty="0"/>
              <a:t> </a:t>
            </a:r>
            <a:r>
              <a:rPr lang="ru-RU" sz="2000" b="1" dirty="0" err="1"/>
              <a:t>цінності</a:t>
            </a:r>
            <a:r>
              <a:rPr lang="ru-RU" sz="2000" b="1" dirty="0"/>
              <a:t>, </a:t>
            </a:r>
            <a:r>
              <a:rPr lang="ru-RU" sz="2000" b="1" dirty="0" err="1"/>
              <a:t>які</a:t>
            </a:r>
            <a:r>
              <a:rPr lang="ru-RU" sz="2000" b="1" dirty="0"/>
              <a:t> </a:t>
            </a:r>
            <a:r>
              <a:rPr lang="ru-RU" sz="2000" b="1" dirty="0" err="1"/>
              <a:t>були</a:t>
            </a:r>
            <a:r>
              <a:rPr lang="ru-RU" sz="2000" b="1" dirty="0"/>
              <a:t> в </a:t>
            </a:r>
            <a:r>
              <a:rPr lang="ru-RU" sz="2000" b="1" dirty="0" err="1"/>
              <a:t>грі</a:t>
            </a:r>
            <a:r>
              <a:rPr lang="ru-RU" sz="2000" b="1" dirty="0"/>
              <a:t> в </a:t>
            </a:r>
            <a:r>
              <a:rPr lang="ru-RU" sz="2000" b="1" dirty="0" err="1"/>
              <a:t>цей</a:t>
            </a:r>
            <a:r>
              <a:rPr lang="ru-RU" sz="2000" b="1" dirty="0"/>
              <a:t> </a:t>
            </a:r>
            <a:r>
              <a:rPr lang="ru-RU" sz="2000" b="1" dirty="0" err="1"/>
              <a:t>критичний</a:t>
            </a:r>
            <a:r>
              <a:rPr lang="ru-RU" sz="2000" b="1" dirty="0"/>
              <a:t> момент </a:t>
            </a:r>
            <a:r>
              <a:rPr lang="ru-RU" sz="2000" b="1" dirty="0" err="1"/>
              <a:t>історії</a:t>
            </a:r>
            <a:r>
              <a:rPr lang="ru-RU" sz="2000" b="1" dirty="0"/>
              <a:t>.</a:t>
            </a:r>
          </a:p>
        </p:txBody>
      </p:sp>
      <p:sp>
        <p:nvSpPr>
          <p:cNvPr id="8" name="CuadroTexto 7">
            <a:extLst>
              <a:ext uri="{FF2B5EF4-FFF2-40B4-BE49-F238E27FC236}">
                <a16:creationId xmlns:a16="http://schemas.microsoft.com/office/drawing/2014/main" id="{A7F3E65F-4EB7-1E41-B190-A4D735E23632}"/>
              </a:ext>
            </a:extLst>
          </p:cNvPr>
          <p:cNvSpPr txBox="1"/>
          <p:nvPr/>
        </p:nvSpPr>
        <p:spPr>
          <a:xfrm>
            <a:off x="409575" y="1656858"/>
            <a:ext cx="6800850" cy="707886"/>
          </a:xfrm>
          <a:prstGeom prst="rect">
            <a:avLst/>
          </a:prstGeom>
          <a:noFill/>
        </p:spPr>
        <p:txBody>
          <a:bodyPr wrap="square">
            <a:spAutoFit/>
          </a:bodyPr>
          <a:lstStyle/>
          <a:p>
            <a:pPr>
              <a:spcBef>
                <a:spcPts val="600"/>
              </a:spcBef>
            </a:pPr>
            <a:r>
              <a:rPr lang="ru-RU" sz="2000" b="1" dirty="0" err="1"/>
              <a:t>Тоді</a:t>
            </a:r>
            <a:r>
              <a:rPr lang="ru-RU" sz="2000" b="1" dirty="0"/>
              <a:t> </a:t>
            </a:r>
            <a:r>
              <a:rPr lang="ru-RU" sz="2000" b="1" dirty="0" err="1"/>
              <a:t>чому</a:t>
            </a:r>
            <a:r>
              <a:rPr lang="ru-RU" sz="2000" b="1" dirty="0"/>
              <a:t> </a:t>
            </a:r>
            <a:r>
              <a:rPr lang="ru-RU" sz="2000" b="1" dirty="0" err="1"/>
              <a:t>загинуло</a:t>
            </a:r>
            <a:r>
              <a:rPr lang="ru-RU" sz="2000" b="1" dirty="0"/>
              <a:t> так </a:t>
            </a:r>
            <a:r>
              <a:rPr lang="ru-RU" sz="2000" b="1" dirty="0" err="1"/>
              <a:t>багато</a:t>
            </a:r>
            <a:r>
              <a:rPr lang="ru-RU" sz="2000" b="1" dirty="0"/>
              <a:t> людей? </a:t>
            </a:r>
            <a:r>
              <a:rPr lang="ru-RU" sz="2000" b="1" dirty="0" err="1"/>
              <a:t>Чи</a:t>
            </a:r>
            <a:r>
              <a:rPr lang="ru-RU" sz="2000" b="1" dirty="0"/>
              <a:t> </a:t>
            </a:r>
            <a:r>
              <a:rPr lang="ru-RU" sz="2000" b="1" dirty="0" err="1"/>
              <a:t>можна</a:t>
            </a:r>
            <a:r>
              <a:rPr lang="ru-RU" sz="2000" b="1" dirty="0"/>
              <a:t> </a:t>
            </a:r>
            <a:r>
              <a:rPr lang="ru-RU" sz="2000" b="1" dirty="0" err="1"/>
              <a:t>вважати</a:t>
            </a:r>
            <a:r>
              <a:rPr lang="ru-RU" sz="2000" b="1" dirty="0"/>
              <a:t> </a:t>
            </a:r>
            <a:r>
              <a:rPr lang="ru-RU" sz="2000" b="1" dirty="0" err="1"/>
              <a:t>цю</a:t>
            </a:r>
            <a:r>
              <a:rPr lang="ru-RU" sz="2000" b="1" dirty="0"/>
              <a:t> </a:t>
            </a:r>
            <a:r>
              <a:rPr lang="ru-RU" sz="2000" b="1" dirty="0" err="1"/>
              <a:t>війну</a:t>
            </a:r>
            <a:r>
              <a:rPr lang="ru-RU" sz="2000" b="1" dirty="0"/>
              <a:t> «святою»?</a:t>
            </a:r>
          </a:p>
        </p:txBody>
      </p:sp>
      <p:sp>
        <p:nvSpPr>
          <p:cNvPr id="11" name="CuadroTexto 10">
            <a:extLst>
              <a:ext uri="{FF2B5EF4-FFF2-40B4-BE49-F238E27FC236}">
                <a16:creationId xmlns:a16="http://schemas.microsoft.com/office/drawing/2014/main" id="{C1BA3ABD-9338-ABC4-EE61-3D2ADDFFC365}"/>
              </a:ext>
            </a:extLst>
          </p:cNvPr>
          <p:cNvSpPr txBox="1"/>
          <p:nvPr/>
        </p:nvSpPr>
        <p:spPr>
          <a:xfrm>
            <a:off x="409575" y="964361"/>
            <a:ext cx="6800850" cy="707886"/>
          </a:xfrm>
          <a:prstGeom prst="rect">
            <a:avLst/>
          </a:prstGeom>
          <a:noFill/>
        </p:spPr>
        <p:txBody>
          <a:bodyPr wrap="square">
            <a:spAutoFit/>
          </a:bodyPr>
          <a:lstStyle/>
          <a:p>
            <a:pPr>
              <a:spcBef>
                <a:spcPts val="600"/>
              </a:spcBef>
            </a:pPr>
            <a:r>
              <a:rPr lang="ru-RU" sz="2000" b="1" dirty="0"/>
              <a:t>Так само, як Бог </a:t>
            </a:r>
            <a:r>
              <a:rPr lang="ru-RU" sz="2000" b="1" dirty="0" err="1"/>
              <a:t>ніколи</a:t>
            </a:r>
            <a:r>
              <a:rPr lang="ru-RU" sz="2000" b="1" dirty="0"/>
              <a:t> не мав </a:t>
            </a:r>
            <a:r>
              <a:rPr lang="ru-RU" sz="2000" b="1" dirty="0" err="1"/>
              <a:t>наміру</a:t>
            </a:r>
            <a:r>
              <a:rPr lang="ru-RU" sz="2000" b="1" dirty="0"/>
              <a:t> </a:t>
            </a:r>
            <a:r>
              <a:rPr lang="ru-RU" sz="2000" b="1" dirty="0" err="1"/>
              <a:t>створити</a:t>
            </a:r>
            <a:r>
              <a:rPr lang="ru-RU" sz="2000" b="1" dirty="0"/>
              <a:t> </a:t>
            </a:r>
            <a:r>
              <a:rPr lang="ru-RU" sz="2000" b="1" dirty="0" err="1"/>
              <a:t>гріх</a:t>
            </a:r>
            <a:r>
              <a:rPr lang="ru-RU" sz="2000" b="1" dirty="0"/>
              <a:t>, так само </a:t>
            </a:r>
            <a:r>
              <a:rPr lang="ru-RU" sz="2000" b="1" dirty="0" err="1"/>
              <a:t>Він</a:t>
            </a:r>
            <a:r>
              <a:rPr lang="ru-RU" sz="2000" b="1" dirty="0"/>
              <a:t> не мав </a:t>
            </a:r>
            <a:r>
              <a:rPr lang="ru-RU" sz="2000" b="1" dirty="0" err="1"/>
              <a:t>наміру</a:t>
            </a:r>
            <a:r>
              <a:rPr lang="ru-RU" sz="2000" b="1" dirty="0"/>
              <a:t> </a:t>
            </a:r>
            <a:r>
              <a:rPr lang="ru-RU" sz="2000" b="1" dirty="0" err="1"/>
              <a:t>створити</a:t>
            </a:r>
            <a:r>
              <a:rPr lang="ru-RU" sz="2000" b="1" dirty="0"/>
              <a:t> </a:t>
            </a:r>
            <a:r>
              <a:rPr lang="ru-RU" sz="2000" b="1" dirty="0" err="1"/>
              <a:t>війну</a:t>
            </a:r>
            <a:r>
              <a:rPr lang="ru-RU" sz="2000" b="1" dirty="0"/>
              <a:t>.</a:t>
            </a:r>
          </a:p>
        </p:txBody>
      </p:sp>
    </p:spTree>
    <p:extLst>
      <p:ext uri="{BB962C8B-B14F-4D97-AF65-F5344CB8AC3E}">
        <p14:creationId xmlns:p14="http://schemas.microsoft.com/office/powerpoint/2010/main" val="216160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upLeft)">
                                      <p:cBhvr>
                                        <p:cTn id="21" dur="500"/>
                                        <p:tgtEl>
                                          <p:spTgt spid="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4">
                                            <p:graphicEl>
                                              <a:dgm id="{462FD557-DC1C-4D92-9C46-D5D41FEB10E4}"/>
                                            </p:graphicEl>
                                          </p:spTgt>
                                        </p:tgtEl>
                                        <p:attrNameLst>
                                          <p:attrName>style.visibility</p:attrName>
                                        </p:attrNameLst>
                                      </p:cBhvr>
                                      <p:to>
                                        <p:strVal val="visible"/>
                                      </p:to>
                                    </p:set>
                                    <p:animEffect transition="in" filter="wipe(right)">
                                      <p:cBhvr>
                                        <p:cTn id="35" dur="500"/>
                                        <p:tgtEl>
                                          <p:spTgt spid="4">
                                            <p:graphicEl>
                                              <a:dgm id="{462FD557-DC1C-4D92-9C46-D5D41FEB10E4}"/>
                                            </p:graphic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graphicEl>
                                              <a:dgm id="{AF6B4EAE-865B-4500-A4C9-40F519E4D2AA}"/>
                                            </p:graphicEl>
                                          </p:spTgt>
                                        </p:tgtEl>
                                        <p:attrNameLst>
                                          <p:attrName>style.visibility</p:attrName>
                                        </p:attrNameLst>
                                      </p:cBhvr>
                                      <p:to>
                                        <p:strVal val="visible"/>
                                      </p:to>
                                    </p:set>
                                    <p:animEffect transition="in" filter="wipe(left)">
                                      <p:cBhvr>
                                        <p:cTn id="38" dur="500"/>
                                        <p:tgtEl>
                                          <p:spTgt spid="4">
                                            <p:graphicEl>
                                              <a:dgm id="{AF6B4EAE-865B-4500-A4C9-40F519E4D2AA}"/>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4">
                                            <p:graphicEl>
                                              <a:dgm id="{70FA5046-234F-49C1-A7DB-A934C6D5A7FB}"/>
                                            </p:graphicEl>
                                          </p:spTgt>
                                        </p:tgtEl>
                                        <p:attrNameLst>
                                          <p:attrName>style.visibility</p:attrName>
                                        </p:attrNameLst>
                                      </p:cBhvr>
                                      <p:to>
                                        <p:strVal val="visible"/>
                                      </p:to>
                                    </p:set>
                                    <p:animEffect transition="in" filter="wipe(right)">
                                      <p:cBhvr>
                                        <p:cTn id="43" dur="500"/>
                                        <p:tgtEl>
                                          <p:spTgt spid="4">
                                            <p:graphicEl>
                                              <a:dgm id="{70FA5046-234F-49C1-A7DB-A934C6D5A7FB}"/>
                                            </p:graphic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4">
                                            <p:graphicEl>
                                              <a:dgm id="{165CA017-8E2B-4B9D-810D-609940850FB3}"/>
                                            </p:graphicEl>
                                          </p:spTgt>
                                        </p:tgtEl>
                                        <p:attrNameLst>
                                          <p:attrName>style.visibility</p:attrName>
                                        </p:attrNameLst>
                                      </p:cBhvr>
                                      <p:to>
                                        <p:strVal val="visible"/>
                                      </p:to>
                                    </p:set>
                                    <p:animEffect transition="in" filter="wipe(left)">
                                      <p:cBhvr>
                                        <p:cTn id="46" dur="500"/>
                                        <p:tgtEl>
                                          <p:spTgt spid="4">
                                            <p:graphicEl>
                                              <a:dgm id="{165CA017-8E2B-4B9D-810D-609940850FB3}"/>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4">
                                            <p:graphicEl>
                                              <a:dgm id="{2C343801-7DFB-4419-A2C6-0702909ED7A9}"/>
                                            </p:graphicEl>
                                          </p:spTgt>
                                        </p:tgtEl>
                                        <p:attrNameLst>
                                          <p:attrName>style.visibility</p:attrName>
                                        </p:attrNameLst>
                                      </p:cBhvr>
                                      <p:to>
                                        <p:strVal val="visible"/>
                                      </p:to>
                                    </p:set>
                                    <p:animEffect transition="in" filter="wipe(right)">
                                      <p:cBhvr>
                                        <p:cTn id="51" dur="500"/>
                                        <p:tgtEl>
                                          <p:spTgt spid="4">
                                            <p:graphicEl>
                                              <a:dgm id="{2C343801-7DFB-4419-A2C6-0702909ED7A9}"/>
                                            </p:graphicEl>
                                          </p:spTgt>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
                                            <p:graphicEl>
                                              <a:dgm id="{A41CD4EF-5E4C-4702-9728-A1108EAD5149}"/>
                                            </p:graphicEl>
                                          </p:spTgt>
                                        </p:tgtEl>
                                        <p:attrNameLst>
                                          <p:attrName>style.visibility</p:attrName>
                                        </p:attrNameLst>
                                      </p:cBhvr>
                                      <p:to>
                                        <p:strVal val="visible"/>
                                      </p:to>
                                    </p:set>
                                    <p:animEffect transition="in" filter="wipe(left)">
                                      <p:cBhvr>
                                        <p:cTn id="54" dur="500"/>
                                        <p:tgtEl>
                                          <p:spTgt spid="4">
                                            <p:graphicEl>
                                              <a:dgm id="{A41CD4EF-5E4C-4702-9728-A1108EAD5149}"/>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4">
                                            <p:graphicEl>
                                              <a:dgm id="{D3EA1FA7-2952-42BA-832A-482A7A02E1B9}"/>
                                            </p:graphicEl>
                                          </p:spTgt>
                                        </p:tgtEl>
                                        <p:attrNameLst>
                                          <p:attrName>style.visibility</p:attrName>
                                        </p:attrNameLst>
                                      </p:cBhvr>
                                      <p:to>
                                        <p:strVal val="visible"/>
                                      </p:to>
                                    </p:set>
                                    <p:animEffect transition="in" filter="wipe(right)">
                                      <p:cBhvr>
                                        <p:cTn id="59" dur="500"/>
                                        <p:tgtEl>
                                          <p:spTgt spid="4">
                                            <p:graphicEl>
                                              <a:dgm id="{D3EA1FA7-2952-42BA-832A-482A7A02E1B9}"/>
                                            </p:graphicEl>
                                          </p:spTgt>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4">
                                            <p:graphicEl>
                                              <a:dgm id="{6EF1FB0D-3FAB-45D8-A1E5-71F2832C3673}"/>
                                            </p:graphicEl>
                                          </p:spTgt>
                                        </p:tgtEl>
                                        <p:attrNameLst>
                                          <p:attrName>style.visibility</p:attrName>
                                        </p:attrNameLst>
                                      </p:cBhvr>
                                      <p:to>
                                        <p:strVal val="visible"/>
                                      </p:to>
                                    </p:set>
                                    <p:animEffect transition="in" filter="wipe(left)">
                                      <p:cBhvr>
                                        <p:cTn id="62" dur="500"/>
                                        <p:tgtEl>
                                          <p:spTgt spid="4">
                                            <p:graphicEl>
                                              <a:dgm id="{6EF1FB0D-3FAB-45D8-A1E5-71F2832C3673}"/>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4">
                                            <p:graphicEl>
                                              <a:dgm id="{71446DB9-0538-4BBB-8AD0-73B4BDD479C5}"/>
                                            </p:graphicEl>
                                          </p:spTgt>
                                        </p:tgtEl>
                                        <p:attrNameLst>
                                          <p:attrName>style.visibility</p:attrName>
                                        </p:attrNameLst>
                                      </p:cBhvr>
                                      <p:to>
                                        <p:strVal val="visible"/>
                                      </p:to>
                                    </p:set>
                                    <p:animEffect transition="in" filter="wipe(right)">
                                      <p:cBhvr>
                                        <p:cTn id="67" dur="500"/>
                                        <p:tgtEl>
                                          <p:spTgt spid="4">
                                            <p:graphicEl>
                                              <a:dgm id="{71446DB9-0538-4BBB-8AD0-73B4BDD479C5}"/>
                                            </p:graphicEl>
                                          </p:spTgt>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4">
                                            <p:graphicEl>
                                              <a:dgm id="{4EE64B60-A514-4181-9FE1-3973B09F54C9}"/>
                                            </p:graphicEl>
                                          </p:spTgt>
                                        </p:tgtEl>
                                        <p:attrNameLst>
                                          <p:attrName>style.visibility</p:attrName>
                                        </p:attrNameLst>
                                      </p:cBhvr>
                                      <p:to>
                                        <p:strVal val="visible"/>
                                      </p:to>
                                    </p:set>
                                    <p:animEffect transition="in" filter="wipe(left)">
                                      <p:cBhvr>
                                        <p:cTn id="70" dur="500"/>
                                        <p:tgtEl>
                                          <p:spTgt spid="4">
                                            <p:graphicEl>
                                              <a:dgm id="{4EE64B60-A514-4181-9FE1-3973B09F54C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5" grpId="0"/>
      <p:bldP spid="8"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16" name="Conector recto 15">
            <a:extLst>
              <a:ext uri="{FF2B5EF4-FFF2-40B4-BE49-F238E27FC236}">
                <a16:creationId xmlns:a16="http://schemas.microsoft.com/office/drawing/2014/main" id="{A4001E16-43A6-E8E3-20CA-D11E5FEB9504}"/>
              </a:ext>
            </a:extLst>
          </p:cNvPr>
          <p:cNvCxnSpPr>
            <a:cxnSpLocks noGrp="1" noRot="1" noMove="1" noResize="1" noEditPoints="1" noAdjustHandles="1" noChangeArrowheads="1" noChangeShapeType="1"/>
          </p:cNvCxnSpPr>
          <p:nvPr/>
        </p:nvCxnSpPr>
        <p:spPr>
          <a:xfrm>
            <a:off x="0" y="1304925"/>
            <a:ext cx="12115800" cy="0"/>
          </a:xfrm>
          <a:prstGeom prst="line">
            <a:avLst/>
          </a:prstGeom>
          <a:ln w="57150">
            <a:gradFill flip="none" rotWithShape="1">
              <a:gsLst>
                <a:gs pos="0">
                  <a:srgbClr val="0004FE"/>
                </a:gs>
                <a:gs pos="52000">
                  <a:srgbClr val="0004FE"/>
                </a:gs>
                <a:gs pos="52000">
                  <a:srgbClr val="FBCD09"/>
                </a:gs>
                <a:gs pos="100000">
                  <a:srgbClr val="FBCD09"/>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3" name="CuadroTexto 2">
            <a:extLst>
              <a:ext uri="{FF2B5EF4-FFF2-40B4-BE49-F238E27FC236}">
                <a16:creationId xmlns:a16="http://schemas.microsoft.com/office/drawing/2014/main" id="{979BF9C8-D64E-39AA-67F0-5CE6E14F55C3}"/>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uk-UA" sz="4400" b="1" dirty="0">
                <a:ln/>
                <a:solidFill>
                  <a:schemeClr val="accent3"/>
                </a:solidFill>
              </a:rPr>
              <a:t>ПИТАННЯ БЕЗЗАКОННЯ</a:t>
            </a:r>
          </a:p>
        </p:txBody>
      </p:sp>
      <p:sp>
        <p:nvSpPr>
          <p:cNvPr id="5" name="CuadroTexto 4">
            <a:extLst>
              <a:ext uri="{FF2B5EF4-FFF2-40B4-BE49-F238E27FC236}">
                <a16:creationId xmlns:a16="http://schemas.microsoft.com/office/drawing/2014/main" id="{0CB22E68-1730-D699-44A4-C97130B6A79D}"/>
              </a:ext>
            </a:extLst>
          </p:cNvPr>
          <p:cNvSpPr txBox="1"/>
          <p:nvPr/>
        </p:nvSpPr>
        <p:spPr>
          <a:xfrm>
            <a:off x="1638299" y="607516"/>
            <a:ext cx="8915400" cy="646331"/>
          </a:xfrm>
          <a:prstGeom prst="rect">
            <a:avLst/>
          </a:prstGeom>
          <a:noFill/>
        </p:spPr>
        <p:txBody>
          <a:bodyPr wrap="square">
            <a:spAutoFit/>
            <a:scene3d>
              <a:camera prst="orthographicFront"/>
              <a:lightRig rig="threePt" dir="t"/>
            </a:scene3d>
            <a:sp3d extrusionH="57150">
              <a:bevelT w="38100" h="38100"/>
            </a:sp3d>
          </a:bodyPr>
          <a:lstStyle/>
          <a:p>
            <a:pPr algn="ctr"/>
            <a:r>
              <a:rPr lang="ru-RU" b="1" dirty="0">
                <a:solidFill>
                  <a:srgbClr val="1B91A1"/>
                </a:solidFill>
                <a:latin typeface="Comic Sans MS" panose="030F0702030302020204" pitchFamily="66" charset="0"/>
              </a:rPr>
              <a:t>«А в четвертому </a:t>
            </a:r>
            <a:r>
              <a:rPr lang="ru-RU" b="1" dirty="0" err="1">
                <a:solidFill>
                  <a:srgbClr val="1B91A1"/>
                </a:solidFill>
                <a:latin typeface="Comic Sans MS" panose="030F0702030302020204" pitchFamily="66" charset="0"/>
              </a:rPr>
              <a:t>поколінні</a:t>
            </a:r>
            <a:r>
              <a:rPr lang="ru-RU" b="1" dirty="0">
                <a:solidFill>
                  <a:srgbClr val="1B91A1"/>
                </a:solidFill>
                <a:latin typeface="Comic Sans MS" panose="030F0702030302020204" pitchFamily="66" charset="0"/>
              </a:rPr>
              <a:t> вони повернуться </a:t>
            </a:r>
            <a:r>
              <a:rPr lang="ru-RU" b="1" dirty="0" err="1">
                <a:solidFill>
                  <a:srgbClr val="1B91A1"/>
                </a:solidFill>
                <a:latin typeface="Comic Sans MS" panose="030F0702030302020204" pitchFamily="66" charset="0"/>
              </a:rPr>
              <a:t>сюди</a:t>
            </a:r>
            <a:r>
              <a:rPr lang="ru-RU" b="1" dirty="0">
                <a:solidFill>
                  <a:srgbClr val="1B91A1"/>
                </a:solidFill>
                <a:latin typeface="Comic Sans MS" panose="030F0702030302020204" pitchFamily="66" charset="0"/>
              </a:rPr>
              <a:t>, </a:t>
            </a:r>
            <a:r>
              <a:rPr lang="ru-RU" b="1" dirty="0" err="1">
                <a:solidFill>
                  <a:srgbClr val="1B91A1"/>
                </a:solidFill>
                <a:latin typeface="Comic Sans MS" panose="030F0702030302020204" pitchFamily="66" charset="0"/>
              </a:rPr>
              <a:t>бо</a:t>
            </a:r>
            <a:r>
              <a:rPr lang="ru-RU" b="1" dirty="0">
                <a:solidFill>
                  <a:srgbClr val="1B91A1"/>
                </a:solidFill>
                <a:latin typeface="Comic Sans MS" panose="030F0702030302020204" pitchFamily="66" charset="0"/>
              </a:rPr>
              <a:t> </a:t>
            </a:r>
            <a:r>
              <a:rPr lang="ru-RU" b="1" dirty="0" err="1">
                <a:solidFill>
                  <a:srgbClr val="1B91A1"/>
                </a:solidFill>
                <a:latin typeface="Comic Sans MS" panose="030F0702030302020204" pitchFamily="66" charset="0"/>
              </a:rPr>
              <a:t>беззаконня</a:t>
            </a:r>
            <a:r>
              <a:rPr lang="ru-RU" b="1" dirty="0">
                <a:solidFill>
                  <a:srgbClr val="1B91A1"/>
                </a:solidFill>
                <a:latin typeface="Comic Sans MS" panose="030F0702030302020204" pitchFamily="66" charset="0"/>
              </a:rPr>
              <a:t> </a:t>
            </a:r>
            <a:r>
              <a:rPr lang="ru-RU" b="1" dirty="0" err="1">
                <a:solidFill>
                  <a:srgbClr val="1B91A1"/>
                </a:solidFill>
                <a:latin typeface="Comic Sans MS" panose="030F0702030302020204" pitchFamily="66" charset="0"/>
              </a:rPr>
              <a:t>амореїв</a:t>
            </a:r>
            <a:r>
              <a:rPr lang="ru-RU" b="1" dirty="0">
                <a:solidFill>
                  <a:srgbClr val="1B91A1"/>
                </a:solidFill>
                <a:latin typeface="Comic Sans MS" panose="030F0702030302020204" pitchFamily="66" charset="0"/>
              </a:rPr>
              <a:t> </a:t>
            </a:r>
            <a:r>
              <a:rPr lang="ru-RU" b="1" dirty="0" err="1">
                <a:solidFill>
                  <a:srgbClr val="1B91A1"/>
                </a:solidFill>
                <a:latin typeface="Comic Sans MS" panose="030F0702030302020204" pitchFamily="66" charset="0"/>
              </a:rPr>
              <a:t>ще</a:t>
            </a:r>
            <a:r>
              <a:rPr lang="ru-RU" b="1" dirty="0">
                <a:solidFill>
                  <a:srgbClr val="1B91A1"/>
                </a:solidFill>
                <a:latin typeface="Comic Sans MS" panose="030F0702030302020204" pitchFamily="66" charset="0"/>
              </a:rPr>
              <a:t> не </a:t>
            </a:r>
            <a:r>
              <a:rPr lang="ru-RU" b="1" dirty="0" err="1">
                <a:solidFill>
                  <a:srgbClr val="1B91A1"/>
                </a:solidFill>
                <a:latin typeface="Comic Sans MS" panose="030F0702030302020204" pitchFamily="66" charset="0"/>
              </a:rPr>
              <a:t>досягло</a:t>
            </a:r>
            <a:r>
              <a:rPr lang="ru-RU" b="1" dirty="0">
                <a:solidFill>
                  <a:srgbClr val="1B91A1"/>
                </a:solidFill>
                <a:latin typeface="Comic Sans MS" panose="030F0702030302020204" pitchFamily="66" charset="0"/>
              </a:rPr>
              <a:t> </a:t>
            </a:r>
            <a:r>
              <a:rPr lang="ru-RU" b="1" dirty="0" err="1">
                <a:solidFill>
                  <a:srgbClr val="1B91A1"/>
                </a:solidFill>
                <a:latin typeface="Comic Sans MS" panose="030F0702030302020204" pitchFamily="66" charset="0"/>
              </a:rPr>
              <a:t>своєї</a:t>
            </a:r>
            <a:r>
              <a:rPr lang="ru-RU" b="1" dirty="0">
                <a:solidFill>
                  <a:srgbClr val="1B91A1"/>
                </a:solidFill>
                <a:latin typeface="Comic Sans MS" panose="030F0702030302020204" pitchFamily="66" charset="0"/>
              </a:rPr>
              <a:t> </a:t>
            </a:r>
            <a:r>
              <a:rPr lang="ru-RU" b="1" dirty="0" err="1">
                <a:solidFill>
                  <a:srgbClr val="1B91A1"/>
                </a:solidFill>
                <a:latin typeface="Comic Sans MS" panose="030F0702030302020204" pitchFamily="66" charset="0"/>
              </a:rPr>
              <a:t>повної</a:t>
            </a:r>
            <a:r>
              <a:rPr lang="ru-RU" b="1" dirty="0">
                <a:solidFill>
                  <a:srgbClr val="1B91A1"/>
                </a:solidFill>
                <a:latin typeface="Comic Sans MS" panose="030F0702030302020204" pitchFamily="66" charset="0"/>
              </a:rPr>
              <a:t> </a:t>
            </a:r>
            <a:r>
              <a:rPr lang="ru-RU" b="1" dirty="0" err="1">
                <a:solidFill>
                  <a:srgbClr val="1B91A1"/>
                </a:solidFill>
                <a:latin typeface="Comic Sans MS" panose="030F0702030302020204" pitchFamily="66" charset="0"/>
              </a:rPr>
              <a:t>міри</a:t>
            </a:r>
            <a:r>
              <a:rPr lang="ru-RU" b="1" dirty="0">
                <a:solidFill>
                  <a:srgbClr val="1B91A1"/>
                </a:solidFill>
                <a:latin typeface="Comic Sans MS" panose="030F0702030302020204" pitchFamily="66" charset="0"/>
              </a:rPr>
              <a:t>».</a:t>
            </a:r>
            <a:r>
              <a:rPr lang="es-ES" sz="1400" b="1" dirty="0">
                <a:solidFill>
                  <a:srgbClr val="1B91A1"/>
                </a:solidFill>
                <a:latin typeface="Comic Sans MS" panose="030F0702030302020204" pitchFamily="66" charset="0"/>
              </a:rPr>
              <a:t>(</a:t>
            </a:r>
            <a:r>
              <a:rPr lang="uk-UA" sz="1400" b="1" dirty="0">
                <a:solidFill>
                  <a:srgbClr val="1B91A1"/>
                </a:solidFill>
                <a:latin typeface="Comic Sans MS" panose="030F0702030302020204" pitchFamily="66" charset="0"/>
              </a:rPr>
              <a:t>Буття 15:16</a:t>
            </a:r>
            <a:r>
              <a:rPr lang="es-ES" sz="1400" b="1" dirty="0">
                <a:solidFill>
                  <a:srgbClr val="1B91A1"/>
                </a:solidFill>
                <a:latin typeface="Comic Sans MS" panose="030F0702030302020204" pitchFamily="66" charset="0"/>
              </a:rPr>
              <a:t>)</a:t>
            </a:r>
          </a:p>
        </p:txBody>
      </p:sp>
      <p:sp>
        <p:nvSpPr>
          <p:cNvPr id="6" name="CuadroTexto 5">
            <a:extLst>
              <a:ext uri="{FF2B5EF4-FFF2-40B4-BE49-F238E27FC236}">
                <a16:creationId xmlns:a16="http://schemas.microsoft.com/office/drawing/2014/main" id="{B907812C-A126-F55A-0EEE-66B3291366EE}"/>
              </a:ext>
            </a:extLst>
          </p:cNvPr>
          <p:cNvSpPr txBox="1"/>
          <p:nvPr/>
        </p:nvSpPr>
        <p:spPr>
          <a:xfrm>
            <a:off x="2800350" y="1320522"/>
            <a:ext cx="9315449" cy="1015663"/>
          </a:xfrm>
          <a:prstGeom prst="rect">
            <a:avLst/>
          </a:prstGeom>
          <a:noFill/>
        </p:spPr>
        <p:txBody>
          <a:bodyPr wrap="square" rtlCol="0">
            <a:spAutoFit/>
          </a:bodyPr>
          <a:lstStyle/>
          <a:p>
            <a:pPr>
              <a:spcBef>
                <a:spcPts val="600"/>
              </a:spcBef>
            </a:pPr>
            <a:r>
              <a:rPr lang="uk-UA" sz="2000" b="1" dirty="0"/>
              <a:t>Археологія виявила, що релігія </a:t>
            </a:r>
            <a:r>
              <a:rPr lang="uk-UA" sz="2000" b="1" dirty="0" err="1"/>
              <a:t>Ханаану</a:t>
            </a:r>
            <a:r>
              <a:rPr lang="uk-UA" sz="2000" b="1" dirty="0"/>
              <a:t> була саме такою, як описує Біблія: чаклунство, ворожіння, спілкування з мертвими, спіритизм... і жертвопринесення дітей! (</a:t>
            </a:r>
            <a:r>
              <a:rPr lang="uk-UA" sz="2000" b="1" dirty="0" err="1"/>
              <a:t>П.Зак</a:t>
            </a:r>
            <a:r>
              <a:rPr lang="uk-UA" sz="2000" b="1" dirty="0"/>
              <a:t>. 18:9-12).</a:t>
            </a:r>
          </a:p>
        </p:txBody>
      </p:sp>
      <p:pic>
        <p:nvPicPr>
          <p:cNvPr id="8" name="Imagen 7" descr="Imagen que contiene interior, tabla, edificio, florero&#10;&#10;El contenido generado por IA puede ser incorrecto.">
            <a:extLst>
              <a:ext uri="{FF2B5EF4-FFF2-40B4-BE49-F238E27FC236}">
                <a16:creationId xmlns:a16="http://schemas.microsoft.com/office/drawing/2014/main" id="{3382B556-94BA-53C5-6310-B3023F154EC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7739" y="1453872"/>
            <a:ext cx="2481072" cy="2919984"/>
          </a:xfrm>
          <a:prstGeom prst="rect">
            <a:avLst/>
          </a:prstGeom>
          <a:ln w="88900" cap="sq" cmpd="thickThin">
            <a:solidFill>
              <a:srgbClr val="9F4726"/>
            </a:solidFill>
            <a:prstDash val="solid"/>
            <a:miter lim="800000"/>
          </a:ln>
          <a:effectLst>
            <a:innerShdw blurRad="76200">
              <a:srgbClr val="000000"/>
            </a:innerShdw>
          </a:effectLst>
        </p:spPr>
      </p:pic>
      <p:pic>
        <p:nvPicPr>
          <p:cNvPr id="10" name="Imagen 9" descr="Un grupo de personas en un escenario&#10;&#10;El contenido generado por IA puede ser incorrecto.">
            <a:extLst>
              <a:ext uri="{FF2B5EF4-FFF2-40B4-BE49-F238E27FC236}">
                <a16:creationId xmlns:a16="http://schemas.microsoft.com/office/drawing/2014/main" id="{F07916F7-0220-A106-84A0-29336FE5A5A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7729" t="-523" r="2099" b="523"/>
          <a:stretch>
            <a:fillRect/>
          </a:stretch>
        </p:blipFill>
        <p:spPr>
          <a:xfrm>
            <a:off x="6772275" y="3910574"/>
            <a:ext cx="5221986" cy="2710282"/>
          </a:xfrm>
          <a:prstGeom prst="rect">
            <a:avLst/>
          </a:prstGeom>
          <a:ln w="88900" cap="sq" cmpd="thickThin">
            <a:solidFill>
              <a:schemeClr val="bg2">
                <a:lumMod val="40000"/>
                <a:lumOff val="60000"/>
              </a:schemeClr>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451F0456-8156-1CB9-869C-4CCE5A16F5FF}"/>
              </a:ext>
            </a:extLst>
          </p:cNvPr>
          <p:cNvSpPr txBox="1"/>
          <p:nvPr/>
        </p:nvSpPr>
        <p:spPr>
          <a:xfrm>
            <a:off x="2800349" y="3649801"/>
            <a:ext cx="3762376" cy="3170099"/>
          </a:xfrm>
          <a:prstGeom prst="rect">
            <a:avLst/>
          </a:prstGeom>
          <a:noFill/>
        </p:spPr>
        <p:txBody>
          <a:bodyPr wrap="square">
            <a:spAutoFit/>
          </a:bodyPr>
          <a:lstStyle/>
          <a:p>
            <a:pPr>
              <a:spcBef>
                <a:spcPts val="600"/>
              </a:spcBef>
            </a:pPr>
            <a:r>
              <a:rPr lang="ru-RU" sz="2000" b="1" dirty="0" err="1"/>
              <a:t>Нарешті</a:t>
            </a:r>
            <a:r>
              <a:rPr lang="ru-RU" sz="2000" b="1" dirty="0"/>
              <a:t>, </a:t>
            </a:r>
            <a:r>
              <a:rPr lang="ru-RU" sz="2000" b="1" dirty="0" err="1"/>
              <a:t>потрібно</a:t>
            </a:r>
            <a:r>
              <a:rPr lang="ru-RU" sz="2000" b="1" dirty="0"/>
              <a:t> </a:t>
            </a:r>
            <a:r>
              <a:rPr lang="ru-RU" sz="2000" b="1" dirty="0" err="1"/>
              <a:t>було</a:t>
            </a:r>
            <a:r>
              <a:rPr lang="ru-RU" sz="2000" b="1" dirty="0"/>
              <a:t> </a:t>
            </a:r>
            <a:r>
              <a:rPr lang="ru-RU" sz="2000" b="1" dirty="0" err="1"/>
              <a:t>покласти</a:t>
            </a:r>
            <a:r>
              <a:rPr lang="ru-RU" sz="2000" b="1" dirty="0"/>
              <a:t> край </a:t>
            </a:r>
            <a:r>
              <a:rPr lang="ru-RU" sz="2000" b="1" dirty="0" err="1"/>
              <a:t>цим</a:t>
            </a:r>
            <a:r>
              <a:rPr lang="ru-RU" sz="2000" b="1" dirty="0"/>
              <a:t> </a:t>
            </a:r>
            <a:r>
              <a:rPr lang="ru-RU" sz="2000" b="1" dirty="0" err="1"/>
              <a:t>аберантним</a:t>
            </a:r>
            <a:r>
              <a:rPr lang="ru-RU" sz="2000" b="1" dirty="0"/>
              <a:t> обрядам, </a:t>
            </a:r>
            <a:r>
              <a:rPr lang="ru-RU" sz="2000" b="1" dirty="0" err="1"/>
              <a:t>які</a:t>
            </a:r>
            <a:r>
              <a:rPr lang="ru-RU" sz="2000" b="1" dirty="0"/>
              <a:t> </a:t>
            </a:r>
            <a:r>
              <a:rPr lang="ru-RU" sz="2000" b="1" dirty="0" err="1"/>
              <a:t>знижували</a:t>
            </a:r>
            <a:r>
              <a:rPr lang="ru-RU" sz="2000" b="1" dirty="0"/>
              <a:t> </a:t>
            </a:r>
            <a:r>
              <a:rPr lang="ru-RU" sz="2000" b="1" dirty="0" err="1"/>
              <a:t>моральність</a:t>
            </a:r>
            <a:r>
              <a:rPr lang="ru-RU" sz="2000" b="1" dirty="0"/>
              <a:t> людей і </a:t>
            </a:r>
            <a:r>
              <a:rPr lang="ru-RU" sz="2000" b="1" dirty="0" err="1"/>
              <a:t>сприяли</a:t>
            </a:r>
            <a:r>
              <a:rPr lang="ru-RU" sz="2000" b="1" dirty="0"/>
              <a:t> </a:t>
            </a:r>
            <a:r>
              <a:rPr lang="ru-RU" sz="2000" b="1" dirty="0" err="1"/>
              <a:t>поширенню</a:t>
            </a:r>
            <a:r>
              <a:rPr lang="ru-RU" sz="2000" b="1" dirty="0"/>
              <a:t> </a:t>
            </a:r>
            <a:r>
              <a:rPr lang="ru-RU" sz="2000" b="1" dirty="0" err="1"/>
              <a:t>всіляких</a:t>
            </a:r>
            <a:r>
              <a:rPr lang="ru-RU" sz="2000" b="1" dirty="0"/>
              <a:t> </a:t>
            </a:r>
            <a:r>
              <a:rPr lang="ru-RU" sz="2000" b="1" dirty="0" err="1"/>
              <a:t>пороків</a:t>
            </a:r>
            <a:r>
              <a:rPr lang="ru-RU" sz="2000" b="1" dirty="0"/>
              <a:t>. </a:t>
            </a:r>
            <a:r>
              <a:rPr lang="ru-RU" sz="2000" b="1" dirty="0" err="1"/>
              <a:t>Винищення</a:t>
            </a:r>
            <a:r>
              <a:rPr lang="ru-RU" sz="2000" b="1" dirty="0"/>
              <a:t> </a:t>
            </a:r>
            <a:r>
              <a:rPr lang="ru-RU" sz="2000" b="1" dirty="0" err="1"/>
              <a:t>хананеїв</a:t>
            </a:r>
            <a:r>
              <a:rPr lang="ru-RU" sz="2000" b="1" dirty="0"/>
              <a:t> дозволило б – </a:t>
            </a:r>
            <a:r>
              <a:rPr lang="ru-RU" sz="2000" b="1" dirty="0" err="1"/>
              <a:t>принаймні</a:t>
            </a:r>
            <a:r>
              <a:rPr lang="ru-RU" sz="2000" b="1" dirty="0"/>
              <a:t> на </a:t>
            </a:r>
            <a:r>
              <a:rPr lang="ru-RU" sz="2000" b="1" dirty="0" err="1"/>
              <a:t>деякий</a:t>
            </a:r>
            <a:r>
              <a:rPr lang="ru-RU" sz="2000" b="1" dirty="0"/>
              <a:t> час – </a:t>
            </a:r>
            <a:r>
              <a:rPr lang="ru-RU" sz="2000" b="1" dirty="0" err="1"/>
              <a:t>уникнути</a:t>
            </a:r>
            <a:r>
              <a:rPr lang="ru-RU" sz="2000" b="1" dirty="0"/>
              <a:t> морального </a:t>
            </a:r>
            <a:r>
              <a:rPr lang="ru-RU" sz="2000" b="1" dirty="0" err="1"/>
              <a:t>занепаду</a:t>
            </a:r>
            <a:r>
              <a:rPr lang="ru-RU" sz="2000" b="1" dirty="0"/>
              <a:t> </a:t>
            </a:r>
            <a:r>
              <a:rPr lang="ru-RU" sz="2000" b="1" dirty="0" err="1"/>
              <a:t>людства</a:t>
            </a:r>
            <a:r>
              <a:rPr lang="ru-RU" sz="2000" b="1" dirty="0"/>
              <a:t>.</a:t>
            </a:r>
          </a:p>
        </p:txBody>
      </p:sp>
      <p:pic>
        <p:nvPicPr>
          <p:cNvPr id="14" name="Imagen 13" descr="Mapa&#10;&#10;El contenido generado por IA puede ser incorrecto.">
            <a:extLst>
              <a:ext uri="{FF2B5EF4-FFF2-40B4-BE49-F238E27FC236}">
                <a16:creationId xmlns:a16="http://schemas.microsoft.com/office/drawing/2014/main" id="{0FC1CFBA-5BE0-9280-D9A1-DD111B0CA60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197739" y="4591050"/>
            <a:ext cx="2481072" cy="2076450"/>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6A92BA91-94B6-F88F-2B13-E0A560DC5ACD}"/>
              </a:ext>
            </a:extLst>
          </p:cNvPr>
          <p:cNvSpPr txBox="1"/>
          <p:nvPr/>
        </p:nvSpPr>
        <p:spPr>
          <a:xfrm>
            <a:off x="2800348" y="2975967"/>
            <a:ext cx="9315452" cy="707886"/>
          </a:xfrm>
          <a:prstGeom prst="rect">
            <a:avLst/>
          </a:prstGeom>
          <a:noFill/>
        </p:spPr>
        <p:txBody>
          <a:bodyPr wrap="square">
            <a:spAutoFit/>
          </a:bodyPr>
          <a:lstStyle/>
          <a:p>
            <a:pPr>
              <a:spcBef>
                <a:spcPts val="600"/>
              </a:spcBef>
            </a:pPr>
            <a:r>
              <a:rPr lang="ru-RU" sz="2000" b="1" dirty="0" err="1"/>
              <a:t>Хоча</a:t>
            </a:r>
            <a:r>
              <a:rPr lang="ru-RU" sz="2000" b="1" dirty="0"/>
              <a:t> </a:t>
            </a:r>
            <a:r>
              <a:rPr lang="ru-RU" sz="2000" b="1" dirty="0" err="1"/>
              <a:t>такі</a:t>
            </a:r>
            <a:r>
              <a:rPr lang="ru-RU" sz="2000" b="1" dirty="0"/>
              <a:t> практики </a:t>
            </a:r>
            <a:r>
              <a:rPr lang="ru-RU" sz="2000" b="1" dirty="0" err="1"/>
              <a:t>були</a:t>
            </a:r>
            <a:r>
              <a:rPr lang="ru-RU" sz="2000" b="1" dirty="0"/>
              <a:t> </a:t>
            </a:r>
            <a:r>
              <a:rPr lang="ru-RU" sz="2000" b="1" dirty="0" err="1"/>
              <a:t>поширені</a:t>
            </a:r>
            <a:r>
              <a:rPr lang="ru-RU" sz="2000" b="1" dirty="0"/>
              <a:t> </a:t>
            </a:r>
            <a:r>
              <a:rPr lang="ru-RU" sz="2000" b="1" dirty="0" err="1"/>
              <a:t>вже</a:t>
            </a:r>
            <a:r>
              <a:rPr lang="ru-RU" sz="2000" b="1" dirty="0"/>
              <a:t> за </a:t>
            </a:r>
            <a:r>
              <a:rPr lang="ru-RU" sz="2000" b="1" dirty="0" err="1"/>
              <a:t>часів</a:t>
            </a:r>
            <a:r>
              <a:rPr lang="ru-RU" sz="2000" b="1" dirty="0"/>
              <a:t> Авраама, Бог дав </a:t>
            </a:r>
            <a:r>
              <a:rPr lang="ru-RU" sz="2000" b="1" dirty="0" err="1"/>
              <a:t>їм</a:t>
            </a:r>
            <a:r>
              <a:rPr lang="ru-RU" sz="2000" b="1" dirty="0"/>
              <a:t> </a:t>
            </a:r>
            <a:r>
              <a:rPr lang="ru-RU" sz="2000" b="1" dirty="0" err="1"/>
              <a:t>понад</a:t>
            </a:r>
            <a:r>
              <a:rPr lang="ru-RU" sz="2000" b="1" dirty="0"/>
              <a:t> 400 </a:t>
            </a:r>
            <a:r>
              <a:rPr lang="ru-RU" sz="2000" b="1" dirty="0" err="1"/>
              <a:t>років</a:t>
            </a:r>
            <a:r>
              <a:rPr lang="ru-RU" sz="2000" b="1" dirty="0"/>
              <a:t>, </a:t>
            </a:r>
            <a:r>
              <a:rPr lang="ru-RU" sz="2000" b="1" dirty="0" err="1"/>
              <a:t>щоб</a:t>
            </a:r>
            <a:r>
              <a:rPr lang="ru-RU" sz="2000" b="1" dirty="0"/>
              <a:t> вони </a:t>
            </a:r>
            <a:r>
              <a:rPr lang="ru-RU" sz="2000" b="1" dirty="0" err="1"/>
              <a:t>виправили</a:t>
            </a:r>
            <a:r>
              <a:rPr lang="ru-RU" sz="2000" b="1" dirty="0"/>
              <a:t> свою </a:t>
            </a:r>
            <a:r>
              <a:rPr lang="ru-RU" sz="2000" b="1" dirty="0" err="1"/>
              <a:t>поведінку</a:t>
            </a:r>
            <a:r>
              <a:rPr lang="ru-RU" sz="2000" b="1" dirty="0"/>
              <a:t>.</a:t>
            </a:r>
          </a:p>
        </p:txBody>
      </p:sp>
      <p:sp>
        <p:nvSpPr>
          <p:cNvPr id="9" name="CuadroTexto 8">
            <a:extLst>
              <a:ext uri="{FF2B5EF4-FFF2-40B4-BE49-F238E27FC236}">
                <a16:creationId xmlns:a16="http://schemas.microsoft.com/office/drawing/2014/main" id="{28446076-8980-220A-0F74-D910EF5BE49F}"/>
              </a:ext>
            </a:extLst>
          </p:cNvPr>
          <p:cNvSpPr txBox="1"/>
          <p:nvPr/>
        </p:nvSpPr>
        <p:spPr>
          <a:xfrm>
            <a:off x="2800347" y="2302133"/>
            <a:ext cx="9315452" cy="707886"/>
          </a:xfrm>
          <a:prstGeom prst="rect">
            <a:avLst/>
          </a:prstGeom>
          <a:noFill/>
        </p:spPr>
        <p:txBody>
          <a:bodyPr wrap="square">
            <a:spAutoFit/>
          </a:bodyPr>
          <a:lstStyle/>
          <a:p>
            <a:pPr>
              <a:spcBef>
                <a:spcPts val="600"/>
              </a:spcBef>
            </a:pPr>
            <a:r>
              <a:rPr lang="ru-RU" sz="2000" b="1" dirty="0"/>
              <a:t>До </a:t>
            </a:r>
            <a:r>
              <a:rPr lang="ru-RU" sz="2000" b="1" dirty="0" err="1"/>
              <a:t>цього</a:t>
            </a:r>
            <a:r>
              <a:rPr lang="ru-RU" sz="2000" b="1" dirty="0"/>
              <a:t> </a:t>
            </a:r>
            <a:r>
              <a:rPr lang="ru-RU" sz="2000" b="1" dirty="0" err="1"/>
              <a:t>слід</a:t>
            </a:r>
            <a:r>
              <a:rPr lang="ru-RU" sz="2000" b="1" dirty="0"/>
              <a:t> </a:t>
            </a:r>
            <a:r>
              <a:rPr lang="ru-RU" sz="2000" b="1" dirty="0" err="1"/>
              <a:t>додати</a:t>
            </a:r>
            <a:r>
              <a:rPr lang="ru-RU" sz="2000" b="1" dirty="0"/>
              <a:t> обряд «</a:t>
            </a:r>
            <a:r>
              <a:rPr lang="ru-RU" sz="2000" b="1" dirty="0" err="1"/>
              <a:t>священної</a:t>
            </a:r>
            <a:r>
              <a:rPr lang="ru-RU" sz="2000" b="1" dirty="0"/>
              <a:t> </a:t>
            </a:r>
            <a:r>
              <a:rPr lang="ru-RU" sz="2000" b="1" dirty="0" err="1"/>
              <a:t>проституції</a:t>
            </a:r>
            <a:r>
              <a:rPr lang="ru-RU" sz="2000" b="1" dirty="0"/>
              <a:t>» – </a:t>
            </a:r>
            <a:r>
              <a:rPr lang="ru-RU" sz="2000" b="1" dirty="0" err="1"/>
              <a:t>який</a:t>
            </a:r>
            <a:r>
              <a:rPr lang="ru-RU" sz="2000" b="1" dirty="0"/>
              <a:t> мав </a:t>
            </a:r>
            <a:r>
              <a:rPr lang="ru-RU" sz="2000" b="1" dirty="0" err="1"/>
              <a:t>дуже</a:t>
            </a:r>
            <a:r>
              <a:rPr lang="ru-RU" sz="2000" b="1" dirty="0"/>
              <a:t> мало </a:t>
            </a:r>
            <a:r>
              <a:rPr lang="ru-RU" sz="2000" b="1" dirty="0" err="1"/>
              <a:t>спільного</a:t>
            </a:r>
            <a:r>
              <a:rPr lang="ru-RU" sz="2000" b="1" dirty="0"/>
              <a:t> </a:t>
            </a:r>
            <a:r>
              <a:rPr lang="ru-RU" sz="2000" b="1" dirty="0" err="1"/>
              <a:t>зі</a:t>
            </a:r>
            <a:r>
              <a:rPr lang="ru-RU" sz="2000" b="1" dirty="0"/>
              <a:t> </a:t>
            </a:r>
            <a:r>
              <a:rPr lang="ru-RU" sz="2000" b="1" dirty="0" err="1"/>
              <a:t>святістю</a:t>
            </a:r>
            <a:r>
              <a:rPr lang="ru-RU" sz="2000" b="1" dirty="0"/>
              <a:t> – </a:t>
            </a:r>
            <a:r>
              <a:rPr lang="ru-RU" sz="2000" b="1" dirty="0" err="1"/>
              <a:t>що</a:t>
            </a:r>
            <a:r>
              <a:rPr lang="ru-RU" sz="2000" b="1" dirty="0"/>
              <a:t> </a:t>
            </a:r>
            <a:r>
              <a:rPr lang="ru-RU" sz="2000" b="1" dirty="0" err="1"/>
              <a:t>практикувався</a:t>
            </a:r>
            <a:r>
              <a:rPr lang="ru-RU" sz="2000" b="1" dirty="0"/>
              <a:t> як </a:t>
            </a:r>
            <a:r>
              <a:rPr lang="ru-RU" sz="2000" b="1" dirty="0" err="1"/>
              <a:t>священиками</a:t>
            </a:r>
            <a:r>
              <a:rPr lang="ru-RU" sz="2000" b="1" dirty="0"/>
              <a:t>, так і </a:t>
            </a:r>
            <a:r>
              <a:rPr lang="ru-RU" sz="2000" b="1" dirty="0" err="1"/>
              <a:t>жрицями</a:t>
            </a:r>
            <a:r>
              <a:rPr lang="ru-RU" sz="2000" b="1" dirty="0"/>
              <a:t>.</a:t>
            </a:r>
          </a:p>
        </p:txBody>
      </p:sp>
    </p:spTree>
    <p:extLst>
      <p:ext uri="{BB962C8B-B14F-4D97-AF65-F5344CB8AC3E}">
        <p14:creationId xmlns:p14="http://schemas.microsoft.com/office/powerpoint/2010/main" val="86246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ox(out)">
                                      <p:cBhvr>
                                        <p:cTn id="21" dur="750"/>
                                        <p:tgtEl>
                                          <p:spTgt spid="8"/>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5"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4"/>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left)">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900" decel="100000" fill="hold"/>
                                        <p:tgtEl>
                                          <p:spTgt spid="1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4"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36B04805-8236-8BD1-3FD1-0986F90BE663}"/>
              </a:ext>
            </a:extLst>
          </p:cNvPr>
          <p:cNvSpPr>
            <a:spLocks noGrp="1" noRot="1" noMove="1" noResize="1" noEditPoints="1" noAdjustHandles="1" noChangeArrowheads="1" noChangeShapeType="1"/>
          </p:cNvSpPr>
          <p:nvPr/>
        </p:nvSpPr>
        <p:spPr>
          <a:xfrm>
            <a:off x="0" y="0"/>
            <a:ext cx="12192000" cy="1353054"/>
          </a:xfrm>
          <a:prstGeom prst="rect">
            <a:avLst/>
          </a:prstGeom>
          <a:solidFill>
            <a:schemeClr val="bg1">
              <a:alpha val="62000"/>
            </a:schemeClr>
          </a:solidFill>
          <a:ln>
            <a:noFill/>
          </a:ln>
          <a:effectLst>
            <a:outerShdw blurRad="50800" dist="38100" dir="5400000" algn="t" rotWithShape="0">
              <a:srgbClr val="C0324A">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9A6C686-8E64-640E-9879-CFD360855672}"/>
              </a:ext>
            </a:extLst>
          </p:cNvPr>
          <p:cNvSpPr txBox="1"/>
          <p:nvPr/>
        </p:nvSpPr>
        <p:spPr>
          <a:xfrm>
            <a:off x="0" y="0"/>
            <a:ext cx="12192000" cy="769441"/>
          </a:xfrm>
          <a:prstGeom prst="rect">
            <a:avLst/>
          </a:prstGeom>
          <a:noFill/>
        </p:spPr>
        <p:txBody>
          <a:bodyPr wrap="square">
            <a:spAutoFit/>
            <a:scene3d>
              <a:camera prst="orthographicFront"/>
              <a:lightRig rig="brightRoom" dir="t"/>
            </a:scene3d>
            <a:sp3d extrusionH="57150" prstMaterial="softEdge">
              <a:bevelT w="25400" h="38100"/>
            </a:sp3d>
          </a:bodyPr>
          <a:lstStyle/>
          <a:p>
            <a:pPr algn="ctr"/>
            <a:r>
              <a:rPr lang="uk-UA" sz="4400" b="1" dirty="0">
                <a:ln/>
                <a:solidFill>
                  <a:srgbClr val="118B9D"/>
                </a:solidFill>
                <a:effectLst>
                  <a:outerShdw blurRad="38100" dist="38100" dir="2700000" algn="tl">
                    <a:srgbClr val="000000">
                      <a:alpha val="43137"/>
                    </a:srgbClr>
                  </a:outerShdw>
                </a:effectLst>
              </a:rPr>
              <a:t>ПИТАННЯ СПРАВЕДЛИВОСТІ</a:t>
            </a:r>
          </a:p>
        </p:txBody>
      </p:sp>
      <p:sp>
        <p:nvSpPr>
          <p:cNvPr id="5" name="CuadroTexto 4">
            <a:extLst>
              <a:ext uri="{FF2B5EF4-FFF2-40B4-BE49-F238E27FC236}">
                <a16:creationId xmlns:a16="http://schemas.microsoft.com/office/drawing/2014/main" id="{B263949E-1CA8-59A1-B650-D4FDC84EBD80}"/>
              </a:ext>
            </a:extLst>
          </p:cNvPr>
          <p:cNvSpPr txBox="1"/>
          <p:nvPr/>
        </p:nvSpPr>
        <p:spPr>
          <a:xfrm>
            <a:off x="828675" y="683716"/>
            <a:ext cx="10534650" cy="646331"/>
          </a:xfrm>
          <a:prstGeom prst="rect">
            <a:avLst/>
          </a:prstGeom>
          <a:noFill/>
        </p:spPr>
        <p:txBody>
          <a:bodyPr wrap="square">
            <a:spAutoFit/>
            <a:scene3d>
              <a:camera prst="orthographicFront"/>
              <a:lightRig rig="threePt" dir="t"/>
            </a:scene3d>
            <a:sp3d extrusionH="57150">
              <a:bevelT w="38100" h="38100"/>
            </a:sp3d>
          </a:bodyPr>
          <a:lstStyle/>
          <a:p>
            <a:pPr algn="ctr"/>
            <a:r>
              <a:rPr lang="ru-RU" b="1" dirty="0">
                <a:solidFill>
                  <a:schemeClr val="accent2">
                    <a:lumMod val="50000"/>
                  </a:schemeClr>
                </a:solidFill>
                <a:latin typeface="Comic Sans MS" panose="030F0702030302020204" pitchFamily="66" charset="0"/>
              </a:rPr>
              <a:t>«Бог — </a:t>
            </a:r>
            <a:r>
              <a:rPr lang="ru-RU" b="1" dirty="0" err="1">
                <a:solidFill>
                  <a:schemeClr val="accent2">
                    <a:lumMod val="50000"/>
                  </a:schemeClr>
                </a:solidFill>
                <a:latin typeface="Comic Sans MS" panose="030F0702030302020204" pitchFamily="66" charset="0"/>
              </a:rPr>
              <a:t>справедливий</a:t>
            </a:r>
            <a:r>
              <a:rPr lang="ru-RU" b="1" dirty="0">
                <a:solidFill>
                  <a:schemeClr val="accent2">
                    <a:lumMod val="50000"/>
                  </a:schemeClr>
                </a:solidFill>
                <a:latin typeface="Comic Sans MS" panose="030F0702030302020204" pitchFamily="66" charset="0"/>
              </a:rPr>
              <a:t> </a:t>
            </a:r>
            <a:r>
              <a:rPr lang="ru-RU" b="1" dirty="0" err="1">
                <a:solidFill>
                  <a:schemeClr val="accent2">
                    <a:lumMod val="50000"/>
                  </a:schemeClr>
                </a:solidFill>
                <a:latin typeface="Comic Sans MS" panose="030F0702030302020204" pitchFamily="66" charset="0"/>
              </a:rPr>
              <a:t>суддя</a:t>
            </a:r>
            <a:r>
              <a:rPr lang="ru-RU" b="1" dirty="0">
                <a:solidFill>
                  <a:schemeClr val="accent2">
                    <a:lumMod val="50000"/>
                  </a:schemeClr>
                </a:solidFill>
                <a:latin typeface="Comic Sans MS" panose="030F0702030302020204" pitchFamily="66" charset="0"/>
              </a:rPr>
              <a:t>, Бог, </a:t>
            </a:r>
            <a:r>
              <a:rPr lang="ru-RU" b="1" dirty="0" err="1">
                <a:solidFill>
                  <a:schemeClr val="accent2">
                    <a:lumMod val="50000"/>
                  </a:schemeClr>
                </a:solidFill>
                <a:latin typeface="Comic Sans MS" panose="030F0702030302020204" pitchFamily="66" charset="0"/>
              </a:rPr>
              <a:t>що</a:t>
            </a:r>
            <a:r>
              <a:rPr lang="ru-RU" b="1" dirty="0">
                <a:solidFill>
                  <a:schemeClr val="accent2">
                    <a:lumMod val="50000"/>
                  </a:schemeClr>
                </a:solidFill>
                <a:latin typeface="Comic Sans MS" panose="030F0702030302020204" pitchFamily="66" charset="0"/>
              </a:rPr>
              <a:t> </a:t>
            </a:r>
            <a:r>
              <a:rPr lang="ru-RU" b="1" dirty="0" err="1">
                <a:solidFill>
                  <a:schemeClr val="accent2">
                    <a:lumMod val="50000"/>
                  </a:schemeClr>
                </a:solidFill>
                <a:latin typeface="Comic Sans MS" panose="030F0702030302020204" pitchFamily="66" charset="0"/>
              </a:rPr>
              <a:t>завжди</a:t>
            </a:r>
            <a:r>
              <a:rPr lang="ru-RU" b="1" dirty="0">
                <a:solidFill>
                  <a:schemeClr val="accent2">
                    <a:lumMod val="50000"/>
                  </a:schemeClr>
                </a:solidFill>
                <a:latin typeface="Comic Sans MS" panose="030F0702030302020204" pitchFamily="66" charset="0"/>
              </a:rPr>
              <a:t> </a:t>
            </a:r>
            <a:r>
              <a:rPr lang="ru-RU" b="1" dirty="0" err="1">
                <a:solidFill>
                  <a:schemeClr val="accent2">
                    <a:lumMod val="50000"/>
                  </a:schemeClr>
                </a:solidFill>
                <a:latin typeface="Comic Sans MS" panose="030F0702030302020204" pitchFamily="66" charset="0"/>
              </a:rPr>
              <a:t>виявляє</a:t>
            </a:r>
            <a:r>
              <a:rPr lang="ru-RU" b="1" dirty="0">
                <a:solidFill>
                  <a:schemeClr val="accent2">
                    <a:lumMod val="50000"/>
                  </a:schemeClr>
                </a:solidFill>
                <a:latin typeface="Comic Sans MS" panose="030F0702030302020204" pitchFamily="66" charset="0"/>
              </a:rPr>
              <a:t> </a:t>
            </a:r>
            <a:r>
              <a:rPr lang="ru-RU" b="1" dirty="0" err="1">
                <a:solidFill>
                  <a:schemeClr val="accent2">
                    <a:lumMod val="50000"/>
                  </a:schemeClr>
                </a:solidFill>
                <a:latin typeface="Comic Sans MS" panose="030F0702030302020204" pitchFamily="66" charset="0"/>
              </a:rPr>
              <a:t>свій</a:t>
            </a:r>
            <a:r>
              <a:rPr lang="ru-RU" b="1" dirty="0">
                <a:solidFill>
                  <a:schemeClr val="accent2">
                    <a:lumMod val="50000"/>
                  </a:schemeClr>
                </a:solidFill>
                <a:latin typeface="Comic Sans MS" panose="030F0702030302020204" pitchFamily="66" charset="0"/>
              </a:rPr>
              <a:t> </a:t>
            </a:r>
            <a:r>
              <a:rPr lang="ru-RU" b="1" dirty="0" err="1">
                <a:solidFill>
                  <a:schemeClr val="accent2">
                    <a:lumMod val="50000"/>
                  </a:schemeClr>
                </a:solidFill>
                <a:latin typeface="Comic Sans MS" panose="030F0702030302020204" pitchFamily="66" charset="0"/>
              </a:rPr>
              <a:t>гнів</a:t>
            </a:r>
            <a:r>
              <a:rPr lang="ru-RU" b="1" dirty="0">
                <a:solidFill>
                  <a:schemeClr val="accent2">
                    <a:lumMod val="50000"/>
                  </a:schemeClr>
                </a:solidFill>
                <a:latin typeface="Comic Sans MS" panose="030F0702030302020204" pitchFamily="66" charset="0"/>
              </a:rPr>
              <a:t>. </a:t>
            </a:r>
            <a:r>
              <a:rPr lang="ru-RU" b="1" dirty="0" err="1">
                <a:solidFill>
                  <a:schemeClr val="accent2">
                    <a:lumMod val="50000"/>
                  </a:schemeClr>
                </a:solidFill>
                <a:latin typeface="Comic Sans MS" panose="030F0702030302020204" pitchFamily="66" charset="0"/>
              </a:rPr>
              <a:t>Якщо</a:t>
            </a:r>
            <a:r>
              <a:rPr lang="ru-RU" b="1" dirty="0">
                <a:solidFill>
                  <a:schemeClr val="accent2">
                    <a:lumMod val="50000"/>
                  </a:schemeClr>
                </a:solidFill>
                <a:latin typeface="Comic Sans MS" panose="030F0702030302020204" pitchFamily="66" charset="0"/>
              </a:rPr>
              <a:t> </a:t>
            </a:r>
            <a:r>
              <a:rPr lang="ru-RU" b="1" dirty="0" err="1">
                <a:solidFill>
                  <a:schemeClr val="accent2">
                    <a:lumMod val="50000"/>
                  </a:schemeClr>
                </a:solidFill>
                <a:latin typeface="Comic Sans MS" panose="030F0702030302020204" pitchFamily="66" charset="0"/>
              </a:rPr>
              <a:t>безбожний</a:t>
            </a:r>
            <a:r>
              <a:rPr lang="ru-RU" b="1" dirty="0">
                <a:solidFill>
                  <a:schemeClr val="accent2">
                    <a:lumMod val="50000"/>
                  </a:schemeClr>
                </a:solidFill>
                <a:latin typeface="Comic Sans MS" panose="030F0702030302020204" pitchFamily="66" charset="0"/>
              </a:rPr>
              <a:t> не </a:t>
            </a:r>
            <a:r>
              <a:rPr lang="ru-RU" b="1" dirty="0" err="1">
                <a:solidFill>
                  <a:schemeClr val="accent2">
                    <a:lumMod val="50000"/>
                  </a:schemeClr>
                </a:solidFill>
                <a:latin typeface="Comic Sans MS" panose="030F0702030302020204" pitchFamily="66" charset="0"/>
              </a:rPr>
              <a:t>покається</a:t>
            </a:r>
            <a:r>
              <a:rPr lang="ru-RU" b="1" dirty="0">
                <a:solidFill>
                  <a:schemeClr val="accent2">
                    <a:lumMod val="50000"/>
                  </a:schemeClr>
                </a:solidFill>
                <a:latin typeface="Comic Sans MS" panose="030F0702030302020204" pitchFamily="66" charset="0"/>
              </a:rPr>
              <a:t>, Бог </a:t>
            </a:r>
            <a:r>
              <a:rPr lang="ru-RU" b="1" dirty="0" err="1">
                <a:solidFill>
                  <a:schemeClr val="accent2">
                    <a:lumMod val="50000"/>
                  </a:schemeClr>
                </a:solidFill>
                <a:latin typeface="Comic Sans MS" panose="030F0702030302020204" pitchFamily="66" charset="0"/>
              </a:rPr>
              <a:t>нагострить</a:t>
            </a:r>
            <a:r>
              <a:rPr lang="ru-RU" b="1" dirty="0">
                <a:solidFill>
                  <a:schemeClr val="accent2">
                    <a:lumMod val="50000"/>
                  </a:schemeClr>
                </a:solidFill>
                <a:latin typeface="Comic Sans MS" panose="030F0702030302020204" pitchFamily="66" charset="0"/>
              </a:rPr>
              <a:t> меча та </a:t>
            </a:r>
            <a:r>
              <a:rPr lang="ru-RU" b="1" dirty="0" err="1">
                <a:solidFill>
                  <a:schemeClr val="accent2">
                    <a:lumMod val="50000"/>
                  </a:schemeClr>
                </a:solidFill>
                <a:latin typeface="Comic Sans MS" panose="030F0702030302020204" pitchFamily="66" charset="0"/>
              </a:rPr>
              <a:t>натягне</a:t>
            </a:r>
            <a:r>
              <a:rPr lang="ru-RU" b="1" dirty="0">
                <a:solidFill>
                  <a:schemeClr val="accent2">
                    <a:lumMod val="50000"/>
                  </a:schemeClr>
                </a:solidFill>
                <a:latin typeface="Comic Sans MS" panose="030F0702030302020204" pitchFamily="66" charset="0"/>
              </a:rPr>
              <a:t> лука».</a:t>
            </a:r>
            <a:r>
              <a:rPr lang="es-ES" sz="1400" b="1" dirty="0">
                <a:solidFill>
                  <a:schemeClr val="accent2">
                    <a:lumMod val="50000"/>
                  </a:schemeClr>
                </a:solidFill>
                <a:latin typeface="Comic Sans MS" panose="030F0702030302020204" pitchFamily="66" charset="0"/>
              </a:rPr>
              <a:t>(</a:t>
            </a:r>
            <a:r>
              <a:rPr lang="uk-UA" sz="1400" b="1" dirty="0">
                <a:solidFill>
                  <a:schemeClr val="accent2">
                    <a:lumMod val="50000"/>
                  </a:schemeClr>
                </a:solidFill>
                <a:latin typeface="Comic Sans MS" panose="030F0702030302020204" pitchFamily="66" charset="0"/>
              </a:rPr>
              <a:t>Псалом</a:t>
            </a:r>
            <a:r>
              <a:rPr lang="es-ES" sz="1400" b="1" dirty="0">
                <a:solidFill>
                  <a:schemeClr val="accent2">
                    <a:lumMod val="50000"/>
                  </a:schemeClr>
                </a:solidFill>
                <a:latin typeface="Comic Sans MS" panose="030F0702030302020204" pitchFamily="66" charset="0"/>
              </a:rPr>
              <a:t> 7:11-12 </a:t>
            </a:r>
            <a:r>
              <a:rPr lang="es-ES" sz="1100" b="1" dirty="0">
                <a:solidFill>
                  <a:schemeClr val="accent2">
                    <a:lumMod val="50000"/>
                  </a:schemeClr>
                </a:solidFill>
                <a:latin typeface="Comic Sans MS" panose="030F0702030302020204" pitchFamily="66" charset="0"/>
              </a:rPr>
              <a:t>NVI</a:t>
            </a:r>
            <a:r>
              <a:rPr lang="es-ES" sz="1400" b="1" dirty="0">
                <a:solidFill>
                  <a:schemeClr val="accent2">
                    <a:lumMod val="50000"/>
                  </a:schemeClr>
                </a:solidFill>
                <a:latin typeface="Comic Sans MS" panose="030F0702030302020204" pitchFamily="66" charset="0"/>
              </a:rPr>
              <a:t>)</a:t>
            </a:r>
            <a:endParaRPr lang="es-ES" sz="1100" b="1" dirty="0">
              <a:solidFill>
                <a:schemeClr val="accent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D82FB6D4-0E5F-E54D-1E10-4FF5387612FE}"/>
              </a:ext>
            </a:extLst>
          </p:cNvPr>
          <p:cNvSpPr txBox="1"/>
          <p:nvPr/>
        </p:nvSpPr>
        <p:spPr>
          <a:xfrm>
            <a:off x="123824" y="1355481"/>
            <a:ext cx="7873168" cy="1323439"/>
          </a:xfrm>
          <a:prstGeom prst="rect">
            <a:avLst/>
          </a:prstGeom>
          <a:noFill/>
        </p:spPr>
        <p:txBody>
          <a:bodyPr wrap="square" rtlCol="0">
            <a:spAutoFit/>
          </a:bodyPr>
          <a:lstStyle/>
          <a:p>
            <a:pPr>
              <a:spcBef>
                <a:spcPts val="600"/>
              </a:spcBef>
            </a:pPr>
            <a:r>
              <a:rPr lang="ru-RU" sz="2000" b="1" dirty="0" err="1"/>
              <a:t>Любов</a:t>
            </a:r>
            <a:r>
              <a:rPr lang="ru-RU" sz="2000" b="1" dirty="0"/>
              <a:t> і </a:t>
            </a:r>
            <a:r>
              <a:rPr lang="ru-RU" sz="2000" b="1" dirty="0" err="1"/>
              <a:t>справедливість</a:t>
            </a:r>
            <a:r>
              <a:rPr lang="ru-RU" sz="2000" b="1" dirty="0"/>
              <a:t> є основою характеру Бога. </a:t>
            </a:r>
            <a:r>
              <a:rPr lang="ru-RU" sz="2000" b="1" dirty="0" err="1"/>
              <a:t>Це</a:t>
            </a:r>
            <a:r>
              <a:rPr lang="ru-RU" sz="2000" b="1" dirty="0"/>
              <a:t> робить </a:t>
            </a:r>
            <a:r>
              <a:rPr lang="ru-RU" sz="2000" b="1" dirty="0" err="1"/>
              <a:t>Його</a:t>
            </a:r>
            <a:r>
              <a:rPr lang="ru-RU" sz="2000" b="1" dirty="0"/>
              <a:t> </a:t>
            </a:r>
            <a:r>
              <a:rPr lang="ru-RU" sz="2000" b="1" dirty="0" err="1"/>
              <a:t>справедливим</a:t>
            </a:r>
            <a:r>
              <a:rPr lang="ru-RU" sz="2000" b="1" dirty="0"/>
              <a:t> і </a:t>
            </a:r>
            <a:r>
              <a:rPr lang="ru-RU" sz="2000" b="1" dirty="0" err="1"/>
              <a:t>неупередженим</a:t>
            </a:r>
            <a:r>
              <a:rPr lang="ru-RU" sz="2000" b="1" dirty="0"/>
              <a:t> </a:t>
            </a:r>
            <a:r>
              <a:rPr lang="ru-RU" sz="2000" b="1" dirty="0" err="1"/>
              <a:t>суддею</a:t>
            </a:r>
            <a:r>
              <a:rPr lang="ru-RU" sz="2000" b="1" dirty="0"/>
              <a:t>, </a:t>
            </a:r>
            <a:r>
              <a:rPr lang="ru-RU" sz="2000" b="1" dirty="0" err="1"/>
              <a:t>який</a:t>
            </a:r>
            <a:r>
              <a:rPr lang="ru-RU" sz="2000" b="1" dirty="0"/>
              <a:t> </a:t>
            </a:r>
            <a:r>
              <a:rPr lang="ru-RU" sz="2000" b="1" dirty="0" err="1"/>
              <a:t>відкладає</a:t>
            </a:r>
            <a:r>
              <a:rPr lang="ru-RU" sz="2000" b="1" dirty="0"/>
              <a:t> </a:t>
            </a:r>
            <a:r>
              <a:rPr lang="ru-RU" sz="2000" b="1" dirty="0" err="1"/>
              <a:t>покарання</a:t>
            </a:r>
            <a:r>
              <a:rPr lang="ru-RU" sz="2000" b="1" dirty="0"/>
              <a:t>, </a:t>
            </a:r>
            <a:r>
              <a:rPr lang="ru-RU" sz="2000" b="1" dirty="0" err="1"/>
              <a:t>щоб</a:t>
            </a:r>
            <a:r>
              <a:rPr lang="ru-RU" sz="2000" b="1" dirty="0"/>
              <a:t> </a:t>
            </a:r>
            <a:r>
              <a:rPr lang="ru-RU" sz="2000" b="1" dirty="0" err="1"/>
              <a:t>грішник</a:t>
            </a:r>
            <a:r>
              <a:rPr lang="ru-RU" sz="2000" b="1" dirty="0"/>
              <a:t> </a:t>
            </a:r>
            <a:r>
              <a:rPr lang="ru-RU" sz="2000" b="1" dirty="0" err="1"/>
              <a:t>навернувся</a:t>
            </a:r>
            <a:r>
              <a:rPr lang="ru-RU" sz="2000" b="1" dirty="0"/>
              <a:t>, але не буде </a:t>
            </a:r>
            <a:r>
              <a:rPr lang="ru-RU" sz="2000" b="1" dirty="0" err="1"/>
              <a:t>терпіти</a:t>
            </a:r>
            <a:r>
              <a:rPr lang="ru-RU" sz="2000" b="1" dirty="0"/>
              <a:t> зло </a:t>
            </a:r>
            <a:r>
              <a:rPr lang="ru-RU" sz="2000" b="1" dirty="0" err="1"/>
              <a:t>вічно</a:t>
            </a:r>
            <a:r>
              <a:rPr lang="ru-RU" sz="2000" b="1" dirty="0"/>
              <a:t>.</a:t>
            </a:r>
          </a:p>
        </p:txBody>
      </p:sp>
      <p:pic>
        <p:nvPicPr>
          <p:cNvPr id="4" name="Imagen 3" descr="Un dibujo de una persona con una niña&#10;&#10;El contenido generado por IA puede ser incorrecto.">
            <a:extLst>
              <a:ext uri="{FF2B5EF4-FFF2-40B4-BE49-F238E27FC236}">
                <a16:creationId xmlns:a16="http://schemas.microsoft.com/office/drawing/2014/main" id="{6C7D2DBC-5649-6364-3DFE-50F01C92D39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996995" y="1353054"/>
            <a:ext cx="4071180" cy="5404843"/>
          </a:xfrm>
          <a:prstGeom prst="rect">
            <a:avLst/>
          </a:prstGeom>
          <a:effectLst>
            <a:innerShdw blurRad="114300">
              <a:prstClr val="black"/>
            </a:innerShdw>
          </a:effectLst>
        </p:spPr>
      </p:pic>
      <p:pic>
        <p:nvPicPr>
          <p:cNvPr id="8" name="Imagen 7" descr="Imagen que contiene tabla, interior, parado, pastel&#10;&#10;El contenido generado por IA puede ser incorrecto.">
            <a:extLst>
              <a:ext uri="{FF2B5EF4-FFF2-40B4-BE49-F238E27FC236}">
                <a16:creationId xmlns:a16="http://schemas.microsoft.com/office/drawing/2014/main" id="{C9EF08E7-5480-7D53-3C83-034456447E6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7162" y="3663551"/>
            <a:ext cx="2291557" cy="2946799"/>
          </a:xfrm>
          <a:prstGeom prst="rect">
            <a:avLst/>
          </a:prstGeom>
          <a:solidFill>
            <a:srgbClr val="FFFFFF">
              <a:shade val="85000"/>
            </a:srgbClr>
          </a:solidFill>
          <a:ln w="88900" cap="sq">
            <a:solidFill>
              <a:srgbClr val="14A1B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B5E50BE7-F17E-B07B-21EA-DB1E87589D46}"/>
              </a:ext>
            </a:extLst>
          </p:cNvPr>
          <p:cNvSpPr txBox="1"/>
          <p:nvPr/>
        </p:nvSpPr>
        <p:spPr>
          <a:xfrm>
            <a:off x="2660245" y="3432853"/>
            <a:ext cx="5336747" cy="2246769"/>
          </a:xfrm>
          <a:prstGeom prst="rect">
            <a:avLst/>
          </a:prstGeom>
          <a:noFill/>
        </p:spPr>
        <p:txBody>
          <a:bodyPr wrap="square">
            <a:spAutoFit/>
          </a:bodyPr>
          <a:lstStyle/>
          <a:p>
            <a:pPr>
              <a:spcBef>
                <a:spcPts val="600"/>
              </a:spcBef>
            </a:pPr>
            <a:r>
              <a:rPr lang="ru-RU" sz="2000" b="1" dirty="0"/>
              <a:t>Бог </a:t>
            </a:r>
            <a:r>
              <a:rPr lang="ru-RU" sz="2000" b="1" dirty="0" err="1"/>
              <a:t>бажав</a:t>
            </a:r>
            <a:r>
              <a:rPr lang="ru-RU" sz="2000" b="1" dirty="0"/>
              <a:t> </a:t>
            </a:r>
            <a:r>
              <a:rPr lang="ru-RU" sz="2000" b="1" dirty="0" err="1"/>
              <a:t>встановити</a:t>
            </a:r>
            <a:r>
              <a:rPr lang="ru-RU" sz="2000" b="1" dirty="0"/>
              <a:t> на </a:t>
            </a:r>
            <a:r>
              <a:rPr lang="ru-RU" sz="2000" b="1" dirty="0" err="1"/>
              <a:t>цій</a:t>
            </a:r>
            <a:r>
              <a:rPr lang="ru-RU" sz="2000" b="1" dirty="0"/>
              <a:t> </a:t>
            </a:r>
            <a:r>
              <a:rPr lang="ru-RU" sz="2000" b="1" dirty="0" err="1"/>
              <a:t>території</a:t>
            </a:r>
            <a:r>
              <a:rPr lang="ru-RU" sz="2000" b="1" dirty="0"/>
              <a:t> </a:t>
            </a:r>
            <a:r>
              <a:rPr lang="ru-RU" sz="2000" b="1" dirty="0" err="1"/>
              <a:t>справедливий</a:t>
            </a:r>
            <a:r>
              <a:rPr lang="ru-RU" sz="2000" b="1" dirty="0"/>
              <a:t> </a:t>
            </a:r>
            <a:r>
              <a:rPr lang="ru-RU" sz="2000" b="1" dirty="0" err="1"/>
              <a:t>правління</a:t>
            </a:r>
            <a:r>
              <a:rPr lang="ru-RU" sz="2000" b="1" dirty="0"/>
              <a:t>, яке б стало прикладом для </a:t>
            </a:r>
            <a:r>
              <a:rPr lang="ru-RU" sz="2000" b="1" dirty="0" err="1"/>
              <a:t>всіх</a:t>
            </a:r>
            <a:r>
              <a:rPr lang="ru-RU" sz="2000" b="1" dirty="0"/>
              <a:t> </a:t>
            </a:r>
            <a:r>
              <a:rPr lang="ru-RU" sz="2000" b="1" dirty="0" err="1"/>
              <a:t>народів</a:t>
            </a:r>
            <a:r>
              <a:rPr lang="ru-RU" sz="2000" b="1" dirty="0"/>
              <a:t>, </a:t>
            </a:r>
            <a:r>
              <a:rPr lang="ru-RU" sz="2000" b="1" dirty="0" err="1"/>
              <a:t>спонукаючи</a:t>
            </a:r>
            <a:r>
              <a:rPr lang="ru-RU" sz="2000" b="1" dirty="0"/>
              <a:t> </a:t>
            </a:r>
            <a:r>
              <a:rPr lang="ru-RU" sz="2000" b="1" dirty="0" err="1"/>
              <a:t>їх</a:t>
            </a:r>
            <a:r>
              <a:rPr lang="ru-RU" sz="2000" b="1" dirty="0"/>
              <a:t> </a:t>
            </a:r>
            <a:r>
              <a:rPr lang="ru-RU" sz="2000" b="1" dirty="0" err="1"/>
              <a:t>підносити</a:t>
            </a:r>
            <a:r>
              <a:rPr lang="ru-RU" sz="2000" b="1" dirty="0"/>
              <a:t> </a:t>
            </a:r>
            <a:r>
              <a:rPr lang="ru-RU" sz="2000" b="1" dirty="0" err="1"/>
              <a:t>свої</a:t>
            </a:r>
            <a:r>
              <a:rPr lang="ru-RU" sz="2000" b="1" dirty="0"/>
              <a:t> </a:t>
            </a:r>
            <a:r>
              <a:rPr lang="ru-RU" sz="2000" b="1" dirty="0" err="1"/>
              <a:t>моральні</a:t>
            </a:r>
            <a:r>
              <a:rPr lang="ru-RU" sz="2000" b="1" dirty="0"/>
              <a:t> </a:t>
            </a:r>
            <a:r>
              <a:rPr lang="ru-RU" sz="2000" b="1" dirty="0" err="1"/>
              <a:t>уявлення</a:t>
            </a:r>
            <a:r>
              <a:rPr lang="ru-RU" sz="2000" b="1" dirty="0"/>
              <a:t> і таким чином </a:t>
            </a:r>
            <a:r>
              <a:rPr lang="ru-RU" sz="2000" b="1" dirty="0" err="1"/>
              <a:t>досягати</a:t>
            </a:r>
            <a:r>
              <a:rPr lang="ru-RU" sz="2000" b="1" dirty="0"/>
              <a:t> стану миру та </a:t>
            </a:r>
            <a:r>
              <a:rPr lang="ru-RU" sz="2000" b="1" dirty="0" err="1"/>
              <a:t>справедливості</a:t>
            </a:r>
            <a:r>
              <a:rPr lang="ru-RU" sz="2000" b="1" dirty="0"/>
              <a:t> на </a:t>
            </a:r>
            <a:r>
              <a:rPr lang="ru-RU" sz="2000" b="1" dirty="0" err="1"/>
              <a:t>світовому</a:t>
            </a:r>
            <a:r>
              <a:rPr lang="ru-RU" sz="2000" b="1" dirty="0"/>
              <a:t> </a:t>
            </a:r>
            <a:r>
              <a:rPr lang="ru-RU" sz="2000" b="1" dirty="0" err="1"/>
              <a:t>рівні</a:t>
            </a:r>
            <a:r>
              <a:rPr lang="ru-RU" sz="2000" b="1" dirty="0"/>
              <a:t> (Втор. 4:5-6).</a:t>
            </a:r>
          </a:p>
        </p:txBody>
      </p:sp>
      <p:sp>
        <p:nvSpPr>
          <p:cNvPr id="7" name="CuadroTexto 6">
            <a:extLst>
              <a:ext uri="{FF2B5EF4-FFF2-40B4-BE49-F238E27FC236}">
                <a16:creationId xmlns:a16="http://schemas.microsoft.com/office/drawing/2014/main" id="{29F6289A-A81A-3FEF-DB12-4FC4322740A1}"/>
              </a:ext>
            </a:extLst>
          </p:cNvPr>
          <p:cNvSpPr txBox="1"/>
          <p:nvPr/>
        </p:nvSpPr>
        <p:spPr>
          <a:xfrm>
            <a:off x="123824" y="2548055"/>
            <a:ext cx="7771643" cy="1015663"/>
          </a:xfrm>
          <a:prstGeom prst="rect">
            <a:avLst/>
          </a:prstGeom>
          <a:noFill/>
        </p:spPr>
        <p:txBody>
          <a:bodyPr wrap="square">
            <a:spAutoFit/>
          </a:bodyPr>
          <a:lstStyle/>
          <a:p>
            <a:pPr>
              <a:spcBef>
                <a:spcPts val="600"/>
              </a:spcBef>
            </a:pPr>
            <a:r>
              <a:rPr lang="ru-RU" sz="2000" b="1" dirty="0"/>
              <a:t>Війна за </a:t>
            </a:r>
            <a:r>
              <a:rPr lang="ru-RU" sz="2000" b="1" dirty="0" err="1"/>
              <a:t>завоювання</a:t>
            </a:r>
            <a:r>
              <a:rPr lang="ru-RU" sz="2000" b="1" dirty="0"/>
              <a:t> Ханаану </a:t>
            </a:r>
            <a:r>
              <a:rPr lang="ru-RU" sz="2000" b="1" dirty="0" err="1"/>
              <a:t>велася</a:t>
            </a:r>
            <a:r>
              <a:rPr lang="ru-RU" sz="2000" b="1" dirty="0"/>
              <a:t> не з </a:t>
            </a:r>
            <a:r>
              <a:rPr lang="ru-RU" sz="2000" b="1" dirty="0" err="1"/>
              <a:t>імперіалістичних</a:t>
            </a:r>
            <a:r>
              <a:rPr lang="ru-RU" sz="2000" b="1" dirty="0"/>
              <a:t> </a:t>
            </a:r>
            <a:r>
              <a:rPr lang="ru-RU" sz="2000" b="1" dirty="0" err="1"/>
              <a:t>мотивів</a:t>
            </a:r>
            <a:r>
              <a:rPr lang="ru-RU" sz="2000" b="1" dirty="0"/>
              <a:t>, а за </a:t>
            </a:r>
            <a:r>
              <a:rPr lang="ru-RU" sz="2000" b="1" dirty="0" err="1"/>
              <a:t>божественним</a:t>
            </a:r>
            <a:r>
              <a:rPr lang="ru-RU" sz="2000" b="1" dirty="0"/>
              <a:t> наказом </a:t>
            </a:r>
            <a:r>
              <a:rPr lang="ru-RU" sz="2000" b="1" dirty="0" err="1"/>
              <a:t>виконати</a:t>
            </a:r>
            <a:r>
              <a:rPr lang="ru-RU" sz="2000" b="1" dirty="0"/>
              <a:t> </a:t>
            </a:r>
            <a:r>
              <a:rPr lang="ru-RU" sz="2000" b="1" dirty="0" err="1"/>
              <a:t>покарання</a:t>
            </a:r>
            <a:r>
              <a:rPr lang="ru-RU" sz="2000" b="1" dirty="0"/>
              <a:t>, на яке </a:t>
            </a:r>
            <a:r>
              <a:rPr lang="ru-RU" sz="2000" b="1" dirty="0" err="1"/>
              <a:t>заслуговували</a:t>
            </a:r>
            <a:r>
              <a:rPr lang="ru-RU" sz="2000" b="1" dirty="0"/>
              <a:t> </a:t>
            </a:r>
            <a:r>
              <a:rPr lang="ru-RU" sz="2000" b="1" dirty="0" err="1"/>
              <a:t>його</a:t>
            </a:r>
            <a:r>
              <a:rPr lang="ru-RU" sz="2000" b="1" dirty="0"/>
              <a:t> </a:t>
            </a:r>
            <a:r>
              <a:rPr lang="ru-RU" sz="2000" b="1" dirty="0" err="1"/>
              <a:t>безбожні</a:t>
            </a:r>
            <a:r>
              <a:rPr lang="ru-RU" sz="2000" b="1" dirty="0"/>
              <a:t> </a:t>
            </a:r>
            <a:r>
              <a:rPr lang="ru-RU" sz="2000" b="1" dirty="0" err="1"/>
              <a:t>мешканці</a:t>
            </a:r>
            <a:r>
              <a:rPr lang="ru-RU" sz="2000" b="1" dirty="0"/>
              <a:t>.</a:t>
            </a:r>
          </a:p>
        </p:txBody>
      </p:sp>
      <p:sp>
        <p:nvSpPr>
          <p:cNvPr id="12" name="CuadroTexto 11">
            <a:extLst>
              <a:ext uri="{FF2B5EF4-FFF2-40B4-BE49-F238E27FC236}">
                <a16:creationId xmlns:a16="http://schemas.microsoft.com/office/drawing/2014/main" id="{F1A6F8C4-FAF5-2188-37D5-A2936B75C87D}"/>
              </a:ext>
            </a:extLst>
          </p:cNvPr>
          <p:cNvSpPr txBox="1"/>
          <p:nvPr/>
        </p:nvSpPr>
        <p:spPr>
          <a:xfrm>
            <a:off x="2660242" y="5548758"/>
            <a:ext cx="5235225" cy="1323439"/>
          </a:xfrm>
          <a:prstGeom prst="rect">
            <a:avLst/>
          </a:prstGeom>
          <a:noFill/>
        </p:spPr>
        <p:txBody>
          <a:bodyPr wrap="square">
            <a:spAutoFit/>
          </a:bodyPr>
          <a:lstStyle/>
          <a:p>
            <a:pPr>
              <a:spcBef>
                <a:spcPts val="600"/>
              </a:spcBef>
            </a:pPr>
            <a:r>
              <a:rPr lang="ru-RU" sz="2000" b="1" dirty="0"/>
              <a:t>Як </a:t>
            </a:r>
            <a:r>
              <a:rPr lang="ru-RU" sz="2000" b="1" dirty="0" err="1"/>
              <a:t>воїн</a:t>
            </a:r>
            <a:r>
              <a:rPr lang="ru-RU" sz="2000" b="1" dirty="0"/>
              <a:t> і </a:t>
            </a:r>
            <a:r>
              <a:rPr lang="ru-RU" sz="2000" b="1" dirty="0" err="1"/>
              <a:t>суддя</a:t>
            </a:r>
            <a:r>
              <a:rPr lang="ru-RU" sz="2000" b="1" dirty="0"/>
              <a:t>, Бог </a:t>
            </a:r>
            <a:r>
              <a:rPr lang="ru-RU" sz="2000" b="1" dirty="0" err="1"/>
              <a:t>зобов'язується</a:t>
            </a:r>
            <a:r>
              <a:rPr lang="ru-RU" sz="2000" b="1" dirty="0"/>
              <a:t> </a:t>
            </a:r>
            <a:r>
              <a:rPr lang="ru-RU" sz="2000" b="1" dirty="0" err="1"/>
              <a:t>впроваджувати</a:t>
            </a:r>
            <a:r>
              <a:rPr lang="ru-RU" sz="2000" b="1" dirty="0"/>
              <a:t>, </a:t>
            </a:r>
            <a:r>
              <a:rPr lang="ru-RU" sz="2000" b="1" dirty="0" err="1"/>
              <a:t>стабілізувати</a:t>
            </a:r>
            <a:r>
              <a:rPr lang="ru-RU" sz="2000" b="1" dirty="0"/>
              <a:t> та </a:t>
            </a:r>
            <a:r>
              <a:rPr lang="ru-RU" sz="2000" b="1" dirty="0" err="1"/>
              <a:t>підтримувати</a:t>
            </a:r>
            <a:r>
              <a:rPr lang="ru-RU" sz="2000" b="1" dirty="0"/>
              <a:t> верховенство права, яке є </a:t>
            </a:r>
            <a:r>
              <a:rPr lang="ru-RU" sz="2000" b="1" dirty="0" err="1"/>
              <a:t>відображенням</a:t>
            </a:r>
            <a:r>
              <a:rPr lang="ru-RU" sz="2000" b="1" dirty="0"/>
              <a:t> </a:t>
            </a:r>
            <a:r>
              <a:rPr lang="ru-RU" sz="2000" b="1" dirty="0" err="1"/>
              <a:t>Його</a:t>
            </a:r>
            <a:r>
              <a:rPr lang="ru-RU" sz="2000" b="1" dirty="0"/>
              <a:t> характеру.</a:t>
            </a:r>
          </a:p>
        </p:txBody>
      </p:sp>
    </p:spTree>
    <p:extLst>
      <p:ext uri="{BB962C8B-B14F-4D97-AF65-F5344CB8AC3E}">
        <p14:creationId xmlns:p14="http://schemas.microsoft.com/office/powerpoint/2010/main" val="271578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17" presetClass="entr" presetSubtype="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ppt_h/2"/>
                                          </p:val>
                                        </p:tav>
                                        <p:tav tm="100000">
                                          <p:val>
                                            <p:strVal val="#ppt_y"/>
                                          </p:val>
                                        </p:tav>
                                      </p:tavLst>
                                    </p:anim>
                                    <p:anim calcmode="lin" valueType="num">
                                      <p:cBhvr>
                                        <p:cTn id="22" dur="500" fill="hold"/>
                                        <p:tgtEl>
                                          <p:spTgt spid="4"/>
                                        </p:tgtEl>
                                        <p:attrNameLst>
                                          <p:attrName>ppt_w</p:attrName>
                                        </p:attrNameLst>
                                      </p:cBhvr>
                                      <p:tavLst>
                                        <p:tav tm="0">
                                          <p:val>
                                            <p:strVal val="#ppt_w"/>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 calcmode="lin" valueType="num">
                                      <p:cBhvr>
                                        <p:cTn id="40" dur="500" fill="hold"/>
                                        <p:tgtEl>
                                          <p:spTgt spid="8"/>
                                        </p:tgtEl>
                                        <p:attrNameLst>
                                          <p:attrName>style.rotation</p:attrName>
                                        </p:attrNameLst>
                                      </p:cBhvr>
                                      <p:tavLst>
                                        <p:tav tm="0">
                                          <p:val>
                                            <p:fltVal val="360"/>
                                          </p:val>
                                        </p:tav>
                                        <p:tav tm="100000">
                                          <p:val>
                                            <p:fltVal val="0"/>
                                          </p:val>
                                        </p:tav>
                                      </p:tavLst>
                                    </p:anim>
                                    <p:animEffect transition="in" filter="fade">
                                      <p:cBhvr>
                                        <p:cTn id="41" dur="500"/>
                                        <p:tgtEl>
                                          <p:spTgt spid="8"/>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DDB8A5E-AB2C-7671-AF12-51C30D62941F}"/>
            </a:ext>
          </a:extLst>
        </p:cNvPr>
        <p:cNvGrpSpPr/>
        <p:nvPr/>
      </p:nvGrpSpPr>
      <p:grpSpPr>
        <a:xfrm>
          <a:off x="0" y="0"/>
          <a:ext cx="0" cy="0"/>
          <a:chOff x="0" y="0"/>
          <a:chExt cx="0" cy="0"/>
        </a:xfrm>
      </p:grpSpPr>
      <p:sp>
        <p:nvSpPr>
          <p:cNvPr id="12" name="Rectángulo 11">
            <a:extLst>
              <a:ext uri="{FF2B5EF4-FFF2-40B4-BE49-F238E27FC236}">
                <a16:creationId xmlns:a16="http://schemas.microsoft.com/office/drawing/2014/main" id="{D70EEA2A-1933-E22E-EEE9-7E2392BE299F}"/>
              </a:ext>
            </a:extLst>
          </p:cNvPr>
          <p:cNvSpPr>
            <a:spLocks noGrp="1" noRot="1" noMove="1" noResize="1" noEditPoints="1" noAdjustHandles="1" noChangeArrowheads="1" noChangeShapeType="1"/>
          </p:cNvSpPr>
          <p:nvPr/>
        </p:nvSpPr>
        <p:spPr>
          <a:xfrm>
            <a:off x="0" y="0"/>
            <a:ext cx="12192000" cy="1566642"/>
          </a:xfrm>
          <a:prstGeom prst="rect">
            <a:avLst/>
          </a:prstGeom>
          <a:gradFill>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descr="Imagen que contiene bailarín, persona, deporte, hombre&#10;&#10;El contenido generado por IA puede ser incorrecto.">
            <a:extLst>
              <a:ext uri="{FF2B5EF4-FFF2-40B4-BE49-F238E27FC236}">
                <a16:creationId xmlns:a16="http://schemas.microsoft.com/office/drawing/2014/main" id="{DCABE28D-6258-3247-3771-2B5B4C01769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63458" y="4597219"/>
            <a:ext cx="2757949" cy="2068462"/>
          </a:xfrm>
          <a:prstGeom prst="ellipse">
            <a:avLst/>
          </a:prstGeom>
          <a:ln w="63500" cap="rnd">
            <a:solidFill>
              <a:schemeClr val="bg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1" name="Imagen 10" descr="Un grupo de personas disfrazadas posando&#10;&#10;El contenido generado por IA puede ser incorrecto.">
            <a:extLst>
              <a:ext uri="{FF2B5EF4-FFF2-40B4-BE49-F238E27FC236}">
                <a16:creationId xmlns:a16="http://schemas.microsoft.com/office/drawing/2014/main" id="{20CA9841-9291-76E9-9C08-D17307C6310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63459" y="2394769"/>
            <a:ext cx="2757949" cy="2068462"/>
          </a:xfrm>
          <a:prstGeom prst="ellipse">
            <a:avLst/>
          </a:prstGeom>
          <a:ln w="63500" cap="rnd">
            <a:solidFill>
              <a:schemeClr val="bg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sp>
        <p:nvSpPr>
          <p:cNvPr id="3" name="CuadroTexto 2">
            <a:extLst>
              <a:ext uri="{FF2B5EF4-FFF2-40B4-BE49-F238E27FC236}">
                <a16:creationId xmlns:a16="http://schemas.microsoft.com/office/drawing/2014/main" id="{C7118395-C89A-BF19-E912-F8FE08B86D16}"/>
              </a:ext>
            </a:extLst>
          </p:cNvPr>
          <p:cNvSpPr txBox="1"/>
          <p:nvPr/>
        </p:nvSpPr>
        <p:spPr>
          <a:xfrm>
            <a:off x="0" y="0"/>
            <a:ext cx="12192000" cy="769441"/>
          </a:xfrm>
          <a:prstGeom prst="rect">
            <a:avLst/>
          </a:prstGeom>
          <a:noFill/>
        </p:spPr>
        <p:txBody>
          <a:bodyPr wrap="square">
            <a:spAutoFit/>
          </a:bodyPr>
          <a:lstStyle/>
          <a:p>
            <a:pPr algn="ctr"/>
            <a:r>
              <a:rPr lang="uk-UA" sz="4400" b="1" spc="50" dirty="0">
                <a:ln w="0"/>
                <a:solidFill>
                  <a:schemeClr val="bg2">
                    <a:lumMod val="60000"/>
                    <a:lumOff val="40000"/>
                  </a:schemeClr>
                </a:solidFill>
                <a:effectLst>
                  <a:innerShdw blurRad="63500" dist="50800" dir="13500000">
                    <a:srgbClr val="000000">
                      <a:alpha val="50000"/>
                    </a:srgbClr>
                  </a:innerShdw>
                </a:effectLst>
              </a:rPr>
              <a:t>БІБЛІЙНЕ ПОНЯТТЯ ВІЙНИ</a:t>
            </a:r>
          </a:p>
        </p:txBody>
      </p:sp>
      <p:sp>
        <p:nvSpPr>
          <p:cNvPr id="5" name="CuadroTexto 4">
            <a:extLst>
              <a:ext uri="{FF2B5EF4-FFF2-40B4-BE49-F238E27FC236}">
                <a16:creationId xmlns:a16="http://schemas.microsoft.com/office/drawing/2014/main" id="{BA298BCF-C03B-2046-4033-E19FB1C3D54B}"/>
              </a:ext>
            </a:extLst>
          </p:cNvPr>
          <p:cNvSpPr txBox="1"/>
          <p:nvPr/>
        </p:nvSpPr>
        <p:spPr>
          <a:xfrm>
            <a:off x="700087" y="645616"/>
            <a:ext cx="10791825" cy="923330"/>
          </a:xfrm>
          <a:prstGeom prst="rect">
            <a:avLst/>
          </a:prstGeom>
          <a:noFill/>
        </p:spPr>
        <p:txBody>
          <a:bodyPr wrap="square">
            <a:spAutoFit/>
          </a:bodyPr>
          <a:lstStyle/>
          <a:p>
            <a:pPr algn="ctr"/>
            <a:r>
              <a:rPr lang="uk-UA"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«Знай же сьогодні, що Господь, Бог твій, переходить перед тобою, немов вогонь всепоглинаючий, і Він винищить їх і покладе їх перед тобою; а ти виженеш їх і скоро винищиш їх, як говорив тобі Господь».</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uk-UA"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Повторення Закону</a:t>
            </a:r>
            <a:r>
              <a:rPr lang="es-ES"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9:3)</a:t>
            </a:r>
          </a:p>
        </p:txBody>
      </p:sp>
      <p:sp>
        <p:nvSpPr>
          <p:cNvPr id="6" name="CuadroTexto 5">
            <a:extLst>
              <a:ext uri="{FF2B5EF4-FFF2-40B4-BE49-F238E27FC236}">
                <a16:creationId xmlns:a16="http://schemas.microsoft.com/office/drawing/2014/main" id="{ECFB18C0-DB58-7E22-5E3A-63331E288116}"/>
              </a:ext>
            </a:extLst>
          </p:cNvPr>
          <p:cNvSpPr txBox="1"/>
          <p:nvPr/>
        </p:nvSpPr>
        <p:spPr>
          <a:xfrm>
            <a:off x="108156" y="1568946"/>
            <a:ext cx="10373032" cy="707886"/>
          </a:xfrm>
          <a:prstGeom prst="rect">
            <a:avLst/>
          </a:prstGeom>
          <a:noFill/>
        </p:spPr>
        <p:txBody>
          <a:bodyPr wrap="square" rtlCol="0">
            <a:spAutoFit/>
          </a:bodyPr>
          <a:lstStyle/>
          <a:p>
            <a:pPr>
              <a:spcBef>
                <a:spcPts val="600"/>
              </a:spcBef>
            </a:pPr>
            <a:r>
              <a:rPr lang="ru-RU" sz="2000" b="1" dirty="0" err="1"/>
              <a:t>Згідно</a:t>
            </a:r>
            <a:r>
              <a:rPr lang="ru-RU" sz="2000" b="1" dirty="0"/>
              <a:t> з </a:t>
            </a:r>
            <a:r>
              <a:rPr lang="ru-RU" sz="2000" b="1" dirty="0" err="1"/>
              <a:t>Біблією</a:t>
            </a:r>
            <a:r>
              <a:rPr lang="ru-RU" sz="2000" b="1" dirty="0"/>
              <a:t>, </a:t>
            </a:r>
            <a:r>
              <a:rPr lang="ru-RU" sz="2000" b="1" dirty="0" err="1"/>
              <a:t>війни</a:t>
            </a:r>
            <a:r>
              <a:rPr lang="ru-RU" sz="2000" b="1" dirty="0"/>
              <a:t> </a:t>
            </a:r>
            <a:r>
              <a:rPr lang="ru-RU" sz="2000" b="1" dirty="0" err="1"/>
              <a:t>повинні</a:t>
            </a:r>
            <a:r>
              <a:rPr lang="ru-RU" sz="2000" b="1" dirty="0"/>
              <a:t> </a:t>
            </a:r>
            <a:r>
              <a:rPr lang="ru-RU" sz="2000" b="1" dirty="0" err="1"/>
              <a:t>були</a:t>
            </a:r>
            <a:r>
              <a:rPr lang="ru-RU" sz="2000" b="1" dirty="0"/>
              <a:t> </a:t>
            </a:r>
            <a:r>
              <a:rPr lang="ru-RU" sz="2000" b="1" dirty="0" err="1"/>
              <a:t>обмежуватися</a:t>
            </a:r>
            <a:r>
              <a:rPr lang="ru-RU" sz="2000" b="1" dirty="0"/>
              <a:t> </a:t>
            </a:r>
            <a:r>
              <a:rPr lang="ru-RU" sz="2000" b="1" dirty="0" err="1"/>
              <a:t>конкретними</a:t>
            </a:r>
            <a:r>
              <a:rPr lang="ru-RU" sz="2000" b="1" dirty="0"/>
              <a:t> </a:t>
            </a:r>
            <a:r>
              <a:rPr lang="ru-RU" sz="2000" b="1" dirty="0" err="1"/>
              <a:t>ситуаціями</a:t>
            </a:r>
            <a:r>
              <a:rPr lang="ru-RU" sz="2000" b="1" dirty="0"/>
              <a:t> і </a:t>
            </a:r>
            <a:r>
              <a:rPr lang="ru-RU" sz="2000" b="1" dirty="0" err="1"/>
              <a:t>визначалися</a:t>
            </a:r>
            <a:r>
              <a:rPr lang="ru-RU" sz="2000" b="1" dirty="0"/>
              <a:t> самим Богом. Ось правила, </a:t>
            </a:r>
            <a:r>
              <a:rPr lang="ru-RU" sz="2000" b="1" dirty="0" err="1"/>
              <a:t>які</a:t>
            </a:r>
            <a:r>
              <a:rPr lang="ru-RU" sz="2000" b="1" dirty="0"/>
              <a:t> </a:t>
            </a:r>
            <a:r>
              <a:rPr lang="ru-RU" sz="2000" b="1" dirty="0" err="1"/>
              <a:t>регулювали</a:t>
            </a:r>
            <a:r>
              <a:rPr lang="ru-RU" sz="2000" b="1" dirty="0"/>
              <a:t> </a:t>
            </a:r>
            <a:r>
              <a:rPr lang="ru-RU" sz="2000" b="1" dirty="0" err="1"/>
              <a:t>війни</a:t>
            </a:r>
            <a:r>
              <a:rPr lang="ru-RU" sz="2000" b="1" dirty="0"/>
              <a:t>, </a:t>
            </a:r>
            <a:r>
              <a:rPr lang="ru-RU" sz="2000" b="1" dirty="0" err="1"/>
              <a:t>дозволені</a:t>
            </a:r>
            <a:r>
              <a:rPr lang="ru-RU" sz="2000" b="1" dirty="0"/>
              <a:t> Богом:</a:t>
            </a:r>
          </a:p>
        </p:txBody>
      </p:sp>
      <p:graphicFrame>
        <p:nvGraphicFramePr>
          <p:cNvPr id="4" name="Diagrama 3">
            <a:extLst>
              <a:ext uri="{FF2B5EF4-FFF2-40B4-BE49-F238E27FC236}">
                <a16:creationId xmlns:a16="http://schemas.microsoft.com/office/drawing/2014/main" id="{DFB86971-4B8E-A0D5-6C42-2FA207A17575}"/>
              </a:ext>
            </a:extLst>
          </p:cNvPr>
          <p:cNvGraphicFramePr/>
          <p:nvPr>
            <p:extLst>
              <p:ext uri="{D42A27DB-BD31-4B8C-83A1-F6EECF244321}">
                <p14:modId xmlns:p14="http://schemas.microsoft.com/office/powerpoint/2010/main" val="387311637"/>
              </p:ext>
            </p:extLst>
          </p:nvPr>
        </p:nvGraphicFramePr>
        <p:xfrm>
          <a:off x="2703554" y="2279136"/>
          <a:ext cx="9458951" cy="45205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5508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3"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3)">
                                      <p:cBhvr>
                                        <p:cTn id="24" dur="750"/>
                                        <p:tgtEl>
                                          <p:spTgt spid="11"/>
                                        </p:tgtEl>
                                      </p:cBhvr>
                                    </p:animEffect>
                                  </p:childTnLst>
                                </p:cTn>
                              </p:par>
                              <p:par>
                                <p:cTn id="25" presetID="21" presetClass="entr" presetSubtype="3"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3)">
                                      <p:cBhvr>
                                        <p:cTn id="27" dur="750"/>
                                        <p:tgtEl>
                                          <p:spTgt spid="9"/>
                                        </p:tgtEl>
                                      </p:cBhvr>
                                    </p:animEffect>
                                  </p:childTnLst>
                                </p:cTn>
                              </p:par>
                            </p:childTnLst>
                          </p:cTn>
                        </p:par>
                        <p:par>
                          <p:cTn id="28" fill="hold">
                            <p:stCondLst>
                              <p:cond delay="75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graphicEl>
                                              <a:dgm id="{9BFF7371-E42F-4AE2-BB9A-98491E9DACC9}"/>
                                            </p:graphicEl>
                                          </p:spTgt>
                                        </p:tgtEl>
                                        <p:attrNameLst>
                                          <p:attrName>style.visibility</p:attrName>
                                        </p:attrNameLst>
                                      </p:cBhvr>
                                      <p:to>
                                        <p:strVal val="visible"/>
                                      </p:to>
                                    </p:set>
                                    <p:animEffect transition="in" filter="wipe(left)">
                                      <p:cBhvr>
                                        <p:cTn id="36" dur="500"/>
                                        <p:tgtEl>
                                          <p:spTgt spid="4">
                                            <p:graphicEl>
                                              <a:dgm id="{9BFF7371-E42F-4AE2-BB9A-98491E9DACC9}"/>
                                            </p:graphicEl>
                                          </p:spTgt>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
                                            <p:graphicEl>
                                              <a:dgm id="{AE74F7CC-BEAC-4A37-851F-82FF8547FEF0}"/>
                                            </p:graphicEl>
                                          </p:spTgt>
                                        </p:tgtEl>
                                        <p:attrNameLst>
                                          <p:attrName>style.visibility</p:attrName>
                                        </p:attrNameLst>
                                      </p:cBhvr>
                                      <p:to>
                                        <p:strVal val="visible"/>
                                      </p:to>
                                    </p:set>
                                    <p:anim calcmode="lin" valueType="num">
                                      <p:cBhvr>
                                        <p:cTn id="39" dur="500" fill="hold"/>
                                        <p:tgtEl>
                                          <p:spTgt spid="4">
                                            <p:graphicEl>
                                              <a:dgm id="{AE74F7CC-BEAC-4A37-851F-82FF8547FEF0}"/>
                                            </p:graphicEl>
                                          </p:spTgt>
                                        </p:tgtEl>
                                        <p:attrNameLst>
                                          <p:attrName>ppt_w</p:attrName>
                                        </p:attrNameLst>
                                      </p:cBhvr>
                                      <p:tavLst>
                                        <p:tav tm="0">
                                          <p:val>
                                            <p:fltVal val="0"/>
                                          </p:val>
                                        </p:tav>
                                        <p:tav tm="100000">
                                          <p:val>
                                            <p:strVal val="#ppt_w"/>
                                          </p:val>
                                        </p:tav>
                                      </p:tavLst>
                                    </p:anim>
                                    <p:anim calcmode="lin" valueType="num">
                                      <p:cBhvr>
                                        <p:cTn id="40" dur="500" fill="hold"/>
                                        <p:tgtEl>
                                          <p:spTgt spid="4">
                                            <p:graphicEl>
                                              <a:dgm id="{AE74F7CC-BEAC-4A37-851F-82FF8547FEF0}"/>
                                            </p:graphicEl>
                                          </p:spTgt>
                                        </p:tgtEl>
                                        <p:attrNameLst>
                                          <p:attrName>ppt_h</p:attrName>
                                        </p:attrNameLst>
                                      </p:cBhvr>
                                      <p:tavLst>
                                        <p:tav tm="0">
                                          <p:val>
                                            <p:fltVal val="0"/>
                                          </p:val>
                                        </p:tav>
                                        <p:tav tm="100000">
                                          <p:val>
                                            <p:strVal val="#ppt_h"/>
                                          </p:val>
                                        </p:tav>
                                      </p:tavLst>
                                    </p:anim>
                                    <p:animEffect transition="in" filter="fade">
                                      <p:cBhvr>
                                        <p:cTn id="41" dur="500"/>
                                        <p:tgtEl>
                                          <p:spTgt spid="4">
                                            <p:graphicEl>
                                              <a:dgm id="{AE74F7CC-BEAC-4A37-851F-82FF8547FEF0}"/>
                                            </p:graphicEl>
                                          </p:spTgt>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4">
                                            <p:graphicEl>
                                              <a:dgm id="{24154291-EA21-463F-8989-C20BFCE21A66}"/>
                                            </p:graphicEl>
                                          </p:spTgt>
                                        </p:tgtEl>
                                        <p:attrNameLst>
                                          <p:attrName>style.visibility</p:attrName>
                                        </p:attrNameLst>
                                      </p:cBhvr>
                                      <p:to>
                                        <p:strVal val="visible"/>
                                      </p:to>
                                    </p:set>
                                    <p:animEffect transition="in" filter="wipe(left)">
                                      <p:cBhvr>
                                        <p:cTn id="45" dur="500"/>
                                        <p:tgtEl>
                                          <p:spTgt spid="4">
                                            <p:graphicEl>
                                              <a:dgm id="{24154291-EA21-463F-8989-C20BFCE21A66}"/>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4">
                                            <p:graphicEl>
                                              <a:dgm id="{084B62E5-F22E-4F07-B5B1-770FC4A73F38}"/>
                                            </p:graphicEl>
                                          </p:spTgt>
                                        </p:tgtEl>
                                        <p:attrNameLst>
                                          <p:attrName>style.visibility</p:attrName>
                                        </p:attrNameLst>
                                      </p:cBhvr>
                                      <p:to>
                                        <p:strVal val="visible"/>
                                      </p:to>
                                    </p:set>
                                    <p:anim calcmode="lin" valueType="num">
                                      <p:cBhvr>
                                        <p:cTn id="50" dur="500" fill="hold"/>
                                        <p:tgtEl>
                                          <p:spTgt spid="4">
                                            <p:graphicEl>
                                              <a:dgm id="{084B62E5-F22E-4F07-B5B1-770FC4A73F38}"/>
                                            </p:graphicEl>
                                          </p:spTgt>
                                        </p:tgtEl>
                                        <p:attrNameLst>
                                          <p:attrName>ppt_w</p:attrName>
                                        </p:attrNameLst>
                                      </p:cBhvr>
                                      <p:tavLst>
                                        <p:tav tm="0">
                                          <p:val>
                                            <p:fltVal val="0"/>
                                          </p:val>
                                        </p:tav>
                                        <p:tav tm="100000">
                                          <p:val>
                                            <p:strVal val="#ppt_w"/>
                                          </p:val>
                                        </p:tav>
                                      </p:tavLst>
                                    </p:anim>
                                    <p:anim calcmode="lin" valueType="num">
                                      <p:cBhvr>
                                        <p:cTn id="51" dur="500" fill="hold"/>
                                        <p:tgtEl>
                                          <p:spTgt spid="4">
                                            <p:graphicEl>
                                              <a:dgm id="{084B62E5-F22E-4F07-B5B1-770FC4A73F38}"/>
                                            </p:graphicEl>
                                          </p:spTgt>
                                        </p:tgtEl>
                                        <p:attrNameLst>
                                          <p:attrName>ppt_h</p:attrName>
                                        </p:attrNameLst>
                                      </p:cBhvr>
                                      <p:tavLst>
                                        <p:tav tm="0">
                                          <p:val>
                                            <p:fltVal val="0"/>
                                          </p:val>
                                        </p:tav>
                                        <p:tav tm="100000">
                                          <p:val>
                                            <p:strVal val="#ppt_h"/>
                                          </p:val>
                                        </p:tav>
                                      </p:tavLst>
                                    </p:anim>
                                    <p:animEffect transition="in" filter="fade">
                                      <p:cBhvr>
                                        <p:cTn id="52" dur="500"/>
                                        <p:tgtEl>
                                          <p:spTgt spid="4">
                                            <p:graphicEl>
                                              <a:dgm id="{084B62E5-F22E-4F07-B5B1-770FC4A73F38}"/>
                                            </p:graphicEl>
                                          </p:spTgt>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4">
                                            <p:graphicEl>
                                              <a:dgm id="{6217C05A-B1F4-4ED6-B575-E5B67FAC8085}"/>
                                            </p:graphicEl>
                                          </p:spTgt>
                                        </p:tgtEl>
                                        <p:attrNameLst>
                                          <p:attrName>style.visibility</p:attrName>
                                        </p:attrNameLst>
                                      </p:cBhvr>
                                      <p:to>
                                        <p:strVal val="visible"/>
                                      </p:to>
                                    </p:set>
                                    <p:animEffect transition="in" filter="wipe(left)">
                                      <p:cBhvr>
                                        <p:cTn id="56" dur="500"/>
                                        <p:tgtEl>
                                          <p:spTgt spid="4">
                                            <p:graphicEl>
                                              <a:dgm id="{6217C05A-B1F4-4ED6-B575-E5B67FAC8085}"/>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4">
                                            <p:graphicEl>
                                              <a:dgm id="{281349C6-0B2D-4342-BA0D-1069848ADF44}"/>
                                            </p:graphicEl>
                                          </p:spTgt>
                                        </p:tgtEl>
                                        <p:attrNameLst>
                                          <p:attrName>style.visibility</p:attrName>
                                        </p:attrNameLst>
                                      </p:cBhvr>
                                      <p:to>
                                        <p:strVal val="visible"/>
                                      </p:to>
                                    </p:set>
                                    <p:anim calcmode="lin" valueType="num">
                                      <p:cBhvr>
                                        <p:cTn id="61" dur="500" fill="hold"/>
                                        <p:tgtEl>
                                          <p:spTgt spid="4">
                                            <p:graphicEl>
                                              <a:dgm id="{281349C6-0B2D-4342-BA0D-1069848ADF44}"/>
                                            </p:graphicEl>
                                          </p:spTgt>
                                        </p:tgtEl>
                                        <p:attrNameLst>
                                          <p:attrName>ppt_w</p:attrName>
                                        </p:attrNameLst>
                                      </p:cBhvr>
                                      <p:tavLst>
                                        <p:tav tm="0">
                                          <p:val>
                                            <p:fltVal val="0"/>
                                          </p:val>
                                        </p:tav>
                                        <p:tav tm="100000">
                                          <p:val>
                                            <p:strVal val="#ppt_w"/>
                                          </p:val>
                                        </p:tav>
                                      </p:tavLst>
                                    </p:anim>
                                    <p:anim calcmode="lin" valueType="num">
                                      <p:cBhvr>
                                        <p:cTn id="62" dur="500" fill="hold"/>
                                        <p:tgtEl>
                                          <p:spTgt spid="4">
                                            <p:graphicEl>
                                              <a:dgm id="{281349C6-0B2D-4342-BA0D-1069848ADF44}"/>
                                            </p:graphicEl>
                                          </p:spTgt>
                                        </p:tgtEl>
                                        <p:attrNameLst>
                                          <p:attrName>ppt_h</p:attrName>
                                        </p:attrNameLst>
                                      </p:cBhvr>
                                      <p:tavLst>
                                        <p:tav tm="0">
                                          <p:val>
                                            <p:fltVal val="0"/>
                                          </p:val>
                                        </p:tav>
                                        <p:tav tm="100000">
                                          <p:val>
                                            <p:strVal val="#ppt_h"/>
                                          </p:val>
                                        </p:tav>
                                      </p:tavLst>
                                    </p:anim>
                                    <p:animEffect transition="in" filter="fade">
                                      <p:cBhvr>
                                        <p:cTn id="63" dur="500"/>
                                        <p:tgtEl>
                                          <p:spTgt spid="4">
                                            <p:graphicEl>
                                              <a:dgm id="{281349C6-0B2D-4342-BA0D-1069848ADF44}"/>
                                            </p:graphicEl>
                                          </p:spTgt>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4">
                                            <p:graphicEl>
                                              <a:dgm id="{38128BB0-E918-4A63-8D8F-D120DA0FE575}"/>
                                            </p:graphicEl>
                                          </p:spTgt>
                                        </p:tgtEl>
                                        <p:attrNameLst>
                                          <p:attrName>style.visibility</p:attrName>
                                        </p:attrNameLst>
                                      </p:cBhvr>
                                      <p:to>
                                        <p:strVal val="visible"/>
                                      </p:to>
                                    </p:set>
                                    <p:animEffect transition="in" filter="wipe(left)">
                                      <p:cBhvr>
                                        <p:cTn id="67" dur="500"/>
                                        <p:tgtEl>
                                          <p:spTgt spid="4">
                                            <p:graphicEl>
                                              <a:dgm id="{38128BB0-E918-4A63-8D8F-D120DA0FE575}"/>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4">
                                            <p:graphicEl>
                                              <a:dgm id="{65A11B11-D3EA-424D-9450-54F6BB2D110C}"/>
                                            </p:graphicEl>
                                          </p:spTgt>
                                        </p:tgtEl>
                                        <p:attrNameLst>
                                          <p:attrName>style.visibility</p:attrName>
                                        </p:attrNameLst>
                                      </p:cBhvr>
                                      <p:to>
                                        <p:strVal val="visible"/>
                                      </p:to>
                                    </p:set>
                                    <p:anim calcmode="lin" valueType="num">
                                      <p:cBhvr>
                                        <p:cTn id="72" dur="500" fill="hold"/>
                                        <p:tgtEl>
                                          <p:spTgt spid="4">
                                            <p:graphicEl>
                                              <a:dgm id="{65A11B11-D3EA-424D-9450-54F6BB2D110C}"/>
                                            </p:graphicEl>
                                          </p:spTgt>
                                        </p:tgtEl>
                                        <p:attrNameLst>
                                          <p:attrName>ppt_w</p:attrName>
                                        </p:attrNameLst>
                                      </p:cBhvr>
                                      <p:tavLst>
                                        <p:tav tm="0">
                                          <p:val>
                                            <p:fltVal val="0"/>
                                          </p:val>
                                        </p:tav>
                                        <p:tav tm="100000">
                                          <p:val>
                                            <p:strVal val="#ppt_w"/>
                                          </p:val>
                                        </p:tav>
                                      </p:tavLst>
                                    </p:anim>
                                    <p:anim calcmode="lin" valueType="num">
                                      <p:cBhvr>
                                        <p:cTn id="73" dur="500" fill="hold"/>
                                        <p:tgtEl>
                                          <p:spTgt spid="4">
                                            <p:graphicEl>
                                              <a:dgm id="{65A11B11-D3EA-424D-9450-54F6BB2D110C}"/>
                                            </p:graphicEl>
                                          </p:spTgt>
                                        </p:tgtEl>
                                        <p:attrNameLst>
                                          <p:attrName>ppt_h</p:attrName>
                                        </p:attrNameLst>
                                      </p:cBhvr>
                                      <p:tavLst>
                                        <p:tav tm="0">
                                          <p:val>
                                            <p:fltVal val="0"/>
                                          </p:val>
                                        </p:tav>
                                        <p:tav tm="100000">
                                          <p:val>
                                            <p:strVal val="#ppt_h"/>
                                          </p:val>
                                        </p:tav>
                                      </p:tavLst>
                                    </p:anim>
                                    <p:animEffect transition="in" filter="fade">
                                      <p:cBhvr>
                                        <p:cTn id="74" dur="500"/>
                                        <p:tgtEl>
                                          <p:spTgt spid="4">
                                            <p:graphicEl>
                                              <a:dgm id="{65A11B11-D3EA-424D-9450-54F6BB2D110C}"/>
                                            </p:graphicEl>
                                          </p:spTgt>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4">
                                            <p:graphicEl>
                                              <a:dgm id="{1DCE2BA5-D9E7-462A-B62F-97CD8A40DB03}"/>
                                            </p:graphicEl>
                                          </p:spTgt>
                                        </p:tgtEl>
                                        <p:attrNameLst>
                                          <p:attrName>style.visibility</p:attrName>
                                        </p:attrNameLst>
                                      </p:cBhvr>
                                      <p:to>
                                        <p:strVal val="visible"/>
                                      </p:to>
                                    </p:set>
                                    <p:animEffect transition="in" filter="wipe(left)">
                                      <p:cBhvr>
                                        <p:cTn id="78" dur="500"/>
                                        <p:tgtEl>
                                          <p:spTgt spid="4">
                                            <p:graphicEl>
                                              <a:dgm id="{1DCE2BA5-D9E7-462A-B62F-97CD8A40DB03}"/>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4">
                                            <p:graphicEl>
                                              <a:dgm id="{8831F3A7-B6A1-4F0C-9F12-00A36A593EC3}"/>
                                            </p:graphicEl>
                                          </p:spTgt>
                                        </p:tgtEl>
                                        <p:attrNameLst>
                                          <p:attrName>style.visibility</p:attrName>
                                        </p:attrNameLst>
                                      </p:cBhvr>
                                      <p:to>
                                        <p:strVal val="visible"/>
                                      </p:to>
                                    </p:set>
                                    <p:anim calcmode="lin" valueType="num">
                                      <p:cBhvr>
                                        <p:cTn id="83" dur="500" fill="hold"/>
                                        <p:tgtEl>
                                          <p:spTgt spid="4">
                                            <p:graphicEl>
                                              <a:dgm id="{8831F3A7-B6A1-4F0C-9F12-00A36A593EC3}"/>
                                            </p:graphicEl>
                                          </p:spTgt>
                                        </p:tgtEl>
                                        <p:attrNameLst>
                                          <p:attrName>ppt_w</p:attrName>
                                        </p:attrNameLst>
                                      </p:cBhvr>
                                      <p:tavLst>
                                        <p:tav tm="0">
                                          <p:val>
                                            <p:fltVal val="0"/>
                                          </p:val>
                                        </p:tav>
                                        <p:tav tm="100000">
                                          <p:val>
                                            <p:strVal val="#ppt_w"/>
                                          </p:val>
                                        </p:tav>
                                      </p:tavLst>
                                    </p:anim>
                                    <p:anim calcmode="lin" valueType="num">
                                      <p:cBhvr>
                                        <p:cTn id="84" dur="500" fill="hold"/>
                                        <p:tgtEl>
                                          <p:spTgt spid="4">
                                            <p:graphicEl>
                                              <a:dgm id="{8831F3A7-B6A1-4F0C-9F12-00A36A593EC3}"/>
                                            </p:graphicEl>
                                          </p:spTgt>
                                        </p:tgtEl>
                                        <p:attrNameLst>
                                          <p:attrName>ppt_h</p:attrName>
                                        </p:attrNameLst>
                                      </p:cBhvr>
                                      <p:tavLst>
                                        <p:tav tm="0">
                                          <p:val>
                                            <p:fltVal val="0"/>
                                          </p:val>
                                        </p:tav>
                                        <p:tav tm="100000">
                                          <p:val>
                                            <p:strVal val="#ppt_h"/>
                                          </p:val>
                                        </p:tav>
                                      </p:tavLst>
                                    </p:anim>
                                    <p:animEffect transition="in" filter="fade">
                                      <p:cBhvr>
                                        <p:cTn id="85" dur="500"/>
                                        <p:tgtEl>
                                          <p:spTgt spid="4">
                                            <p:graphicEl>
                                              <a:dgm id="{8831F3A7-B6A1-4F0C-9F12-00A36A593EC3}"/>
                                            </p:graphicEl>
                                          </p:spTgt>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4">
                                            <p:graphicEl>
                                              <a:dgm id="{080E79A0-2389-4C01-901B-EC399F7A70FB}"/>
                                            </p:graphicEl>
                                          </p:spTgt>
                                        </p:tgtEl>
                                        <p:attrNameLst>
                                          <p:attrName>style.visibility</p:attrName>
                                        </p:attrNameLst>
                                      </p:cBhvr>
                                      <p:to>
                                        <p:strVal val="visible"/>
                                      </p:to>
                                    </p:set>
                                    <p:animEffect transition="in" filter="wipe(left)">
                                      <p:cBhvr>
                                        <p:cTn id="89" dur="500"/>
                                        <p:tgtEl>
                                          <p:spTgt spid="4">
                                            <p:graphicEl>
                                              <a:dgm id="{080E79A0-2389-4C01-901B-EC399F7A70FB}"/>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4">
                                            <p:graphicEl>
                                              <a:dgm id="{25949BFB-8531-4404-AC7B-DE8EACFB641D}"/>
                                            </p:graphicEl>
                                          </p:spTgt>
                                        </p:tgtEl>
                                        <p:attrNameLst>
                                          <p:attrName>style.visibility</p:attrName>
                                        </p:attrNameLst>
                                      </p:cBhvr>
                                      <p:to>
                                        <p:strVal val="visible"/>
                                      </p:to>
                                    </p:set>
                                    <p:anim calcmode="lin" valueType="num">
                                      <p:cBhvr>
                                        <p:cTn id="94" dur="500" fill="hold"/>
                                        <p:tgtEl>
                                          <p:spTgt spid="4">
                                            <p:graphicEl>
                                              <a:dgm id="{25949BFB-8531-4404-AC7B-DE8EACFB641D}"/>
                                            </p:graphicEl>
                                          </p:spTgt>
                                        </p:tgtEl>
                                        <p:attrNameLst>
                                          <p:attrName>ppt_w</p:attrName>
                                        </p:attrNameLst>
                                      </p:cBhvr>
                                      <p:tavLst>
                                        <p:tav tm="0">
                                          <p:val>
                                            <p:fltVal val="0"/>
                                          </p:val>
                                        </p:tav>
                                        <p:tav tm="100000">
                                          <p:val>
                                            <p:strVal val="#ppt_w"/>
                                          </p:val>
                                        </p:tav>
                                      </p:tavLst>
                                    </p:anim>
                                    <p:anim calcmode="lin" valueType="num">
                                      <p:cBhvr>
                                        <p:cTn id="95" dur="500" fill="hold"/>
                                        <p:tgtEl>
                                          <p:spTgt spid="4">
                                            <p:graphicEl>
                                              <a:dgm id="{25949BFB-8531-4404-AC7B-DE8EACFB641D}"/>
                                            </p:graphicEl>
                                          </p:spTgt>
                                        </p:tgtEl>
                                        <p:attrNameLst>
                                          <p:attrName>ppt_h</p:attrName>
                                        </p:attrNameLst>
                                      </p:cBhvr>
                                      <p:tavLst>
                                        <p:tav tm="0">
                                          <p:val>
                                            <p:fltVal val="0"/>
                                          </p:val>
                                        </p:tav>
                                        <p:tav tm="100000">
                                          <p:val>
                                            <p:strVal val="#ppt_h"/>
                                          </p:val>
                                        </p:tav>
                                      </p:tavLst>
                                    </p:anim>
                                    <p:animEffect transition="in" filter="fade">
                                      <p:cBhvr>
                                        <p:cTn id="96" dur="500"/>
                                        <p:tgtEl>
                                          <p:spTgt spid="4">
                                            <p:graphicEl>
                                              <a:dgm id="{25949BFB-8531-4404-AC7B-DE8EACFB641D}"/>
                                            </p:graphicEl>
                                          </p:spTgt>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4">
                                            <p:graphicEl>
                                              <a:dgm id="{20B86878-CB99-4878-9CAF-DAA83D8B4BBA}"/>
                                            </p:graphicEl>
                                          </p:spTgt>
                                        </p:tgtEl>
                                        <p:attrNameLst>
                                          <p:attrName>style.visibility</p:attrName>
                                        </p:attrNameLst>
                                      </p:cBhvr>
                                      <p:to>
                                        <p:strVal val="visible"/>
                                      </p:to>
                                    </p:set>
                                    <p:animEffect transition="in" filter="wipe(left)">
                                      <p:cBhvr>
                                        <p:cTn id="100" dur="500"/>
                                        <p:tgtEl>
                                          <p:spTgt spid="4">
                                            <p:graphicEl>
                                              <a:dgm id="{20B86878-CB99-4878-9CAF-DAA83D8B4BBA}"/>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4">
                                            <p:graphicEl>
                                              <a:dgm id="{FEF755CF-ECD6-4835-8D5C-EA830F06A519}"/>
                                            </p:graphicEl>
                                          </p:spTgt>
                                        </p:tgtEl>
                                        <p:attrNameLst>
                                          <p:attrName>style.visibility</p:attrName>
                                        </p:attrNameLst>
                                      </p:cBhvr>
                                      <p:to>
                                        <p:strVal val="visible"/>
                                      </p:to>
                                    </p:set>
                                    <p:anim calcmode="lin" valueType="num">
                                      <p:cBhvr>
                                        <p:cTn id="105" dur="500" fill="hold"/>
                                        <p:tgtEl>
                                          <p:spTgt spid="4">
                                            <p:graphicEl>
                                              <a:dgm id="{FEF755CF-ECD6-4835-8D5C-EA830F06A519}"/>
                                            </p:graphicEl>
                                          </p:spTgt>
                                        </p:tgtEl>
                                        <p:attrNameLst>
                                          <p:attrName>ppt_w</p:attrName>
                                        </p:attrNameLst>
                                      </p:cBhvr>
                                      <p:tavLst>
                                        <p:tav tm="0">
                                          <p:val>
                                            <p:fltVal val="0"/>
                                          </p:val>
                                        </p:tav>
                                        <p:tav tm="100000">
                                          <p:val>
                                            <p:strVal val="#ppt_w"/>
                                          </p:val>
                                        </p:tav>
                                      </p:tavLst>
                                    </p:anim>
                                    <p:anim calcmode="lin" valueType="num">
                                      <p:cBhvr>
                                        <p:cTn id="106" dur="500" fill="hold"/>
                                        <p:tgtEl>
                                          <p:spTgt spid="4">
                                            <p:graphicEl>
                                              <a:dgm id="{FEF755CF-ECD6-4835-8D5C-EA830F06A519}"/>
                                            </p:graphicEl>
                                          </p:spTgt>
                                        </p:tgtEl>
                                        <p:attrNameLst>
                                          <p:attrName>ppt_h</p:attrName>
                                        </p:attrNameLst>
                                      </p:cBhvr>
                                      <p:tavLst>
                                        <p:tav tm="0">
                                          <p:val>
                                            <p:fltVal val="0"/>
                                          </p:val>
                                        </p:tav>
                                        <p:tav tm="100000">
                                          <p:val>
                                            <p:strVal val="#ppt_h"/>
                                          </p:val>
                                        </p:tav>
                                      </p:tavLst>
                                    </p:anim>
                                    <p:animEffect transition="in" filter="fade">
                                      <p:cBhvr>
                                        <p:cTn id="107" dur="500"/>
                                        <p:tgtEl>
                                          <p:spTgt spid="4">
                                            <p:graphicEl>
                                              <a:dgm id="{FEF755CF-ECD6-4835-8D5C-EA830F06A519}"/>
                                            </p:graphicEl>
                                          </p:spTgt>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4">
                                            <p:graphicEl>
                                              <a:dgm id="{E1558316-8C16-4EDD-93C8-298AAF0743A7}"/>
                                            </p:graphicEl>
                                          </p:spTgt>
                                        </p:tgtEl>
                                        <p:attrNameLst>
                                          <p:attrName>style.visibility</p:attrName>
                                        </p:attrNameLst>
                                      </p:cBhvr>
                                      <p:to>
                                        <p:strVal val="visible"/>
                                      </p:to>
                                    </p:set>
                                    <p:animEffect transition="in" filter="wipe(left)">
                                      <p:cBhvr>
                                        <p:cTn id="111" dur="500"/>
                                        <p:tgtEl>
                                          <p:spTgt spid="4">
                                            <p:graphicEl>
                                              <a:dgm id="{E1558316-8C16-4EDD-93C8-298AAF0743A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BAF33CC-D118-44B2-57DE-9A6E342767DB}"/>
              </a:ext>
            </a:extLst>
          </p:cNvPr>
          <p:cNvSpPr txBox="1"/>
          <p:nvPr/>
        </p:nvSpPr>
        <p:spPr>
          <a:xfrm>
            <a:off x="2282336" y="0"/>
            <a:ext cx="9909663" cy="769441"/>
          </a:xfrm>
          <a:prstGeom prst="rect">
            <a:avLst/>
          </a:prstGeom>
          <a:noFill/>
        </p:spPr>
        <p:txBody>
          <a:bodyPr wrap="square">
            <a:spAutoFit/>
          </a:bodyPr>
          <a:lstStyle/>
          <a:p>
            <a:pPr algn="ctr"/>
            <a:r>
              <a:rPr lang="uk-UA"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ЗНИЩЕНІ ЗА ВЛАСНИМ ВИБОРОМ</a:t>
            </a:r>
          </a:p>
        </p:txBody>
      </p:sp>
      <p:sp>
        <p:nvSpPr>
          <p:cNvPr id="5" name="CuadroTexto 4">
            <a:extLst>
              <a:ext uri="{FF2B5EF4-FFF2-40B4-BE49-F238E27FC236}">
                <a16:creationId xmlns:a16="http://schemas.microsoft.com/office/drawing/2014/main" id="{3A6E1E90-FACD-4D7C-2AC4-875A408269A8}"/>
              </a:ext>
            </a:extLst>
          </p:cNvPr>
          <p:cNvSpPr txBox="1"/>
          <p:nvPr/>
        </p:nvSpPr>
        <p:spPr>
          <a:xfrm>
            <a:off x="2360367" y="616636"/>
            <a:ext cx="9753600" cy="923330"/>
          </a:xfrm>
          <a:prstGeom prst="rect">
            <a:avLst/>
          </a:prstGeom>
          <a:noFill/>
        </p:spPr>
        <p:txBody>
          <a:bodyPr wrap="square">
            <a:spAutoFit/>
          </a:bodyPr>
          <a:lstStyle/>
          <a:p>
            <a:pPr algn="ctr"/>
            <a:r>
              <a:rPr lang="uk-UA" b="1" dirty="0">
                <a:solidFill>
                  <a:schemeClr val="accent5">
                    <a:lumMod val="75000"/>
                  </a:schemeClr>
                </a:solidFill>
                <a:latin typeface="Comic Sans MS" panose="030F0702030302020204" pitchFamily="66" charset="0"/>
              </a:rPr>
              <a:t>«І побив Ісус Навин усю гірську країну, Негев, рівнину та схили, та всіх їхніх царів, не залишивши нічого; він винищив кожну живу істоту, як наказав йому Господь, Бог Ізраїлів».</a:t>
            </a:r>
            <a:r>
              <a:rPr lang="es-ES" sz="1400" b="1" dirty="0">
                <a:solidFill>
                  <a:schemeClr val="accent5">
                    <a:lumMod val="75000"/>
                  </a:schemeClr>
                </a:solidFill>
                <a:latin typeface="Comic Sans MS" panose="030F0702030302020204" pitchFamily="66" charset="0"/>
              </a:rPr>
              <a:t>(</a:t>
            </a:r>
            <a:r>
              <a:rPr lang="uk-UA" sz="1400" b="1" dirty="0">
                <a:solidFill>
                  <a:schemeClr val="accent5">
                    <a:lumMod val="75000"/>
                  </a:schemeClr>
                </a:solidFill>
                <a:latin typeface="Comic Sans MS" panose="030F0702030302020204" pitchFamily="66" charset="0"/>
              </a:rPr>
              <a:t>Ісуса Навина 10:40</a:t>
            </a:r>
            <a:r>
              <a:rPr lang="es-ES" sz="1400" b="1" dirty="0">
                <a:solidFill>
                  <a:schemeClr val="accent5">
                    <a:lumMod val="75000"/>
                  </a:schemeClr>
                </a:solidFill>
                <a:latin typeface="Comic Sans MS" panose="030F0702030302020204" pitchFamily="66" charset="0"/>
              </a:rPr>
              <a:t>)</a:t>
            </a:r>
          </a:p>
        </p:txBody>
      </p:sp>
      <p:sp>
        <p:nvSpPr>
          <p:cNvPr id="6" name="CuadroTexto 5">
            <a:extLst>
              <a:ext uri="{FF2B5EF4-FFF2-40B4-BE49-F238E27FC236}">
                <a16:creationId xmlns:a16="http://schemas.microsoft.com/office/drawing/2014/main" id="{495D6F0C-59B7-4BC2-F850-E1F8D2191D44}"/>
              </a:ext>
            </a:extLst>
          </p:cNvPr>
          <p:cNvSpPr txBox="1"/>
          <p:nvPr/>
        </p:nvSpPr>
        <p:spPr>
          <a:xfrm>
            <a:off x="145254" y="1694975"/>
            <a:ext cx="6176888" cy="1015663"/>
          </a:xfrm>
          <a:prstGeom prst="rect">
            <a:avLst/>
          </a:prstGeom>
          <a:noFill/>
        </p:spPr>
        <p:txBody>
          <a:bodyPr wrap="square" rtlCol="0">
            <a:spAutoFit/>
          </a:bodyPr>
          <a:lstStyle/>
          <a:p>
            <a:pPr>
              <a:spcBef>
                <a:spcPts val="600"/>
              </a:spcBef>
            </a:pPr>
            <a:r>
              <a:rPr lang="ru-RU" sz="2000" b="1" dirty="0"/>
              <a:t>Вся </a:t>
            </a:r>
            <a:r>
              <a:rPr lang="ru-RU" sz="2000" b="1" dirty="0" err="1"/>
              <a:t>територія</a:t>
            </a:r>
            <a:r>
              <a:rPr lang="ru-RU" sz="2000" b="1" dirty="0"/>
              <a:t> Ханаану </a:t>
            </a:r>
            <a:r>
              <a:rPr lang="ru-RU" sz="2000" b="1" dirty="0" err="1"/>
              <a:t>була</a:t>
            </a:r>
            <a:r>
              <a:rPr lang="ru-RU" sz="2000" b="1" dirty="0"/>
              <a:t> проклята, </a:t>
            </a:r>
            <a:r>
              <a:rPr lang="ru-RU" sz="2000" b="1" dirty="0" err="1"/>
              <a:t>тобто</a:t>
            </a:r>
            <a:r>
              <a:rPr lang="ru-RU" sz="2000" b="1" dirty="0"/>
              <a:t> </a:t>
            </a:r>
            <a:r>
              <a:rPr lang="ru-RU" sz="2000" b="1" dirty="0" err="1"/>
              <a:t>приречена</a:t>
            </a:r>
            <a:r>
              <a:rPr lang="ru-RU" sz="2000" b="1" dirty="0"/>
              <a:t> на </a:t>
            </a:r>
            <a:r>
              <a:rPr lang="ru-RU" sz="2000" b="1" dirty="0" err="1"/>
              <a:t>знищення</a:t>
            </a:r>
            <a:r>
              <a:rPr lang="ru-RU" sz="2000" b="1" dirty="0"/>
              <a:t>. </a:t>
            </a:r>
            <a:r>
              <a:rPr lang="ru-RU" sz="2000" b="1" dirty="0" err="1"/>
              <a:t>Усі</a:t>
            </a:r>
            <a:r>
              <a:rPr lang="ru-RU" sz="2000" b="1" dirty="0"/>
              <a:t> </a:t>
            </a:r>
            <a:r>
              <a:rPr lang="ru-RU" sz="2000" b="1" dirty="0" err="1"/>
              <a:t>живі</a:t>
            </a:r>
            <a:r>
              <a:rPr lang="ru-RU" sz="2000" b="1" dirty="0"/>
              <a:t> </a:t>
            </a:r>
            <a:r>
              <a:rPr lang="ru-RU" sz="2000" b="1" dirty="0" err="1"/>
              <a:t>істоти</a:t>
            </a:r>
            <a:r>
              <a:rPr lang="ru-RU" sz="2000" b="1" dirty="0"/>
              <a:t> </a:t>
            </a:r>
            <a:r>
              <a:rPr lang="ru-RU" sz="2000" b="1" dirty="0" err="1"/>
              <a:t>мали</a:t>
            </a:r>
            <a:r>
              <a:rPr lang="ru-RU" sz="2000" b="1" dirty="0"/>
              <a:t> </a:t>
            </a:r>
            <a:r>
              <a:rPr lang="ru-RU" sz="2000" b="1" dirty="0" err="1"/>
              <a:t>загинути</a:t>
            </a:r>
            <a:r>
              <a:rPr lang="ru-RU" sz="2000" b="1" dirty="0"/>
              <a:t> (Втор. 20:16-18; </a:t>
            </a:r>
            <a:r>
              <a:rPr lang="ru-RU" sz="2000" b="1" dirty="0" err="1"/>
              <a:t>Йош</a:t>
            </a:r>
            <a:r>
              <a:rPr lang="ru-RU" sz="2000" b="1" dirty="0"/>
              <a:t>. 10:40).</a:t>
            </a:r>
          </a:p>
        </p:txBody>
      </p:sp>
      <p:graphicFrame>
        <p:nvGraphicFramePr>
          <p:cNvPr id="15" name="Diagrama 14">
            <a:extLst>
              <a:ext uri="{FF2B5EF4-FFF2-40B4-BE49-F238E27FC236}">
                <a16:creationId xmlns:a16="http://schemas.microsoft.com/office/drawing/2014/main" id="{F75B1A08-66DB-0E4D-DBA7-79405482F5C8}"/>
              </a:ext>
            </a:extLst>
          </p:cNvPr>
          <p:cNvGraphicFramePr/>
          <p:nvPr>
            <p:extLst>
              <p:ext uri="{D42A27DB-BD31-4B8C-83A1-F6EECF244321}">
                <p14:modId xmlns:p14="http://schemas.microsoft.com/office/powerpoint/2010/main" val="2067715953"/>
              </p:ext>
            </p:extLst>
          </p:nvPr>
        </p:nvGraphicFramePr>
        <p:xfrm>
          <a:off x="6096001" y="1746529"/>
          <a:ext cx="3245567" cy="3287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0357B5CD-4097-D560-08CD-0953ECB4E433}"/>
              </a:ext>
            </a:extLst>
          </p:cNvPr>
          <p:cNvSpPr txBox="1"/>
          <p:nvPr/>
        </p:nvSpPr>
        <p:spPr>
          <a:xfrm>
            <a:off x="2606801" y="5162151"/>
            <a:ext cx="9460863" cy="1015663"/>
          </a:xfrm>
          <a:prstGeom prst="rect">
            <a:avLst/>
          </a:prstGeom>
          <a:noFill/>
        </p:spPr>
        <p:txBody>
          <a:bodyPr wrap="square" rtlCol="0">
            <a:spAutoFit/>
          </a:bodyPr>
          <a:lstStyle/>
          <a:p>
            <a:pPr>
              <a:spcBef>
                <a:spcPts val="600"/>
              </a:spcBef>
            </a:pPr>
            <a:r>
              <a:rPr lang="ru-RU" sz="2000" b="1" dirty="0"/>
              <a:t>Перед Богом </a:t>
            </a:r>
            <a:r>
              <a:rPr lang="ru-RU" sz="2000" b="1" dirty="0" err="1"/>
              <a:t>хананеї</a:t>
            </a:r>
            <a:r>
              <a:rPr lang="ru-RU" sz="2000" b="1" dirty="0"/>
              <a:t> та </a:t>
            </a:r>
            <a:r>
              <a:rPr lang="ru-RU" sz="2000" b="1" dirty="0" err="1"/>
              <a:t>ізраїльтяни</a:t>
            </a:r>
            <a:r>
              <a:rPr lang="ru-RU" sz="2000" b="1" dirty="0"/>
              <a:t> </a:t>
            </a:r>
            <a:r>
              <a:rPr lang="ru-RU" sz="2000" b="1" dirty="0" err="1"/>
              <a:t>розглядалися</a:t>
            </a:r>
            <a:r>
              <a:rPr lang="ru-RU" sz="2000" b="1" dirty="0"/>
              <a:t> </a:t>
            </a:r>
            <a:r>
              <a:rPr lang="ru-RU" sz="2000" b="1" dirty="0" err="1"/>
              <a:t>однаково</a:t>
            </a:r>
            <a:r>
              <a:rPr lang="ru-RU" sz="2000" b="1" dirty="0"/>
              <a:t>: </a:t>
            </a:r>
            <a:r>
              <a:rPr lang="ru-RU" sz="2000" b="1" dirty="0" err="1"/>
              <a:t>неупереджено</a:t>
            </a:r>
            <a:r>
              <a:rPr lang="ru-RU" sz="2000" b="1" dirty="0"/>
              <a:t>. </a:t>
            </a:r>
            <a:r>
              <a:rPr lang="ru-RU" sz="2000" b="1" dirty="0" err="1"/>
              <a:t>Різниця</a:t>
            </a:r>
            <a:r>
              <a:rPr lang="ru-RU" sz="2000" b="1" dirty="0"/>
              <a:t> </a:t>
            </a:r>
            <a:r>
              <a:rPr lang="ru-RU" sz="2000" b="1" dirty="0" err="1"/>
              <a:t>полягала</a:t>
            </a:r>
            <a:r>
              <a:rPr lang="ru-RU" sz="2000" b="1" dirty="0"/>
              <a:t> в тому, </a:t>
            </a:r>
            <a:r>
              <a:rPr lang="ru-RU" sz="2000" b="1" dirty="0" err="1"/>
              <a:t>що</a:t>
            </a:r>
            <a:r>
              <a:rPr lang="ru-RU" sz="2000" b="1" dirty="0"/>
              <a:t> </a:t>
            </a:r>
            <a:r>
              <a:rPr lang="ru-RU" sz="2000" b="1" dirty="0" err="1"/>
              <a:t>одні</a:t>
            </a:r>
            <a:r>
              <a:rPr lang="ru-RU" sz="2000" b="1" dirty="0"/>
              <a:t> </a:t>
            </a:r>
            <a:r>
              <a:rPr lang="ru-RU" sz="2000" b="1" dirty="0" err="1"/>
              <a:t>вирішили</a:t>
            </a:r>
            <a:r>
              <a:rPr lang="ru-RU" sz="2000" b="1" dirty="0"/>
              <a:t> </a:t>
            </a:r>
            <a:r>
              <a:rPr lang="ru-RU" sz="2000" b="1" dirty="0" err="1"/>
              <a:t>продовжувати</a:t>
            </a:r>
            <a:r>
              <a:rPr lang="ru-RU" sz="2000" b="1" dirty="0"/>
              <a:t> </a:t>
            </a:r>
            <a:r>
              <a:rPr lang="ru-RU" sz="2000" b="1" dirty="0" err="1"/>
              <a:t>бунтувати</a:t>
            </a:r>
            <a:r>
              <a:rPr lang="ru-RU" sz="2000" b="1" dirty="0"/>
              <a:t> </a:t>
            </a:r>
            <a:r>
              <a:rPr lang="ru-RU" sz="2000" b="1" dirty="0" err="1"/>
              <a:t>проти</a:t>
            </a:r>
            <a:r>
              <a:rPr lang="ru-RU" sz="2000" b="1" dirty="0"/>
              <a:t> Бога, а </a:t>
            </a:r>
            <a:r>
              <a:rPr lang="ru-RU" sz="2000" b="1" dirty="0" err="1"/>
              <a:t>інші</a:t>
            </a:r>
            <a:r>
              <a:rPr lang="ru-RU" sz="2000" b="1" dirty="0"/>
              <a:t> </a:t>
            </a:r>
            <a:r>
              <a:rPr lang="ru-RU" sz="2000" b="1" dirty="0" err="1"/>
              <a:t>вирішили</a:t>
            </a:r>
            <a:r>
              <a:rPr lang="ru-RU" sz="2000" b="1" dirty="0"/>
              <a:t> </a:t>
            </a:r>
            <a:r>
              <a:rPr lang="ru-RU" sz="2000" b="1" dirty="0" err="1"/>
              <a:t>слухатися</a:t>
            </a:r>
            <a:r>
              <a:rPr lang="ru-RU" sz="2000" b="1" dirty="0"/>
              <a:t> </a:t>
            </a:r>
            <a:r>
              <a:rPr lang="ru-RU" sz="2000" b="1" dirty="0" err="1"/>
              <a:t>Його</a:t>
            </a:r>
            <a:r>
              <a:rPr lang="ru-RU" sz="2000" b="1" dirty="0"/>
              <a:t>.</a:t>
            </a:r>
          </a:p>
        </p:txBody>
      </p:sp>
      <p:pic>
        <p:nvPicPr>
          <p:cNvPr id="10" name="Imagen 9" descr="Imagen que contiene persona, edificio, exterior, hombre&#10;&#10;El contenido generado por IA puede ser incorrecto.">
            <a:extLst>
              <a:ext uri="{FF2B5EF4-FFF2-40B4-BE49-F238E27FC236}">
                <a16:creationId xmlns:a16="http://schemas.microsoft.com/office/drawing/2014/main" id="{B5618BD7-EDBD-18ED-D036-B898125BE0D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458325" y="1570998"/>
            <a:ext cx="2664622" cy="3569702"/>
          </a:xfrm>
          <a:prstGeom prst="snip2DiagRect">
            <a:avLst/>
          </a:prstGeom>
          <a:solidFill>
            <a:srgbClr val="FFFFFF">
              <a:shade val="85000"/>
            </a:srgbClr>
          </a:solidFill>
          <a:ln w="38100" cap="sq">
            <a:solidFill>
              <a:schemeClr val="accent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 niño acostado en un sillón&#10;&#10;El contenido generado por IA puede ser incorrecto.">
            <a:extLst>
              <a:ext uri="{FF2B5EF4-FFF2-40B4-BE49-F238E27FC236}">
                <a16:creationId xmlns:a16="http://schemas.microsoft.com/office/drawing/2014/main" id="{6A84B33F-6FAD-03A7-8DD0-901915095FD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678982" y="3199656"/>
            <a:ext cx="3245568" cy="1883308"/>
          </a:xfrm>
          <a:prstGeom prst="snip2DiagRect">
            <a:avLst>
              <a:gd name="adj1" fmla="val 18795"/>
              <a:gd name="adj2" fmla="val 0"/>
            </a:avLst>
          </a:prstGeom>
          <a:solidFill>
            <a:srgbClr val="FFFFFF">
              <a:shade val="85000"/>
            </a:srgbClr>
          </a:solidFill>
          <a:ln w="38100" cap="sq">
            <a:solidFill>
              <a:schemeClr val="accent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Dibujo de una persona&#10;&#10;El contenido generado por IA puede ser incorrecto.">
            <a:extLst>
              <a:ext uri="{FF2B5EF4-FFF2-40B4-BE49-F238E27FC236}">
                <a16:creationId xmlns:a16="http://schemas.microsoft.com/office/drawing/2014/main" id="{E92C5D29-A065-CA1D-4E8C-79E758AD4FE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7905" y="105191"/>
            <a:ext cx="2479904" cy="1499533"/>
          </a:xfrm>
          <a:prstGeom prst="rect">
            <a:avLst/>
          </a:prstGeom>
          <a:ln>
            <a:noFill/>
          </a:ln>
          <a:effectLst>
            <a:reflection blurRad="12700" stA="30000" endPos="11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nvGrpSpPr>
          <p:cNvPr id="17" name="Grupo 16">
            <a:extLst>
              <a:ext uri="{FF2B5EF4-FFF2-40B4-BE49-F238E27FC236}">
                <a16:creationId xmlns:a16="http://schemas.microsoft.com/office/drawing/2014/main" id="{3F9809C8-0E0D-AE6E-4E63-CB7EC8C3E3C4}"/>
              </a:ext>
            </a:extLst>
          </p:cNvPr>
          <p:cNvGrpSpPr/>
          <p:nvPr/>
        </p:nvGrpSpPr>
        <p:grpSpPr>
          <a:xfrm>
            <a:off x="302822" y="3134686"/>
            <a:ext cx="2120633" cy="3618123"/>
            <a:chOff x="262880" y="3113109"/>
            <a:chExt cx="2120633" cy="3618123"/>
          </a:xfrm>
        </p:grpSpPr>
        <p:pic>
          <p:nvPicPr>
            <p:cNvPr id="4" name="Imagen 3" descr="Imagen en blanco y negro de una oveja&#10;&#10;El contenido generado por IA puede ser incorrecto.">
              <a:extLst>
                <a:ext uri="{FF2B5EF4-FFF2-40B4-BE49-F238E27FC236}">
                  <a16:creationId xmlns:a16="http://schemas.microsoft.com/office/drawing/2014/main" id="{DE42EEE1-111B-BC2E-26F9-61B9A060D0F4}"/>
                </a:ext>
              </a:extLst>
            </p:cNvPr>
            <p:cNvPicPr>
              <a:picLocks noChangeAspect="1"/>
            </p:cNvPicPr>
            <p:nvPr/>
          </p:nvPicPr>
          <p:blipFill>
            <a:blip r:embed="rId11" cstate="hqprint">
              <a:extLst>
                <a:ext uri="{28A0092B-C50C-407E-A947-70E740481C1C}">
                  <a14:useLocalDpi xmlns:a14="http://schemas.microsoft.com/office/drawing/2010/main"/>
                </a:ext>
              </a:extLst>
            </a:blip>
            <a:srcRect/>
            <a:stretch>
              <a:fillRect/>
            </a:stretch>
          </p:blipFill>
          <p:spPr>
            <a:xfrm>
              <a:off x="265518" y="3113109"/>
              <a:ext cx="2117995" cy="1767741"/>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pic>
          <p:nvPicPr>
            <p:cNvPr id="16" name="Imagen 15" descr="Imagen en blanco y negro de una oveja&#10;&#10;El contenido generado por IA puede ser incorrecto.">
              <a:extLst>
                <a:ext uri="{FF2B5EF4-FFF2-40B4-BE49-F238E27FC236}">
                  <a16:creationId xmlns:a16="http://schemas.microsoft.com/office/drawing/2014/main" id="{AA09BBF5-8744-AF83-14D2-3D53B11729C5}"/>
                </a:ext>
              </a:extLst>
            </p:cNvPr>
            <p:cNvPicPr>
              <a:picLocks noChangeAspect="1"/>
            </p:cNvPicPr>
            <p:nvPr/>
          </p:nvPicPr>
          <p:blipFill>
            <a:blip r:embed="rId12" cstate="hqprint">
              <a:extLst>
                <a:ext uri="{28A0092B-C50C-407E-A947-70E740481C1C}">
                  <a14:useLocalDpi xmlns:a14="http://schemas.microsoft.com/office/drawing/2010/main"/>
                </a:ext>
              </a:extLst>
            </a:blip>
            <a:srcRect/>
            <a:stretch>
              <a:fillRect/>
            </a:stretch>
          </p:blipFill>
          <p:spPr>
            <a:xfrm>
              <a:off x="262880" y="4963491"/>
              <a:ext cx="2120633" cy="176774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grpSp>
      <p:sp>
        <p:nvSpPr>
          <p:cNvPr id="7" name="CuadroTexto 6">
            <a:extLst>
              <a:ext uri="{FF2B5EF4-FFF2-40B4-BE49-F238E27FC236}">
                <a16:creationId xmlns:a16="http://schemas.microsoft.com/office/drawing/2014/main" id="{26A00ED2-B2A2-CEB1-35EF-7D12C9DA8F0C}"/>
              </a:ext>
            </a:extLst>
          </p:cNvPr>
          <p:cNvSpPr txBox="1"/>
          <p:nvPr/>
        </p:nvSpPr>
        <p:spPr>
          <a:xfrm>
            <a:off x="145253" y="2723851"/>
            <a:ext cx="6176888" cy="400110"/>
          </a:xfrm>
          <a:prstGeom prst="rect">
            <a:avLst/>
          </a:prstGeom>
          <a:noFill/>
        </p:spPr>
        <p:txBody>
          <a:bodyPr wrap="square">
            <a:spAutoFit/>
          </a:bodyPr>
          <a:lstStyle/>
          <a:p>
            <a:pPr>
              <a:spcBef>
                <a:spcPts val="600"/>
              </a:spcBef>
            </a:pPr>
            <a:r>
              <a:rPr lang="uk-UA" sz="2000" b="1" dirty="0"/>
              <a:t>Однак були й винятки</a:t>
            </a:r>
            <a:r>
              <a:rPr lang="es-ES" sz="2000" b="1" dirty="0"/>
              <a:t>:</a:t>
            </a:r>
          </a:p>
        </p:txBody>
      </p:sp>
      <p:sp>
        <p:nvSpPr>
          <p:cNvPr id="11" name="CuadroTexto 10">
            <a:extLst>
              <a:ext uri="{FF2B5EF4-FFF2-40B4-BE49-F238E27FC236}">
                <a16:creationId xmlns:a16="http://schemas.microsoft.com/office/drawing/2014/main" id="{589A78BE-DF31-1F93-AB79-9041F5BBD3BF}"/>
              </a:ext>
            </a:extLst>
          </p:cNvPr>
          <p:cNvSpPr txBox="1"/>
          <p:nvPr/>
        </p:nvSpPr>
        <p:spPr>
          <a:xfrm>
            <a:off x="2606801" y="6177814"/>
            <a:ext cx="9507166" cy="707886"/>
          </a:xfrm>
          <a:prstGeom prst="rect">
            <a:avLst/>
          </a:prstGeom>
          <a:noFill/>
        </p:spPr>
        <p:txBody>
          <a:bodyPr wrap="square">
            <a:spAutoFit/>
          </a:bodyPr>
          <a:lstStyle/>
          <a:p>
            <a:pPr>
              <a:spcBef>
                <a:spcPts val="600"/>
              </a:spcBef>
            </a:pPr>
            <a:r>
              <a:rPr lang="ru-RU" sz="2000" b="1" dirty="0" err="1"/>
              <a:t>Тепер</a:t>
            </a:r>
            <a:r>
              <a:rPr lang="ru-RU" sz="2000" b="1" dirty="0"/>
              <a:t> </a:t>
            </a:r>
            <a:r>
              <a:rPr lang="ru-RU" sz="2000" b="1" dirty="0" err="1"/>
              <a:t>рішення</a:t>
            </a:r>
            <a:r>
              <a:rPr lang="ru-RU" sz="2000" b="1" dirty="0"/>
              <a:t> </a:t>
            </a:r>
            <a:r>
              <a:rPr lang="ru-RU" sz="2000" b="1" dirty="0" err="1"/>
              <a:t>залишається</a:t>
            </a:r>
            <a:r>
              <a:rPr lang="ru-RU" sz="2000" b="1" dirty="0"/>
              <a:t> за нами. Коли </a:t>
            </a:r>
            <a:r>
              <a:rPr lang="ru-RU" sz="2000" b="1" dirty="0" err="1"/>
              <a:t>Ісус</a:t>
            </a:r>
            <a:r>
              <a:rPr lang="ru-RU" sz="2000" b="1" dirty="0"/>
              <a:t> </a:t>
            </a:r>
            <a:r>
              <a:rPr lang="ru-RU" sz="2000" b="1" dirty="0" err="1"/>
              <a:t>прийде</a:t>
            </a:r>
            <a:r>
              <a:rPr lang="ru-RU" sz="2000" b="1" dirty="0"/>
              <a:t>, ми </a:t>
            </a:r>
            <a:r>
              <a:rPr lang="ru-RU" sz="2000" b="1" dirty="0" err="1"/>
              <a:t>будемо</a:t>
            </a:r>
            <a:r>
              <a:rPr lang="ru-RU" sz="2000" b="1" dirty="0"/>
              <a:t> </a:t>
            </a:r>
            <a:r>
              <a:rPr lang="ru-RU" sz="2000" b="1" dirty="0" err="1"/>
              <a:t>врятовані</a:t>
            </a:r>
            <a:r>
              <a:rPr lang="ru-RU" sz="2000" b="1" dirty="0"/>
              <a:t> </a:t>
            </a:r>
            <a:r>
              <a:rPr lang="ru-RU" sz="2000" b="1" dirty="0" err="1"/>
              <a:t>або</a:t>
            </a:r>
            <a:r>
              <a:rPr lang="ru-RU" sz="2000" b="1" dirty="0"/>
              <a:t> </a:t>
            </a:r>
            <a:r>
              <a:rPr lang="ru-RU" sz="2000" b="1" dirty="0" err="1"/>
              <a:t>знищені</a:t>
            </a:r>
            <a:r>
              <a:rPr lang="ru-RU" sz="2000" b="1" dirty="0"/>
              <a:t> за нашим </a:t>
            </a:r>
            <a:r>
              <a:rPr lang="ru-RU" sz="2000" b="1" dirty="0" err="1"/>
              <a:t>власним</a:t>
            </a:r>
            <a:r>
              <a:rPr lang="ru-RU" sz="2000" b="1" dirty="0"/>
              <a:t> </a:t>
            </a:r>
            <a:r>
              <a:rPr lang="ru-RU" sz="2000" b="1" dirty="0" err="1"/>
              <a:t>вибором</a:t>
            </a:r>
            <a:r>
              <a:rPr lang="ru-RU" sz="2000" b="1" dirty="0"/>
              <a:t>.</a:t>
            </a:r>
            <a:r>
              <a:rPr lang="es-ES" sz="2000" b="1" dirty="0"/>
              <a:t>.</a:t>
            </a:r>
          </a:p>
        </p:txBody>
      </p:sp>
    </p:spTree>
    <p:extLst>
      <p:ext uri="{BB962C8B-B14F-4D97-AF65-F5344CB8AC3E}">
        <p14:creationId xmlns:p14="http://schemas.microsoft.com/office/powerpoint/2010/main" val="369837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900" decel="100000" fill="hold"/>
                                        <p:tgtEl>
                                          <p:spTgt spid="1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53" presetClass="entr" presetSubtype="52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anim calcmode="lin" valueType="num">
                                      <p:cBhvr>
                                        <p:cTn id="26" dur="500" fill="hold"/>
                                        <p:tgtEl>
                                          <p:spTgt spid="5"/>
                                        </p:tgtEl>
                                        <p:attrNameLst>
                                          <p:attrName>ppt_x</p:attrName>
                                        </p:attrNameLst>
                                      </p:cBhvr>
                                      <p:tavLst>
                                        <p:tav tm="0">
                                          <p:val>
                                            <p:fltVal val="0.5"/>
                                          </p:val>
                                        </p:tav>
                                        <p:tav tm="100000">
                                          <p:val>
                                            <p:strVal val="#ppt_x"/>
                                          </p:val>
                                        </p:tav>
                                      </p:tavLst>
                                    </p:anim>
                                    <p:anim calcmode="lin" valueType="num">
                                      <p:cBhvr>
                                        <p:cTn id="27"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fltVal val="0"/>
                                          </p:val>
                                        </p:tav>
                                        <p:tav tm="100000">
                                          <p:val>
                                            <p:strVal val="#ppt_w"/>
                                          </p:val>
                                        </p:tav>
                                      </p:tavLst>
                                    </p:anim>
                                    <p:anim calcmode="lin" valueType="num">
                                      <p:cBhvr>
                                        <p:cTn id="43" dur="1000" fill="hold"/>
                                        <p:tgtEl>
                                          <p:spTgt spid="10"/>
                                        </p:tgtEl>
                                        <p:attrNameLst>
                                          <p:attrName>ppt_h</p:attrName>
                                        </p:attrNameLst>
                                      </p:cBhvr>
                                      <p:tavLst>
                                        <p:tav tm="0">
                                          <p:val>
                                            <p:fltVal val="0"/>
                                          </p:val>
                                        </p:tav>
                                        <p:tav tm="100000">
                                          <p:val>
                                            <p:strVal val="#ppt_h"/>
                                          </p:val>
                                        </p:tav>
                                      </p:tavLst>
                                    </p:anim>
                                    <p:anim calcmode="lin" valueType="num">
                                      <p:cBhvr>
                                        <p:cTn id="44" dur="1000" fill="hold"/>
                                        <p:tgtEl>
                                          <p:spTgt spid="10"/>
                                        </p:tgtEl>
                                        <p:attrNameLst>
                                          <p:attrName>style.rotation</p:attrName>
                                        </p:attrNameLst>
                                      </p:cBhvr>
                                      <p:tavLst>
                                        <p:tav tm="0">
                                          <p:val>
                                            <p:fltVal val="90"/>
                                          </p:val>
                                        </p:tav>
                                        <p:tav tm="100000">
                                          <p:val>
                                            <p:fltVal val="0"/>
                                          </p:val>
                                        </p:tav>
                                      </p:tavLst>
                                    </p:anim>
                                    <p:animEffect transition="in" filter="fade">
                                      <p:cBhvr>
                                        <p:cTn id="45" dur="1000"/>
                                        <p:tgtEl>
                                          <p:spTgt spid="10"/>
                                        </p:tgtEl>
                                      </p:cBhvr>
                                    </p:animEffect>
                                  </p:childTnLst>
                                </p:cTn>
                              </p:par>
                            </p:childTnLst>
                          </p:cTn>
                        </p:par>
                        <p:par>
                          <p:cTn id="46" fill="hold">
                            <p:stCondLst>
                              <p:cond delay="1000"/>
                            </p:stCondLst>
                            <p:childTnLst>
                              <p:par>
                                <p:cTn id="47" presetID="14" presetClass="entr" presetSubtype="10" fill="hold" grpId="0" nodeType="afterEffect">
                                  <p:stCondLst>
                                    <p:cond delay="0"/>
                                  </p:stCondLst>
                                  <p:childTnLst>
                                    <p:set>
                                      <p:cBhvr>
                                        <p:cTn id="48" dur="1" fill="hold">
                                          <p:stCondLst>
                                            <p:cond delay="0"/>
                                          </p:stCondLst>
                                        </p:cTn>
                                        <p:tgtEl>
                                          <p:spTgt spid="15">
                                            <p:graphicEl>
                                              <a:dgm id="{E3888C61-A3FC-47D8-9C8A-06939183A8E0}"/>
                                            </p:graphicEl>
                                          </p:spTgt>
                                        </p:tgtEl>
                                        <p:attrNameLst>
                                          <p:attrName>style.visibility</p:attrName>
                                        </p:attrNameLst>
                                      </p:cBhvr>
                                      <p:to>
                                        <p:strVal val="visible"/>
                                      </p:to>
                                    </p:set>
                                    <p:animEffect transition="in" filter="randombar(horizontal)">
                                      <p:cBhvr>
                                        <p:cTn id="49" dur="500"/>
                                        <p:tgtEl>
                                          <p:spTgt spid="15">
                                            <p:graphicEl>
                                              <a:dgm id="{E3888C61-A3FC-47D8-9C8A-06939183A8E0}"/>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par>
                          <p:cTn id="58" fill="hold">
                            <p:stCondLst>
                              <p:cond delay="1000"/>
                            </p:stCondLst>
                            <p:childTnLst>
                              <p:par>
                                <p:cTn id="59" presetID="14" presetClass="entr" presetSubtype="10" fill="hold" grpId="0" nodeType="afterEffect">
                                  <p:stCondLst>
                                    <p:cond delay="0"/>
                                  </p:stCondLst>
                                  <p:childTnLst>
                                    <p:set>
                                      <p:cBhvr>
                                        <p:cTn id="60" dur="1" fill="hold">
                                          <p:stCondLst>
                                            <p:cond delay="0"/>
                                          </p:stCondLst>
                                        </p:cTn>
                                        <p:tgtEl>
                                          <p:spTgt spid="15">
                                            <p:graphicEl>
                                              <a:dgm id="{3128F560-8630-45CC-81ED-844341F038CC}"/>
                                            </p:graphicEl>
                                          </p:spTgt>
                                        </p:tgtEl>
                                        <p:attrNameLst>
                                          <p:attrName>style.visibility</p:attrName>
                                        </p:attrNameLst>
                                      </p:cBhvr>
                                      <p:to>
                                        <p:strVal val="visible"/>
                                      </p:to>
                                    </p:set>
                                    <p:animEffect transition="in" filter="randombar(horizontal)">
                                      <p:cBhvr>
                                        <p:cTn id="61" dur="500"/>
                                        <p:tgtEl>
                                          <p:spTgt spid="15">
                                            <p:graphicEl>
                                              <a:dgm id="{3128F560-8630-45CC-81ED-844341F038CC}"/>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500"/>
                                        <p:tgtEl>
                                          <p:spTgt spid="8"/>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p:cTn id="71" dur="1000" fill="hold"/>
                                        <p:tgtEl>
                                          <p:spTgt spid="17"/>
                                        </p:tgtEl>
                                        <p:attrNameLst>
                                          <p:attrName>ppt_w</p:attrName>
                                        </p:attrNameLst>
                                      </p:cBhvr>
                                      <p:tavLst>
                                        <p:tav tm="0">
                                          <p:val>
                                            <p:fltVal val="0"/>
                                          </p:val>
                                        </p:tav>
                                        <p:tav tm="100000">
                                          <p:val>
                                            <p:strVal val="#ppt_w"/>
                                          </p:val>
                                        </p:tav>
                                      </p:tavLst>
                                    </p:anim>
                                    <p:anim calcmode="lin" valueType="num">
                                      <p:cBhvr>
                                        <p:cTn id="72" dur="1000" fill="hold"/>
                                        <p:tgtEl>
                                          <p:spTgt spid="17"/>
                                        </p:tgtEl>
                                        <p:attrNameLst>
                                          <p:attrName>ppt_h</p:attrName>
                                        </p:attrNameLst>
                                      </p:cBhvr>
                                      <p:tavLst>
                                        <p:tav tm="0">
                                          <p:val>
                                            <p:fltVal val="0"/>
                                          </p:val>
                                        </p:tav>
                                        <p:tav tm="100000">
                                          <p:val>
                                            <p:strVal val="#ppt_h"/>
                                          </p:val>
                                        </p:tav>
                                      </p:tavLst>
                                    </p:anim>
                                    <p:anim calcmode="lin" valueType="num">
                                      <p:cBhvr>
                                        <p:cTn id="73" dur="1000" fill="hold"/>
                                        <p:tgtEl>
                                          <p:spTgt spid="17"/>
                                        </p:tgtEl>
                                        <p:attrNameLst>
                                          <p:attrName>style.rotation</p:attrName>
                                        </p:attrNameLst>
                                      </p:cBhvr>
                                      <p:tavLst>
                                        <p:tav tm="0">
                                          <p:val>
                                            <p:fltVal val="90"/>
                                          </p:val>
                                        </p:tav>
                                        <p:tav tm="100000">
                                          <p:val>
                                            <p:fltVal val="0"/>
                                          </p:val>
                                        </p:tav>
                                      </p:tavLst>
                                    </p:anim>
                                    <p:animEffect transition="in" filter="fade">
                                      <p:cBhvr>
                                        <p:cTn id="74" dur="1000"/>
                                        <p:tgtEl>
                                          <p:spTgt spid="17"/>
                                        </p:tgtEl>
                                      </p:cBhvr>
                                    </p:animEffect>
                                  </p:childTnLst>
                                </p:cTn>
                              </p:par>
                            </p:childTnLst>
                          </p:cTn>
                        </p:par>
                        <p:par>
                          <p:cTn id="75" fill="hold">
                            <p:stCondLst>
                              <p:cond delay="1000"/>
                            </p:stCondLst>
                            <p:childTnLst>
                              <p:par>
                                <p:cTn id="76" presetID="22" presetClass="entr" presetSubtype="8" fill="hold" grpId="0" nodeType="after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wipe(left)">
                                      <p:cBhvr>
                                        <p:cTn id="7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15" grpId="0" uiExpand="1">
        <p:bldSub>
          <a:bldDgm bld="one"/>
        </p:bldSub>
      </p:bldGraphic>
      <p:bldP spid="8" grpId="0"/>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6AB29E1-B28E-86C1-F519-85ABA0C3568D}"/>
              </a:ext>
            </a:extLst>
          </p:cNvPr>
          <p:cNvSpPr txBox="1"/>
          <p:nvPr/>
        </p:nvSpPr>
        <p:spPr>
          <a:xfrm>
            <a:off x="5804034" y="0"/>
            <a:ext cx="6387965" cy="769441"/>
          </a:xfrm>
          <a:prstGeom prst="rect">
            <a:avLst/>
          </a:prstGeom>
          <a:noFill/>
        </p:spPr>
        <p:txBody>
          <a:bodyPr wrap="square">
            <a:spAutoFit/>
          </a:bodyPr>
          <a:lstStyle/>
          <a:p>
            <a:pPr algn="ctr"/>
            <a:r>
              <a:rPr lang="uk-UA" sz="4400" b="1" spc="300" dirty="0">
                <a:ln w="10160">
                  <a:solidFill>
                    <a:schemeClr val="accent5"/>
                  </a:solidFill>
                  <a:prstDash val="solid"/>
                </a:ln>
                <a:solidFill>
                  <a:schemeClr val="accent5">
                    <a:lumMod val="40000"/>
                    <a:lumOff val="60000"/>
                  </a:schemeClr>
                </a:solidFill>
                <a:effectLst>
                  <a:outerShdw blurRad="38100" dist="22860" dir="5400000" algn="tl" rotWithShape="0">
                    <a:schemeClr val="accent5">
                      <a:lumMod val="50000"/>
                    </a:schemeClr>
                  </a:outerShdw>
                </a:effectLst>
              </a:rPr>
              <a:t>ШУКАЙТЕ МИРУ</a:t>
            </a:r>
            <a:endParaRPr lang="es-ES" sz="4400" b="1" spc="300" dirty="0">
              <a:ln w="10160">
                <a:solidFill>
                  <a:schemeClr val="accent5"/>
                </a:solidFill>
                <a:prstDash val="solid"/>
              </a:ln>
              <a:solidFill>
                <a:schemeClr val="accent5">
                  <a:lumMod val="40000"/>
                  <a:lumOff val="60000"/>
                </a:schemeClr>
              </a:solidFill>
              <a:effectLst>
                <a:outerShdw blurRad="38100" dist="22860" dir="5400000" algn="tl" rotWithShape="0">
                  <a:schemeClr val="accent5">
                    <a:lumMod val="50000"/>
                  </a:schemeClr>
                </a:outerShdw>
              </a:effectLst>
            </a:endParaRPr>
          </a:p>
        </p:txBody>
      </p:sp>
      <p:sp>
        <p:nvSpPr>
          <p:cNvPr id="5" name="CuadroTexto 4">
            <a:extLst>
              <a:ext uri="{FF2B5EF4-FFF2-40B4-BE49-F238E27FC236}">
                <a16:creationId xmlns:a16="http://schemas.microsoft.com/office/drawing/2014/main" id="{093E445B-2D02-F6A5-9379-33EA7E6CF684}"/>
              </a:ext>
            </a:extLst>
          </p:cNvPr>
          <p:cNvSpPr txBox="1"/>
          <p:nvPr/>
        </p:nvSpPr>
        <p:spPr>
          <a:xfrm>
            <a:off x="5804034" y="632400"/>
            <a:ext cx="6387965" cy="646331"/>
          </a:xfrm>
          <a:prstGeom prst="rect">
            <a:avLst/>
          </a:prstGeom>
          <a:noFill/>
        </p:spPr>
        <p:txBody>
          <a:bodyPr wrap="square">
            <a:spAutoFit/>
          </a:bodyPr>
          <a:lstStyle/>
          <a:p>
            <a:pPr algn="ctr"/>
            <a:r>
              <a:rPr lang="ru-RU"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«Я </a:t>
            </a:r>
            <a:r>
              <a:rPr lang="ru-RU" b="1" dirty="0" err="1">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зроблю</a:t>
            </a:r>
            <a:r>
              <a:rPr lang="ru-RU"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 так, </a:t>
            </a:r>
            <a:r>
              <a:rPr lang="ru-RU" b="1" dirty="0" err="1">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щоб</a:t>
            </a:r>
            <a:r>
              <a:rPr lang="ru-RU"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 мир </a:t>
            </a:r>
            <a:r>
              <a:rPr lang="ru-RU" b="1" dirty="0" err="1">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панував</a:t>
            </a:r>
            <a:r>
              <a:rPr lang="ru-RU"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 у тебе, а </a:t>
            </a:r>
            <a:r>
              <a:rPr lang="ru-RU" b="1" dirty="0" err="1">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справедливість</a:t>
            </a:r>
            <a:r>
              <a:rPr lang="ru-RU"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 </a:t>
            </a:r>
            <a:r>
              <a:rPr lang="ru-RU" b="1" dirty="0" err="1">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керувала</a:t>
            </a:r>
            <a:r>
              <a:rPr lang="ru-RU"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 тобою». </a:t>
            </a:r>
            <a:r>
              <a:rPr lang="es-ES" sz="1600"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a:t>
            </a:r>
            <a:r>
              <a:rPr lang="uk-UA" sz="1600"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Ісая 60:17б</a:t>
            </a:r>
            <a:r>
              <a:rPr lang="es-ES" sz="1600"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7F24439E-B76F-5474-FC46-8C9182995B80}"/>
              </a:ext>
            </a:extLst>
          </p:cNvPr>
          <p:cNvSpPr txBox="1"/>
          <p:nvPr/>
        </p:nvSpPr>
        <p:spPr>
          <a:xfrm>
            <a:off x="5906638" y="1256436"/>
            <a:ext cx="6317411" cy="1015663"/>
          </a:xfrm>
          <a:prstGeom prst="rect">
            <a:avLst/>
          </a:prstGeom>
          <a:noFill/>
        </p:spPr>
        <p:txBody>
          <a:bodyPr wrap="square" rtlCol="0">
            <a:spAutoFit/>
          </a:bodyPr>
          <a:lstStyle/>
          <a:p>
            <a:pPr>
              <a:spcBef>
                <a:spcPts val="600"/>
              </a:spcBef>
            </a:pPr>
            <a:r>
              <a:rPr lang="ru-RU" sz="2000" b="1" dirty="0" err="1"/>
              <a:t>Ісуса</a:t>
            </a:r>
            <a:r>
              <a:rPr lang="ru-RU" sz="2000" b="1" dirty="0"/>
              <a:t> </a:t>
            </a:r>
            <a:r>
              <a:rPr lang="ru-RU" sz="2000" b="1" dirty="0" err="1"/>
              <a:t>називають</a:t>
            </a:r>
            <a:r>
              <a:rPr lang="ru-RU" sz="2000" b="1" dirty="0"/>
              <a:t> «Князем миру» (</a:t>
            </a:r>
            <a:r>
              <a:rPr lang="ru-RU" sz="2000" b="1" dirty="0" err="1"/>
              <a:t>Іс</a:t>
            </a:r>
            <a:r>
              <a:rPr lang="ru-RU" sz="2000" b="1" dirty="0"/>
              <a:t>. 9:6). </a:t>
            </a:r>
            <a:r>
              <a:rPr lang="ru-RU" sz="2000" b="1" dirty="0" err="1"/>
              <a:t>Він</a:t>
            </a:r>
            <a:r>
              <a:rPr lang="ru-RU" sz="2000" b="1" dirty="0"/>
              <a:t> </a:t>
            </a:r>
            <a:r>
              <a:rPr lang="ru-RU" sz="2000" b="1" dirty="0" err="1"/>
              <a:t>прийшов</a:t>
            </a:r>
            <a:r>
              <a:rPr lang="ru-RU" sz="2000" b="1" dirty="0"/>
              <a:t>, </a:t>
            </a:r>
            <a:r>
              <a:rPr lang="ru-RU" sz="2000" b="1" dirty="0" err="1"/>
              <a:t>щоб</a:t>
            </a:r>
            <a:r>
              <a:rPr lang="ru-RU" sz="2000" b="1" dirty="0"/>
              <a:t> принести мир, і буде </a:t>
            </a:r>
            <a:r>
              <a:rPr lang="ru-RU" sz="2000" b="1" dirty="0" err="1"/>
              <a:t>царювати</a:t>
            </a:r>
            <a:r>
              <a:rPr lang="ru-RU" sz="2000" b="1" dirty="0"/>
              <a:t> в </a:t>
            </a:r>
            <a:r>
              <a:rPr lang="ru-RU" sz="2000" b="1" dirty="0" err="1"/>
              <a:t>мирі</a:t>
            </a:r>
            <a:r>
              <a:rPr lang="ru-RU" sz="2000" b="1" dirty="0"/>
              <a:t> (</a:t>
            </a:r>
            <a:r>
              <a:rPr lang="ru-RU" sz="2000" b="1" dirty="0" err="1"/>
              <a:t>Ів</a:t>
            </a:r>
            <a:r>
              <a:rPr lang="ru-RU" sz="2000" b="1" dirty="0"/>
              <a:t>. 14:27; </a:t>
            </a:r>
            <a:r>
              <a:rPr lang="ru-RU" sz="2000" b="1" dirty="0" err="1"/>
              <a:t>Іс</a:t>
            </a:r>
            <a:r>
              <a:rPr lang="ru-RU" sz="2000" b="1" dirty="0"/>
              <a:t>. 60:17).</a:t>
            </a:r>
          </a:p>
        </p:txBody>
      </p:sp>
      <p:pic>
        <p:nvPicPr>
          <p:cNvPr id="8" name="Imagen 7" descr="Foto montaje de un caballo&#10;&#10;El contenido generado por IA puede ser incorrecto.">
            <a:extLst>
              <a:ext uri="{FF2B5EF4-FFF2-40B4-BE49-F238E27FC236}">
                <a16:creationId xmlns:a16="http://schemas.microsoft.com/office/drawing/2014/main" id="{FB9B4CAF-0628-BF1D-33F5-B7E430D056C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874589" y="3153205"/>
            <a:ext cx="2940919" cy="1654267"/>
          </a:xfrm>
          <a:prstGeom prst="snip2DiagRect">
            <a:avLst>
              <a:gd name="adj1" fmla="val 16873"/>
              <a:gd name="adj2" fmla="val 0"/>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grupo de personas en frente de edificio&#10;&#10;El contenido generado por IA puede ser incorrecto.">
            <a:extLst>
              <a:ext uri="{FF2B5EF4-FFF2-40B4-BE49-F238E27FC236}">
                <a16:creationId xmlns:a16="http://schemas.microsoft.com/office/drawing/2014/main" id="{450ACE14-9FF3-5985-0C31-BDB28690727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065344" y="3153206"/>
            <a:ext cx="2940919" cy="1654267"/>
          </a:xfrm>
          <a:prstGeom prst="snip2DiagRect">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edificio, mujer, hombre, vistiendo&#10;&#10;El contenido generado por IA puede ser incorrecto.">
            <a:extLst>
              <a:ext uri="{FF2B5EF4-FFF2-40B4-BE49-F238E27FC236}">
                <a16:creationId xmlns:a16="http://schemas.microsoft.com/office/drawing/2014/main" id="{0317B892-02A0-550D-9184-A53426AC5F8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874589" y="5046004"/>
            <a:ext cx="2940919" cy="1654267"/>
          </a:xfrm>
          <a:prstGeom prst="snip2DiagRect">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Una caricatura de un hombre&#10;&#10;El contenido generado por IA puede ser incorrecto.">
            <a:extLst>
              <a:ext uri="{FF2B5EF4-FFF2-40B4-BE49-F238E27FC236}">
                <a16:creationId xmlns:a16="http://schemas.microsoft.com/office/drawing/2014/main" id="{5C8B9968-78C9-B62C-4A9B-787C9439880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69203" y="5046005"/>
            <a:ext cx="2940919" cy="1654267"/>
          </a:xfrm>
          <a:prstGeom prst="snip2DiagRect">
            <a:avLst>
              <a:gd name="adj1" fmla="val 18037"/>
              <a:gd name="adj2" fmla="val 0"/>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79591CEF-A93A-3422-E86A-5676C6EA560B}"/>
              </a:ext>
            </a:extLst>
          </p:cNvPr>
          <p:cNvSpPr txBox="1"/>
          <p:nvPr/>
        </p:nvSpPr>
        <p:spPr>
          <a:xfrm>
            <a:off x="0" y="3615850"/>
            <a:ext cx="5804034" cy="2246769"/>
          </a:xfrm>
          <a:prstGeom prst="rect">
            <a:avLst/>
          </a:prstGeom>
          <a:noFill/>
        </p:spPr>
        <p:txBody>
          <a:bodyPr wrap="square">
            <a:spAutoFit/>
          </a:bodyPr>
          <a:lstStyle/>
          <a:p>
            <a:pPr>
              <a:spcBef>
                <a:spcPts val="600"/>
              </a:spcBef>
            </a:pPr>
            <a:r>
              <a:rPr lang="uk-UA" sz="2000" b="1" dirty="0"/>
              <a:t>Коли сирійська армія оточила </a:t>
            </a:r>
            <a:r>
              <a:rPr lang="uk-UA" sz="2000" b="1" dirty="0" err="1"/>
              <a:t>Дотан</a:t>
            </a:r>
            <a:r>
              <a:rPr lang="uk-UA" sz="2000" b="1" dirty="0"/>
              <a:t>, щоб захопити пророка Єлисея, той не попросив Бога, щоб небесна армія, яка його оточувала, знищила сирійців. Натомість він попросив привести засліплену сирійську армію до Самарії, щоб там досягти миру між двома ворогуючими народами (2 Цар. 6:12-23).</a:t>
            </a:r>
          </a:p>
        </p:txBody>
      </p:sp>
      <p:pic>
        <p:nvPicPr>
          <p:cNvPr id="18" name="Imagen 17" descr="Dibujo de un hombre&#10;&#10;El contenido generado por IA puede ser incorrecto.">
            <a:extLst>
              <a:ext uri="{FF2B5EF4-FFF2-40B4-BE49-F238E27FC236}">
                <a16:creationId xmlns:a16="http://schemas.microsoft.com/office/drawing/2014/main" id="{75C5E1D9-F0BF-167F-6C1C-659474FAE91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125128" y="144045"/>
            <a:ext cx="5499625" cy="3388427"/>
          </a:xfrm>
          <a:prstGeom prst="roundRect">
            <a:avLst>
              <a:gd name="adj" fmla="val 4167"/>
            </a:avLst>
          </a:prstGeom>
          <a:solidFill>
            <a:srgbClr val="FFFFFF"/>
          </a:solidFill>
          <a:ln w="76200" cap="sq">
            <a:solidFill>
              <a:schemeClr val="accent2">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sp>
        <p:nvSpPr>
          <p:cNvPr id="19" name="Diagrama de flujo: decisión 18">
            <a:extLst>
              <a:ext uri="{FF2B5EF4-FFF2-40B4-BE49-F238E27FC236}">
                <a16:creationId xmlns:a16="http://schemas.microsoft.com/office/drawing/2014/main" id="{4938C98C-4459-FC6C-D7B8-72D7E33CCC0D}"/>
              </a:ext>
            </a:extLst>
          </p:cNvPr>
          <p:cNvSpPr/>
          <p:nvPr/>
        </p:nvSpPr>
        <p:spPr>
          <a:xfrm>
            <a:off x="8655113" y="4641502"/>
            <a:ext cx="597505" cy="570471"/>
          </a:xfrm>
          <a:prstGeom prst="flowChartDecision">
            <a:avLst/>
          </a:prstGeom>
          <a:solidFill>
            <a:schemeClr val="accent5">
              <a:lumMod val="50000"/>
            </a:scheme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4593192A-7A98-1414-E81F-1352CBCC36EE}"/>
              </a:ext>
            </a:extLst>
          </p:cNvPr>
          <p:cNvSpPr txBox="1"/>
          <p:nvPr/>
        </p:nvSpPr>
        <p:spPr>
          <a:xfrm>
            <a:off x="5906638" y="2123181"/>
            <a:ext cx="6285361" cy="1015663"/>
          </a:xfrm>
          <a:prstGeom prst="rect">
            <a:avLst/>
          </a:prstGeom>
          <a:noFill/>
        </p:spPr>
        <p:txBody>
          <a:bodyPr wrap="square">
            <a:spAutoFit/>
          </a:bodyPr>
          <a:lstStyle/>
          <a:p>
            <a:pPr>
              <a:spcBef>
                <a:spcPts val="600"/>
              </a:spcBef>
            </a:pPr>
            <a:r>
              <a:rPr lang="ru-RU" sz="2000" b="1" dirty="0"/>
              <a:t>Але доки </a:t>
            </a:r>
            <a:r>
              <a:rPr lang="ru-RU" sz="2000" b="1" dirty="0" err="1"/>
              <a:t>його</a:t>
            </a:r>
            <a:r>
              <a:rPr lang="ru-RU" sz="2000" b="1" dirty="0"/>
              <a:t> царство миру не стане </a:t>
            </a:r>
            <a:r>
              <a:rPr lang="ru-RU" sz="2000" b="1" dirty="0" err="1"/>
              <a:t>реальністю</a:t>
            </a:r>
            <a:r>
              <a:rPr lang="ru-RU" sz="2000" b="1" dirty="0"/>
              <a:t>, ми </a:t>
            </a:r>
            <a:r>
              <a:rPr lang="ru-RU" sz="2000" b="1" dirty="0" err="1"/>
              <a:t>залишаємося</a:t>
            </a:r>
            <a:r>
              <a:rPr lang="ru-RU" sz="2000" b="1" dirty="0"/>
              <a:t> на </a:t>
            </a:r>
            <a:r>
              <a:rPr lang="ru-RU" sz="2000" b="1" dirty="0" err="1"/>
              <a:t>території</a:t>
            </a:r>
            <a:r>
              <a:rPr lang="ru-RU" sz="2000" b="1" dirty="0"/>
              <a:t> </a:t>
            </a:r>
            <a:r>
              <a:rPr lang="ru-RU" sz="2000" b="1" dirty="0" err="1"/>
              <a:t>війни</a:t>
            </a:r>
            <a:r>
              <a:rPr lang="ru-RU" sz="2000" b="1" dirty="0"/>
              <a:t>, </a:t>
            </a:r>
            <a:r>
              <a:rPr lang="ru-RU" sz="2000" b="1" dirty="0" err="1"/>
              <a:t>занурені</a:t>
            </a:r>
            <a:r>
              <a:rPr lang="ru-RU" sz="2000" b="1" dirty="0"/>
              <a:t> в </a:t>
            </a:r>
            <a:r>
              <a:rPr lang="ru-RU" sz="2000" b="1" dirty="0" err="1"/>
              <a:t>вселенський</a:t>
            </a:r>
            <a:r>
              <a:rPr lang="ru-RU" sz="2000" b="1" dirty="0"/>
              <a:t> </a:t>
            </a:r>
            <a:r>
              <a:rPr lang="ru-RU" sz="2000" b="1" dirty="0" err="1"/>
              <a:t>конфлікт</a:t>
            </a:r>
            <a:r>
              <a:rPr lang="ru-RU" sz="2000" b="1" dirty="0"/>
              <a:t> </a:t>
            </a:r>
            <a:r>
              <a:rPr lang="ru-RU" sz="2000" b="1" dirty="0" err="1"/>
              <a:t>між</a:t>
            </a:r>
            <a:r>
              <a:rPr lang="ru-RU" sz="2000" b="1" dirty="0"/>
              <a:t> добром і злом.</a:t>
            </a:r>
          </a:p>
        </p:txBody>
      </p:sp>
      <p:sp>
        <p:nvSpPr>
          <p:cNvPr id="9" name="CuadroTexto 8">
            <a:extLst>
              <a:ext uri="{FF2B5EF4-FFF2-40B4-BE49-F238E27FC236}">
                <a16:creationId xmlns:a16="http://schemas.microsoft.com/office/drawing/2014/main" id="{5FC79913-EC90-0DEE-3577-17A8656DA5B3}"/>
              </a:ext>
            </a:extLst>
          </p:cNvPr>
          <p:cNvSpPr txBox="1"/>
          <p:nvPr/>
        </p:nvSpPr>
        <p:spPr>
          <a:xfrm>
            <a:off x="0" y="5873137"/>
            <a:ext cx="5804034" cy="1015663"/>
          </a:xfrm>
          <a:prstGeom prst="rect">
            <a:avLst/>
          </a:prstGeom>
          <a:noFill/>
        </p:spPr>
        <p:txBody>
          <a:bodyPr wrap="square">
            <a:spAutoFit/>
          </a:bodyPr>
          <a:lstStyle/>
          <a:p>
            <a:pPr>
              <a:spcBef>
                <a:spcPts val="600"/>
              </a:spcBef>
            </a:pPr>
            <a:r>
              <a:rPr lang="ru-RU" sz="2000" b="1" dirty="0" err="1"/>
              <a:t>Це</a:t>
            </a:r>
            <a:r>
              <a:rPr lang="ru-RU" sz="2000" b="1" dirty="0"/>
              <a:t> приклад, </a:t>
            </a:r>
            <a:r>
              <a:rPr lang="ru-RU" sz="2000" b="1" dirty="0" err="1"/>
              <a:t>який</a:t>
            </a:r>
            <a:r>
              <a:rPr lang="ru-RU" sz="2000" b="1" dirty="0"/>
              <a:t> нам показав </a:t>
            </a:r>
            <a:r>
              <a:rPr lang="ru-RU" sz="2000" b="1" dirty="0" err="1"/>
              <a:t>Ісус</a:t>
            </a:r>
            <a:r>
              <a:rPr lang="ru-RU" sz="2000" b="1" dirty="0"/>
              <a:t>. </a:t>
            </a:r>
            <a:r>
              <a:rPr lang="ru-RU" sz="2000" b="1" dirty="0" err="1"/>
              <a:t>Завжди</a:t>
            </a:r>
            <a:r>
              <a:rPr lang="ru-RU" sz="2000" b="1" dirty="0"/>
              <a:t> </a:t>
            </a:r>
            <a:r>
              <a:rPr lang="ru-RU" sz="2000" b="1" dirty="0" err="1"/>
              <a:t>шукати</a:t>
            </a:r>
            <a:r>
              <a:rPr lang="ru-RU" sz="2000" b="1" dirty="0"/>
              <a:t> миру у </a:t>
            </a:r>
            <a:r>
              <a:rPr lang="ru-RU" sz="2000" b="1" dirty="0" err="1"/>
              <a:t>конфлікті</a:t>
            </a:r>
            <a:r>
              <a:rPr lang="ru-RU" sz="2000" b="1" dirty="0"/>
              <a:t>. </a:t>
            </a:r>
            <a:r>
              <a:rPr lang="ru-RU" sz="2000" b="1" dirty="0" err="1"/>
              <a:t>Перемагати</a:t>
            </a:r>
            <a:r>
              <a:rPr lang="ru-RU" sz="2000" b="1" dirty="0"/>
              <a:t> зло добром (Рим. 12:20-21).</a:t>
            </a:r>
          </a:p>
        </p:txBody>
      </p:sp>
    </p:spTree>
    <p:extLst>
      <p:ext uri="{BB962C8B-B14F-4D97-AF65-F5344CB8AC3E}">
        <p14:creationId xmlns:p14="http://schemas.microsoft.com/office/powerpoint/2010/main" val="427001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6"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1+#ppt_w/2"/>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par>
                          <p:cTn id="52" fill="hold">
                            <p:stCondLst>
                              <p:cond delay="1000"/>
                            </p:stCondLst>
                            <p:childTnLst>
                              <p:par>
                                <p:cTn id="53" presetID="18" presetClass="entr" presetSubtype="9" fill="hold"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strips(upLeft)">
                                      <p:cBhvr>
                                        <p:cTn id="55" dur="250"/>
                                        <p:tgtEl>
                                          <p:spTgt spid="8"/>
                                        </p:tgtEl>
                                      </p:cBhvr>
                                    </p:animEffect>
                                  </p:childTnLst>
                                </p:cTn>
                              </p:par>
                            </p:childTnLst>
                          </p:cTn>
                        </p:par>
                        <p:par>
                          <p:cTn id="56" fill="hold">
                            <p:stCondLst>
                              <p:cond delay="1250"/>
                            </p:stCondLst>
                            <p:childTnLst>
                              <p:par>
                                <p:cTn id="57" presetID="18" presetClass="entr" presetSubtype="3"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strips(upRight)">
                                      <p:cBhvr>
                                        <p:cTn id="59" dur="250"/>
                                        <p:tgtEl>
                                          <p:spTgt spid="10"/>
                                        </p:tgtEl>
                                      </p:cBhvr>
                                    </p:animEffect>
                                  </p:childTnLst>
                                </p:cTn>
                              </p:par>
                            </p:childTnLst>
                          </p:cTn>
                        </p:par>
                        <p:par>
                          <p:cTn id="60" fill="hold">
                            <p:stCondLst>
                              <p:cond delay="1500"/>
                            </p:stCondLst>
                            <p:childTnLst>
                              <p:par>
                                <p:cTn id="61" presetID="18" presetClass="entr" presetSubtype="12"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strips(downLeft)">
                                      <p:cBhvr>
                                        <p:cTn id="63" dur="250"/>
                                        <p:tgtEl>
                                          <p:spTgt spid="12"/>
                                        </p:tgtEl>
                                      </p:cBhvr>
                                    </p:animEffect>
                                  </p:childTnLst>
                                </p:cTn>
                              </p:par>
                            </p:childTnLst>
                          </p:cTn>
                        </p:par>
                        <p:par>
                          <p:cTn id="64" fill="hold">
                            <p:stCondLst>
                              <p:cond delay="1750"/>
                            </p:stCondLst>
                            <p:childTnLst>
                              <p:par>
                                <p:cTn id="65" presetID="18" presetClass="entr" presetSubtype="6"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strips(downRight)">
                                      <p:cBhvr>
                                        <p:cTn id="67" dur="250"/>
                                        <p:tgtEl>
                                          <p:spTgt spid="14"/>
                                        </p:tgtEl>
                                      </p:cBhvr>
                                    </p:animEffect>
                                  </p:childTnLst>
                                </p:cTn>
                              </p:par>
                            </p:childTnLst>
                          </p:cTn>
                        </p:par>
                        <p:par>
                          <p:cTn id="68" fill="hold">
                            <p:stCondLst>
                              <p:cond delay="2000"/>
                            </p:stCondLst>
                            <p:childTnLst>
                              <p:par>
                                <p:cTn id="69" presetID="22" presetClass="entr" presetSubtype="8" fill="hold" grpId="0"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left)">
                                      <p:cBhvr>
                                        <p:cTn id="71" dur="5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wipe(left)">
                                      <p:cBhvr>
                                        <p:cTn id="7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9" grpId="0" animBg="1"/>
      <p:bldP spid="4"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081F300-D37E-48A9-5FAA-13C01306246A}"/>
              </a:ext>
            </a:extLst>
          </p:cNvPr>
          <p:cNvSpPr txBox="1"/>
          <p:nvPr/>
        </p:nvSpPr>
        <p:spPr>
          <a:xfrm>
            <a:off x="1434164" y="1732520"/>
            <a:ext cx="10532344" cy="4524315"/>
          </a:xfrm>
          <a:prstGeom prst="rect">
            <a:avLst/>
          </a:prstGeom>
          <a:noFill/>
        </p:spPr>
        <p:txBody>
          <a:bodyPr wrap="square">
            <a:spAutoFit/>
          </a:bodyPr>
          <a:lstStyle/>
          <a:p>
            <a:pPr>
              <a:spcBef>
                <a:spcPts val="600"/>
              </a:spcBef>
            </a:pPr>
            <a:r>
              <a:rPr lang="uk-UA" sz="2400" b="1" dirty="0">
                <a:solidFill>
                  <a:srgbClr val="11471E"/>
                </a:solidFill>
                <a:latin typeface="Constantia" panose="02030602050306030303" pitchFamily="18" charset="0"/>
              </a:rPr>
              <a:t>«Повне знищення жителів Єрихону було лише виконанням наказів, раніше даних через Мойсея щодо народів, що жили в </a:t>
            </a:r>
            <a:r>
              <a:rPr lang="uk-UA" sz="2400" b="1" dirty="0" err="1">
                <a:solidFill>
                  <a:srgbClr val="11471E"/>
                </a:solidFill>
                <a:latin typeface="Constantia" panose="02030602050306030303" pitchFamily="18" charset="0"/>
              </a:rPr>
              <a:t>Ханаані</a:t>
            </a:r>
            <a:r>
              <a:rPr lang="uk-UA" sz="2400" b="1" dirty="0">
                <a:solidFill>
                  <a:srgbClr val="11471E"/>
                </a:solidFill>
                <a:latin typeface="Constantia" panose="02030602050306030303" pitchFamily="18" charset="0"/>
              </a:rPr>
              <a:t> [...] Багато хто вважає ці заповіді суперечливими духу любові та милосердя, проповідуваному в інших частинах Біблії, але насправді вони були продиктовані безмежною мудрістю та добротою. Бог мав намір заселити Ізраїль у </a:t>
            </a:r>
            <a:r>
              <a:rPr lang="uk-UA" sz="2400" b="1" dirty="0" err="1">
                <a:solidFill>
                  <a:srgbClr val="11471E"/>
                </a:solidFill>
                <a:latin typeface="Constantia" panose="02030602050306030303" pitchFamily="18" charset="0"/>
              </a:rPr>
              <a:t>Ханаані</a:t>
            </a:r>
            <a:r>
              <a:rPr lang="uk-UA" sz="2400" b="1" dirty="0">
                <a:solidFill>
                  <a:srgbClr val="11471E"/>
                </a:solidFill>
                <a:latin typeface="Constantia" panose="02030602050306030303" pitchFamily="18" charset="0"/>
              </a:rPr>
              <a:t>, щоб перетворити його на народ </a:t>
            </a:r>
            <a:r>
              <a:rPr lang="uk-UA" sz="2400" b="1">
                <a:solidFill>
                  <a:srgbClr val="11471E"/>
                </a:solidFill>
                <a:latin typeface="Constantia" panose="02030602050306030303" pitchFamily="18" charset="0"/>
              </a:rPr>
              <a:t>і царство, </a:t>
            </a:r>
            <a:r>
              <a:rPr lang="uk-UA" sz="2400" b="1" dirty="0">
                <a:solidFill>
                  <a:srgbClr val="11471E"/>
                </a:solidFill>
                <a:latin typeface="Constantia" panose="02030602050306030303" pitchFamily="18" charset="0"/>
              </a:rPr>
              <a:t>які були б проявом Його царства на землі. Ізраїльтяни мали не тільки бути спадкоємцями істинної релігії, але й поширювати її принципи по всьому світу. </a:t>
            </a:r>
            <a:r>
              <a:rPr lang="uk-UA" sz="2400" b="1" dirty="0" err="1">
                <a:solidFill>
                  <a:srgbClr val="11471E"/>
                </a:solidFill>
                <a:latin typeface="Constantia" panose="02030602050306030303" pitchFamily="18" charset="0"/>
              </a:rPr>
              <a:t>Хананеї</a:t>
            </a:r>
            <a:r>
              <a:rPr lang="uk-UA" sz="2400" b="1" dirty="0">
                <a:solidFill>
                  <a:srgbClr val="11471E"/>
                </a:solidFill>
                <a:latin typeface="Constantia" panose="02030602050306030303" pitchFamily="18" charset="0"/>
              </a:rPr>
              <a:t> віддалилися найнижчому і найпринизливішому язичництву, і було необхідно очистити землю від того, що, безсумнівно, завадило б здійсненню добрих намірів Бога».</a:t>
            </a:r>
          </a:p>
        </p:txBody>
      </p:sp>
      <p:sp>
        <p:nvSpPr>
          <p:cNvPr id="4" name="CuadroTexto 3">
            <a:extLst>
              <a:ext uri="{FF2B5EF4-FFF2-40B4-BE49-F238E27FC236}">
                <a16:creationId xmlns:a16="http://schemas.microsoft.com/office/drawing/2014/main" id="{A468C5AB-FDB0-7778-3705-B99ADC5DA315}"/>
              </a:ext>
            </a:extLst>
          </p:cNvPr>
          <p:cNvSpPr txBox="1"/>
          <p:nvPr/>
        </p:nvSpPr>
        <p:spPr>
          <a:xfrm>
            <a:off x="8192446" y="6519446"/>
            <a:ext cx="3847400" cy="338554"/>
          </a:xfrm>
          <a:prstGeom prst="rect">
            <a:avLst/>
          </a:prstGeom>
          <a:noFill/>
        </p:spPr>
        <p:txBody>
          <a:bodyPr wrap="none" rtlCol="0">
            <a:spAutoFit/>
          </a:bodyPr>
          <a:lstStyle/>
          <a:p>
            <a:pPr algn="r"/>
            <a:r>
              <a:rPr lang="es-ES" sz="1600" b="1" dirty="0">
                <a:solidFill>
                  <a:srgbClr val="11471E"/>
                </a:solidFill>
              </a:rPr>
              <a:t>E. G. W. </a:t>
            </a:r>
            <a:r>
              <a:rPr lang="ru-RU" sz="1600" b="1" dirty="0">
                <a:solidFill>
                  <a:srgbClr val="11471E"/>
                </a:solidFill>
              </a:rPr>
              <a:t>(</a:t>
            </a:r>
            <a:r>
              <a:rPr lang="ru-RU" sz="1600" b="1" dirty="0" err="1">
                <a:solidFill>
                  <a:srgbClr val="11471E"/>
                </a:solidFill>
              </a:rPr>
              <a:t>Патріархи</a:t>
            </a:r>
            <a:r>
              <a:rPr lang="ru-RU" sz="1600" b="1" dirty="0">
                <a:solidFill>
                  <a:srgbClr val="11471E"/>
                </a:solidFill>
              </a:rPr>
              <a:t> і пророки, </a:t>
            </a:r>
            <a:r>
              <a:rPr lang="ru-RU" sz="1600" b="1" dirty="0" err="1">
                <a:solidFill>
                  <a:srgbClr val="11471E"/>
                </a:solidFill>
              </a:rPr>
              <a:t>стор</a:t>
            </a:r>
            <a:r>
              <a:rPr lang="ru-RU" sz="1600" b="1" dirty="0">
                <a:solidFill>
                  <a:srgbClr val="11471E"/>
                </a:solidFill>
              </a:rPr>
              <a:t>. 466</a:t>
            </a:r>
            <a:r>
              <a:rPr lang="es-ES" sz="1600" b="1" dirty="0">
                <a:solidFill>
                  <a:srgbClr val="11471E"/>
                </a:solidFill>
              </a:rPr>
              <a:t>)</a:t>
            </a:r>
          </a:p>
        </p:txBody>
      </p:sp>
    </p:spTree>
    <p:extLst>
      <p:ext uri="{BB962C8B-B14F-4D97-AF65-F5344CB8AC3E}">
        <p14:creationId xmlns:p14="http://schemas.microsoft.com/office/powerpoint/2010/main" val="318851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356</TotalTime>
  <Words>1023</Words>
  <Application>Microsoft Office PowerPoint</Application>
  <PresentationFormat>Panorámica</PresentationFormat>
  <Paragraphs>60</Paragraphs>
  <Slides>9</Slides>
  <Notes>2</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Constantia</vt:lpstr>
      <vt:lpstr>Arial</vt:lpstr>
      <vt:lpstr>Comic Sans MS</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Sergio</dc:creator>
  <cp:lastModifiedBy>Sergio</cp:lastModifiedBy>
  <cp:revision>65</cp:revision>
  <dcterms:created xsi:type="dcterms:W3CDTF">2025-10-06T14:35:36Z</dcterms:created>
  <dcterms:modified xsi:type="dcterms:W3CDTF">2025-10-12T14:43:06Z</dcterms:modified>
</cp:coreProperties>
</file>