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 Господа, Бога твого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ru-RU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Поводьтеся</a:t>
          </a: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згідно</a:t>
          </a: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волею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Слухайтеся його заповідей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ru-RU" sz="1900" b="1" dirty="0">
              <a:solidFill>
                <a:schemeClr val="tx1"/>
              </a:solidFill>
            </a:rPr>
            <a:t>Будьте </a:t>
          </a:r>
          <a:r>
            <a:rPr lang="ru-RU" sz="1900" b="1" dirty="0" err="1">
              <a:solidFill>
                <a:schemeClr val="tx1"/>
              </a:solidFill>
            </a:rPr>
            <a:t>міцно</a:t>
          </a:r>
          <a:r>
            <a:rPr lang="ru-RU" sz="1900" b="1" dirty="0">
              <a:solidFill>
                <a:schemeClr val="tx1"/>
              </a:solidFill>
            </a:rPr>
            <a:t> </a:t>
          </a:r>
          <a:r>
            <a:rPr lang="ru-RU" sz="1900" b="1" dirty="0" err="1">
              <a:solidFill>
                <a:schemeClr val="tx1"/>
              </a:solidFill>
            </a:rPr>
            <a:t>з'єднані</a:t>
          </a:r>
          <a:r>
            <a:rPr lang="ru-RU" sz="1900" b="1" dirty="0">
              <a:solidFill>
                <a:schemeClr val="tx1"/>
              </a:solidFill>
            </a:rPr>
            <a:t> з Ним</a:t>
          </a:r>
          <a:endParaRPr lang="es-ES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uk-UA" sz="1600" b="1" dirty="0" err="1">
              <a:solidFill>
                <a:schemeClr val="tx1"/>
              </a:solidFill>
            </a:rPr>
            <a:t>Служіть</a:t>
          </a:r>
          <a:r>
            <a:rPr lang="uk-UA" sz="1600" b="1" dirty="0">
              <a:solidFill>
                <a:schemeClr val="tx1"/>
              </a:solidFill>
            </a:rPr>
            <a:t> Йому всім своїм серцем і всією своєю </a:t>
          </a:r>
          <a:r>
            <a:rPr lang="uk-UA" sz="1600" b="1" dirty="0" err="1">
              <a:solidFill>
                <a:schemeClr val="tx1"/>
              </a:solidFill>
            </a:rPr>
            <a:t>істотою</a:t>
          </a:r>
          <a:r>
            <a:rPr lang="uk-UA" sz="1800" b="1" dirty="0">
              <a:solidFill>
                <a:schemeClr val="tx1"/>
              </a:solidFill>
            </a:rPr>
            <a:t>.</a:t>
          </a:r>
          <a:endParaRPr lang="es-ES" sz="18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ru-RU" sz="1800" b="1" dirty="0" err="1"/>
            <a:t>Любов</a:t>
          </a:r>
          <a:r>
            <a:rPr lang="ru-RU" sz="1800" b="1" dirty="0"/>
            <a:t> – </a:t>
          </a:r>
          <a:r>
            <a:rPr lang="ru-RU" sz="1800" b="1" dirty="0" err="1"/>
            <a:t>це</a:t>
          </a:r>
          <a:r>
            <a:rPr lang="ru-RU" sz="1800" b="1" dirty="0"/>
            <a:t> принцип, </a:t>
          </a:r>
          <a:r>
            <a:rPr lang="ru-RU" sz="1800" b="1" dirty="0" err="1"/>
            <a:t>який</a:t>
          </a:r>
          <a:r>
            <a:rPr lang="ru-RU" sz="1800" b="1" dirty="0"/>
            <a:t> повинен вести нас до Бога. Ми любимо </a:t>
          </a:r>
          <a:r>
            <a:rPr lang="ru-RU" sz="1800" b="1" dirty="0" err="1"/>
            <a:t>Його</a:t>
          </a:r>
          <a:r>
            <a:rPr lang="ru-RU" sz="1800" b="1" dirty="0"/>
            <a:t>, </a:t>
          </a:r>
          <a:r>
            <a:rPr lang="ru-RU" sz="1800" b="1" dirty="0" err="1"/>
            <a:t>бо</a:t>
          </a:r>
          <a:r>
            <a:rPr lang="ru-RU" sz="1800" b="1" dirty="0"/>
            <a:t> </a:t>
          </a:r>
          <a:r>
            <a:rPr lang="ru-RU" sz="1800" b="1" dirty="0" err="1"/>
            <a:t>Він</a:t>
          </a:r>
          <a:r>
            <a:rPr lang="ru-RU" sz="1800" b="1" dirty="0"/>
            <a:t> перший полюбив нас (1 </a:t>
          </a:r>
          <a:r>
            <a:rPr lang="ru-RU" sz="1800" b="1" dirty="0" err="1"/>
            <a:t>Івана</a:t>
          </a:r>
          <a:r>
            <a:rPr lang="ru-RU" sz="1800" b="1" dirty="0"/>
            <a:t> 4:19).</a:t>
          </a:r>
          <a:endParaRPr lang="es-ES" sz="180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ru-RU" sz="1800" b="1" dirty="0"/>
            <a:t>Ось як </a:t>
          </a:r>
          <a:r>
            <a:rPr lang="ru-RU" sz="1800" b="1" dirty="0" err="1"/>
            <a:t>Ісус</a:t>
          </a:r>
          <a:r>
            <a:rPr lang="ru-RU" sz="1800" b="1" dirty="0"/>
            <a:t> Навин </a:t>
          </a:r>
          <a:r>
            <a:rPr lang="ru-RU" sz="1800" b="1" dirty="0" err="1"/>
            <a:t>вказує</a:t>
          </a:r>
          <a:r>
            <a:rPr lang="ru-RU" sz="1800" b="1" dirty="0"/>
            <a:t> на </a:t>
          </a:r>
          <a:r>
            <a:rPr lang="ru-RU" sz="1800" b="1" dirty="0" err="1"/>
            <a:t>поведінку</a:t>
          </a:r>
          <a:r>
            <a:rPr lang="ru-RU" sz="1800" b="1" dirty="0"/>
            <a:t>, яку </a:t>
          </a:r>
          <a:r>
            <a:rPr lang="ru-RU" sz="1800" b="1" dirty="0" err="1"/>
            <a:t>очікують</a:t>
          </a:r>
          <a:r>
            <a:rPr lang="ru-RU" sz="1800" b="1" dirty="0"/>
            <a:t> </a:t>
          </a:r>
          <a:r>
            <a:rPr lang="ru-RU" sz="1800" b="1" dirty="0" err="1"/>
            <a:t>від</a:t>
          </a:r>
          <a:r>
            <a:rPr lang="ru-RU" sz="1800" b="1" dirty="0"/>
            <a:t> тих, </a:t>
          </a:r>
          <a:r>
            <a:rPr lang="ru-RU" sz="1800" b="1" dirty="0" err="1"/>
            <a:t>хто</a:t>
          </a:r>
          <a:r>
            <a:rPr lang="ru-RU" sz="1800" b="1" dirty="0"/>
            <a:t> </a:t>
          </a:r>
          <a:r>
            <a:rPr lang="ru-RU" sz="1800" b="1" dirty="0" err="1"/>
            <a:t>вирішив</a:t>
          </a:r>
          <a:r>
            <a:rPr lang="ru-RU" sz="1800" b="1" dirty="0"/>
            <a:t> </a:t>
          </a:r>
          <a:r>
            <a:rPr lang="ru-RU" sz="1800" b="1" dirty="0" err="1"/>
            <a:t>ходити</a:t>
          </a:r>
          <a:r>
            <a:rPr lang="ru-RU" sz="1800" b="1" dirty="0"/>
            <a:t> з Богом.</a:t>
          </a:r>
          <a:endParaRPr lang="es-ES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ru-RU" sz="1800" b="1" dirty="0"/>
            <a:t>Послух — </a:t>
          </a:r>
          <a:r>
            <a:rPr lang="ru-RU" sz="1800" b="1" dirty="0" err="1"/>
            <a:t>це</a:t>
          </a:r>
          <a:r>
            <a:rPr lang="ru-RU" sz="1800" b="1" dirty="0"/>
            <a:t> </a:t>
          </a:r>
          <a:r>
            <a:rPr lang="ru-RU" sz="1800" b="1" dirty="0" err="1"/>
            <a:t>природний</a:t>
          </a:r>
          <a:r>
            <a:rPr lang="ru-RU" sz="1800" b="1" dirty="0"/>
            <a:t> результат </a:t>
          </a:r>
          <a:r>
            <a:rPr lang="ru-RU" sz="1800" b="1" dirty="0" err="1"/>
            <a:t>вдячного</a:t>
          </a:r>
          <a:r>
            <a:rPr lang="ru-RU" sz="1800" b="1" dirty="0"/>
            <a:t> </a:t>
          </a:r>
          <a:r>
            <a:rPr lang="ru-RU" sz="1800" b="1" dirty="0" err="1"/>
            <a:t>серця</a:t>
          </a:r>
          <a:r>
            <a:rPr lang="ru-RU" sz="1800" b="1" dirty="0"/>
            <a:t>, яке </a:t>
          </a:r>
          <a:r>
            <a:rPr lang="ru-RU" sz="1800" b="1" dirty="0" err="1"/>
            <a:t>розуміє</a:t>
          </a:r>
          <a:r>
            <a:rPr lang="ru-RU" sz="1800" b="1" dirty="0"/>
            <a:t>, </a:t>
          </a:r>
          <a:r>
            <a:rPr lang="ru-RU" sz="1800" b="1" dirty="0" err="1"/>
            <a:t>що</a:t>
          </a:r>
          <a:r>
            <a:rPr lang="ru-RU" sz="1800" b="1" dirty="0"/>
            <a:t> </a:t>
          </a:r>
          <a:r>
            <a:rPr lang="ru-RU" sz="1800" b="1" dirty="0" err="1"/>
            <a:t>зробив</a:t>
          </a:r>
          <a:r>
            <a:rPr lang="ru-RU" sz="1800" b="1" dirty="0"/>
            <a:t> Бог</a:t>
          </a:r>
          <a:endParaRPr lang="es-ES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ru-RU" sz="1800" b="1" dirty="0"/>
            <a:t>Ми </a:t>
          </a:r>
          <a:r>
            <a:rPr lang="ru-RU" sz="1800" b="1" dirty="0" err="1"/>
            <a:t>повинні</a:t>
          </a:r>
          <a:r>
            <a:rPr lang="ru-RU" sz="1800" b="1" dirty="0"/>
            <a:t> </a:t>
          </a:r>
          <a:r>
            <a:rPr lang="ru-RU" sz="1800" b="1" dirty="0" err="1"/>
            <a:t>триматися</a:t>
          </a:r>
          <a:r>
            <a:rPr lang="ru-RU" sz="1800" b="1" dirty="0"/>
            <a:t> Бога, не </a:t>
          </a:r>
          <a:r>
            <a:rPr lang="ru-RU" sz="1800" b="1" dirty="0" err="1"/>
            <a:t>дозволяючи</a:t>
          </a:r>
          <a:r>
            <a:rPr lang="ru-RU" sz="1800" b="1" dirty="0"/>
            <a:t> </a:t>
          </a:r>
          <a:r>
            <a:rPr lang="ru-RU" sz="1800" b="1" dirty="0" err="1"/>
            <a:t>жодним</a:t>
          </a:r>
          <a:r>
            <a:rPr lang="ru-RU" sz="1800" b="1" dirty="0"/>
            <a:t> </a:t>
          </a:r>
          <a:r>
            <a:rPr lang="ru-RU" sz="1800" b="1" dirty="0" err="1"/>
            <a:t>відволікаючим</a:t>
          </a:r>
          <a:r>
            <a:rPr lang="ru-RU" sz="1800" b="1" dirty="0"/>
            <a:t> факторам </a:t>
          </a:r>
          <a:r>
            <a:rPr lang="ru-RU" sz="1800" b="1" dirty="0" err="1"/>
            <a:t>розірвати</a:t>
          </a:r>
          <a:r>
            <a:rPr lang="ru-RU" sz="1800" b="1" dirty="0"/>
            <a:t> </a:t>
          </a:r>
          <a:r>
            <a:rPr lang="ru-RU" sz="1800" b="1" dirty="0" err="1"/>
            <a:t>цей</a:t>
          </a:r>
          <a:r>
            <a:rPr lang="ru-RU" sz="1800" b="1" dirty="0"/>
            <a:t> </a:t>
          </a:r>
          <a:r>
            <a:rPr lang="ru-RU" sz="1800" b="1" dirty="0" err="1"/>
            <a:t>зв'язок</a:t>
          </a:r>
          <a:r>
            <a:rPr lang="ru-RU" sz="1800" b="1" dirty="0"/>
            <a:t>.</a:t>
          </a:r>
          <a:endParaRPr lang="es-ES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ru-RU" sz="1800" b="1" dirty="0"/>
            <a:t>Ми </a:t>
          </a:r>
          <a:r>
            <a:rPr lang="ru-RU" sz="1800" b="1" dirty="0" err="1"/>
            <a:t>знаходимо</a:t>
          </a:r>
          <a:r>
            <a:rPr lang="ru-RU" sz="1800" b="1" dirty="0"/>
            <a:t> </a:t>
          </a:r>
          <a:r>
            <a:rPr lang="ru-RU" sz="1800" b="1" dirty="0" err="1"/>
            <a:t>своє</a:t>
          </a:r>
          <a:r>
            <a:rPr lang="ru-RU" sz="1800" b="1" dirty="0"/>
            <a:t> </a:t>
          </a:r>
          <a:r>
            <a:rPr lang="ru-RU" sz="1800" b="1" dirty="0" err="1"/>
            <a:t>справжнє</a:t>
          </a:r>
          <a:r>
            <a:rPr lang="ru-RU" sz="1800" b="1" dirty="0"/>
            <a:t> </a:t>
          </a:r>
          <a:r>
            <a:rPr lang="ru-RU" sz="1800" b="1" dirty="0" err="1"/>
            <a:t>призначення</a:t>
          </a:r>
          <a:r>
            <a:rPr lang="ru-RU" sz="1800" b="1" dirty="0"/>
            <a:t>, </a:t>
          </a:r>
          <a:r>
            <a:rPr lang="ru-RU" sz="1800" b="1" dirty="0" err="1"/>
            <a:t>задоволення</a:t>
          </a:r>
          <a:r>
            <a:rPr lang="ru-RU" sz="1800" b="1" dirty="0"/>
            <a:t> та </a:t>
          </a:r>
          <a:r>
            <a:rPr lang="ru-RU" sz="1800" b="1" dirty="0" err="1"/>
            <a:t>повноцінне</a:t>
          </a:r>
          <a:r>
            <a:rPr lang="ru-RU" sz="1800" b="1" dirty="0"/>
            <a:t> </a:t>
          </a:r>
          <a:r>
            <a:rPr lang="ru-RU" sz="1800" b="1" dirty="0" err="1"/>
            <a:t>життя</a:t>
          </a:r>
          <a:r>
            <a:rPr lang="ru-RU" sz="1800" b="1" dirty="0"/>
            <a:t>, коли охоче служимо </a:t>
          </a:r>
          <a:r>
            <a:rPr lang="ru-RU" sz="1800" b="1" dirty="0" err="1"/>
            <a:t>нашому</a:t>
          </a:r>
          <a:r>
            <a:rPr lang="ru-RU" sz="1800" b="1" dirty="0"/>
            <a:t> </a:t>
          </a:r>
          <a:r>
            <a:rPr lang="ru-RU" sz="1800" b="1" dirty="0" err="1"/>
            <a:t>Творцю</a:t>
          </a:r>
          <a:r>
            <a:rPr lang="ru-RU" sz="1800" b="1" dirty="0"/>
            <a:t> з </a:t>
          </a:r>
          <a:r>
            <a:rPr lang="ru-RU" sz="1800" b="1" dirty="0" err="1"/>
            <a:t>любов'ю</a:t>
          </a:r>
          <a:r>
            <a:rPr lang="ru-RU" sz="1800" b="1" dirty="0"/>
            <a:t>.</a:t>
          </a:r>
          <a:endParaRPr lang="es-ES" sz="18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 custScaleY="117871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uk-UA" sz="2000" b="1" dirty="0"/>
            <a:t>Вони мовчки слухали звинувачення.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Вони закликали Бога як </a:t>
          </a:r>
          <a:r>
            <a:rPr lang="ru-RU" sz="2000" b="1" dirty="0" err="1"/>
            <a:t>свідка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Вони </a:t>
          </a:r>
          <a:r>
            <a:rPr lang="ru-RU" sz="2000" b="1" dirty="0" err="1"/>
            <a:t>погодилися</a:t>
          </a:r>
          <a:r>
            <a:rPr lang="ru-RU" sz="2000" b="1" dirty="0"/>
            <a:t> на </a:t>
          </a:r>
          <a:r>
            <a:rPr lang="ru-RU" sz="2000" b="1" dirty="0" err="1"/>
            <a:t>покарання</a:t>
          </a:r>
          <a:r>
            <a:rPr lang="ru-RU" sz="2000" b="1" dirty="0"/>
            <a:t>, </a:t>
          </a:r>
          <a:r>
            <a:rPr lang="ru-RU" sz="2000" b="1" dirty="0" err="1"/>
            <a:t>якщо</a:t>
          </a:r>
          <a:r>
            <a:rPr lang="ru-RU" sz="2000" b="1" dirty="0"/>
            <a:t> </a:t>
          </a:r>
          <a:r>
            <a:rPr lang="ru-RU" sz="2000" b="1" dirty="0" err="1"/>
            <a:t>згрішили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/>
            <a:t>Вони </a:t>
          </a:r>
          <a:r>
            <a:rPr lang="ru-RU" sz="2000" b="1" dirty="0" err="1"/>
            <a:t>висловили</a:t>
          </a:r>
          <a:r>
            <a:rPr lang="ru-RU" sz="2000" b="1" dirty="0"/>
            <a:t> </a:t>
          </a:r>
          <a:r>
            <a:rPr lang="ru-RU" sz="2000" b="1" dirty="0" err="1"/>
            <a:t>свої</a:t>
          </a:r>
          <a:r>
            <a:rPr lang="ru-RU" sz="2000" b="1" dirty="0"/>
            <a:t> </a:t>
          </a:r>
          <a:r>
            <a:rPr lang="ru-RU" sz="2000" b="1" dirty="0" err="1"/>
            <a:t>справжні</a:t>
          </a:r>
          <a:r>
            <a:rPr lang="ru-RU" sz="2000" b="1" dirty="0"/>
            <a:t> </a:t>
          </a:r>
          <a:r>
            <a:rPr lang="ru-RU" sz="2000" b="1" dirty="0" err="1"/>
            <a:t>мотиви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На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їхньому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прикладі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ми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можемо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побачити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необхідні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кроки для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відновлення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миру в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подібних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ситуаціях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, коли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йдеться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про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сім'ю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ru-RU" sz="2000" b="1" dirty="0" err="1">
              <a:solidFill>
                <a:schemeClr val="tx1"/>
              </a:solidFill>
              <a:effectLst/>
              <a:latin typeface="+mn-lt"/>
            </a:rPr>
            <a:t>церкву</a:t>
          </a:r>
          <a:r>
            <a:rPr lang="ru-RU" sz="2000" b="1" dirty="0">
              <a:solidFill>
                <a:schemeClr val="tx1"/>
              </a:solidFill>
              <a:effectLst/>
              <a:latin typeface="+mn-lt"/>
            </a:rPr>
            <a:t> та громаду: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робити поспішних висновків</a:t>
          </a: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Обговорювати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проблеми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перед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тим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як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діяти</a:t>
          </a:r>
          <a:endParaRPr lang="uk-U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Бути готовим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йти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жертви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заради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досягнення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єдності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Дати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ввічливу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відповідь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звинувачення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Радіти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благословляти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Бога, коли буде </a:t>
          </a:r>
          <a:r>
            <a:rPr lang="ru-RU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відновлено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мир</a:t>
          </a: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Ділитися своїми думками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 err="1"/>
            <a:t>Любов</a:t>
          </a:r>
          <a:r>
            <a:rPr lang="ru-RU" sz="1800" b="1" kern="1200" dirty="0"/>
            <a:t> – </a:t>
          </a:r>
          <a:r>
            <a:rPr lang="ru-RU" sz="1800" b="1" kern="1200" dirty="0" err="1"/>
            <a:t>це</a:t>
          </a:r>
          <a:r>
            <a:rPr lang="ru-RU" sz="1800" b="1" kern="1200" dirty="0"/>
            <a:t> принцип, </a:t>
          </a:r>
          <a:r>
            <a:rPr lang="ru-RU" sz="1800" b="1" kern="1200" dirty="0" err="1"/>
            <a:t>який</a:t>
          </a:r>
          <a:r>
            <a:rPr lang="ru-RU" sz="1800" b="1" kern="1200" dirty="0"/>
            <a:t> повинен вести нас до Бога. Ми любимо </a:t>
          </a:r>
          <a:r>
            <a:rPr lang="ru-RU" sz="1800" b="1" kern="1200" dirty="0" err="1"/>
            <a:t>Його</a:t>
          </a:r>
          <a:r>
            <a:rPr lang="ru-RU" sz="1800" b="1" kern="1200" dirty="0"/>
            <a:t>, </a:t>
          </a:r>
          <a:r>
            <a:rPr lang="ru-RU" sz="1800" b="1" kern="1200" dirty="0" err="1"/>
            <a:t>бо</a:t>
          </a:r>
          <a:r>
            <a:rPr lang="ru-RU" sz="1800" b="1" kern="1200" dirty="0"/>
            <a:t> </a:t>
          </a:r>
          <a:r>
            <a:rPr lang="ru-RU" sz="1800" b="1" kern="1200" dirty="0" err="1"/>
            <a:t>Він</a:t>
          </a:r>
          <a:r>
            <a:rPr lang="ru-RU" sz="1800" b="1" kern="1200" dirty="0"/>
            <a:t> перший полюбив нас (1 </a:t>
          </a:r>
          <a:r>
            <a:rPr lang="ru-RU" sz="1800" b="1" kern="1200" dirty="0" err="1"/>
            <a:t>Івана</a:t>
          </a:r>
          <a:r>
            <a:rPr lang="ru-RU" sz="1800" b="1" kern="1200" dirty="0"/>
            <a:t> 4:19).</a:t>
          </a:r>
          <a:endParaRPr lang="es-ES" sz="180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Люби Господа, Бога твого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Ось як </a:t>
          </a:r>
          <a:r>
            <a:rPr lang="ru-RU" sz="1800" b="1" kern="1200" dirty="0" err="1"/>
            <a:t>Ісус</a:t>
          </a:r>
          <a:r>
            <a:rPr lang="ru-RU" sz="1800" b="1" kern="1200" dirty="0"/>
            <a:t> Навин </a:t>
          </a:r>
          <a:r>
            <a:rPr lang="ru-RU" sz="1800" b="1" kern="1200" dirty="0" err="1"/>
            <a:t>вказує</a:t>
          </a:r>
          <a:r>
            <a:rPr lang="ru-RU" sz="1800" b="1" kern="1200" dirty="0"/>
            <a:t> на </a:t>
          </a:r>
          <a:r>
            <a:rPr lang="ru-RU" sz="1800" b="1" kern="1200" dirty="0" err="1"/>
            <a:t>поведінку</a:t>
          </a:r>
          <a:r>
            <a:rPr lang="ru-RU" sz="1800" b="1" kern="1200" dirty="0"/>
            <a:t>, яку </a:t>
          </a:r>
          <a:r>
            <a:rPr lang="ru-RU" sz="1800" b="1" kern="1200" dirty="0" err="1"/>
            <a:t>очікують</a:t>
          </a:r>
          <a:r>
            <a:rPr lang="ru-RU" sz="1800" b="1" kern="1200" dirty="0"/>
            <a:t> </a:t>
          </a:r>
          <a:r>
            <a:rPr lang="ru-RU" sz="1800" b="1" kern="1200" dirty="0" err="1"/>
            <a:t>від</a:t>
          </a:r>
          <a:r>
            <a:rPr lang="ru-RU" sz="1800" b="1" kern="1200" dirty="0"/>
            <a:t> тих, </a:t>
          </a:r>
          <a:r>
            <a:rPr lang="ru-RU" sz="1800" b="1" kern="1200" dirty="0" err="1"/>
            <a:t>хто</a:t>
          </a:r>
          <a:r>
            <a:rPr lang="ru-RU" sz="1800" b="1" kern="1200" dirty="0"/>
            <a:t> </a:t>
          </a:r>
          <a:r>
            <a:rPr lang="ru-RU" sz="1800" b="1" kern="1200" dirty="0" err="1"/>
            <a:t>вирішив</a:t>
          </a:r>
          <a:r>
            <a:rPr lang="ru-RU" sz="1800" b="1" kern="1200" dirty="0"/>
            <a:t> </a:t>
          </a:r>
          <a:r>
            <a:rPr lang="ru-RU" sz="1800" b="1" kern="1200" dirty="0" err="1"/>
            <a:t>ходити</a:t>
          </a:r>
          <a:r>
            <a:rPr lang="ru-RU" sz="1800" b="1" kern="1200" dirty="0"/>
            <a:t> з Богом.</a:t>
          </a:r>
          <a:endParaRPr lang="es-ES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Поводьтеся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згідно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волею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Послух — </a:t>
          </a:r>
          <a:r>
            <a:rPr lang="ru-RU" sz="1800" b="1" kern="1200" dirty="0" err="1"/>
            <a:t>це</a:t>
          </a:r>
          <a:r>
            <a:rPr lang="ru-RU" sz="1800" b="1" kern="1200" dirty="0"/>
            <a:t> </a:t>
          </a:r>
          <a:r>
            <a:rPr lang="ru-RU" sz="1800" b="1" kern="1200" dirty="0" err="1"/>
            <a:t>природний</a:t>
          </a:r>
          <a:r>
            <a:rPr lang="ru-RU" sz="1800" b="1" kern="1200" dirty="0"/>
            <a:t> результат </a:t>
          </a:r>
          <a:r>
            <a:rPr lang="ru-RU" sz="1800" b="1" kern="1200" dirty="0" err="1"/>
            <a:t>вдячного</a:t>
          </a:r>
          <a:r>
            <a:rPr lang="ru-RU" sz="1800" b="1" kern="1200" dirty="0"/>
            <a:t> </a:t>
          </a:r>
          <a:r>
            <a:rPr lang="ru-RU" sz="1800" b="1" kern="1200" dirty="0" err="1"/>
            <a:t>серця</a:t>
          </a:r>
          <a:r>
            <a:rPr lang="ru-RU" sz="1800" b="1" kern="1200" dirty="0"/>
            <a:t>, яке </a:t>
          </a:r>
          <a:r>
            <a:rPr lang="ru-RU" sz="1800" b="1" kern="1200" dirty="0" err="1"/>
            <a:t>розуміє</a:t>
          </a:r>
          <a:r>
            <a:rPr lang="ru-RU" sz="1800" b="1" kern="1200" dirty="0"/>
            <a:t>, </a:t>
          </a:r>
          <a:r>
            <a:rPr lang="ru-RU" sz="1800" b="1" kern="1200" dirty="0" err="1"/>
            <a:t>що</a:t>
          </a:r>
          <a:r>
            <a:rPr lang="ru-RU" sz="1800" b="1" kern="1200" dirty="0"/>
            <a:t> </a:t>
          </a:r>
          <a:r>
            <a:rPr lang="ru-RU" sz="1800" b="1" kern="1200" dirty="0" err="1"/>
            <a:t>зробив</a:t>
          </a:r>
          <a:r>
            <a:rPr lang="ru-RU" sz="1800" b="1" kern="1200" dirty="0"/>
            <a:t> Бог</a:t>
          </a:r>
          <a:endParaRPr lang="es-ES" sz="18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Слухайтеся його заповідей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586853" y="282496"/>
          <a:ext cx="764542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Ми </a:t>
          </a:r>
          <a:r>
            <a:rPr lang="ru-RU" sz="1800" b="1" kern="1200" dirty="0" err="1"/>
            <a:t>повинні</a:t>
          </a:r>
          <a:r>
            <a:rPr lang="ru-RU" sz="1800" b="1" kern="1200" dirty="0"/>
            <a:t> </a:t>
          </a:r>
          <a:r>
            <a:rPr lang="ru-RU" sz="1800" b="1" kern="1200" dirty="0" err="1"/>
            <a:t>триматися</a:t>
          </a:r>
          <a:r>
            <a:rPr lang="ru-RU" sz="1800" b="1" kern="1200" dirty="0"/>
            <a:t> Бога, не </a:t>
          </a:r>
          <a:r>
            <a:rPr lang="ru-RU" sz="1800" b="1" kern="1200" dirty="0" err="1"/>
            <a:t>дозволяючи</a:t>
          </a:r>
          <a:r>
            <a:rPr lang="ru-RU" sz="1800" b="1" kern="1200" dirty="0"/>
            <a:t> </a:t>
          </a:r>
          <a:r>
            <a:rPr lang="ru-RU" sz="1800" b="1" kern="1200" dirty="0" err="1"/>
            <a:t>жодним</a:t>
          </a:r>
          <a:r>
            <a:rPr lang="ru-RU" sz="1800" b="1" kern="1200" dirty="0"/>
            <a:t> </a:t>
          </a:r>
          <a:r>
            <a:rPr lang="ru-RU" sz="1800" b="1" kern="1200" dirty="0" err="1"/>
            <a:t>відволікаючим</a:t>
          </a:r>
          <a:r>
            <a:rPr lang="ru-RU" sz="1800" b="1" kern="1200" dirty="0"/>
            <a:t> факторам </a:t>
          </a:r>
          <a:r>
            <a:rPr lang="ru-RU" sz="1800" b="1" kern="1200" dirty="0" err="1"/>
            <a:t>розірвати</a:t>
          </a:r>
          <a:r>
            <a:rPr lang="ru-RU" sz="1800" b="1" kern="1200" dirty="0"/>
            <a:t> </a:t>
          </a:r>
          <a:r>
            <a:rPr lang="ru-RU" sz="1800" b="1" kern="1200" dirty="0" err="1"/>
            <a:t>цей</a:t>
          </a:r>
          <a:r>
            <a:rPr lang="ru-RU" sz="1800" b="1" kern="1200" dirty="0"/>
            <a:t> </a:t>
          </a:r>
          <a:r>
            <a:rPr lang="ru-RU" sz="1800" b="1" kern="1200" dirty="0" err="1"/>
            <a:t>зв'язок</a:t>
          </a:r>
          <a:r>
            <a:rPr lang="ru-RU" sz="1800" b="1" kern="1200" dirty="0"/>
            <a:t>.</a:t>
          </a:r>
          <a:endParaRPr lang="es-ES" sz="1800" b="1" kern="1200" dirty="0"/>
        </a:p>
      </dsp:txBody>
      <dsp:txXfrm rot="-5400000">
        <a:off x="2290407" y="2616264"/>
        <a:ext cx="5320113" cy="689898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Будьте </a:t>
          </a:r>
          <a:r>
            <a:rPr lang="ru-RU" sz="1900" b="1" kern="1200" dirty="0" err="1">
              <a:solidFill>
                <a:schemeClr val="tx1"/>
              </a:solidFill>
            </a:rPr>
            <a:t>міцно</a:t>
          </a:r>
          <a:r>
            <a:rPr lang="ru-RU" sz="1900" b="1" kern="1200" dirty="0">
              <a:solidFill>
                <a:schemeClr val="tx1"/>
              </a:solidFill>
            </a:rPr>
            <a:t> </a:t>
          </a:r>
          <a:r>
            <a:rPr lang="ru-RU" sz="1900" b="1" kern="1200" dirty="0" err="1">
              <a:solidFill>
                <a:schemeClr val="tx1"/>
              </a:solidFill>
            </a:rPr>
            <a:t>з'єднані</a:t>
          </a:r>
          <a:r>
            <a:rPr lang="ru-RU" sz="1900" b="1" kern="1200" dirty="0">
              <a:solidFill>
                <a:schemeClr val="tx1"/>
              </a:solidFill>
            </a:rPr>
            <a:t> з Ним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/>
            <a:t>Ми </a:t>
          </a:r>
          <a:r>
            <a:rPr lang="ru-RU" sz="1800" b="1" kern="1200" dirty="0" err="1"/>
            <a:t>знаходимо</a:t>
          </a:r>
          <a:r>
            <a:rPr lang="ru-RU" sz="1800" b="1" kern="1200" dirty="0"/>
            <a:t> </a:t>
          </a:r>
          <a:r>
            <a:rPr lang="ru-RU" sz="1800" b="1" kern="1200" dirty="0" err="1"/>
            <a:t>своє</a:t>
          </a:r>
          <a:r>
            <a:rPr lang="ru-RU" sz="1800" b="1" kern="1200" dirty="0"/>
            <a:t> </a:t>
          </a:r>
          <a:r>
            <a:rPr lang="ru-RU" sz="1800" b="1" kern="1200" dirty="0" err="1"/>
            <a:t>справжнє</a:t>
          </a:r>
          <a:r>
            <a:rPr lang="ru-RU" sz="1800" b="1" kern="1200" dirty="0"/>
            <a:t> </a:t>
          </a:r>
          <a:r>
            <a:rPr lang="ru-RU" sz="1800" b="1" kern="1200" dirty="0" err="1"/>
            <a:t>призначення</a:t>
          </a:r>
          <a:r>
            <a:rPr lang="ru-RU" sz="1800" b="1" kern="1200" dirty="0"/>
            <a:t>, </a:t>
          </a:r>
          <a:r>
            <a:rPr lang="ru-RU" sz="1800" b="1" kern="1200" dirty="0" err="1"/>
            <a:t>задоволення</a:t>
          </a:r>
          <a:r>
            <a:rPr lang="ru-RU" sz="1800" b="1" kern="1200" dirty="0"/>
            <a:t> та </a:t>
          </a:r>
          <a:r>
            <a:rPr lang="ru-RU" sz="1800" b="1" kern="1200" dirty="0" err="1"/>
            <a:t>повноцінне</a:t>
          </a:r>
          <a:r>
            <a:rPr lang="ru-RU" sz="1800" b="1" kern="1200" dirty="0"/>
            <a:t> </a:t>
          </a:r>
          <a:r>
            <a:rPr lang="ru-RU" sz="1800" b="1" kern="1200" dirty="0" err="1"/>
            <a:t>життя</a:t>
          </a:r>
          <a:r>
            <a:rPr lang="ru-RU" sz="1800" b="1" kern="1200" dirty="0"/>
            <a:t>, коли охоче служимо </a:t>
          </a:r>
          <a:r>
            <a:rPr lang="ru-RU" sz="1800" b="1" kern="1200" dirty="0" err="1"/>
            <a:t>нашому</a:t>
          </a:r>
          <a:r>
            <a:rPr lang="ru-RU" sz="1800" b="1" kern="1200" dirty="0"/>
            <a:t> </a:t>
          </a:r>
          <a:r>
            <a:rPr lang="ru-RU" sz="1800" b="1" kern="1200" dirty="0" err="1"/>
            <a:t>Творцю</a:t>
          </a:r>
          <a:r>
            <a:rPr lang="ru-RU" sz="1800" b="1" kern="1200" dirty="0"/>
            <a:t> з </a:t>
          </a:r>
          <a:r>
            <a:rPr lang="ru-RU" sz="1800" b="1" kern="1200" dirty="0" err="1"/>
            <a:t>любов'ю</a:t>
          </a:r>
          <a:r>
            <a:rPr lang="ru-RU" sz="1800" b="1" kern="1200" dirty="0"/>
            <a:t>.</a:t>
          </a:r>
          <a:endParaRPr lang="es-ES" sz="18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 err="1">
              <a:solidFill>
                <a:schemeClr val="tx1"/>
              </a:solidFill>
            </a:rPr>
            <a:t>Служіть</a:t>
          </a:r>
          <a:r>
            <a:rPr lang="uk-UA" sz="1600" b="1" kern="1200" dirty="0">
              <a:solidFill>
                <a:schemeClr val="tx1"/>
              </a:solidFill>
            </a:rPr>
            <a:t> Йому всім своїм серцем і всією своєю </a:t>
          </a:r>
          <a:r>
            <a:rPr lang="uk-UA" sz="1600" b="1" kern="1200" dirty="0" err="1">
              <a:solidFill>
                <a:schemeClr val="tx1"/>
              </a:solidFill>
            </a:rPr>
            <a:t>істотою</a:t>
          </a:r>
          <a:r>
            <a:rPr lang="uk-UA" sz="1800" b="1" kern="1200" dirty="0">
              <a:solidFill>
                <a:schemeClr val="tx1"/>
              </a:solidFill>
            </a:rPr>
            <a:t>.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Вони мовчки слухали звинувачення.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закликали Бога як </a:t>
          </a:r>
          <a:r>
            <a:rPr lang="ru-RU" sz="2000" b="1" kern="1200" dirty="0" err="1"/>
            <a:t>свідка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</a:t>
          </a:r>
          <a:r>
            <a:rPr lang="ru-RU" sz="2000" b="1" kern="1200" dirty="0" err="1"/>
            <a:t>погодилися</a:t>
          </a:r>
          <a:r>
            <a:rPr lang="ru-RU" sz="2000" b="1" kern="1200" dirty="0"/>
            <a:t> на </a:t>
          </a:r>
          <a:r>
            <a:rPr lang="ru-RU" sz="2000" b="1" kern="1200" dirty="0" err="1"/>
            <a:t>покарання</a:t>
          </a:r>
          <a:r>
            <a:rPr lang="ru-RU" sz="2000" b="1" kern="1200" dirty="0"/>
            <a:t>, </a:t>
          </a:r>
          <a:r>
            <a:rPr lang="ru-RU" sz="2000" b="1" kern="1200" dirty="0" err="1"/>
            <a:t>якщо</a:t>
          </a:r>
          <a:r>
            <a:rPr lang="ru-RU" sz="2000" b="1" kern="1200" dirty="0"/>
            <a:t> </a:t>
          </a:r>
          <a:r>
            <a:rPr lang="ru-RU" sz="2000" b="1" kern="1200" dirty="0" err="1"/>
            <a:t>згрішили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Вони </a:t>
          </a:r>
          <a:r>
            <a:rPr lang="ru-RU" sz="2000" b="1" kern="1200" dirty="0" err="1"/>
            <a:t>висловили</a:t>
          </a:r>
          <a:r>
            <a:rPr lang="ru-RU" sz="2000" b="1" kern="1200" dirty="0"/>
            <a:t> </a:t>
          </a:r>
          <a:r>
            <a:rPr lang="ru-RU" sz="2000" b="1" kern="1200" dirty="0" err="1"/>
            <a:t>свої</a:t>
          </a:r>
          <a:r>
            <a:rPr lang="ru-RU" sz="2000" b="1" kern="1200" dirty="0"/>
            <a:t> </a:t>
          </a:r>
          <a:r>
            <a:rPr lang="ru-RU" sz="2000" b="1" kern="1200" dirty="0" err="1"/>
            <a:t>справжні</a:t>
          </a:r>
          <a:r>
            <a:rPr lang="ru-RU" sz="2000" b="1" kern="1200" dirty="0"/>
            <a:t> </a:t>
          </a:r>
          <a:r>
            <a:rPr lang="ru-RU" sz="2000" b="1" kern="1200" dirty="0" err="1"/>
            <a:t>мотиви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На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їхньому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прикладі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ми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можемо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побачити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необхідні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кроки для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відновлення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миру в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подібних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ситуаціях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, коли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йдеться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про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сім'ю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ru-RU" sz="2000" b="1" kern="1200" dirty="0" err="1">
              <a:solidFill>
                <a:schemeClr val="tx1"/>
              </a:solidFill>
              <a:effectLst/>
              <a:latin typeface="+mn-lt"/>
            </a:rPr>
            <a:t>церкву</a:t>
          </a:r>
          <a:r>
            <a:rPr lang="ru-RU" sz="2000" b="1" kern="1200" dirty="0">
              <a:solidFill>
                <a:schemeClr val="tx1"/>
              </a:solidFill>
              <a:effectLst/>
              <a:latin typeface="+mn-lt"/>
            </a:rPr>
            <a:t> та громаду: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Ділитися своїми думками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робити поспішних висновків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Обговорювати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проблеми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перед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тим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як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діяти</a:t>
          </a:r>
          <a:endParaRPr lang="uk-U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Бути готовим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йти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жертви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заради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досягнення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єдності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Дати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ввічливу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відповідь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звинувачення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Радіти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благословляти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Бога, коли буде </a:t>
          </a:r>
          <a:r>
            <a:rPr lang="ru-RU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відновлено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мир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CFD5-A2FE-4C69-9BDF-DDBF3D3D862A}" type="datetimeFigureOut">
              <a:rPr lang="uk-UA" smtClean="0"/>
              <a:t>20.11.2025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164CA-63D7-4049-A510-28E1A49E760D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7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164CA-63D7-4049-A510-28E1A49E760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19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6.wdp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uk-UA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ЖИТТЯ НА ОБІТОВАННІЙ ЗЕМЛІ</a:t>
            </a:r>
            <a:endParaRPr lang="es-ES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551770" y="6519446"/>
            <a:ext cx="2472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uk-U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uk-U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 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261224" y="4650725"/>
            <a:ext cx="7274874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Лагідна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відповідь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заспокоює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гнів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а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вразливе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слово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викликає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sz="35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обурення</a:t>
            </a:r>
            <a:r>
              <a:rPr kumimoji="0" lang="ru-RU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uk-UA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Прип</a:t>
            </a:r>
            <a:r>
              <a:rPr kumimoji="0" lang="uk-UA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15:1)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12700" cmpd="sng">
                <a:solidFill>
                  <a:srgbClr val="A02B93"/>
                </a:solidFill>
                <a:prstDash val="solid"/>
              </a:ln>
              <a:solidFill>
                <a:srgbClr val="A02B93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7" y="4161354"/>
            <a:ext cx="4762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uk-UA" sz="2000" b="1" dirty="0">
                <a:solidFill>
                  <a:srgbClr val="9868A2"/>
                </a:solidFill>
              </a:rPr>
              <a:t>Прощальна промова</a:t>
            </a:r>
            <a:r>
              <a:rPr lang="es-ES" sz="2000" b="1" dirty="0">
                <a:solidFill>
                  <a:srgbClr val="9868A2"/>
                </a:solidFill>
              </a:rPr>
              <a:t>(</a:t>
            </a:r>
            <a:r>
              <a:rPr lang="uk-UA" sz="2000" b="1" dirty="0">
                <a:solidFill>
                  <a:srgbClr val="9868A2"/>
                </a:solidFill>
              </a:rPr>
              <a:t> </a:t>
            </a:r>
            <a:r>
              <a:rPr lang="uk-UA" sz="2000" b="1" dirty="0" err="1">
                <a:solidFill>
                  <a:srgbClr val="9868A2"/>
                </a:solidFill>
              </a:rPr>
              <a:t>І.Нав</a:t>
            </a:r>
            <a:r>
              <a:rPr lang="uk-UA" sz="2000" b="1" dirty="0">
                <a:solidFill>
                  <a:srgbClr val="9868A2"/>
                </a:solidFill>
              </a:rPr>
              <a:t>.</a:t>
            </a:r>
            <a:r>
              <a:rPr lang="es-ES" sz="2000" b="1" dirty="0">
                <a:solidFill>
                  <a:srgbClr val="9868A2"/>
                </a:solidFill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uk-UA" sz="2000" b="1" dirty="0">
                <a:solidFill>
                  <a:srgbClr val="9B6260"/>
                </a:solidFill>
              </a:rPr>
              <a:t>Причина конфлікту </a:t>
            </a:r>
            <a:r>
              <a:rPr lang="es-ES" sz="2000" b="1" dirty="0">
                <a:solidFill>
                  <a:srgbClr val="9B6260"/>
                </a:solidFill>
              </a:rPr>
              <a:t>(</a:t>
            </a:r>
            <a:r>
              <a:rPr lang="uk-UA" sz="2000" b="1" dirty="0" err="1">
                <a:solidFill>
                  <a:srgbClr val="9B6260"/>
                </a:solidFill>
              </a:rPr>
              <a:t>І.Нав</a:t>
            </a:r>
            <a:r>
              <a:rPr lang="uk-UA" sz="2000" b="1" dirty="0">
                <a:solidFill>
                  <a:srgbClr val="9B6260"/>
                </a:solidFill>
              </a:rPr>
              <a:t>.</a:t>
            </a:r>
            <a:r>
              <a:rPr lang="es-ES" sz="2000" b="1" dirty="0">
                <a:solidFill>
                  <a:srgbClr val="9B6260"/>
                </a:solidFill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uk-UA" sz="2000" b="1" dirty="0">
                <a:solidFill>
                  <a:srgbClr val="5F9199"/>
                </a:solidFill>
              </a:rPr>
              <a:t>Звинувачення </a:t>
            </a:r>
            <a:r>
              <a:rPr lang="es-ES" sz="2000" b="1" dirty="0">
                <a:solidFill>
                  <a:srgbClr val="5F9199"/>
                </a:solidFill>
              </a:rPr>
              <a:t>(</a:t>
            </a:r>
            <a:r>
              <a:rPr lang="uk-UA" sz="2000" b="1" dirty="0" err="1">
                <a:solidFill>
                  <a:srgbClr val="5F9199"/>
                </a:solidFill>
              </a:rPr>
              <a:t>І.Нав</a:t>
            </a:r>
            <a:r>
              <a:rPr lang="uk-UA" sz="2000" b="1" dirty="0">
                <a:solidFill>
                  <a:srgbClr val="5F9199"/>
                </a:solidFill>
              </a:rPr>
              <a:t>.</a:t>
            </a:r>
            <a:r>
              <a:rPr lang="es-ES" sz="2000" b="1" dirty="0">
                <a:solidFill>
                  <a:srgbClr val="5F9199"/>
                </a:solidFill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uk-UA" sz="2000" b="1" dirty="0">
                <a:solidFill>
                  <a:srgbClr val="729C63"/>
                </a:solidFill>
              </a:rPr>
              <a:t>Ввічлива відповідь </a:t>
            </a:r>
            <a:r>
              <a:rPr lang="es-ES" sz="2000" b="1" dirty="0">
                <a:solidFill>
                  <a:srgbClr val="729C63"/>
                </a:solidFill>
              </a:rPr>
              <a:t>(</a:t>
            </a:r>
            <a:r>
              <a:rPr lang="uk-UA" sz="2000" b="1" dirty="0" err="1">
                <a:solidFill>
                  <a:srgbClr val="729C63"/>
                </a:solidFill>
              </a:rPr>
              <a:t>І.Нав</a:t>
            </a:r>
            <a:r>
              <a:rPr lang="uk-UA" sz="2000" b="1" dirty="0">
                <a:solidFill>
                  <a:srgbClr val="729C63"/>
                </a:solidFill>
              </a:rPr>
              <a:t>.</a:t>
            </a:r>
            <a:r>
              <a:rPr lang="es-ES" sz="2000" b="1" dirty="0">
                <a:solidFill>
                  <a:srgbClr val="729C63"/>
                </a:solidFill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uk-UA" sz="2000" b="1" dirty="0">
                <a:solidFill>
                  <a:srgbClr val="9B8F61"/>
                </a:solidFill>
              </a:rPr>
              <a:t>Примирення </a:t>
            </a:r>
            <a:r>
              <a:rPr lang="es-ES" sz="2000" b="1" dirty="0">
                <a:solidFill>
                  <a:srgbClr val="9B8F61"/>
                </a:solidFill>
              </a:rPr>
              <a:t>(</a:t>
            </a:r>
            <a:r>
              <a:rPr lang="uk-UA" sz="2000" b="1" dirty="0" err="1">
                <a:solidFill>
                  <a:srgbClr val="9B8F61"/>
                </a:solidFill>
              </a:rPr>
              <a:t>І.Нав</a:t>
            </a:r>
            <a:r>
              <a:rPr lang="uk-UA" sz="2000" b="1" dirty="0">
                <a:solidFill>
                  <a:srgbClr val="9B8F61"/>
                </a:solidFill>
              </a:rPr>
              <a:t>.</a:t>
            </a:r>
            <a:r>
              <a:rPr lang="es-ES" sz="2000" b="1" dirty="0">
                <a:solidFill>
                  <a:srgbClr val="9B8F61"/>
                </a:solidFill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Після кількох років війни Ізраїль завоював </a:t>
            </a:r>
            <a:r>
              <a:rPr lang="uk-UA" sz="2000" b="1" dirty="0" err="1"/>
              <a:t>Ханаан</a:t>
            </a:r>
            <a:r>
              <a:rPr lang="uk-UA" sz="2000" b="1" dirty="0"/>
              <a:t>, хоча ще не всі його мешканці були вигнані.</a:t>
            </a:r>
            <a:endParaRPr lang="es-ES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8" y="1953235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Нарешті настав час прощання. Поблагословивши їх і порадивши продовжувати Божий шлях, Ісус Навин відпустив їх. Але прощання було затьмарене серйозним непорозумінням, яке могло легко зруйнувати єдність народу Ізраїлю.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Два з половиною племена, які захопили східну частину (Рувим, Гад і половина племені </a:t>
            </a:r>
            <a:r>
              <a:rPr lang="uk-UA" sz="2000" b="1" dirty="0" err="1"/>
              <a:t>Манасії</a:t>
            </a:r>
            <a:r>
              <a:rPr lang="uk-UA" sz="2000" b="1" dirty="0"/>
              <a:t>), і які перейшли Йордан, щоб допомогти у завоюванні, сумлінно виконали своє зобов'язання.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ПРОЩАЛЬНА ПРОМОВА</a:t>
            </a:r>
            <a:endParaRPr lang="es-ES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пильно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дотримуйтесь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заповіді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та закону,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наказав вам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Мойсей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раб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Господній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любити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Господа, Бога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вашого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ходити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послухах,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виконувати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заповіді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триматися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служити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Йому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всім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серцем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вашим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всією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душею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вашою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».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Ісус Навин 22:5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791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Оскільки Йордан мав спричинити розділення між племенами, Ісус Навин дав мудру пораду двом з половиною племенам, щоб вони могли залишатися вірними (Ісус Навин 22:5):</a:t>
            </a:r>
            <a:endParaRPr lang="es-ES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6866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ПРИЧИНА КОНФЛІКТУ</a:t>
            </a:r>
            <a:endParaRPr lang="es-ES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«І коли вони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прийшли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до берега Йордану,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Ханаанському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краї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сини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Рувима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сини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Ґада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половина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племені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Манасії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збудували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там над Йорданом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жертовник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великої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вигляд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».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Ісуса Навина 22:10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276047" y="1610410"/>
            <a:ext cx="5639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Біля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, де </a:t>
            </a:r>
            <a:r>
              <a:rPr lang="ru-RU" sz="2000" b="1" dirty="0" err="1"/>
              <a:t>Ісус</a:t>
            </a:r>
            <a:r>
              <a:rPr lang="ru-RU" sz="2000" b="1" dirty="0"/>
              <a:t> Навин </a:t>
            </a:r>
            <a:r>
              <a:rPr lang="ru-RU" sz="2000" b="1" dirty="0" err="1"/>
              <a:t>встановив</a:t>
            </a:r>
            <a:r>
              <a:rPr lang="ru-RU" sz="2000" b="1" dirty="0"/>
              <a:t> </a:t>
            </a:r>
            <a:r>
              <a:rPr lang="ru-RU" sz="2000" b="1" dirty="0" err="1"/>
              <a:t>пам’ятку</a:t>
            </a:r>
            <a:r>
              <a:rPr lang="ru-RU" sz="2000" b="1" dirty="0"/>
              <a:t> про </a:t>
            </a:r>
            <a:r>
              <a:rPr lang="ru-RU" sz="2000" b="1" dirty="0" err="1"/>
              <a:t>чудесний</a:t>
            </a:r>
            <a:r>
              <a:rPr lang="ru-RU" sz="2000" b="1" dirty="0"/>
              <a:t> </a:t>
            </a:r>
            <a:r>
              <a:rPr lang="ru-RU" sz="2000" b="1" dirty="0" err="1"/>
              <a:t>перехід</a:t>
            </a:r>
            <a:r>
              <a:rPr lang="ru-RU" sz="2000" b="1" dirty="0"/>
              <a:t> через Йордан, два з половиною племена </a:t>
            </a:r>
            <a:r>
              <a:rPr lang="ru-RU" sz="2000" b="1" dirty="0" err="1"/>
              <a:t>збудували</a:t>
            </a:r>
            <a:r>
              <a:rPr lang="ru-RU" sz="2000" b="1" dirty="0"/>
              <a:t> </a:t>
            </a:r>
            <a:r>
              <a:rPr lang="ru-RU" sz="2000" b="1" dirty="0" err="1"/>
              <a:t>жертовник</a:t>
            </a:r>
            <a:r>
              <a:rPr lang="ru-RU" sz="2000" b="1" dirty="0"/>
              <a:t>, </a:t>
            </a:r>
            <a:r>
              <a:rPr lang="ru-RU" sz="2000" b="1" dirty="0" err="1"/>
              <a:t>подібний</a:t>
            </a:r>
            <a:r>
              <a:rPr lang="ru-RU" sz="2000" b="1" dirty="0"/>
              <a:t> до </a:t>
            </a:r>
            <a:r>
              <a:rPr lang="ru-RU" sz="2000" b="1" dirty="0" err="1"/>
              <a:t>жертовника</a:t>
            </a:r>
            <a:r>
              <a:rPr lang="ru-RU" sz="2000" b="1" dirty="0"/>
              <a:t> Святилища (</a:t>
            </a:r>
            <a:r>
              <a:rPr lang="ru-RU" sz="2000" b="1" dirty="0" err="1"/>
              <a:t>Ісус</a:t>
            </a:r>
            <a:r>
              <a:rPr lang="ru-RU" sz="2000" b="1" dirty="0"/>
              <a:t> Навин 22:10, 28).</a:t>
            </a:r>
            <a:endParaRPr lang="es-ES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Решта ізраїльтян вирішила викорінити цей гріх, напавши на своїх братів (Іс. </a:t>
            </a:r>
            <a:r>
              <a:rPr lang="uk-UA" sz="2000" b="1" dirty="0" err="1"/>
              <a:t>Нав</a:t>
            </a:r>
            <a:r>
              <a:rPr lang="uk-UA" sz="2000" b="1" dirty="0"/>
              <a:t>. 22:12). Але Бог втрутився, щоб запобігти кривавій громадянській війні. Він поставив людей, які вирішили не судити без усіх доказів; вони визнали невинуватість; і вони вирішили дати своїм братам можливість пояснити свої гріхи (Іс. </a:t>
            </a:r>
            <a:r>
              <a:rPr lang="uk-UA" sz="2000" b="1" dirty="0" err="1"/>
              <a:t>Нав</a:t>
            </a:r>
            <a:r>
              <a:rPr lang="uk-UA" sz="2000" b="1" dirty="0"/>
              <a:t>. 22:13-14).</a:t>
            </a:r>
            <a:endParaRPr lang="es-ES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323038" y="3226499"/>
            <a:ext cx="5447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Цей</a:t>
            </a:r>
            <a:r>
              <a:rPr lang="ru-RU" sz="2000" b="1" dirty="0"/>
              <a:t> </a:t>
            </a:r>
            <a:r>
              <a:rPr lang="ru-RU" sz="2000" b="1" dirty="0" err="1"/>
              <a:t>вчинок</a:t>
            </a:r>
            <a:r>
              <a:rPr lang="ru-RU" sz="2000" b="1" dirty="0"/>
              <a:t> </a:t>
            </a:r>
            <a:r>
              <a:rPr lang="ru-RU" sz="2000" b="1" dirty="0" err="1"/>
              <a:t>тлумачили</a:t>
            </a:r>
            <a:r>
              <a:rPr lang="ru-RU" sz="2000" b="1" dirty="0"/>
              <a:t> як </a:t>
            </a:r>
            <a:r>
              <a:rPr lang="ru-RU" sz="2000" b="1" dirty="0" err="1"/>
              <a:t>порушення</a:t>
            </a:r>
            <a:r>
              <a:rPr lang="ru-RU" sz="2000" b="1" dirty="0"/>
              <a:t> закону, </a:t>
            </a:r>
            <a:r>
              <a:rPr lang="ru-RU" sz="2000" b="1" dirty="0" err="1"/>
              <a:t>який</a:t>
            </a:r>
            <a:r>
              <a:rPr lang="ru-RU" sz="2000" b="1" dirty="0"/>
              <a:t> </a:t>
            </a:r>
            <a:r>
              <a:rPr lang="ru-RU" sz="2000" b="1" dirty="0" err="1"/>
              <a:t>забороняв</a:t>
            </a:r>
            <a:r>
              <a:rPr lang="ru-RU" sz="2000" b="1" dirty="0"/>
              <a:t> </a:t>
            </a:r>
            <a:r>
              <a:rPr lang="ru-RU" sz="2000" b="1" dirty="0" err="1"/>
              <a:t>приносити</a:t>
            </a:r>
            <a:r>
              <a:rPr lang="ru-RU" sz="2000" b="1" dirty="0"/>
              <a:t> </a:t>
            </a:r>
            <a:r>
              <a:rPr lang="ru-RU" sz="2000" b="1" dirty="0" err="1"/>
              <a:t>жертви</a:t>
            </a:r>
            <a:r>
              <a:rPr lang="ru-RU" sz="2000" b="1" dirty="0"/>
              <a:t> в </a:t>
            </a:r>
            <a:r>
              <a:rPr lang="ru-RU" sz="2000" b="1" dirty="0" err="1"/>
              <a:t>іншому</a:t>
            </a:r>
            <a:r>
              <a:rPr lang="ru-RU" sz="2000" b="1" dirty="0"/>
              <a:t> </a:t>
            </a:r>
            <a:r>
              <a:rPr lang="ru-RU" sz="2000" b="1" dirty="0" err="1"/>
              <a:t>місці</a:t>
            </a:r>
            <a:r>
              <a:rPr lang="ru-RU" sz="2000" b="1" dirty="0"/>
              <a:t>, </a:t>
            </a:r>
            <a:r>
              <a:rPr lang="ru-RU" sz="2000" b="1" dirty="0" err="1"/>
              <a:t>ніж</a:t>
            </a:r>
            <a:r>
              <a:rPr lang="ru-RU" sz="2000" b="1" dirty="0"/>
              <a:t> </a:t>
            </a:r>
            <a:r>
              <a:rPr lang="ru-RU" sz="2000" b="1" dirty="0" err="1"/>
              <a:t>жертовник</a:t>
            </a:r>
            <a:r>
              <a:rPr lang="ru-RU" sz="2000" b="1" dirty="0"/>
              <a:t> </a:t>
            </a:r>
            <a:r>
              <a:rPr lang="ru-RU" sz="2000" b="1" dirty="0" err="1"/>
              <a:t>цілопалень</a:t>
            </a:r>
            <a:r>
              <a:rPr lang="ru-RU" sz="2000" b="1" dirty="0"/>
              <a:t> у </a:t>
            </a:r>
            <a:r>
              <a:rPr lang="ru-RU" sz="2000" b="1" dirty="0" err="1"/>
              <a:t>Святилищі</a:t>
            </a:r>
            <a:r>
              <a:rPr lang="ru-RU" sz="2000" b="1" dirty="0"/>
              <a:t> (Лев. 17:8-9).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Як </a:t>
            </a:r>
            <a:r>
              <a:rPr lang="ru-RU" sz="2000" b="1" dirty="0" err="1"/>
              <a:t>виявилося</a:t>
            </a:r>
            <a:r>
              <a:rPr lang="ru-RU" sz="2000" b="1" dirty="0"/>
              <a:t>,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єдиною</a:t>
            </a:r>
            <a:r>
              <a:rPr lang="ru-RU" sz="2000" b="1" dirty="0"/>
              <a:t> </a:t>
            </a:r>
            <a:r>
              <a:rPr lang="ru-RU" sz="2000" b="1" dirty="0" err="1"/>
              <a:t>помилкою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не </a:t>
            </a:r>
            <a:r>
              <a:rPr lang="ru-RU" sz="2000" b="1" dirty="0" err="1"/>
              <a:t>повідомив</a:t>
            </a:r>
            <a:r>
              <a:rPr lang="ru-RU" sz="2000" b="1" dirty="0"/>
              <a:t> </a:t>
            </a:r>
            <a:r>
              <a:rPr lang="ru-RU" sz="2000" b="1" dirty="0" err="1"/>
              <a:t>братів</a:t>
            </a:r>
            <a:r>
              <a:rPr lang="ru-RU" sz="2000" b="1" dirty="0"/>
              <a:t> про </a:t>
            </a:r>
            <a:r>
              <a:rPr lang="ru-RU" sz="2000" b="1" dirty="0" err="1"/>
              <a:t>свої</a:t>
            </a:r>
            <a:r>
              <a:rPr lang="ru-RU" sz="2000" b="1" dirty="0"/>
              <a:t> </a:t>
            </a:r>
            <a:r>
              <a:rPr lang="ru-RU" sz="2000" b="1" dirty="0" err="1"/>
              <a:t>наміри</a:t>
            </a:r>
            <a:r>
              <a:rPr lang="ru-RU" sz="2000" b="1" dirty="0"/>
              <a:t>… але </a:t>
            </a:r>
            <a:r>
              <a:rPr lang="ru-RU" sz="2000" b="1" dirty="0" err="1"/>
              <a:t>це</a:t>
            </a:r>
            <a:r>
              <a:rPr lang="ru-RU" sz="2000" b="1" dirty="0"/>
              <a:t> не </a:t>
            </a:r>
            <a:r>
              <a:rPr lang="ru-RU" sz="2000" b="1" dirty="0" err="1"/>
              <a:t>гріх</a:t>
            </a:r>
            <a:r>
              <a:rPr lang="ru-RU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</a:t>
            </a:r>
            <a:endParaRPr lang="es-ES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«Так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каже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вся громада Господня: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це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за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гріх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яким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грішите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проти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Бога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Ізраїлевого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що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сьогодні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відвертаєтесь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від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Господа,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будуючи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собі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жертовник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бути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непокірними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проти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Господа?»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(Ісуса Навина 22:16)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85925"/>
            <a:ext cx="831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Чому</a:t>
            </a:r>
            <a:r>
              <a:rPr lang="ru-RU" sz="2000" b="1" dirty="0"/>
              <a:t> </a:t>
            </a:r>
            <a:r>
              <a:rPr lang="ru-RU" sz="2000" b="1" dirty="0" err="1"/>
              <a:t>Фінееса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обрано</a:t>
            </a:r>
            <a:r>
              <a:rPr lang="ru-RU" sz="2000" b="1" dirty="0"/>
              <a:t> головою </a:t>
            </a:r>
            <a:r>
              <a:rPr lang="ru-RU" sz="2000" b="1" dirty="0" err="1"/>
              <a:t>слідчого</a:t>
            </a:r>
            <a:r>
              <a:rPr lang="ru-RU" sz="2000" b="1" dirty="0"/>
              <a:t> </a:t>
            </a:r>
            <a:r>
              <a:rPr lang="ru-RU" sz="2000" b="1" dirty="0" err="1"/>
              <a:t>комітету</a:t>
            </a:r>
            <a:r>
              <a:rPr lang="ru-RU" sz="2000" b="1" dirty="0"/>
              <a:t> (</a:t>
            </a:r>
            <a:r>
              <a:rPr lang="ru-RU" sz="2000" b="1" dirty="0" err="1"/>
              <a:t>Іс</a:t>
            </a:r>
            <a:r>
              <a:rPr lang="ru-RU" sz="2000" b="1" dirty="0"/>
              <a:t>. </a:t>
            </a:r>
            <a:r>
              <a:rPr lang="ru-RU" sz="2000" b="1" dirty="0" err="1"/>
              <a:t>Нав</a:t>
            </a:r>
            <a:r>
              <a:rPr lang="ru-RU" sz="2000" b="1" dirty="0"/>
              <a:t>. 22:13-14)?</a:t>
            </a:r>
            <a:endParaRPr lang="es-ES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Промова</a:t>
            </a:r>
            <a:r>
              <a:rPr lang="ru-RU" sz="2000" b="1" dirty="0"/>
              <a:t> </a:t>
            </a:r>
            <a:r>
              <a:rPr lang="ru-RU" sz="2000" b="1" dirty="0" err="1"/>
              <a:t>Фінееса</a:t>
            </a:r>
            <a:r>
              <a:rPr lang="ru-RU" sz="2000" b="1" dirty="0"/>
              <a:t> мала </a:t>
            </a:r>
            <a:r>
              <a:rPr lang="ru-RU" sz="2000" b="1" dirty="0" err="1"/>
              <a:t>цілковитий</a:t>
            </a:r>
            <a:r>
              <a:rPr lang="ru-RU" sz="2000" b="1" dirty="0"/>
              <a:t> </a:t>
            </a:r>
            <a:r>
              <a:rPr lang="ru-RU" sz="2000" b="1" dirty="0" err="1"/>
              <a:t>сенс</a:t>
            </a:r>
            <a:r>
              <a:rPr lang="ru-RU" sz="2000" b="1" dirty="0"/>
              <a:t>. </a:t>
            </a:r>
            <a:r>
              <a:rPr lang="ru-RU" sz="2000" b="1" dirty="0" err="1"/>
              <a:t>Якби</a:t>
            </a:r>
            <a:r>
              <a:rPr lang="ru-RU" sz="2000" b="1" dirty="0"/>
              <a:t> на </a:t>
            </a:r>
            <a:r>
              <a:rPr lang="ru-RU" sz="2000" b="1" dirty="0" err="1"/>
              <a:t>новозведеному</a:t>
            </a:r>
            <a:r>
              <a:rPr lang="ru-RU" sz="2000" b="1" dirty="0"/>
              <a:t> </a:t>
            </a:r>
            <a:r>
              <a:rPr lang="ru-RU" sz="2000" b="1" dirty="0" err="1"/>
              <a:t>жертовнику</a:t>
            </a:r>
            <a:r>
              <a:rPr lang="ru-RU" sz="2000" b="1" dirty="0"/>
              <a:t> приносили </a:t>
            </a:r>
            <a:r>
              <a:rPr lang="ru-RU" sz="2000" b="1" dirty="0" err="1"/>
              <a:t>жертви</a:t>
            </a:r>
            <a:r>
              <a:rPr lang="ru-RU" sz="2000" b="1" dirty="0"/>
              <a:t>, Бог покарав би за </a:t>
            </a:r>
            <a:r>
              <a:rPr lang="ru-RU" sz="2000" b="1" dirty="0" err="1"/>
              <a:t>це</a:t>
            </a:r>
            <a:r>
              <a:rPr lang="ru-RU" sz="2000" b="1" dirty="0"/>
              <a:t> весь </a:t>
            </a:r>
            <a:r>
              <a:rPr lang="ru-RU" sz="2000" b="1" dirty="0" err="1"/>
              <a:t>Ізраїль</a:t>
            </a:r>
            <a:r>
              <a:rPr lang="ru-RU" sz="2000" b="1" dirty="0"/>
              <a:t> (</a:t>
            </a:r>
            <a:r>
              <a:rPr lang="ru-RU" sz="2000" b="1" dirty="0" err="1"/>
              <a:t>Іс</a:t>
            </a:r>
            <a:r>
              <a:rPr lang="ru-RU" sz="2000" b="1" dirty="0"/>
              <a:t>. </a:t>
            </a:r>
            <a:r>
              <a:rPr lang="ru-RU" sz="2000" b="1" dirty="0" err="1"/>
              <a:t>Нав</a:t>
            </a:r>
            <a:r>
              <a:rPr lang="ru-RU" sz="2000" b="1" dirty="0"/>
              <a:t>. 22:18б).</a:t>
            </a:r>
            <a:endParaRPr lang="es-ES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 err="1"/>
              <a:t>Фінеес</a:t>
            </a:r>
            <a:r>
              <a:rPr lang="uk-UA" sz="2000" b="1" dirty="0"/>
              <a:t>, син первосвященика, був невблаганним у припиненні гріха у </a:t>
            </a:r>
            <a:r>
              <a:rPr lang="uk-UA" sz="2000" b="1" dirty="0" err="1"/>
              <a:t>Ваал-Пеорі</a:t>
            </a:r>
            <a:r>
              <a:rPr lang="uk-UA" sz="2000" b="1" dirty="0"/>
              <a:t> (</a:t>
            </a:r>
            <a:r>
              <a:rPr lang="uk-UA" sz="2000" b="1" dirty="0" err="1"/>
              <a:t>Чис</a:t>
            </a:r>
            <a:r>
              <a:rPr lang="uk-UA" sz="2000" b="1" dirty="0"/>
              <a:t>. 25:7-8). У своїй промові він пов’язав цей гріх із гріхом </a:t>
            </a:r>
            <a:r>
              <a:rPr lang="uk-UA" sz="2000" b="1" dirty="0" err="1"/>
              <a:t>Ахана</a:t>
            </a:r>
            <a:r>
              <a:rPr lang="uk-UA" sz="2000" b="1" dirty="0"/>
              <a:t> та прирівняв його до гріха, який нібито скоїли два з половиною племена (Іс. </a:t>
            </a:r>
            <a:r>
              <a:rPr lang="uk-UA" sz="2000" b="1" dirty="0" err="1"/>
              <a:t>Нав</a:t>
            </a:r>
            <a:r>
              <a:rPr lang="uk-UA" sz="2000" b="1" dirty="0"/>
              <a:t>. 22:16-20).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/>
              <a:t>Однак, він дав їм можливість виправити цю помилку, перш ніж вони вчинили гріх: він запропонував їм шанс повернутися на бік Йордану, де було Святилище (Іс. </a:t>
            </a:r>
            <a:r>
              <a:rPr lang="uk-UA" sz="2000" b="1" dirty="0" err="1"/>
              <a:t>Нав</a:t>
            </a:r>
            <a:r>
              <a:rPr lang="uk-UA" sz="2000" b="1" dirty="0"/>
              <a:t>. 22:19).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-9223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ВВІЧЛИВА ВІДПОВІДЬ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47715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Якщо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ми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збудували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жертовник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відвернутися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Господа,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або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приносити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ньому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цілопалення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або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хлібні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жертви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або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щоб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приносити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ньому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мирні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жертви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то нехай Господь Сам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спокутує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</a:t>
            </a:r>
            <a:r>
              <a:rPr lang="ru-RU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 нас».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uk-UA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Ісуса Навина 22:23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Племена </a:t>
            </a:r>
            <a:r>
              <a:rPr lang="ru-RU" sz="2000" b="1" dirty="0" err="1"/>
              <a:t>Рувима</a:t>
            </a:r>
            <a:r>
              <a:rPr lang="ru-RU" sz="2000" b="1" dirty="0"/>
              <a:t> та Гада, а </a:t>
            </a:r>
            <a:r>
              <a:rPr lang="ru-RU" sz="2000" b="1" dirty="0" err="1"/>
              <a:t>також</a:t>
            </a:r>
            <a:r>
              <a:rPr lang="ru-RU" sz="2000" b="1" dirty="0"/>
              <a:t> половина </a:t>
            </a:r>
            <a:r>
              <a:rPr lang="ru-RU" sz="2000" b="1" dirty="0" err="1"/>
              <a:t>племені</a:t>
            </a:r>
            <a:r>
              <a:rPr lang="ru-RU" sz="2000" b="1" dirty="0"/>
              <a:t> </a:t>
            </a:r>
            <a:r>
              <a:rPr lang="ru-RU" sz="2000" b="1" dirty="0" err="1"/>
              <a:t>Манасії</a:t>
            </a:r>
            <a:r>
              <a:rPr lang="ru-RU" sz="2000" b="1" dirty="0"/>
              <a:t>, коли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звинуватили</a:t>
            </a:r>
            <a:r>
              <a:rPr lang="ru-RU" sz="2000" b="1" dirty="0"/>
              <a:t>, </a:t>
            </a:r>
            <a:r>
              <a:rPr lang="ru-RU" sz="2000" b="1" dirty="0" err="1"/>
              <a:t>діяли</a:t>
            </a:r>
            <a:r>
              <a:rPr lang="ru-RU" sz="2000" b="1" dirty="0"/>
              <a:t> </a:t>
            </a:r>
            <a:r>
              <a:rPr lang="ru-RU" sz="2000" b="1" dirty="0" err="1"/>
              <a:t>зразково</a:t>
            </a:r>
            <a:r>
              <a:rPr lang="ru-RU" sz="2000" b="1" dirty="0"/>
              <a:t>: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92270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Коли </a:t>
            </a:r>
            <a:r>
              <a:rPr lang="ru-RU" sz="2000" b="1" dirty="0" err="1"/>
              <a:t>ізраїльтяни</a:t>
            </a:r>
            <a:r>
              <a:rPr lang="ru-RU" sz="2000" b="1" dirty="0"/>
              <a:t> не знали </a:t>
            </a:r>
            <a:r>
              <a:rPr lang="ru-RU" sz="2000" b="1" dirty="0" err="1"/>
              <a:t>мотивів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братів</a:t>
            </a:r>
            <a:r>
              <a:rPr lang="ru-RU" sz="2000" b="1" dirty="0"/>
              <a:t> для </a:t>
            </a:r>
            <a:r>
              <a:rPr lang="ru-RU" sz="2000" b="1" dirty="0" err="1"/>
              <a:t>будівництва</a:t>
            </a:r>
            <a:r>
              <a:rPr lang="ru-RU" sz="2000" b="1" dirty="0"/>
              <a:t> </a:t>
            </a:r>
            <a:r>
              <a:rPr lang="ru-RU" sz="2000" b="1" dirty="0" err="1"/>
              <a:t>жертовника</a:t>
            </a:r>
            <a:r>
              <a:rPr lang="ru-RU" sz="2000" b="1" dirty="0"/>
              <a:t>, вони припустили: бунт, </a:t>
            </a:r>
            <a:r>
              <a:rPr lang="ru-RU" sz="2000" b="1" dirty="0" err="1"/>
              <a:t>бажання</a:t>
            </a:r>
            <a:r>
              <a:rPr lang="ru-RU" sz="2000" b="1" dirty="0"/>
              <a:t> </a:t>
            </a:r>
            <a:r>
              <a:rPr lang="ru-RU" sz="2000" b="1" dirty="0" err="1"/>
              <a:t>розлучення</a:t>
            </a:r>
            <a:r>
              <a:rPr lang="ru-RU" sz="2000" b="1" dirty="0"/>
              <a:t> та </a:t>
            </a:r>
            <a:r>
              <a:rPr lang="ru-RU" sz="2000" b="1" dirty="0" err="1"/>
              <a:t>божественне</a:t>
            </a:r>
            <a:r>
              <a:rPr lang="ru-RU" sz="2000" b="1" dirty="0"/>
              <a:t> </a:t>
            </a:r>
            <a:r>
              <a:rPr lang="ru-RU" sz="2000" b="1" dirty="0" err="1"/>
              <a:t>покарання</a:t>
            </a:r>
            <a:r>
              <a:rPr lang="ru-RU" sz="2000" b="1" dirty="0"/>
              <a:t>.</a:t>
            </a:r>
            <a:endParaRPr lang="es-ES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40434" y="5738705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Хоча</a:t>
            </a:r>
            <a:r>
              <a:rPr lang="ru-RU" sz="2000" b="1" dirty="0"/>
              <a:t> </a:t>
            </a:r>
            <a:r>
              <a:rPr lang="ru-RU" sz="2000" b="1" dirty="0" err="1"/>
              <a:t>звинувачені</a:t>
            </a:r>
            <a:r>
              <a:rPr lang="ru-RU" sz="2000" b="1" dirty="0"/>
              <a:t> племена могли </a:t>
            </a:r>
            <a:r>
              <a:rPr lang="ru-RU" sz="2000" b="1" dirty="0" err="1"/>
              <a:t>образитися</a:t>
            </a:r>
            <a:r>
              <a:rPr lang="ru-RU" sz="2000" b="1" dirty="0"/>
              <a:t> на </a:t>
            </a:r>
            <a:r>
              <a:rPr lang="ru-RU" sz="2000" b="1" dirty="0" err="1"/>
              <a:t>звинувачення</a:t>
            </a:r>
            <a:r>
              <a:rPr lang="ru-RU" sz="2000" b="1" dirty="0"/>
              <a:t> та </a:t>
            </a:r>
            <a:r>
              <a:rPr lang="ru-RU" sz="2000" b="1" dirty="0" err="1"/>
              <a:t>бурхливо</a:t>
            </a:r>
            <a:r>
              <a:rPr lang="ru-RU" sz="2000" b="1" dirty="0"/>
              <a:t> </a:t>
            </a:r>
            <a:r>
              <a:rPr lang="ru-RU" sz="2000" b="1" dirty="0" err="1"/>
              <a:t>відреагувати</a:t>
            </a:r>
            <a:r>
              <a:rPr lang="ru-RU" sz="2000" b="1" dirty="0"/>
              <a:t> на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захист</a:t>
            </a:r>
            <a:r>
              <a:rPr lang="ru-RU" sz="2000" b="1" dirty="0"/>
              <a:t>, </a:t>
            </a: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їхній</a:t>
            </a:r>
            <a:r>
              <a:rPr lang="ru-RU" sz="2000" b="1" dirty="0"/>
              <a:t> </a:t>
            </a:r>
            <a:r>
              <a:rPr lang="ru-RU" sz="2000" b="1" dirty="0" err="1"/>
              <a:t>дружній</a:t>
            </a:r>
            <a:r>
              <a:rPr lang="ru-RU" sz="2000" b="1" dirty="0"/>
              <a:t> </a:t>
            </a:r>
            <a:r>
              <a:rPr lang="ru-RU" sz="2000" b="1" dirty="0" err="1"/>
              <a:t>реакції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/>
              <a:t> </a:t>
            </a:r>
            <a:r>
              <a:rPr lang="ru-RU" sz="2000" b="1" dirty="0" err="1"/>
              <a:t>вдалося</a:t>
            </a:r>
            <a:r>
              <a:rPr lang="ru-RU" sz="2000" b="1" dirty="0"/>
              <a:t> </a:t>
            </a:r>
            <a:r>
              <a:rPr lang="ru-RU" sz="2000" b="1" dirty="0" err="1"/>
              <a:t>уникнути</a:t>
            </a:r>
            <a:r>
              <a:rPr lang="ru-RU" sz="2000" b="1" dirty="0"/>
              <a:t>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err="1"/>
              <a:t>Насправді</a:t>
            </a:r>
            <a:r>
              <a:rPr lang="ru-RU" sz="2000" b="1" dirty="0"/>
              <a:t> ж </a:t>
            </a:r>
            <a:r>
              <a:rPr lang="ru-RU" sz="2000" b="1" dirty="0" err="1"/>
              <a:t>ізраїльтяни</a:t>
            </a:r>
            <a:r>
              <a:rPr lang="ru-RU" sz="2000" b="1" dirty="0"/>
              <a:t> </a:t>
            </a:r>
            <a:r>
              <a:rPr lang="ru-RU" sz="2000" b="1" dirty="0" err="1"/>
              <a:t>прагнули</a:t>
            </a:r>
            <a:r>
              <a:rPr lang="ru-RU" sz="2000" b="1" dirty="0"/>
              <a:t> </a:t>
            </a:r>
            <a:r>
              <a:rPr lang="ru-RU" sz="2000" b="1" dirty="0" err="1"/>
              <a:t>залишатися</a:t>
            </a:r>
            <a:r>
              <a:rPr lang="ru-RU" sz="2000" b="1" dirty="0"/>
              <a:t> в </a:t>
            </a:r>
            <a:r>
              <a:rPr lang="ru-RU" sz="2000" b="1" dirty="0" err="1"/>
              <a:t>єдності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своїми</a:t>
            </a:r>
            <a:r>
              <a:rPr lang="ru-RU" sz="2000" b="1" dirty="0"/>
              <a:t> </a:t>
            </a:r>
            <a:r>
              <a:rPr lang="ru-RU" sz="2000" b="1" dirty="0" err="1"/>
              <a:t>братами</a:t>
            </a:r>
            <a:r>
              <a:rPr lang="ru-RU" sz="2000" b="1" dirty="0"/>
              <a:t> та </a:t>
            </a:r>
            <a:r>
              <a:rPr lang="ru-RU" sz="2000" b="1" dirty="0" err="1"/>
              <a:t>уникнути</a:t>
            </a:r>
            <a:r>
              <a:rPr lang="ru-RU" sz="2000" b="1" dirty="0"/>
              <a:t> </a:t>
            </a:r>
            <a:r>
              <a:rPr lang="ru-RU" sz="2000" b="1" dirty="0" err="1"/>
              <a:t>розлуки</a:t>
            </a:r>
            <a:r>
              <a:rPr lang="ru-RU" sz="2000" b="1" dirty="0"/>
              <a:t> в </a:t>
            </a:r>
            <a:r>
              <a:rPr lang="ru-RU" sz="2000" b="1" dirty="0" err="1"/>
              <a:t>майбутньому</a:t>
            </a:r>
            <a:r>
              <a:rPr lang="ru-RU" sz="2000" b="1" dirty="0"/>
              <a:t> (</a:t>
            </a:r>
            <a:r>
              <a:rPr lang="ru-RU" sz="2000" b="1" dirty="0" err="1"/>
              <a:t>Іс</a:t>
            </a:r>
            <a:r>
              <a:rPr lang="ru-RU" sz="2000" b="1" dirty="0"/>
              <a:t>. </a:t>
            </a:r>
            <a:r>
              <a:rPr lang="ru-RU" sz="2000" b="1" dirty="0" err="1"/>
              <a:t>Нав</a:t>
            </a:r>
            <a:r>
              <a:rPr lang="ru-RU" sz="2000" b="1" dirty="0"/>
              <a:t>. 22:24-26).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ПРИМИРЕННЯ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45616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«І </a:t>
            </a:r>
            <a:r>
              <a:rPr lang="ru-RU" b="1" dirty="0" err="1">
                <a:latin typeface="Comic Sans MS" panose="030F0702030302020204" pitchFamily="66" charset="0"/>
              </a:rPr>
              <a:t>цей</a:t>
            </a:r>
            <a:r>
              <a:rPr lang="ru-RU" b="1" dirty="0">
                <a:latin typeface="Comic Sans MS" panose="030F0702030302020204" pitchFamily="66" charset="0"/>
              </a:rPr>
              <a:t> план </a:t>
            </a:r>
            <a:r>
              <a:rPr lang="ru-RU" b="1" dirty="0" err="1">
                <a:latin typeface="Comic Sans MS" panose="030F0702030302020204" pitchFamily="66" charset="0"/>
              </a:rPr>
              <a:t>здався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ізраїльтянам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добрим</a:t>
            </a:r>
            <a:r>
              <a:rPr lang="ru-RU" b="1" dirty="0">
                <a:latin typeface="Comic Sans MS" panose="030F0702030302020204" pitchFamily="66" charset="0"/>
              </a:rPr>
              <a:t>, і вони благословили Бога. Вони </a:t>
            </a:r>
            <a:r>
              <a:rPr lang="ru-RU" b="1" dirty="0" err="1">
                <a:latin typeface="Comic Sans MS" panose="030F0702030302020204" pitchFamily="66" charset="0"/>
              </a:rPr>
              <a:t>більше</a:t>
            </a:r>
            <a:r>
              <a:rPr lang="ru-RU" b="1" dirty="0">
                <a:latin typeface="Comic Sans MS" panose="030F0702030302020204" pitchFamily="66" charset="0"/>
              </a:rPr>
              <a:t> не говорили про те, </a:t>
            </a:r>
            <a:r>
              <a:rPr lang="ru-RU" b="1" dirty="0" err="1">
                <a:latin typeface="Comic Sans MS" panose="030F0702030302020204" pitchFamily="66" charset="0"/>
              </a:rPr>
              <a:t>щоб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йти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проти</a:t>
            </a:r>
            <a:r>
              <a:rPr lang="ru-RU" b="1" dirty="0">
                <a:latin typeface="Comic Sans MS" panose="030F0702030302020204" pitchFamily="66" charset="0"/>
              </a:rPr>
              <a:t> них, </a:t>
            </a:r>
            <a:r>
              <a:rPr lang="ru-RU" b="1" dirty="0" err="1">
                <a:latin typeface="Comic Sans MS" panose="030F0702030302020204" pitchFamily="66" charset="0"/>
              </a:rPr>
              <a:t>щоб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розпочати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війну</a:t>
            </a:r>
            <a:r>
              <a:rPr lang="ru-RU" b="1" dirty="0"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latin typeface="Comic Sans MS" panose="030F0702030302020204" pitchFamily="66" charset="0"/>
              </a:rPr>
              <a:t>спустошити</a:t>
            </a:r>
            <a:r>
              <a:rPr lang="ru-RU" b="1" dirty="0">
                <a:latin typeface="Comic Sans MS" panose="030F0702030302020204" pitchFamily="66" charset="0"/>
              </a:rPr>
              <a:t> край, де жили </a:t>
            </a:r>
            <a:r>
              <a:rPr lang="ru-RU" b="1" dirty="0" err="1">
                <a:latin typeface="Comic Sans MS" panose="030F0702030302020204" pitchFamily="66" charset="0"/>
              </a:rPr>
              <a:t>рувимляни</a:t>
            </a:r>
            <a:r>
              <a:rPr lang="ru-RU" b="1" dirty="0">
                <a:latin typeface="Comic Sans MS" panose="030F0702030302020204" pitchFamily="66" charset="0"/>
              </a:rPr>
              <a:t> та </a:t>
            </a:r>
            <a:r>
              <a:rPr lang="ru-RU" b="1" dirty="0" err="1">
                <a:latin typeface="Comic Sans MS" panose="030F0702030302020204" pitchFamily="66" charset="0"/>
              </a:rPr>
              <a:t>гадяни</a:t>
            </a:r>
            <a:r>
              <a:rPr lang="ru-RU" b="1" dirty="0">
                <a:latin typeface="Comic Sans MS" panose="030F0702030302020204" pitchFamily="66" charset="0"/>
              </a:rPr>
              <a:t>».</a:t>
            </a:r>
            <a:r>
              <a:rPr lang="uk-UA" sz="1400" b="1" dirty="0">
                <a:latin typeface="Comic Sans MS" panose="030F0702030302020204" pitchFamily="66" charset="0"/>
              </a:rPr>
              <a:t> (Ісуса Навина 22:33)</a:t>
            </a:r>
            <a:r>
              <a:rPr lang="es-ES" sz="14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568946"/>
            <a:ext cx="65817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uk-UA" sz="2000" b="1" dirty="0">
                <a:solidFill>
                  <a:prstClr val="black"/>
                </a:solidFill>
              </a:rPr>
              <a:t>Побачивши, що звинувачення було безпідставним, </a:t>
            </a:r>
            <a:r>
              <a:rPr lang="uk-UA" sz="2000" b="1" dirty="0" err="1">
                <a:solidFill>
                  <a:prstClr val="black"/>
                </a:solidFill>
              </a:rPr>
              <a:t>Фінеес</a:t>
            </a:r>
            <a:r>
              <a:rPr lang="uk-UA" sz="2000" b="1" dirty="0">
                <a:solidFill>
                  <a:prstClr val="black"/>
                </a:solidFill>
              </a:rPr>
              <a:t> та ізраїльська делегація відчули полегшення (Іс. </a:t>
            </a:r>
            <a:r>
              <a:rPr lang="uk-UA" sz="2000" b="1" dirty="0" err="1">
                <a:solidFill>
                  <a:prstClr val="black"/>
                </a:solidFill>
              </a:rPr>
              <a:t>Нав</a:t>
            </a:r>
            <a:r>
              <a:rPr lang="uk-UA" sz="2000" b="1" dirty="0">
                <a:solidFill>
                  <a:prstClr val="black"/>
                </a:solidFill>
              </a:rPr>
              <a:t>. 22:30-31). Зі свого боку, коли ізраїльтяни дізналися правду, вони раділи та прославляли Бога (Іс. </a:t>
            </a:r>
            <a:r>
              <a:rPr lang="uk-UA" sz="2000" b="1" dirty="0" err="1">
                <a:solidFill>
                  <a:prstClr val="black"/>
                </a:solidFill>
              </a:rPr>
              <a:t>Нав</a:t>
            </a:r>
            <a:r>
              <a:rPr lang="uk-UA" sz="2000" b="1" dirty="0">
                <a:solidFill>
                  <a:prstClr val="black"/>
                </a:solidFill>
              </a:rPr>
              <a:t>. 22:32-33).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434577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251820"/>
            <a:ext cx="5553075" cy="3482354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33425" y="54292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b="1" dirty="0">
                <a:latin typeface="Constantia" panose="02030602050306030303" pitchFamily="18" charset="0"/>
              </a:rPr>
              <a:t>«Тоді сини Гада і Рубена викарбували на своєму вівтарі напис, який вказував на мету, для якої він був споруджений, і сказали: «Це свідчення між нами, що Господь є Богом». Таким чином вони намагалися уникнути майбутніх помилкових тлумачень і усунути все, що могло б стати причиною спокуси.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Constantia" panose="02030602050306030303" pitchFamily="18" charset="0"/>
              </a:rPr>
              <a:t>Як часто серйозні труднощі виникають через просте неправильне тлумачення, навіть серед тих, хто керується найблагороднішими мотивами! І без прояву ввічливості та терпіння, які серйозні і навіть фатальні наслідки можуть настати! […]</a:t>
            </a:r>
          </a:p>
          <a:p>
            <a:pPr>
              <a:spcBef>
                <a:spcPts val="600"/>
              </a:spcBef>
            </a:pPr>
            <a:r>
              <a:rPr lang="uk-UA" sz="2400" b="1" dirty="0">
                <a:latin typeface="Constantia" panose="02030602050306030303" pitchFamily="18" charset="0"/>
              </a:rPr>
              <a:t>Засудження і ганьба ніколи не врятували нікого від помилкової думки, а навпаки, сприяли відведенню багатьох від прямого шляху, спонукаючи їх озлобити серце і не піддаватися переконанням. Доброзичливий дух і ввічливе, привітне та терпляче поводження можуть врятувати заблукалих і приховати безліч гріхів».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045937" y="6064597"/>
            <a:ext cx="4244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</a:t>
            </a:r>
            <a:r>
              <a:rPr lang="ru-RU" sz="1600" b="1" dirty="0" err="1"/>
              <a:t>Патріархи</a:t>
            </a:r>
            <a:r>
              <a:rPr lang="ru-RU" sz="1600" b="1" dirty="0"/>
              <a:t> і пророки, </a:t>
            </a:r>
            <a:r>
              <a:rPr lang="ru-RU" sz="1600" b="1" dirty="0" err="1"/>
              <a:t>стор</a:t>
            </a:r>
            <a:r>
              <a:rPr lang="ru-RU" sz="1600" b="1" dirty="0"/>
              <a:t>. 496-497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1153</Words>
  <Application>Microsoft Office PowerPoint</Application>
  <PresentationFormat>Panorámica</PresentationFormat>
  <Paragraphs>66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Sergio</dc:creator>
  <cp:lastModifiedBy>Sergio</cp:lastModifiedBy>
  <cp:revision>65</cp:revision>
  <dcterms:created xsi:type="dcterms:W3CDTF">2025-11-15T16:15:13Z</dcterms:created>
  <dcterms:modified xsi:type="dcterms:W3CDTF">2025-11-20T07:26:44Z</dcterms:modified>
</cp:coreProperties>
</file>