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1" r:id="rId3"/>
    <p:sldId id="308" r:id="rId4"/>
    <p:sldId id="257" r:id="rId5"/>
    <p:sldId id="258" r:id="rId6"/>
    <p:sldId id="313" r:id="rId7"/>
    <p:sldId id="260" r:id="rId8"/>
    <p:sldId id="261" r:id="rId9"/>
    <p:sldId id="262" r:id="rId10"/>
    <p:sldId id="309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B0"/>
    <a:srgbClr val="FBF162"/>
    <a:srgbClr val="FFFF99"/>
    <a:srgbClr val="FF9729"/>
    <a:srgbClr val="8E0025"/>
    <a:srgbClr val="C90035"/>
    <a:srgbClr val="F1E2B9"/>
    <a:srgbClr val="6BA630"/>
    <a:srgbClr val="BCB98F"/>
    <a:srgbClr val="805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56751-A05E-43B9-9BBC-17E5CA4CD5DD}" type="doc">
      <dgm:prSet loTypeId="urn:microsoft.com/office/officeart/2005/8/layout/process4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3FAFAFE-4E03-42DD-9C7E-2B207587F0FF}">
      <dgm:prSet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Не </a:t>
          </a:r>
          <a:r>
            <a:rPr lang="ru-RU" sz="2000" b="1" dirty="0" err="1"/>
            <a:t>одружуватися</a:t>
          </a:r>
          <a:r>
            <a:rPr lang="ru-RU" sz="2000" b="1" dirty="0"/>
            <a:t> з </a:t>
          </a:r>
          <a:r>
            <a:rPr lang="ru-RU" sz="2000" b="1" dirty="0" err="1"/>
            <a:t>мешканцями</a:t>
          </a:r>
          <a:r>
            <a:rPr lang="ru-RU" sz="2000" b="1" dirty="0"/>
            <a:t> </a:t>
          </a:r>
          <a:r>
            <a:rPr lang="ru-RU" sz="2000" b="1" dirty="0" err="1"/>
            <a:t>цієї</a:t>
          </a:r>
          <a:r>
            <a:rPr lang="ru-RU" sz="2000" b="1" dirty="0"/>
            <a:t> </a:t>
          </a:r>
          <a:r>
            <a:rPr lang="ru-RU" sz="2000" b="1" dirty="0" err="1"/>
            <a:t>землі</a:t>
          </a:r>
          <a:r>
            <a:rPr lang="ru-RU" sz="2000" b="1" dirty="0"/>
            <a:t> (</a:t>
          </a:r>
          <a:r>
            <a:rPr lang="ru-RU" sz="2000" b="1" dirty="0" err="1"/>
            <a:t>Ісус</a:t>
          </a:r>
          <a:r>
            <a:rPr lang="ru-RU" sz="2000" b="1" dirty="0"/>
            <a:t> Навин 23:7а)</a:t>
          </a:r>
          <a:endParaRPr lang="es-ES" sz="2000" b="1" dirty="0"/>
        </a:p>
      </dgm:t>
    </dgm:pt>
    <dgm:pt modelId="{5BA85A58-277E-4094-B21B-83A9A1E17FD7}" type="parTrans" cxnId="{FF2B0B08-B13E-4F7F-8C10-EC705C4274E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81DB2993-86FF-4F5E-9AEE-5252505D4749}" type="sibTrans" cxnId="{FF2B0B08-B13E-4F7F-8C10-EC705C4274E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8A81E62-E51B-4E64-AE64-7FB210871931}">
      <dgm:prSet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Не </a:t>
          </a:r>
          <a:r>
            <a:rPr lang="ru-RU" sz="2000" b="1" dirty="0" err="1"/>
            <a:t>згадувати</a:t>
          </a:r>
          <a:r>
            <a:rPr lang="ru-RU" sz="2000" b="1" dirty="0"/>
            <a:t> </a:t>
          </a:r>
          <a:r>
            <a:rPr lang="ru-RU" sz="2000" b="1" dirty="0" err="1"/>
            <a:t>імен</a:t>
          </a:r>
          <a:r>
            <a:rPr lang="ru-RU" sz="2000" b="1" dirty="0"/>
            <a:t> </a:t>
          </a:r>
          <a:r>
            <a:rPr lang="ru-RU" sz="2000" b="1" dirty="0" err="1"/>
            <a:t>їхніх</a:t>
          </a:r>
          <a:r>
            <a:rPr lang="ru-RU" sz="2000" b="1" dirty="0"/>
            <a:t> </a:t>
          </a:r>
          <a:r>
            <a:rPr lang="ru-RU" sz="2000" b="1" dirty="0" err="1"/>
            <a:t>богів</a:t>
          </a:r>
          <a:r>
            <a:rPr lang="ru-RU" sz="2000" b="1" dirty="0"/>
            <a:t> (</a:t>
          </a:r>
          <a:r>
            <a:rPr lang="ru-RU" sz="2000" b="1" dirty="0" err="1"/>
            <a:t>Ісус</a:t>
          </a:r>
          <a:r>
            <a:rPr lang="ru-RU" sz="2000" b="1" dirty="0"/>
            <a:t> Навин 23:7б)</a:t>
          </a:r>
          <a:endParaRPr lang="es-ES" sz="2000" b="1" dirty="0"/>
        </a:p>
      </dgm:t>
    </dgm:pt>
    <dgm:pt modelId="{D72DBB42-CA18-48C8-83E8-3F3788514FD0}" type="parTrans" cxnId="{0C833FDB-DA3D-4D4F-8DD4-DB4F2AC069BF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8823EC6C-164B-4F8F-9A6C-4CB4AC0C78B8}" type="sibTrans" cxnId="{0C833FDB-DA3D-4D4F-8DD4-DB4F2AC069BF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7CE262A-F5CC-40C9-AE8F-0D3A8B7245F8}">
      <dgm:prSet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Не </a:t>
          </a:r>
          <a:r>
            <a:rPr lang="ru-RU" sz="2000" b="1" dirty="0" err="1"/>
            <a:t>поклонятися</a:t>
          </a:r>
          <a:r>
            <a:rPr lang="ru-RU" sz="2000" b="1" dirty="0"/>
            <a:t> </a:t>
          </a:r>
          <a:r>
            <a:rPr lang="ru-RU" sz="2000" b="1" dirty="0" err="1"/>
            <a:t>їхнім</a:t>
          </a:r>
          <a:r>
            <a:rPr lang="ru-RU" sz="2000" b="1" dirty="0"/>
            <a:t> богам (</a:t>
          </a:r>
          <a:r>
            <a:rPr lang="ru-RU" sz="2000" b="1" dirty="0" err="1"/>
            <a:t>Іс</a:t>
          </a:r>
          <a:r>
            <a:rPr lang="ru-RU" sz="2000" b="1" dirty="0"/>
            <a:t>. </a:t>
          </a:r>
          <a:r>
            <a:rPr lang="ru-RU" sz="2000" b="1" dirty="0" err="1"/>
            <a:t>Нав</a:t>
          </a:r>
          <a:r>
            <a:rPr lang="ru-RU" sz="2000" b="1" dirty="0"/>
            <a:t>. 23:7в)</a:t>
          </a:r>
          <a:endParaRPr lang="es-ES" sz="2000" b="1" dirty="0"/>
        </a:p>
      </dgm:t>
    </dgm:pt>
    <dgm:pt modelId="{BC42AEC9-3F96-4C98-A316-6296567E6F9E}" type="parTrans" cxnId="{12308833-423D-428B-832B-70F7B62CCD4E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5D52511-7A71-439F-908E-F4CA6F3C6667}" type="sibTrans" cxnId="{12308833-423D-428B-832B-70F7B62CCD4E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C5B342D-0B96-4483-8D04-58C8633E2F8B}" type="pres">
      <dgm:prSet presAssocID="{62D56751-A05E-43B9-9BBC-17E5CA4CD5DD}" presName="Name0" presStyleCnt="0">
        <dgm:presLayoutVars>
          <dgm:dir/>
          <dgm:animLvl val="lvl"/>
          <dgm:resizeHandles val="exact"/>
        </dgm:presLayoutVars>
      </dgm:prSet>
      <dgm:spPr/>
    </dgm:pt>
    <dgm:pt modelId="{AF2B4297-4210-418E-8BF4-27B37287B4AB}" type="pres">
      <dgm:prSet presAssocID="{D7CE262A-F5CC-40C9-AE8F-0D3A8B7245F8}" presName="boxAndChildren" presStyleCnt="0"/>
      <dgm:spPr/>
    </dgm:pt>
    <dgm:pt modelId="{DE78BB78-5502-475E-AEAA-5E57266ABC73}" type="pres">
      <dgm:prSet presAssocID="{D7CE262A-F5CC-40C9-AE8F-0D3A8B7245F8}" presName="parentTextBox" presStyleLbl="node1" presStyleIdx="0" presStyleCnt="3"/>
      <dgm:spPr/>
    </dgm:pt>
    <dgm:pt modelId="{9B3ECD91-0935-4A8F-A760-6E5463658C0B}" type="pres">
      <dgm:prSet presAssocID="{8823EC6C-164B-4F8F-9A6C-4CB4AC0C78B8}" presName="sp" presStyleCnt="0"/>
      <dgm:spPr/>
    </dgm:pt>
    <dgm:pt modelId="{9AB3FB90-21C6-48F8-90B9-838B53E23AC2}" type="pres">
      <dgm:prSet presAssocID="{58A81E62-E51B-4E64-AE64-7FB210871931}" presName="arrowAndChildren" presStyleCnt="0"/>
      <dgm:spPr/>
    </dgm:pt>
    <dgm:pt modelId="{4A2981D8-ED82-4DD0-9931-C7C413BEB15C}" type="pres">
      <dgm:prSet presAssocID="{58A81E62-E51B-4E64-AE64-7FB210871931}" presName="parentTextArrow" presStyleLbl="node1" presStyleIdx="1" presStyleCnt="3"/>
      <dgm:spPr/>
    </dgm:pt>
    <dgm:pt modelId="{C9E0EF5C-7D06-4C01-B4FB-17C5CEAF22A3}" type="pres">
      <dgm:prSet presAssocID="{81DB2993-86FF-4F5E-9AEE-5252505D4749}" presName="sp" presStyleCnt="0"/>
      <dgm:spPr/>
    </dgm:pt>
    <dgm:pt modelId="{F3950873-AF0B-44C6-B017-7A74A66B0E66}" type="pres">
      <dgm:prSet presAssocID="{73FAFAFE-4E03-42DD-9C7E-2B207587F0FF}" presName="arrowAndChildren" presStyleCnt="0"/>
      <dgm:spPr/>
    </dgm:pt>
    <dgm:pt modelId="{04504CCF-E609-403F-BDD7-9DC328702048}" type="pres">
      <dgm:prSet presAssocID="{73FAFAFE-4E03-42DD-9C7E-2B207587F0FF}" presName="parentTextArrow" presStyleLbl="node1" presStyleIdx="2" presStyleCnt="3"/>
      <dgm:spPr/>
    </dgm:pt>
  </dgm:ptLst>
  <dgm:cxnLst>
    <dgm:cxn modelId="{FF2B0B08-B13E-4F7F-8C10-EC705C4274E7}" srcId="{62D56751-A05E-43B9-9BBC-17E5CA4CD5DD}" destId="{73FAFAFE-4E03-42DD-9C7E-2B207587F0FF}" srcOrd="0" destOrd="0" parTransId="{5BA85A58-277E-4094-B21B-83A9A1E17FD7}" sibTransId="{81DB2993-86FF-4F5E-9AEE-5252505D4749}"/>
    <dgm:cxn modelId="{4CB3F910-D8CE-4F92-9EA3-7BFCAD2B2D15}" type="presOf" srcId="{58A81E62-E51B-4E64-AE64-7FB210871931}" destId="{4A2981D8-ED82-4DD0-9931-C7C413BEB15C}" srcOrd="0" destOrd="0" presId="urn:microsoft.com/office/officeart/2005/8/layout/process4"/>
    <dgm:cxn modelId="{12308833-423D-428B-832B-70F7B62CCD4E}" srcId="{62D56751-A05E-43B9-9BBC-17E5CA4CD5DD}" destId="{D7CE262A-F5CC-40C9-AE8F-0D3A8B7245F8}" srcOrd="2" destOrd="0" parTransId="{BC42AEC9-3F96-4C98-A316-6296567E6F9E}" sibTransId="{05D52511-7A71-439F-908E-F4CA6F3C6667}"/>
    <dgm:cxn modelId="{1D3C903C-E65F-4EA7-9420-E12477326323}" type="presOf" srcId="{62D56751-A05E-43B9-9BBC-17E5CA4CD5DD}" destId="{1C5B342D-0B96-4483-8D04-58C8633E2F8B}" srcOrd="0" destOrd="0" presId="urn:microsoft.com/office/officeart/2005/8/layout/process4"/>
    <dgm:cxn modelId="{0F108656-E7CF-4299-B7F1-826464EC288F}" type="presOf" srcId="{D7CE262A-F5CC-40C9-AE8F-0D3A8B7245F8}" destId="{DE78BB78-5502-475E-AEAA-5E57266ABC73}" srcOrd="0" destOrd="0" presId="urn:microsoft.com/office/officeart/2005/8/layout/process4"/>
    <dgm:cxn modelId="{3936E3D8-1C74-4369-9816-21EDF0509809}" type="presOf" srcId="{73FAFAFE-4E03-42DD-9C7E-2B207587F0FF}" destId="{04504CCF-E609-403F-BDD7-9DC328702048}" srcOrd="0" destOrd="0" presId="urn:microsoft.com/office/officeart/2005/8/layout/process4"/>
    <dgm:cxn modelId="{0C833FDB-DA3D-4D4F-8DD4-DB4F2AC069BF}" srcId="{62D56751-A05E-43B9-9BBC-17E5CA4CD5DD}" destId="{58A81E62-E51B-4E64-AE64-7FB210871931}" srcOrd="1" destOrd="0" parTransId="{D72DBB42-CA18-48C8-83E8-3F3788514FD0}" sibTransId="{8823EC6C-164B-4F8F-9A6C-4CB4AC0C78B8}"/>
    <dgm:cxn modelId="{477919A7-6696-4F2A-9C7D-F3B91344CE60}" type="presParOf" srcId="{1C5B342D-0B96-4483-8D04-58C8633E2F8B}" destId="{AF2B4297-4210-418E-8BF4-27B37287B4AB}" srcOrd="0" destOrd="0" presId="urn:microsoft.com/office/officeart/2005/8/layout/process4"/>
    <dgm:cxn modelId="{514F3482-BA55-4E99-A590-CA2935C8E7DD}" type="presParOf" srcId="{AF2B4297-4210-418E-8BF4-27B37287B4AB}" destId="{DE78BB78-5502-475E-AEAA-5E57266ABC73}" srcOrd="0" destOrd="0" presId="urn:microsoft.com/office/officeart/2005/8/layout/process4"/>
    <dgm:cxn modelId="{9AE767FC-2632-4387-927D-BB10AFF7D30B}" type="presParOf" srcId="{1C5B342D-0B96-4483-8D04-58C8633E2F8B}" destId="{9B3ECD91-0935-4A8F-A760-6E5463658C0B}" srcOrd="1" destOrd="0" presId="urn:microsoft.com/office/officeart/2005/8/layout/process4"/>
    <dgm:cxn modelId="{A0198B25-231C-40E2-908C-9B14C393BA73}" type="presParOf" srcId="{1C5B342D-0B96-4483-8D04-58C8633E2F8B}" destId="{9AB3FB90-21C6-48F8-90B9-838B53E23AC2}" srcOrd="2" destOrd="0" presId="urn:microsoft.com/office/officeart/2005/8/layout/process4"/>
    <dgm:cxn modelId="{40214C37-6191-451D-8541-4DF23C8819D5}" type="presParOf" srcId="{9AB3FB90-21C6-48F8-90B9-838B53E23AC2}" destId="{4A2981D8-ED82-4DD0-9931-C7C413BEB15C}" srcOrd="0" destOrd="0" presId="urn:microsoft.com/office/officeart/2005/8/layout/process4"/>
    <dgm:cxn modelId="{2F9DE99F-6591-4BCA-BE0A-204B921EFB30}" type="presParOf" srcId="{1C5B342D-0B96-4483-8D04-58C8633E2F8B}" destId="{C9E0EF5C-7D06-4C01-B4FB-17C5CEAF22A3}" srcOrd="3" destOrd="0" presId="urn:microsoft.com/office/officeart/2005/8/layout/process4"/>
    <dgm:cxn modelId="{0B76B49C-B18D-4160-8819-BD5DB83E4393}" type="presParOf" srcId="{1C5B342D-0B96-4483-8D04-58C8633E2F8B}" destId="{F3950873-AF0B-44C6-B017-7A74A66B0E66}" srcOrd="4" destOrd="0" presId="urn:microsoft.com/office/officeart/2005/8/layout/process4"/>
    <dgm:cxn modelId="{C815F6F9-728B-458F-9670-0BA587B27522}" type="presParOf" srcId="{F3950873-AF0B-44C6-B017-7A74A66B0E66}" destId="{04504CCF-E609-403F-BDD7-9DC32870204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8BB78-5502-475E-AEAA-5E57266ABC73}">
      <dsp:nvSpPr>
        <dsp:cNvPr id="0" name=""/>
        <dsp:cNvSpPr/>
      </dsp:nvSpPr>
      <dsp:spPr>
        <a:xfrm>
          <a:off x="0" y="1684095"/>
          <a:ext cx="5582463" cy="55275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Не </a:t>
          </a:r>
          <a:r>
            <a:rPr lang="ru-RU" sz="2000" b="1" kern="1200" dirty="0" err="1"/>
            <a:t>поклонятися</a:t>
          </a:r>
          <a:r>
            <a:rPr lang="ru-RU" sz="2000" b="1" kern="1200" dirty="0"/>
            <a:t> </a:t>
          </a:r>
          <a:r>
            <a:rPr lang="ru-RU" sz="2000" b="1" kern="1200" dirty="0" err="1"/>
            <a:t>їхнім</a:t>
          </a:r>
          <a:r>
            <a:rPr lang="ru-RU" sz="2000" b="1" kern="1200" dirty="0"/>
            <a:t> богам (</a:t>
          </a:r>
          <a:r>
            <a:rPr lang="ru-RU" sz="2000" b="1" kern="1200" dirty="0" err="1"/>
            <a:t>Іс</a:t>
          </a:r>
          <a:r>
            <a:rPr lang="ru-RU" sz="2000" b="1" kern="1200" dirty="0"/>
            <a:t>. </a:t>
          </a:r>
          <a:r>
            <a:rPr lang="ru-RU" sz="2000" b="1" kern="1200" dirty="0" err="1"/>
            <a:t>Нав</a:t>
          </a:r>
          <a:r>
            <a:rPr lang="ru-RU" sz="2000" b="1" kern="1200" dirty="0"/>
            <a:t>. 23:7в)</a:t>
          </a:r>
          <a:endParaRPr lang="es-ES" sz="2000" b="1" kern="1200" dirty="0"/>
        </a:p>
      </dsp:txBody>
      <dsp:txXfrm>
        <a:off x="0" y="1684095"/>
        <a:ext cx="5582463" cy="552757"/>
      </dsp:txXfrm>
    </dsp:sp>
    <dsp:sp modelId="{4A2981D8-ED82-4DD0-9931-C7C413BEB15C}">
      <dsp:nvSpPr>
        <dsp:cNvPr id="0" name=""/>
        <dsp:cNvSpPr/>
      </dsp:nvSpPr>
      <dsp:spPr>
        <a:xfrm rot="10800000">
          <a:off x="0" y="842245"/>
          <a:ext cx="5582463" cy="850141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Не </a:t>
          </a:r>
          <a:r>
            <a:rPr lang="ru-RU" sz="2000" b="1" kern="1200" dirty="0" err="1"/>
            <a:t>згадувати</a:t>
          </a:r>
          <a:r>
            <a:rPr lang="ru-RU" sz="2000" b="1" kern="1200" dirty="0"/>
            <a:t> </a:t>
          </a:r>
          <a:r>
            <a:rPr lang="ru-RU" sz="2000" b="1" kern="1200" dirty="0" err="1"/>
            <a:t>імен</a:t>
          </a:r>
          <a:r>
            <a:rPr lang="ru-RU" sz="2000" b="1" kern="1200" dirty="0"/>
            <a:t> </a:t>
          </a:r>
          <a:r>
            <a:rPr lang="ru-RU" sz="2000" b="1" kern="1200" dirty="0" err="1"/>
            <a:t>їхніх</a:t>
          </a:r>
          <a:r>
            <a:rPr lang="ru-RU" sz="2000" b="1" kern="1200" dirty="0"/>
            <a:t> </a:t>
          </a:r>
          <a:r>
            <a:rPr lang="ru-RU" sz="2000" b="1" kern="1200" dirty="0" err="1"/>
            <a:t>богів</a:t>
          </a:r>
          <a:r>
            <a:rPr lang="ru-RU" sz="2000" b="1" kern="1200" dirty="0"/>
            <a:t> (</a:t>
          </a:r>
          <a:r>
            <a:rPr lang="ru-RU" sz="2000" b="1" kern="1200" dirty="0" err="1"/>
            <a:t>Ісус</a:t>
          </a:r>
          <a:r>
            <a:rPr lang="ru-RU" sz="2000" b="1" kern="1200" dirty="0"/>
            <a:t> Навин 23:7б)</a:t>
          </a:r>
          <a:endParaRPr lang="es-ES" sz="2000" b="1" kern="1200" dirty="0"/>
        </a:p>
      </dsp:txBody>
      <dsp:txXfrm rot="10800000">
        <a:off x="0" y="842245"/>
        <a:ext cx="5582463" cy="552396"/>
      </dsp:txXfrm>
    </dsp:sp>
    <dsp:sp modelId="{04504CCF-E609-403F-BDD7-9DC328702048}">
      <dsp:nvSpPr>
        <dsp:cNvPr id="0" name=""/>
        <dsp:cNvSpPr/>
      </dsp:nvSpPr>
      <dsp:spPr>
        <a:xfrm rot="10800000">
          <a:off x="0" y="395"/>
          <a:ext cx="5582463" cy="850141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Не </a:t>
          </a:r>
          <a:r>
            <a:rPr lang="ru-RU" sz="2000" b="1" kern="1200" dirty="0" err="1"/>
            <a:t>одружуватися</a:t>
          </a:r>
          <a:r>
            <a:rPr lang="ru-RU" sz="2000" b="1" kern="1200" dirty="0"/>
            <a:t> з </a:t>
          </a:r>
          <a:r>
            <a:rPr lang="ru-RU" sz="2000" b="1" kern="1200" dirty="0" err="1"/>
            <a:t>мешканцями</a:t>
          </a:r>
          <a:r>
            <a:rPr lang="ru-RU" sz="2000" b="1" kern="1200" dirty="0"/>
            <a:t> </a:t>
          </a:r>
          <a:r>
            <a:rPr lang="ru-RU" sz="2000" b="1" kern="1200" dirty="0" err="1"/>
            <a:t>цієї</a:t>
          </a:r>
          <a:r>
            <a:rPr lang="ru-RU" sz="2000" b="1" kern="1200" dirty="0"/>
            <a:t> </a:t>
          </a:r>
          <a:r>
            <a:rPr lang="ru-RU" sz="2000" b="1" kern="1200" dirty="0" err="1"/>
            <a:t>землі</a:t>
          </a:r>
          <a:r>
            <a:rPr lang="ru-RU" sz="2000" b="1" kern="1200" dirty="0"/>
            <a:t> (</a:t>
          </a:r>
          <a:r>
            <a:rPr lang="ru-RU" sz="2000" b="1" kern="1200" dirty="0" err="1"/>
            <a:t>Ісус</a:t>
          </a:r>
          <a:r>
            <a:rPr lang="ru-RU" sz="2000" b="1" kern="1200" dirty="0"/>
            <a:t> Навин 23:7а)</a:t>
          </a:r>
          <a:endParaRPr lang="es-ES" sz="2000" b="1" kern="1200" dirty="0"/>
        </a:p>
      </dsp:txBody>
      <dsp:txXfrm rot="10800000">
        <a:off x="0" y="395"/>
        <a:ext cx="5582463" cy="552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DF418-AF4C-0712-9F1C-498830D3D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CE245F-A3FD-2DA7-8772-2C45252BC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F5AFC2-A60F-063F-4926-6089FEAA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4935E-9E64-97E9-4601-2174D024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83AC8A-C003-6DE9-DBE3-C09CDBFA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75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2CE78-89F8-C7C9-958A-F6F7D480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32C2A5-D1E1-69D5-5B33-31A8FBE26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772538-1F54-DE25-2D57-FF025D53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952CB8-8031-1BF1-A420-452891037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E5F1DA-43CD-7B26-3145-2F5CFA94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5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A7BDA2-48E6-6B50-2BBF-61C7F603BE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E93184-D641-6BBB-CB05-8A5168890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B9D91-C505-76F7-AF8F-61168891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5D58B3-AABD-B043-B363-A435E292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0D6B3-D093-3141-5DBF-01044CD4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07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27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1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56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4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1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14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0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04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9FA853-6215-827F-BE67-7AAFC195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B4C21F-D3AD-377D-96F7-F4416717D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542115-54F0-A0B8-7421-35E42AD9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5C268-FDE5-6654-2E67-A1FCD94A1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80445F-5122-5A95-BD1E-EF86DBBE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6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36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3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4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E95FD-A3D7-08C4-FD98-C778E5B4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D27FA4-9671-C94D-F1B2-1803F87C3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8B07AB-51FD-265D-4F89-EB6A4844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F3EEB6-1363-035D-2855-A61FE239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8707C9-3B38-361E-BDD7-32ED86C0E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67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A16D0-6305-EA04-C700-5AD9EED8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B28F93-0989-2F46-3A59-AF6AE7C8F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C85D05-7E51-4D2A-2B5A-84DB2C5FE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F872BA-6A37-B5DA-4C8C-DEF4050C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ECD6F4-1344-F53C-5CAE-3E9E0681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0B5EA5-269E-31C5-1438-664A4E4B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79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8A900-56F1-FA71-5C4A-96163401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B3525B-C080-900F-D5EB-7F2472E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35FB9-444A-4130-B098-E21EDB697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85C02C-3DD3-6759-69A7-0B5931BCF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E5A8EBD-6E28-E52F-2183-117FBEA32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373CCAB-E14B-6518-7946-39F51ECB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B138A8-9105-1152-0602-5A4C1C714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5F34430-7496-258A-F5AA-64090A46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7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E1F40-4783-C6CB-0BC0-621F264C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5B025E-DD73-065D-C9CB-F27C5072F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FC63A9-C6CB-EA06-C6BC-71D858EA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1A56BD-B03C-79C4-AC4E-D06EBE26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0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017716-E63B-0EDB-E748-3B30F497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9839EE-ACA4-DF30-650C-25E44C66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B5014C-0922-A5B6-ECCB-3FE77340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1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F162E-3577-7031-7CD9-CF2FB2F3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E684E8-9AE6-F992-0910-A5CA91D9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EFE8BF-A3A1-64A2-4E7B-8F32E2727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964610-0749-0134-9332-568B7066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EDBAE-2E96-CCE2-10C4-5D340FAE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CB4F88-C64A-B56B-B560-BD391104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3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8FF0E-5511-2A77-7526-6888DC3F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F22448-0DEC-82BF-76C2-99C20D7AA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E245D2-4377-A21F-62AA-4F3DB8E68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A54E30-7316-D47D-A259-70ADB8BCE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6B90DA-A06E-2658-2C9A-BEBFDFB3B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8EA83C-A4F2-EE78-D975-277EE1A8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84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E93D95-C4BB-4F10-CD31-16508908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67E036-A2A3-A94C-7E5E-FE8DB16F0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9141A3-2215-E7DF-C124-F15D10B20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0A0018-C1CA-441B-A57E-FC0F27DCE03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77A16E-258C-0373-4599-7D110D250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085E3C-03D6-5793-8C37-820D97ED3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19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17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7FB71D-7FEF-59B2-187C-1D31DD357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grupo de personas en una montaña con pasto verde&#10;&#10;El contenido generado por IA puede ser incorrecto.">
            <a:extLst>
              <a:ext uri="{FF2B5EF4-FFF2-40B4-BE49-F238E27FC236}">
                <a16:creationId xmlns:a16="http://schemas.microsoft.com/office/drawing/2014/main" id="{23CB5878-9B29-372D-6574-2C82341B93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Imagen 4" descr="Un dibujo de una montaña&#10;&#10;El contenido generado por IA puede ser incorrecto.">
            <a:extLst>
              <a:ext uri="{FF2B5EF4-FFF2-40B4-BE49-F238E27FC236}">
                <a16:creationId xmlns:a16="http://schemas.microsoft.com/office/drawing/2014/main" id="{E6541356-1F04-F763-C456-F7D6F95568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C63E52B-F616-9A93-65B9-9C072F544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gradFill flip="none" rotWithShape="1">
            <a:gsLst>
              <a:gs pos="0">
                <a:srgbClr val="3A5036"/>
              </a:gs>
              <a:gs pos="79000">
                <a:srgbClr val="4C6A47"/>
              </a:gs>
              <a:gs pos="79000">
                <a:srgbClr val="88A084"/>
              </a:gs>
              <a:gs pos="100000">
                <a:srgbClr val="C4D5C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D58A28-1F7C-1687-1CA4-93D8D6BDD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3A503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A521542-AFE8-CCE0-7CDB-E12C8912C8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383" y="1"/>
            <a:ext cx="3831051" cy="311698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3569004-05EF-E7A5-9FAA-8D476D24A7CD}"/>
              </a:ext>
            </a:extLst>
          </p:cNvPr>
          <p:cNvSpPr txBox="1"/>
          <p:nvPr/>
        </p:nvSpPr>
        <p:spPr>
          <a:xfrm>
            <a:off x="107913" y="4572000"/>
            <a:ext cx="4785360" cy="11802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 ВІРНИЙ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6A891E4-5778-4919-B9E8-E133B5E97DF5}"/>
              </a:ext>
            </a:extLst>
          </p:cNvPr>
          <p:cNvSpPr txBox="1"/>
          <p:nvPr/>
        </p:nvSpPr>
        <p:spPr>
          <a:xfrm>
            <a:off x="0" y="6409415"/>
            <a:ext cx="5001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A5036"/>
                </a:solidFill>
              </a:rPr>
              <a:t>Урок</a:t>
            </a:r>
            <a:r>
              <a:rPr lang="es-ES" sz="1600" b="1" dirty="0">
                <a:solidFill>
                  <a:srgbClr val="3A5036"/>
                </a:solidFill>
              </a:rPr>
              <a:t> 12 </a:t>
            </a:r>
            <a:r>
              <a:rPr lang="ru-RU" sz="1600" b="1" dirty="0">
                <a:solidFill>
                  <a:srgbClr val="3A5036"/>
                </a:solidFill>
              </a:rPr>
              <a:t>за </a:t>
            </a:r>
            <a:r>
              <a:rPr lang="es-ES" sz="1600" b="1" dirty="0">
                <a:solidFill>
                  <a:srgbClr val="3A5036"/>
                </a:solidFill>
              </a:rPr>
              <a:t>20 </a:t>
            </a:r>
            <a:r>
              <a:rPr lang="ru-RU" sz="1600" b="1" dirty="0" err="1">
                <a:solidFill>
                  <a:srgbClr val="3A5036"/>
                </a:solidFill>
              </a:rPr>
              <a:t>грудня</a:t>
            </a:r>
            <a:r>
              <a:rPr lang="ru-RU" sz="1600" b="1" dirty="0">
                <a:solidFill>
                  <a:srgbClr val="3A5036"/>
                </a:solidFill>
              </a:rPr>
              <a:t> </a:t>
            </a:r>
            <a:r>
              <a:rPr lang="es-ES" sz="1600" b="1" dirty="0">
                <a:solidFill>
                  <a:srgbClr val="3A5036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3593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«З </a:t>
            </a:r>
            <a:r>
              <a:rPr kumimoji="0" lang="ru-RU" sz="3600" b="1" i="0" u="none" strike="noStrike" kern="1200" cap="none" spc="0" normalizeH="0" baseline="0" noProof="0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усіх</a:t>
            </a:r>
            <a:r>
              <a:rPr kumimoji="0" lang="ru-RU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добрих</a:t>
            </a:r>
            <a:r>
              <a:rPr kumimoji="0" lang="ru-RU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обітниць</a:t>
            </a:r>
            <a:r>
              <a:rPr kumimoji="0" lang="ru-RU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3600" b="1" i="0" u="none" strike="noStrike" kern="1200" cap="none" spc="0" normalizeH="0" baseline="0" noProof="0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</a:t>
            </a:r>
            <a:r>
              <a:rPr kumimoji="0" lang="ru-RU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Господь дав </a:t>
            </a:r>
            <a:r>
              <a:rPr kumimoji="0" lang="ru-RU" sz="3600" b="1" i="0" u="none" strike="noStrike" kern="1200" cap="none" spc="0" normalizeH="0" baseline="0" noProof="0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нащадкам</a:t>
            </a:r>
            <a:r>
              <a:rPr kumimoji="0" lang="ru-RU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Ізраїля</a:t>
            </a:r>
            <a:r>
              <a:rPr kumimoji="0" lang="ru-RU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не </a:t>
            </a:r>
            <a:r>
              <a:rPr kumimoji="0" lang="ru-RU" sz="3600" b="1" i="0" u="none" strike="noStrike" kern="1200" cap="none" spc="0" normalizeH="0" baseline="0" noProof="0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залишилося</a:t>
            </a:r>
            <a:r>
              <a:rPr kumimoji="0" lang="ru-RU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невиконаним</a:t>
            </a:r>
            <a:r>
              <a:rPr kumimoji="0" lang="ru-RU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жодне</a:t>
            </a:r>
            <a:r>
              <a:rPr kumimoji="0" lang="ru-RU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слово, -усе </a:t>
            </a:r>
            <a:r>
              <a:rPr lang="ru-RU" sz="3600" b="1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здійсни</a:t>
            </a:r>
            <a:r>
              <a:rPr kumimoji="0" lang="ru-RU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лося!».  </a:t>
            </a:r>
            <a:r>
              <a:rPr kumimoji="0" lang="es-ES" sz="28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uk-UA" sz="2800" b="1" i="0" u="none" strike="noStrike" kern="1200" cap="none" spc="0" normalizeH="0" baseline="0" noProof="0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І.Нав</a:t>
            </a:r>
            <a:r>
              <a:rPr kumimoji="0" lang="uk-UA" sz="28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8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21:45)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A5F0EFE-40FF-8B9D-F83E-C92197276819}"/>
              </a:ext>
            </a:extLst>
          </p:cNvPr>
          <p:cNvSpPr txBox="1"/>
          <p:nvPr/>
        </p:nvSpPr>
        <p:spPr>
          <a:xfrm>
            <a:off x="6021422" y="4445861"/>
            <a:ext cx="6170578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uk-UA" sz="2000" b="1" dirty="0">
                <a:solidFill>
                  <a:srgbClr val="DE785F"/>
                </a:solidFill>
              </a:rPr>
              <a:t>Божа вірність </a:t>
            </a:r>
            <a:r>
              <a:rPr lang="es-ES" sz="2000" b="1" dirty="0"/>
              <a:t>(</a:t>
            </a:r>
            <a:r>
              <a:rPr lang="uk-UA" sz="2000" b="1" dirty="0"/>
              <a:t>І. </a:t>
            </a:r>
            <a:r>
              <a:rPr lang="uk-UA" sz="2000" b="1" dirty="0" err="1"/>
              <a:t>Нав</a:t>
            </a:r>
            <a:r>
              <a:rPr lang="uk-UA" sz="2000" b="1" dirty="0"/>
              <a:t>.</a:t>
            </a:r>
            <a:r>
              <a:rPr lang="es-ES" sz="2000" b="1" dirty="0"/>
              <a:t> 21:43-45)</a:t>
            </a:r>
          </a:p>
          <a:p>
            <a:pPr>
              <a:spcBef>
                <a:spcPts val="1200"/>
              </a:spcBef>
            </a:pPr>
            <a:r>
              <a:rPr lang="uk-UA" sz="2000" b="1" dirty="0">
                <a:solidFill>
                  <a:srgbClr val="579D65"/>
                </a:solidFill>
              </a:rPr>
              <a:t>Що Бог зробив і що зробить </a:t>
            </a:r>
            <a:r>
              <a:rPr lang="es-ES" sz="2000" b="1" dirty="0"/>
              <a:t>(</a:t>
            </a:r>
            <a:r>
              <a:rPr lang="uk-UA" sz="2000" b="1" dirty="0"/>
              <a:t>І. </a:t>
            </a:r>
            <a:r>
              <a:rPr lang="uk-UA" sz="2000" b="1" dirty="0" err="1"/>
              <a:t>Нав</a:t>
            </a:r>
            <a:r>
              <a:rPr lang="uk-UA" sz="2000" b="1" dirty="0"/>
              <a:t>.</a:t>
            </a:r>
            <a:r>
              <a:rPr lang="es-ES" sz="2000" b="1" dirty="0"/>
              <a:t> 23:1-5)</a:t>
            </a:r>
          </a:p>
          <a:p>
            <a:pPr>
              <a:spcBef>
                <a:spcPts val="1200"/>
              </a:spcBef>
            </a:pPr>
            <a:r>
              <a:rPr lang="uk-UA" sz="2000" b="1" dirty="0">
                <a:solidFill>
                  <a:srgbClr val="5F69DE"/>
                </a:solidFill>
              </a:rPr>
              <a:t>Винагорода за вірність </a:t>
            </a:r>
            <a:r>
              <a:rPr lang="es-ES" sz="2000" b="1" dirty="0"/>
              <a:t>(</a:t>
            </a:r>
            <a:r>
              <a:rPr lang="uk-UA" sz="2000" b="1" dirty="0"/>
              <a:t>І. </a:t>
            </a:r>
            <a:r>
              <a:rPr lang="uk-UA" sz="2000" b="1" dirty="0" err="1"/>
              <a:t>Нав</a:t>
            </a:r>
            <a:r>
              <a:rPr lang="uk-UA" sz="2000" b="1" dirty="0"/>
              <a:t>.</a:t>
            </a:r>
            <a:r>
              <a:rPr lang="es-ES" sz="2000" b="1" dirty="0"/>
              <a:t> 23:6-10)</a:t>
            </a:r>
          </a:p>
          <a:p>
            <a:pPr>
              <a:spcBef>
                <a:spcPts val="1200"/>
              </a:spcBef>
            </a:pPr>
            <a:r>
              <a:rPr lang="uk-UA" sz="2000" b="1" dirty="0">
                <a:solidFill>
                  <a:srgbClr val="DE5F8B"/>
                </a:solidFill>
              </a:rPr>
              <a:t>Що ми маємо робити </a:t>
            </a:r>
            <a:r>
              <a:rPr lang="es-ES" sz="2000" b="1" dirty="0">
                <a:solidFill>
                  <a:srgbClr val="DE5F8B"/>
                </a:solidFill>
              </a:rPr>
              <a:t> </a:t>
            </a:r>
            <a:r>
              <a:rPr lang="es-ES" sz="2000" b="1" dirty="0"/>
              <a:t>(</a:t>
            </a:r>
            <a:r>
              <a:rPr lang="uk-UA" sz="2000" b="1" dirty="0"/>
              <a:t>І. </a:t>
            </a:r>
            <a:r>
              <a:rPr lang="uk-UA" sz="2000" b="1" dirty="0" err="1"/>
              <a:t>Нав</a:t>
            </a:r>
            <a:r>
              <a:rPr lang="uk-UA" sz="2000" b="1" dirty="0"/>
              <a:t>.</a:t>
            </a:r>
            <a:r>
              <a:rPr lang="es-ES" sz="2000" b="1" dirty="0"/>
              <a:t> 23:11-14)</a:t>
            </a:r>
          </a:p>
          <a:p>
            <a:pPr>
              <a:spcBef>
                <a:spcPts val="1200"/>
              </a:spcBef>
            </a:pPr>
            <a:r>
              <a:rPr lang="uk-UA" sz="2000" b="1" dirty="0">
                <a:solidFill>
                  <a:srgbClr val="A25FDE"/>
                </a:solidFill>
              </a:rPr>
              <a:t>Покарання за невірність </a:t>
            </a:r>
            <a:r>
              <a:rPr lang="es-ES" sz="2000" b="1" dirty="0"/>
              <a:t>(</a:t>
            </a:r>
            <a:r>
              <a:rPr lang="uk-UA" sz="2000" b="1" dirty="0"/>
              <a:t>І. </a:t>
            </a:r>
            <a:r>
              <a:rPr lang="uk-UA" sz="2000" b="1" dirty="0" err="1"/>
              <a:t>Нав</a:t>
            </a:r>
            <a:r>
              <a:rPr lang="uk-UA" sz="2000" b="1" dirty="0"/>
              <a:t>.</a:t>
            </a:r>
            <a:r>
              <a:rPr lang="es-ES" sz="2000" b="1" dirty="0"/>
              <a:t> 23:15-16)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4A4286-461D-3307-51D5-C7DC5E6BF076}"/>
              </a:ext>
            </a:extLst>
          </p:cNvPr>
          <p:cNvSpPr txBox="1"/>
          <p:nvPr/>
        </p:nvSpPr>
        <p:spPr>
          <a:xfrm>
            <a:off x="281891" y="191702"/>
            <a:ext cx="735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Ісус Навин вже був старий, а території ще потрібно було завоювати. Він зібрав нових лідерів, щоб заохотити їх продовжувати завоювання.</a:t>
            </a:r>
            <a:endParaRPr lang="es-ES" sz="2000" b="1" dirty="0"/>
          </a:p>
        </p:txBody>
      </p:sp>
      <p:pic>
        <p:nvPicPr>
          <p:cNvPr id="4" name="Imagen 3" descr="Multitud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D9F38C55-1A7C-96FE-164C-D12C4D1DC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172335"/>
            <a:ext cx="4113029" cy="4113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8D0D39-B6D2-1DC4-1E3A-095C9E7A79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9"/>
          <a:stretch>
            <a:fillRect/>
          </a:stretch>
        </p:blipFill>
        <p:spPr>
          <a:xfrm>
            <a:off x="166280" y="3771662"/>
            <a:ext cx="4877223" cy="29209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68C8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49051D15-965B-E4BB-3E08-0AA6FC3E8C4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92" y="4530537"/>
            <a:ext cx="595522" cy="1797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843678-713F-DE26-9121-445F64F3F5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9892" y="4990484"/>
            <a:ext cx="593460" cy="1797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A47F5FFA-68B1-6B8E-60AB-6B3A97ADC73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92" y="5450431"/>
            <a:ext cx="595522" cy="1797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magen que contiene morado, tabla, computer, computadora&#10;&#10;El contenido generado por IA puede ser incorrecto.">
            <a:extLst>
              <a:ext uri="{FF2B5EF4-FFF2-40B4-BE49-F238E27FC236}">
                <a16:creationId xmlns:a16="http://schemas.microsoft.com/office/drawing/2014/main" id="{B9754986-BF8E-B8B4-B9CC-0B0ACED545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92" y="6370324"/>
            <a:ext cx="595522" cy="1797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Una caja blanca&#10;&#10;El contenido generado por IA puede ser incorrecto.">
            <a:extLst>
              <a:ext uri="{FF2B5EF4-FFF2-40B4-BE49-F238E27FC236}">
                <a16:creationId xmlns:a16="http://schemas.microsoft.com/office/drawing/2014/main" id="{0FDABA94-0220-3BCC-E25C-5BC52479084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92" y="5910378"/>
            <a:ext cx="595522" cy="1797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3A11CB-CEFF-8976-F401-62AA6350FB5A}"/>
              </a:ext>
            </a:extLst>
          </p:cNvPr>
          <p:cNvSpPr txBox="1"/>
          <p:nvPr/>
        </p:nvSpPr>
        <p:spPr>
          <a:xfrm>
            <a:off x="281890" y="2228849"/>
            <a:ext cx="73532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Але він також розповів їм про небезпеки. Насправді була лише одна небезпека, та сама, з якою ми стикаємося сьогодні: перестати бути вірними Богові; відповісти на вірність Бога нашою невірністю.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5080EC1-0D66-56DD-6902-B3A6865C3E1C}"/>
              </a:ext>
            </a:extLst>
          </p:cNvPr>
          <p:cNvSpPr txBox="1"/>
          <p:nvPr/>
        </p:nvSpPr>
        <p:spPr>
          <a:xfrm>
            <a:off x="281889" y="1166074"/>
            <a:ext cx="73532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Здатність</a:t>
            </a:r>
            <a:r>
              <a:rPr lang="ru-RU" sz="2000" b="1" dirty="0"/>
              <a:t> </a:t>
            </a:r>
            <a:r>
              <a:rPr lang="ru-RU" sz="2000" b="1" dirty="0" err="1"/>
              <a:t>досягти</a:t>
            </a:r>
            <a:r>
              <a:rPr lang="ru-RU" sz="2000" b="1" dirty="0"/>
              <a:t> перемоги </a:t>
            </a:r>
            <a:r>
              <a:rPr lang="ru-RU" sz="2000" b="1" dirty="0" err="1"/>
              <a:t>була</a:t>
            </a:r>
            <a:r>
              <a:rPr lang="ru-RU" sz="2000" b="1" dirty="0"/>
              <a:t> не в них, а в </a:t>
            </a:r>
            <a:r>
              <a:rPr lang="ru-RU" sz="2000" b="1" dirty="0" err="1"/>
              <a:t>Бозі</a:t>
            </a:r>
            <a:r>
              <a:rPr lang="ru-RU" sz="2000" b="1" dirty="0"/>
              <a:t>. </a:t>
            </a:r>
            <a:r>
              <a:rPr lang="ru-RU" sz="2000" b="1" dirty="0" err="1"/>
              <a:t>Тож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нагадав </a:t>
            </a:r>
            <a:r>
              <a:rPr lang="ru-RU" sz="2000" b="1" dirty="0" err="1"/>
              <a:t>їм</a:t>
            </a:r>
            <a:r>
              <a:rPr lang="ru-RU" sz="2000" b="1" dirty="0"/>
              <a:t> про </a:t>
            </a:r>
            <a:r>
              <a:rPr lang="ru-RU" sz="2000" b="1" dirty="0" err="1"/>
              <a:t>вірність</a:t>
            </a:r>
            <a:r>
              <a:rPr lang="ru-RU" sz="2000" b="1" dirty="0"/>
              <a:t>, яку Бог уже </a:t>
            </a:r>
            <a:r>
              <a:rPr lang="ru-RU" sz="2000" b="1" dirty="0" err="1"/>
              <a:t>виявив</a:t>
            </a:r>
            <a:r>
              <a:rPr lang="ru-RU" sz="2000" b="1" dirty="0"/>
              <a:t>, і </a:t>
            </a:r>
            <a:r>
              <a:rPr lang="ru-RU" sz="2000" b="1" dirty="0" err="1"/>
              <a:t>запевнив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і </a:t>
            </a:r>
            <a:r>
              <a:rPr lang="ru-RU" sz="2000" b="1" dirty="0" err="1"/>
              <a:t>надалі</a:t>
            </a:r>
            <a:r>
              <a:rPr lang="ru-RU" sz="2000" b="1" dirty="0"/>
              <a:t> буде </a:t>
            </a:r>
            <a:r>
              <a:rPr lang="ru-RU" sz="2000" b="1" dirty="0" err="1"/>
              <a:t>вірним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2E591C1-16C1-4B4E-89DD-80DB5DE96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45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6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9CE928C-9EB9-E8AD-59E2-C31A0B52B1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73308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D07290-EF68-C9EF-5EE9-C6697885A4A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БОЖА ВІРНІСТЬ </a:t>
            </a:r>
            <a:endParaRPr lang="es-ES" sz="44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08BDDB-D0E8-3300-418B-2F05E3F672AF}"/>
              </a:ext>
            </a:extLst>
          </p:cNvPr>
          <p:cNvSpPr txBox="1"/>
          <p:nvPr/>
        </p:nvSpPr>
        <p:spPr>
          <a:xfrm>
            <a:off x="733425" y="647997"/>
            <a:ext cx="10725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Жодна</a:t>
            </a:r>
            <a:r>
              <a:rPr lang="ru-RU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усіх</a:t>
            </a:r>
            <a:r>
              <a:rPr lang="ru-RU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добрих</a:t>
            </a:r>
            <a:r>
              <a:rPr lang="ru-RU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обіцянок</a:t>
            </a:r>
            <a:r>
              <a:rPr lang="ru-RU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які</a:t>
            </a:r>
            <a:r>
              <a:rPr lang="ru-RU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Господь дав дому </a:t>
            </a:r>
            <a:r>
              <a:rPr lang="ru-RU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Ізраїля</a:t>
            </a:r>
            <a:r>
              <a:rPr lang="ru-RU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не </a:t>
            </a:r>
            <a:r>
              <a:rPr lang="ru-RU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була</a:t>
            </a:r>
            <a:r>
              <a:rPr lang="ru-RU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невиконаною</a:t>
            </a:r>
            <a:r>
              <a:rPr lang="ru-RU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усе </a:t>
            </a:r>
            <a:r>
              <a:rPr lang="ru-RU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здійснилося</a:t>
            </a:r>
            <a:r>
              <a:rPr lang="ru-RU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І.Нав</a:t>
            </a:r>
            <a:r>
              <a:rPr lang="uk-UA" sz="1400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21:45)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E225F0-C299-60A6-B7AE-4C8F11772913}"/>
              </a:ext>
            </a:extLst>
          </p:cNvPr>
          <p:cNvSpPr txBox="1"/>
          <p:nvPr/>
        </p:nvSpPr>
        <p:spPr>
          <a:xfrm>
            <a:off x="126311" y="1301826"/>
            <a:ext cx="12065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дав </a:t>
            </a:r>
            <a:r>
              <a:rPr lang="ru-RU" sz="2000" b="1" dirty="0" err="1"/>
              <a:t>Ізраїлю</a:t>
            </a:r>
            <a:r>
              <a:rPr lang="ru-RU" sz="2000" b="1" dirty="0"/>
              <a:t> «всю землю»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21:43) і передав у </a:t>
            </a:r>
            <a:r>
              <a:rPr lang="ru-RU" sz="2000" b="1" dirty="0" err="1"/>
              <a:t>їхні</a:t>
            </a:r>
            <a:r>
              <a:rPr lang="ru-RU" sz="2000" b="1" dirty="0"/>
              <a:t> руки «</a:t>
            </a:r>
            <a:r>
              <a:rPr lang="ru-RU" sz="2000" b="1" dirty="0" err="1"/>
              <a:t>всіх</a:t>
            </a:r>
            <a:r>
              <a:rPr lang="ru-RU" sz="2000" b="1" dirty="0"/>
              <a:t> </a:t>
            </a:r>
            <a:r>
              <a:rPr lang="ru-RU" sz="2000" b="1" dirty="0" err="1"/>
              <a:t>їхніх</a:t>
            </a:r>
            <a:r>
              <a:rPr lang="ru-RU" sz="2000" b="1" dirty="0"/>
              <a:t> </a:t>
            </a:r>
            <a:r>
              <a:rPr lang="ru-RU" sz="2000" b="1" dirty="0" err="1"/>
              <a:t>ворогів</a:t>
            </a:r>
            <a:r>
              <a:rPr lang="ru-RU" sz="2000" b="1" dirty="0"/>
              <a:t>»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21:44), тому «все </a:t>
            </a:r>
            <a:r>
              <a:rPr lang="ru-RU" sz="2000" b="1" dirty="0" err="1"/>
              <a:t>здійснилося</a:t>
            </a:r>
            <a:r>
              <a:rPr lang="ru-RU" sz="2000" b="1" dirty="0"/>
              <a:t>»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21:45).</a:t>
            </a:r>
            <a:endParaRPr lang="es-ES" sz="2000" b="1" dirty="0"/>
          </a:p>
        </p:txBody>
      </p:sp>
      <p:pic>
        <p:nvPicPr>
          <p:cNvPr id="4" name="Imagen 3" descr="Una manada de vacas en el campo&#10;&#10;El contenido generado por IA puede ser incorrecto.">
            <a:extLst>
              <a:ext uri="{FF2B5EF4-FFF2-40B4-BE49-F238E27FC236}">
                <a16:creationId xmlns:a16="http://schemas.microsoft.com/office/drawing/2014/main" id="{BB96CE4E-9044-EFC7-38EE-32F85472A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977" y="2038230"/>
            <a:ext cx="6416407" cy="3427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8CF9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38BE8E6-65F5-759E-CB4F-0CEAEE5740A7}"/>
              </a:ext>
            </a:extLst>
          </p:cNvPr>
          <p:cNvSpPr txBox="1"/>
          <p:nvPr/>
        </p:nvSpPr>
        <p:spPr>
          <a:xfrm>
            <a:off x="126311" y="2009712"/>
            <a:ext cx="517551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Багаторазове використання слова «всі» підкреслює вірність Бога у виконанні Його обіцянок. Його вороги були переможені Богом. Вони могли жити на цій землі, тому що Бог володів нею. Вони могли бути впевнені, що </a:t>
            </a:r>
            <a:r>
              <a:rPr lang="uk-UA" sz="2000" b="1" dirty="0" err="1"/>
              <a:t>завершать</a:t>
            </a:r>
            <a:r>
              <a:rPr lang="uk-UA" sz="2000" b="1" dirty="0"/>
              <a:t> вигнання </a:t>
            </a:r>
            <a:r>
              <a:rPr lang="uk-UA" sz="2000" b="1" dirty="0" err="1"/>
              <a:t>ханаанеян</a:t>
            </a:r>
            <a:r>
              <a:rPr lang="uk-UA" sz="2000" b="1" dirty="0"/>
              <a:t>, які все ще жили на цій землі, тому що Бог дотримався своїх обіцянок досі і продовжуватиме їх виконувати в майбутньому.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59BA1D1-2B58-25CF-FBEF-903E84580D57}"/>
              </a:ext>
            </a:extLst>
          </p:cNvPr>
          <p:cNvSpPr txBox="1"/>
          <p:nvPr/>
        </p:nvSpPr>
        <p:spPr>
          <a:xfrm>
            <a:off x="5581976" y="5526357"/>
            <a:ext cx="66100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Все </a:t>
            </a:r>
            <a:r>
              <a:rPr lang="ru-RU" sz="2000" b="1" dirty="0" err="1"/>
              <a:t>це</a:t>
            </a:r>
            <a:r>
              <a:rPr lang="ru-RU" sz="2000" b="1" dirty="0"/>
              <a:t> служить нам на благо. Бог </a:t>
            </a:r>
            <a:r>
              <a:rPr lang="ru-RU" sz="2000" b="1" dirty="0" err="1"/>
              <a:t>залишається</a:t>
            </a:r>
            <a:r>
              <a:rPr lang="ru-RU" sz="2000" b="1" dirty="0"/>
              <a:t> </a:t>
            </a:r>
            <a:r>
              <a:rPr lang="ru-RU" sz="2000" b="1" dirty="0" err="1"/>
              <a:t>вірним</a:t>
            </a:r>
            <a:r>
              <a:rPr lang="ru-RU" sz="2000" b="1" dirty="0"/>
              <a:t> (</a:t>
            </a:r>
            <a:r>
              <a:rPr lang="ru-RU" sz="2000" b="1" dirty="0" err="1"/>
              <a:t>Повт</a:t>
            </a:r>
            <a:r>
              <a:rPr lang="ru-RU" sz="2000" b="1" dirty="0"/>
              <a:t>. Зак. 7:9; </a:t>
            </a:r>
            <a:r>
              <a:rPr lang="ru-RU" sz="2000" b="1" dirty="0" err="1"/>
              <a:t>Пс</a:t>
            </a:r>
            <a:r>
              <a:rPr lang="ru-RU" sz="2000" b="1" dirty="0"/>
              <a:t>. 117:2; Плач 3:22-23). ​​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обіцяв</a:t>
            </a:r>
            <a:r>
              <a:rPr lang="ru-RU" sz="2000" b="1" dirty="0"/>
              <a:t> спасти нас і </a:t>
            </a:r>
            <a:r>
              <a:rPr lang="ru-RU" sz="2000" b="1" dirty="0" err="1"/>
              <a:t>дати</a:t>
            </a:r>
            <a:r>
              <a:rPr lang="ru-RU" sz="2000" b="1" dirty="0"/>
              <a:t> нам Землю у </a:t>
            </a:r>
            <a:r>
              <a:rPr lang="ru-RU" sz="2000" b="1" dirty="0" err="1"/>
              <a:t>спадок</a:t>
            </a:r>
            <a:r>
              <a:rPr lang="ru-RU" sz="2000" b="1" dirty="0"/>
              <a:t>, і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виконає</a:t>
            </a:r>
            <a:r>
              <a:rPr lang="ru-RU" sz="2000" b="1" dirty="0"/>
              <a:t> </a:t>
            </a:r>
            <a:r>
              <a:rPr lang="ru-RU" sz="2000" b="1" dirty="0" err="1"/>
              <a:t>цю</a:t>
            </a:r>
            <a:r>
              <a:rPr lang="ru-RU" sz="2000" b="1" dirty="0"/>
              <a:t> </a:t>
            </a:r>
            <a:r>
              <a:rPr lang="ru-RU" sz="2000" b="1" dirty="0" err="1"/>
              <a:t>обіцянку</a:t>
            </a:r>
            <a:r>
              <a:rPr lang="ru-RU" sz="2000" b="1" dirty="0"/>
              <a:t> (Фил. 1:6; 1 Пет. 1:5; </a:t>
            </a:r>
            <a:r>
              <a:rPr lang="ru-RU" sz="2000" b="1" dirty="0" err="1"/>
              <a:t>Пс</a:t>
            </a:r>
            <a:r>
              <a:rPr lang="ru-RU" sz="2000" b="1" dirty="0"/>
              <a:t>. 37:29).</a:t>
            </a:r>
            <a:endParaRPr lang="es-ES" sz="2000" b="1" dirty="0"/>
          </a:p>
        </p:txBody>
      </p:sp>
      <p:pic>
        <p:nvPicPr>
          <p:cNvPr id="12" name="Imagen 11" descr="Un grupo de personas en medio de varios árboles&#10;&#10;El contenido generado por IA puede ser incorrecto.">
            <a:extLst>
              <a:ext uri="{FF2B5EF4-FFF2-40B4-BE49-F238E27FC236}">
                <a16:creationId xmlns:a16="http://schemas.microsoft.com/office/drawing/2014/main" id="{ECB243C1-F030-D0E7-B7CB-AC0490FB08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089" y="5179812"/>
            <a:ext cx="5175518" cy="1504768"/>
          </a:xfrm>
          <a:prstGeom prst="rect">
            <a:avLst/>
          </a:prstGeom>
          <a:ln w="38100" cap="sq">
            <a:solidFill>
              <a:srgbClr val="FF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3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0D3213-80EB-CAA2-F9B0-7CB7B8818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130B37-8B02-79D2-C7AE-A9C676BF0501}"/>
              </a:ext>
            </a:extLst>
          </p:cNvPr>
          <p:cNvSpPr txBox="1"/>
          <p:nvPr/>
        </p:nvSpPr>
        <p:spPr>
          <a:xfrm>
            <a:off x="0" y="-3153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ЩО БОГ ЗРОБИВ І ЩО ЗРОБИТЬ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CC794A-128B-FD1F-AAAB-D4C588B0305D}"/>
              </a:ext>
            </a:extLst>
          </p:cNvPr>
          <p:cNvSpPr txBox="1"/>
          <p:nvPr/>
        </p:nvSpPr>
        <p:spPr>
          <a:xfrm>
            <a:off x="0" y="704736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«І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бачили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все,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Господь, Бог ваш,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зробив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усім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цим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народам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заради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вас,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Господь, Бог ваш, Той,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воював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за вас.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І.Нав</a:t>
            </a:r>
            <a:r>
              <a:rPr lang="uk-UA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23:3)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846D96-FE68-AE4C-6A71-1C86F2994B4A}"/>
              </a:ext>
            </a:extLst>
          </p:cNvPr>
          <p:cNvSpPr txBox="1"/>
          <p:nvPr/>
        </p:nvSpPr>
        <p:spPr>
          <a:xfrm>
            <a:off x="145916" y="1647589"/>
            <a:ext cx="3095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своїй промові до старійшин Ісус Навин починає з того, що розповідає їм про те, що Бог уже зробив і що Він ще збирається зробити:</a:t>
            </a:r>
            <a:endParaRPr lang="es-ES" sz="2000" b="1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7A09CBC-F59F-6FB7-7BBB-184644D50600}"/>
              </a:ext>
            </a:extLst>
          </p:cNvPr>
          <p:cNvSpPr/>
          <p:nvPr/>
        </p:nvSpPr>
        <p:spPr>
          <a:xfrm>
            <a:off x="3506472" y="1497395"/>
            <a:ext cx="1825937" cy="1220390"/>
          </a:xfrm>
          <a:prstGeom prst="roundRect">
            <a:avLst>
              <a:gd name="adj" fmla="val 10000"/>
            </a:avLst>
          </a:prstGeom>
          <a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6000" b="-6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25400" prstMaterial="matte">
            <a:bevelT w="152400" h="50800" prst="softRound"/>
            <a:contourClr>
              <a:schemeClr val="accent6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2A4BB6D0-6B06-C3A2-1A49-8A18E9A69F58}"/>
              </a:ext>
            </a:extLst>
          </p:cNvPr>
          <p:cNvSpPr/>
          <p:nvPr/>
        </p:nvSpPr>
        <p:spPr>
          <a:xfrm>
            <a:off x="3603157" y="2481982"/>
            <a:ext cx="2227059" cy="1015662"/>
          </a:xfrm>
          <a:custGeom>
            <a:avLst/>
            <a:gdLst>
              <a:gd name="connsiteX0" fmla="*/ 0 w 2227059"/>
              <a:gd name="connsiteY0" fmla="*/ 122039 h 1220390"/>
              <a:gd name="connsiteX1" fmla="*/ 122039 w 2227059"/>
              <a:gd name="connsiteY1" fmla="*/ 0 h 1220390"/>
              <a:gd name="connsiteX2" fmla="*/ 2105020 w 2227059"/>
              <a:gd name="connsiteY2" fmla="*/ 0 h 1220390"/>
              <a:gd name="connsiteX3" fmla="*/ 2227059 w 2227059"/>
              <a:gd name="connsiteY3" fmla="*/ 122039 h 1220390"/>
              <a:gd name="connsiteX4" fmla="*/ 2227059 w 2227059"/>
              <a:gd name="connsiteY4" fmla="*/ 1098351 h 1220390"/>
              <a:gd name="connsiteX5" fmla="*/ 2105020 w 2227059"/>
              <a:gd name="connsiteY5" fmla="*/ 1220390 h 1220390"/>
              <a:gd name="connsiteX6" fmla="*/ 122039 w 2227059"/>
              <a:gd name="connsiteY6" fmla="*/ 1220390 h 1220390"/>
              <a:gd name="connsiteX7" fmla="*/ 0 w 2227059"/>
              <a:gd name="connsiteY7" fmla="*/ 1098351 h 1220390"/>
              <a:gd name="connsiteX8" fmla="*/ 0 w 2227059"/>
              <a:gd name="connsiteY8" fmla="*/ 122039 h 122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7059" h="1220390">
                <a:moveTo>
                  <a:pt x="0" y="122039"/>
                </a:moveTo>
                <a:cubicBezTo>
                  <a:pt x="0" y="54639"/>
                  <a:pt x="54639" y="0"/>
                  <a:pt x="122039" y="0"/>
                </a:cubicBezTo>
                <a:lnTo>
                  <a:pt x="2105020" y="0"/>
                </a:lnTo>
                <a:cubicBezTo>
                  <a:pt x="2172420" y="0"/>
                  <a:pt x="2227059" y="54639"/>
                  <a:pt x="2227059" y="122039"/>
                </a:cubicBezTo>
                <a:lnTo>
                  <a:pt x="2227059" y="1098351"/>
                </a:lnTo>
                <a:cubicBezTo>
                  <a:pt x="2227059" y="1165751"/>
                  <a:pt x="2172420" y="1220390"/>
                  <a:pt x="2105020" y="1220390"/>
                </a:cubicBezTo>
                <a:lnTo>
                  <a:pt x="122039" y="1220390"/>
                </a:lnTo>
                <a:cubicBezTo>
                  <a:pt x="54639" y="1220390"/>
                  <a:pt x="0" y="1165751"/>
                  <a:pt x="0" y="1098351"/>
                </a:cubicBezTo>
                <a:lnTo>
                  <a:pt x="0" y="122039"/>
                </a:lnTo>
                <a:close/>
              </a:path>
            </a:pathLst>
          </a:custGeom>
          <a:solidFill>
            <a:schemeClr val="accent6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324" tIns="104324" rIns="104324" bIns="10432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 воював проти народів</a:t>
            </a:r>
            <a:b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(Іс.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23:3)</a:t>
            </a:r>
            <a:endParaRPr lang="es-E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69F8A6A2-C920-425D-D1D1-DA4FDE7283BD}"/>
              </a:ext>
            </a:extLst>
          </p:cNvPr>
          <p:cNvSpPr/>
          <p:nvPr/>
        </p:nvSpPr>
        <p:spPr>
          <a:xfrm>
            <a:off x="5754322" y="1888216"/>
            <a:ext cx="421912" cy="438747"/>
          </a:xfrm>
          <a:custGeom>
            <a:avLst/>
            <a:gdLst>
              <a:gd name="connsiteX0" fmla="*/ 0 w 421912"/>
              <a:gd name="connsiteY0" fmla="*/ 87749 h 438747"/>
              <a:gd name="connsiteX1" fmla="*/ 210956 w 421912"/>
              <a:gd name="connsiteY1" fmla="*/ 87749 h 438747"/>
              <a:gd name="connsiteX2" fmla="*/ 210956 w 421912"/>
              <a:gd name="connsiteY2" fmla="*/ 0 h 438747"/>
              <a:gd name="connsiteX3" fmla="*/ 421912 w 421912"/>
              <a:gd name="connsiteY3" fmla="*/ 219374 h 438747"/>
              <a:gd name="connsiteX4" fmla="*/ 210956 w 421912"/>
              <a:gd name="connsiteY4" fmla="*/ 438747 h 438747"/>
              <a:gd name="connsiteX5" fmla="*/ 210956 w 421912"/>
              <a:gd name="connsiteY5" fmla="*/ 350998 h 438747"/>
              <a:gd name="connsiteX6" fmla="*/ 0 w 421912"/>
              <a:gd name="connsiteY6" fmla="*/ 350998 h 438747"/>
              <a:gd name="connsiteX7" fmla="*/ 0 w 421912"/>
              <a:gd name="connsiteY7" fmla="*/ 87749 h 43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912" h="438747">
                <a:moveTo>
                  <a:pt x="0" y="87749"/>
                </a:moveTo>
                <a:lnTo>
                  <a:pt x="210956" y="87749"/>
                </a:lnTo>
                <a:lnTo>
                  <a:pt x="210956" y="0"/>
                </a:lnTo>
                <a:lnTo>
                  <a:pt x="421912" y="219374"/>
                </a:lnTo>
                <a:lnTo>
                  <a:pt x="210956" y="438747"/>
                </a:lnTo>
                <a:lnTo>
                  <a:pt x="210956" y="350998"/>
                </a:lnTo>
                <a:lnTo>
                  <a:pt x="0" y="350998"/>
                </a:lnTo>
                <a:lnTo>
                  <a:pt x="0" y="87749"/>
                </a:lnTo>
                <a:close/>
              </a:path>
            </a:pathLst>
          </a:custGeom>
          <a:solidFill>
            <a:schemeClr val="accent6"/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88900" h="6350" prst="artDeco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7749" rIns="126574" bIns="8774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EBC1F79-A66F-BA83-2E60-E1C1824B847B}"/>
              </a:ext>
            </a:extLst>
          </p:cNvPr>
          <p:cNvSpPr/>
          <p:nvPr/>
        </p:nvSpPr>
        <p:spPr>
          <a:xfrm>
            <a:off x="6537874" y="1497395"/>
            <a:ext cx="1825937" cy="1220390"/>
          </a:xfrm>
          <a:prstGeom prst="roundRect">
            <a:avLst>
              <a:gd name="adj" fmla="val 10000"/>
            </a:avLst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789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25400" prstMaterial="matte">
            <a:bevelT w="152400" h="50800" prst="softRound"/>
            <a:contourClr>
              <a:schemeClr val="accent1">
                <a:lumMod val="75000"/>
              </a:schemeClr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-6150115"/>
              <a:satOff val="-27578"/>
              <a:lumOff val="232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E6F515DC-C6C0-9C7D-F33F-DC947BBED5CD}"/>
              </a:ext>
            </a:extLst>
          </p:cNvPr>
          <p:cNvSpPr/>
          <p:nvPr/>
        </p:nvSpPr>
        <p:spPr>
          <a:xfrm>
            <a:off x="6634558" y="2481982"/>
            <a:ext cx="2227059" cy="1015662"/>
          </a:xfrm>
          <a:custGeom>
            <a:avLst/>
            <a:gdLst>
              <a:gd name="connsiteX0" fmla="*/ 0 w 2227059"/>
              <a:gd name="connsiteY0" fmla="*/ 122039 h 1220390"/>
              <a:gd name="connsiteX1" fmla="*/ 122039 w 2227059"/>
              <a:gd name="connsiteY1" fmla="*/ 0 h 1220390"/>
              <a:gd name="connsiteX2" fmla="*/ 2105020 w 2227059"/>
              <a:gd name="connsiteY2" fmla="*/ 0 h 1220390"/>
              <a:gd name="connsiteX3" fmla="*/ 2227059 w 2227059"/>
              <a:gd name="connsiteY3" fmla="*/ 122039 h 1220390"/>
              <a:gd name="connsiteX4" fmla="*/ 2227059 w 2227059"/>
              <a:gd name="connsiteY4" fmla="*/ 1098351 h 1220390"/>
              <a:gd name="connsiteX5" fmla="*/ 2105020 w 2227059"/>
              <a:gd name="connsiteY5" fmla="*/ 1220390 h 1220390"/>
              <a:gd name="connsiteX6" fmla="*/ 122039 w 2227059"/>
              <a:gd name="connsiteY6" fmla="*/ 1220390 h 1220390"/>
              <a:gd name="connsiteX7" fmla="*/ 0 w 2227059"/>
              <a:gd name="connsiteY7" fmla="*/ 1098351 h 1220390"/>
              <a:gd name="connsiteX8" fmla="*/ 0 w 2227059"/>
              <a:gd name="connsiteY8" fmla="*/ 122039 h 122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7059" h="1220390">
                <a:moveTo>
                  <a:pt x="0" y="122039"/>
                </a:moveTo>
                <a:cubicBezTo>
                  <a:pt x="0" y="54639"/>
                  <a:pt x="54639" y="0"/>
                  <a:pt x="122039" y="0"/>
                </a:cubicBezTo>
                <a:lnTo>
                  <a:pt x="2105020" y="0"/>
                </a:lnTo>
                <a:cubicBezTo>
                  <a:pt x="2172420" y="0"/>
                  <a:pt x="2227059" y="54639"/>
                  <a:pt x="2227059" y="122039"/>
                </a:cubicBezTo>
                <a:lnTo>
                  <a:pt x="2227059" y="1098351"/>
                </a:lnTo>
                <a:cubicBezTo>
                  <a:pt x="2227059" y="1165751"/>
                  <a:pt x="2172420" y="1220390"/>
                  <a:pt x="2105020" y="1220390"/>
                </a:cubicBezTo>
                <a:lnTo>
                  <a:pt x="122039" y="1220390"/>
                </a:lnTo>
                <a:cubicBezTo>
                  <a:pt x="54639" y="1220390"/>
                  <a:pt x="0" y="1165751"/>
                  <a:pt x="0" y="1098351"/>
                </a:cubicBezTo>
                <a:lnTo>
                  <a:pt x="0" y="12203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5999998"/>
              <a:satOff val="0"/>
              <a:lumOff val="-15000"/>
              <a:alphaOff val="0"/>
            </a:schemeClr>
          </a:fillRef>
          <a:effectRef idx="2">
            <a:schemeClr val="accent3">
              <a:hueOff val="-5999998"/>
              <a:satOff val="0"/>
              <a:lumOff val="-1500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324" tIns="104324" rIns="104324" bIns="10432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 розділив землю між племенами</a:t>
            </a:r>
            <a:b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(Ісус Навин 23:4)</a:t>
            </a:r>
            <a:endParaRPr lang="es-E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280289D4-B437-281D-CB36-D2ED148344FB}"/>
              </a:ext>
            </a:extLst>
          </p:cNvPr>
          <p:cNvSpPr/>
          <p:nvPr/>
        </p:nvSpPr>
        <p:spPr>
          <a:xfrm>
            <a:off x="8785724" y="1888216"/>
            <a:ext cx="421912" cy="438747"/>
          </a:xfrm>
          <a:custGeom>
            <a:avLst/>
            <a:gdLst>
              <a:gd name="connsiteX0" fmla="*/ 0 w 421912"/>
              <a:gd name="connsiteY0" fmla="*/ 87749 h 438747"/>
              <a:gd name="connsiteX1" fmla="*/ 210956 w 421912"/>
              <a:gd name="connsiteY1" fmla="*/ 87749 h 438747"/>
              <a:gd name="connsiteX2" fmla="*/ 210956 w 421912"/>
              <a:gd name="connsiteY2" fmla="*/ 0 h 438747"/>
              <a:gd name="connsiteX3" fmla="*/ 421912 w 421912"/>
              <a:gd name="connsiteY3" fmla="*/ 219374 h 438747"/>
              <a:gd name="connsiteX4" fmla="*/ 210956 w 421912"/>
              <a:gd name="connsiteY4" fmla="*/ 438747 h 438747"/>
              <a:gd name="connsiteX5" fmla="*/ 210956 w 421912"/>
              <a:gd name="connsiteY5" fmla="*/ 350998 h 438747"/>
              <a:gd name="connsiteX6" fmla="*/ 0 w 421912"/>
              <a:gd name="connsiteY6" fmla="*/ 350998 h 438747"/>
              <a:gd name="connsiteX7" fmla="*/ 0 w 421912"/>
              <a:gd name="connsiteY7" fmla="*/ 87749 h 43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912" h="438747">
                <a:moveTo>
                  <a:pt x="0" y="87749"/>
                </a:moveTo>
                <a:lnTo>
                  <a:pt x="210956" y="87749"/>
                </a:lnTo>
                <a:lnTo>
                  <a:pt x="210956" y="0"/>
                </a:lnTo>
                <a:lnTo>
                  <a:pt x="421912" y="219374"/>
                </a:lnTo>
                <a:lnTo>
                  <a:pt x="210956" y="438747"/>
                </a:lnTo>
                <a:lnTo>
                  <a:pt x="210956" y="350998"/>
                </a:lnTo>
                <a:lnTo>
                  <a:pt x="0" y="350998"/>
                </a:lnTo>
                <a:lnTo>
                  <a:pt x="0" y="8774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88900" h="6350" prst="artDeco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1999996"/>
              <a:satOff val="0"/>
              <a:lumOff val="-30000"/>
              <a:alphaOff val="0"/>
            </a:schemeClr>
          </a:fillRef>
          <a:effectRef idx="2">
            <a:schemeClr val="accent3">
              <a:hueOff val="-11999996"/>
              <a:satOff val="0"/>
              <a:lumOff val="-3000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7749" rIns="126574" bIns="8774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B6031A6-7D32-AE0D-48ED-972CD83669D6}"/>
              </a:ext>
            </a:extLst>
          </p:cNvPr>
          <p:cNvSpPr/>
          <p:nvPr/>
        </p:nvSpPr>
        <p:spPr>
          <a:xfrm>
            <a:off x="9569275" y="1497395"/>
            <a:ext cx="1825937" cy="1220390"/>
          </a:xfrm>
          <a:prstGeom prst="roundRect">
            <a:avLst>
              <a:gd name="adj" fmla="val 10000"/>
            </a:avLst>
          </a:prstGeom>
          <a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25400" prstMaterial="matte">
            <a:bevelT w="152400" h="50800" prst="softRound"/>
            <a:contourClr>
              <a:schemeClr val="accent4">
                <a:lumMod val="75000"/>
              </a:schemeClr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-12300231"/>
              <a:satOff val="-55156"/>
              <a:lumOff val="465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3B321278-62A8-2545-C34C-4625EBEA2C46}"/>
              </a:ext>
            </a:extLst>
          </p:cNvPr>
          <p:cNvSpPr/>
          <p:nvPr/>
        </p:nvSpPr>
        <p:spPr>
          <a:xfrm>
            <a:off x="9665960" y="2481982"/>
            <a:ext cx="2227059" cy="1015662"/>
          </a:xfrm>
          <a:custGeom>
            <a:avLst/>
            <a:gdLst>
              <a:gd name="connsiteX0" fmla="*/ 0 w 2227059"/>
              <a:gd name="connsiteY0" fmla="*/ 122039 h 1220390"/>
              <a:gd name="connsiteX1" fmla="*/ 122039 w 2227059"/>
              <a:gd name="connsiteY1" fmla="*/ 0 h 1220390"/>
              <a:gd name="connsiteX2" fmla="*/ 2105020 w 2227059"/>
              <a:gd name="connsiteY2" fmla="*/ 0 h 1220390"/>
              <a:gd name="connsiteX3" fmla="*/ 2227059 w 2227059"/>
              <a:gd name="connsiteY3" fmla="*/ 122039 h 1220390"/>
              <a:gd name="connsiteX4" fmla="*/ 2227059 w 2227059"/>
              <a:gd name="connsiteY4" fmla="*/ 1098351 h 1220390"/>
              <a:gd name="connsiteX5" fmla="*/ 2105020 w 2227059"/>
              <a:gd name="connsiteY5" fmla="*/ 1220390 h 1220390"/>
              <a:gd name="connsiteX6" fmla="*/ 122039 w 2227059"/>
              <a:gd name="connsiteY6" fmla="*/ 1220390 h 1220390"/>
              <a:gd name="connsiteX7" fmla="*/ 0 w 2227059"/>
              <a:gd name="connsiteY7" fmla="*/ 1098351 h 1220390"/>
              <a:gd name="connsiteX8" fmla="*/ 0 w 2227059"/>
              <a:gd name="connsiteY8" fmla="*/ 122039 h 122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7059" h="1220390">
                <a:moveTo>
                  <a:pt x="0" y="122039"/>
                </a:moveTo>
                <a:cubicBezTo>
                  <a:pt x="0" y="54639"/>
                  <a:pt x="54639" y="0"/>
                  <a:pt x="122039" y="0"/>
                </a:cubicBezTo>
                <a:lnTo>
                  <a:pt x="2105020" y="0"/>
                </a:lnTo>
                <a:cubicBezTo>
                  <a:pt x="2172420" y="0"/>
                  <a:pt x="2227059" y="54639"/>
                  <a:pt x="2227059" y="122039"/>
                </a:cubicBezTo>
                <a:lnTo>
                  <a:pt x="2227059" y="1098351"/>
                </a:lnTo>
                <a:cubicBezTo>
                  <a:pt x="2227059" y="1165751"/>
                  <a:pt x="2172420" y="1220390"/>
                  <a:pt x="2105020" y="1220390"/>
                </a:cubicBezTo>
                <a:lnTo>
                  <a:pt x="122039" y="1220390"/>
                </a:lnTo>
                <a:cubicBezTo>
                  <a:pt x="54639" y="1220390"/>
                  <a:pt x="0" y="1165751"/>
                  <a:pt x="0" y="1098351"/>
                </a:cubicBezTo>
                <a:lnTo>
                  <a:pt x="0" y="12203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11999996"/>
              <a:satOff val="0"/>
              <a:lumOff val="-30000"/>
              <a:alphaOff val="0"/>
            </a:schemeClr>
          </a:fillRef>
          <a:effectRef idx="2">
            <a:schemeClr val="accent3">
              <a:hueOff val="-11999996"/>
              <a:satOff val="0"/>
              <a:lumOff val="-3000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324" tIns="104324" rIns="104324" bIns="10432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 вижене народи, що залишилися</a:t>
            </a:r>
            <a:b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(Іс.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23:5)</a:t>
            </a:r>
            <a:endParaRPr lang="es-E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F9ED16B-1F3C-B54C-8152-A82EB2D68D4C}"/>
              </a:ext>
            </a:extLst>
          </p:cNvPr>
          <p:cNvSpPr txBox="1"/>
          <p:nvPr/>
        </p:nvSpPr>
        <p:spPr>
          <a:xfrm>
            <a:off x="6096000" y="3534013"/>
            <a:ext cx="583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Усе </a:t>
            </a:r>
            <a:r>
              <a:rPr lang="ru-RU" sz="2000" b="1" dirty="0" err="1"/>
              <a:t>це</a:t>
            </a:r>
            <a:r>
              <a:rPr lang="ru-RU" sz="2000" b="1" dirty="0"/>
              <a:t> (те,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вже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зроблено</a:t>
            </a:r>
            <a:r>
              <a:rPr lang="ru-RU" sz="2000" b="1" dirty="0"/>
              <a:t>, і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мало бути </a:t>
            </a:r>
            <a:r>
              <a:rPr lang="ru-RU" sz="2000" b="1" dirty="0" err="1"/>
              <a:t>зроблено</a:t>
            </a:r>
            <a:r>
              <a:rPr lang="ru-RU" sz="2000" b="1" dirty="0"/>
              <a:t>) </a:t>
            </a:r>
            <a:r>
              <a:rPr lang="ru-RU" sz="2000" b="1" dirty="0" err="1"/>
              <a:t>підлягало</a:t>
            </a:r>
            <a:r>
              <a:rPr lang="ru-RU" sz="2000" b="1" dirty="0"/>
              <a:t> </a:t>
            </a:r>
            <a:r>
              <a:rPr lang="ru-RU" sz="2000" b="1" dirty="0" err="1"/>
              <a:t>одній</a:t>
            </a:r>
            <a:r>
              <a:rPr lang="ru-RU" sz="2000" b="1" dirty="0"/>
              <a:t> </a:t>
            </a:r>
            <a:r>
              <a:rPr lang="ru-RU" sz="2000" b="1" dirty="0" err="1"/>
              <a:t>умові</a:t>
            </a:r>
            <a:r>
              <a:rPr lang="ru-RU" sz="2000" b="1" dirty="0"/>
              <a:t> з боку </a:t>
            </a:r>
            <a:r>
              <a:rPr lang="ru-RU" sz="2000" b="1" dirty="0" err="1"/>
              <a:t>Ізраїлю</a:t>
            </a:r>
            <a:r>
              <a:rPr lang="ru-RU" sz="2000" b="1" dirty="0"/>
              <a:t>: послуху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23:6).</a:t>
            </a:r>
            <a:endParaRPr lang="es-ES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3A9E87D-E475-B43C-87D4-6DE3E196A4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915" y="3575328"/>
            <a:ext cx="2431915" cy="3200399"/>
          </a:xfrm>
          <a:prstGeom prst="rect">
            <a:avLst/>
          </a:prstGeom>
          <a:ln w="38100" cap="sq">
            <a:solidFill>
              <a:srgbClr val="80582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3805E7-ACF3-C453-82D7-6FBAEC4B7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8223" y="3575328"/>
            <a:ext cx="3200399" cy="3200399"/>
          </a:xfrm>
          <a:prstGeom prst="roundRect">
            <a:avLst>
              <a:gd name="adj" fmla="val 550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D7C1793-564E-EF0F-F470-FD2AB84D8F22}"/>
              </a:ext>
            </a:extLst>
          </p:cNvPr>
          <p:cNvSpPr txBox="1"/>
          <p:nvPr/>
        </p:nvSpPr>
        <p:spPr>
          <a:xfrm>
            <a:off x="6096000" y="564543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Нам </a:t>
            </a:r>
            <a:r>
              <a:rPr lang="ru-RU" sz="2000" b="1" dirty="0" err="1"/>
              <a:t>належить</a:t>
            </a:r>
            <a:r>
              <a:rPr lang="ru-RU" sz="2000" b="1" dirty="0"/>
              <a:t> </a:t>
            </a:r>
            <a:r>
              <a:rPr lang="ru-RU" sz="2000" b="1" dirty="0" err="1"/>
              <a:t>продовжувати</a:t>
            </a:r>
            <a:r>
              <a:rPr lang="ru-RU" sz="2000" b="1" dirty="0"/>
              <a:t> </a:t>
            </a:r>
            <a:r>
              <a:rPr lang="ru-RU" sz="2000" b="1" dirty="0" err="1"/>
              <a:t>боротьбу</a:t>
            </a:r>
            <a:r>
              <a:rPr lang="ru-RU" sz="2000" b="1" dirty="0"/>
              <a:t> і </a:t>
            </a:r>
            <a:r>
              <a:rPr lang="ru-RU" sz="2000" b="1" dirty="0" err="1"/>
              <a:t>покладатися</a:t>
            </a:r>
            <a:r>
              <a:rPr lang="ru-RU" sz="2000" b="1" dirty="0"/>
              <a:t> на Святого Духа,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жити</a:t>
            </a:r>
            <a:r>
              <a:rPr lang="ru-RU" sz="2000" b="1" dirty="0"/>
              <a:t> </a:t>
            </a:r>
            <a:r>
              <a:rPr lang="ru-RU" sz="2000" b="1" dirty="0" err="1"/>
              <a:t>переможним</a:t>
            </a:r>
            <a:r>
              <a:rPr lang="ru-RU" sz="2000" b="1" dirty="0"/>
              <a:t> </a:t>
            </a:r>
            <a:r>
              <a:rPr lang="ru-RU" sz="2000" b="1" dirty="0" err="1"/>
              <a:t>життям</a:t>
            </a:r>
            <a:r>
              <a:rPr lang="ru-RU" sz="2000" b="1" dirty="0"/>
              <a:t> (2 Кор. 10:3-5; </a:t>
            </a:r>
            <a:r>
              <a:rPr lang="ru-RU" sz="2000" b="1" dirty="0" err="1"/>
              <a:t>Еф</a:t>
            </a:r>
            <a:r>
              <a:rPr lang="ru-RU" sz="2000" b="1" dirty="0"/>
              <a:t>. 6:11-18).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0F7B93B-23B9-F12A-3AA9-8F678E8B3FE1}"/>
              </a:ext>
            </a:extLst>
          </p:cNvPr>
          <p:cNvSpPr txBox="1"/>
          <p:nvPr/>
        </p:nvSpPr>
        <p:spPr>
          <a:xfrm>
            <a:off x="6096000" y="4522026"/>
            <a:ext cx="6107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Історія</a:t>
            </a:r>
            <a:r>
              <a:rPr lang="ru-RU" sz="2000" b="1" dirty="0"/>
              <a:t> </a:t>
            </a:r>
            <a:r>
              <a:rPr lang="ru-RU" sz="2000" b="1" dirty="0" err="1"/>
              <a:t>Ізраїлю</a:t>
            </a:r>
            <a:r>
              <a:rPr lang="ru-RU" sz="2000" b="1" dirty="0"/>
              <a:t> є уроком для нас </a:t>
            </a:r>
            <a:r>
              <a:rPr lang="ru-RU" sz="2000" b="1" dirty="0" err="1"/>
              <a:t>сьогодні</a:t>
            </a:r>
            <a:r>
              <a:rPr lang="ru-RU" sz="2000" b="1" dirty="0"/>
              <a:t>. Бог уже </a:t>
            </a:r>
            <a:r>
              <a:rPr lang="ru-RU" sz="2000" b="1" dirty="0" err="1"/>
              <a:t>переміг</a:t>
            </a:r>
            <a:r>
              <a:rPr lang="ru-RU" sz="2000" b="1" dirty="0"/>
              <a:t> </a:t>
            </a:r>
            <a:r>
              <a:rPr lang="ru-RU" sz="2000" b="1" dirty="0" err="1"/>
              <a:t>гріх</a:t>
            </a:r>
            <a:r>
              <a:rPr lang="ru-RU" sz="2000" b="1" dirty="0"/>
              <a:t> і дав нам </a:t>
            </a:r>
            <a:r>
              <a:rPr lang="ru-RU" sz="2000" b="1" dirty="0" err="1"/>
              <a:t>гарантію</a:t>
            </a:r>
            <a:r>
              <a:rPr lang="ru-RU" sz="2000" b="1" dirty="0"/>
              <a:t> </a:t>
            </a:r>
            <a:r>
              <a:rPr lang="ru-RU" sz="2000" b="1" dirty="0" err="1"/>
              <a:t>спасіння</a:t>
            </a:r>
            <a:r>
              <a:rPr lang="ru-RU" sz="2000" b="1" dirty="0"/>
              <a:t> через жертву </a:t>
            </a:r>
            <a:r>
              <a:rPr lang="ru-RU" sz="2000" b="1" dirty="0" err="1"/>
              <a:t>Ісуса</a:t>
            </a:r>
            <a:r>
              <a:rPr lang="ru-RU" sz="2000" b="1" dirty="0"/>
              <a:t> (Кол. 2:15).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6995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7" grpId="0"/>
      <p:bldP spid="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B231021-8DDC-739E-9F35-14E0487705FA}"/>
              </a:ext>
            </a:extLst>
          </p:cNvPr>
          <p:cNvSpPr txBox="1"/>
          <p:nvPr/>
        </p:nvSpPr>
        <p:spPr>
          <a:xfrm>
            <a:off x="2438291" y="0"/>
            <a:ext cx="7217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НАГОРОДА ЗА ВІРНІСТЬ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E9F49BA-AA94-566F-B478-A9A3044D40E7}"/>
              </a:ext>
            </a:extLst>
          </p:cNvPr>
          <p:cNvSpPr txBox="1"/>
          <p:nvPr/>
        </p:nvSpPr>
        <p:spPr>
          <a:xfrm>
            <a:off x="2419982" y="662285"/>
            <a:ext cx="7217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«Один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вас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пожене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тисячу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Господь, Бог ваш, Той,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воює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вас, як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обіцяв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вам».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І.Нав</a:t>
            </a:r>
            <a:r>
              <a:rPr lang="uk-UA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23:10)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117FBC-401C-48DF-4AFA-464794D5299A}"/>
              </a:ext>
            </a:extLst>
          </p:cNvPr>
          <p:cNvSpPr txBox="1"/>
          <p:nvPr/>
        </p:nvSpPr>
        <p:spPr>
          <a:xfrm>
            <a:off x="2535807" y="1364461"/>
            <a:ext cx="712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Нагородою</a:t>
            </a:r>
            <a:r>
              <a:rPr lang="ru-RU" sz="2000" b="1" dirty="0"/>
              <a:t> за </a:t>
            </a:r>
            <a:r>
              <a:rPr lang="ru-RU" sz="2000" b="1" dirty="0" err="1"/>
              <a:t>вірність</a:t>
            </a:r>
            <a:r>
              <a:rPr lang="ru-RU" sz="2000" b="1" dirty="0"/>
              <a:t> </a:t>
            </a:r>
            <a:r>
              <a:rPr lang="ru-RU" sz="2000" b="1" dirty="0" err="1"/>
              <a:t>Ізраїлю</a:t>
            </a:r>
            <a:r>
              <a:rPr lang="ru-RU" sz="2000" b="1" dirty="0"/>
              <a:t> буде </a:t>
            </a:r>
            <a:r>
              <a:rPr lang="ru-RU" sz="2000" b="1" dirty="0" err="1"/>
              <a:t>повна</a:t>
            </a:r>
            <a:r>
              <a:rPr lang="ru-RU" sz="2000" b="1" dirty="0"/>
              <a:t> та абсолютна </a:t>
            </a:r>
            <a:r>
              <a:rPr lang="ru-RU" sz="2000" b="1" dirty="0" err="1"/>
              <a:t>перемога</a:t>
            </a:r>
            <a:r>
              <a:rPr lang="ru-RU" sz="2000" b="1" dirty="0"/>
              <a:t> над </a:t>
            </a:r>
            <a:r>
              <a:rPr lang="ru-RU" sz="2000" b="1" dirty="0" err="1"/>
              <a:t>усіма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ворогами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23:6, 10).</a:t>
            </a:r>
            <a:endParaRPr lang="es-ES" sz="2000" b="1" dirty="0"/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579B0EE-6D4F-B1C3-1CEA-819D0D5E3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786388"/>
              </p:ext>
            </p:extLst>
          </p:nvPr>
        </p:nvGraphicFramePr>
        <p:xfrm>
          <a:off x="2505498" y="2802943"/>
          <a:ext cx="5582463" cy="2237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C263135-8936-AB4A-C0F8-E8B279AA3968}"/>
              </a:ext>
            </a:extLst>
          </p:cNvPr>
          <p:cNvSpPr txBox="1"/>
          <p:nvPr/>
        </p:nvSpPr>
        <p:spPr>
          <a:xfrm>
            <a:off x="0" y="6164783"/>
            <a:ext cx="863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Тому нам, </a:t>
            </a:r>
            <a:r>
              <a:rPr lang="ru-RU" sz="2000" b="1" dirty="0" err="1"/>
              <a:t>християнам</a:t>
            </a:r>
            <a:r>
              <a:rPr lang="ru-RU" sz="2000" b="1" dirty="0"/>
              <a:t>, </a:t>
            </a:r>
            <a:r>
              <a:rPr lang="ru-RU" sz="2000" b="1" dirty="0" err="1"/>
              <a:t>рекомендується</a:t>
            </a:r>
            <a:r>
              <a:rPr lang="ru-RU" sz="2000" b="1" dirty="0"/>
              <a:t> </a:t>
            </a:r>
            <a:r>
              <a:rPr lang="ru-RU" sz="2000" b="1" dirty="0" err="1"/>
              <a:t>дотримуватися</a:t>
            </a:r>
            <a:r>
              <a:rPr lang="ru-RU" sz="2000" b="1" dirty="0"/>
              <a:t> тих самих </a:t>
            </a:r>
            <a:r>
              <a:rPr lang="ru-RU" sz="2000" b="1" dirty="0" err="1"/>
              <a:t>рекомендацій</a:t>
            </a:r>
            <a:r>
              <a:rPr lang="ru-RU" sz="2000" b="1" dirty="0"/>
              <a:t> і не </a:t>
            </a:r>
            <a:r>
              <a:rPr lang="ru-RU" sz="2000" b="1" dirty="0" err="1"/>
              <a:t>одружуватися</a:t>
            </a:r>
            <a:r>
              <a:rPr lang="ru-RU" sz="2000" b="1" dirty="0"/>
              <a:t> з </a:t>
            </a:r>
            <a:r>
              <a:rPr lang="ru-RU" sz="2000" b="1" dirty="0" err="1"/>
              <a:t>невіруючими</a:t>
            </a:r>
            <a:r>
              <a:rPr lang="ru-RU" sz="2000" b="1" dirty="0"/>
              <a:t> (2 Кор. 6:14-16).</a:t>
            </a:r>
            <a:endParaRPr lang="es-ES" sz="2000" b="1" dirty="0"/>
          </a:p>
        </p:txBody>
      </p:sp>
      <p:pic>
        <p:nvPicPr>
          <p:cNvPr id="8" name="Imagen 7" descr="Imagen que contiene persona, tabla, mujer, hombre&#10;&#10;El contenido generado por IA puede ser incorrecto.">
            <a:extLst>
              <a:ext uri="{FF2B5EF4-FFF2-40B4-BE49-F238E27FC236}">
                <a16:creationId xmlns:a16="http://schemas.microsoft.com/office/drawing/2014/main" id="{4CA1221C-BBF5-6D01-19AC-330F2A6CC3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474" y="187446"/>
            <a:ext cx="2310384" cy="2743200"/>
          </a:xfrm>
          <a:prstGeom prst="rect">
            <a:avLst/>
          </a:prstGeom>
          <a:ln w="88900" cap="sq" cmpd="thickThin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495F626A-65EC-3FE5-09F2-7DBE45F13783}"/>
              </a:ext>
            </a:extLst>
          </p:cNvPr>
          <p:cNvGrpSpPr/>
          <p:nvPr/>
        </p:nvGrpSpPr>
        <p:grpSpPr>
          <a:xfrm>
            <a:off x="8206539" y="3156473"/>
            <a:ext cx="3888828" cy="3602023"/>
            <a:chOff x="8131722" y="3288310"/>
            <a:chExt cx="3888828" cy="36020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" name="Imagen 9" descr="Imagen que contiene persona, ropa, parado, mujer&#10;&#10;El contenido generado por IA puede ser incorrecto.">
              <a:extLst>
                <a:ext uri="{FF2B5EF4-FFF2-40B4-BE49-F238E27FC236}">
                  <a16:creationId xmlns:a16="http://schemas.microsoft.com/office/drawing/2014/main" id="{F453269C-7BD4-F17C-72DF-4F661037C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1722" y="3288310"/>
              <a:ext cx="3888828" cy="2916621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0F20389-FE6B-7827-5395-FFD7624AD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24" y="5363689"/>
              <a:ext cx="3118782" cy="1526644"/>
            </a:xfrm>
            <a:prstGeom prst="rect">
              <a:avLst/>
            </a:prstGeom>
          </p:spPr>
        </p:pic>
      </p:grpSp>
      <p:pic>
        <p:nvPicPr>
          <p:cNvPr id="17" name="Imagen 16" descr="Imagen que contiene exterior, pasto, mujer, hombre&#10;&#10;El contenido generado por IA puede ser incorrecto.">
            <a:extLst>
              <a:ext uri="{FF2B5EF4-FFF2-40B4-BE49-F238E27FC236}">
                <a16:creationId xmlns:a16="http://schemas.microsoft.com/office/drawing/2014/main" id="{908B34CE-B4D6-EF59-5632-03370BDD18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811" y="83904"/>
            <a:ext cx="2310384" cy="4959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A8340F7-4E63-CF13-BFFD-54C1EDAC1E89}"/>
              </a:ext>
            </a:extLst>
          </p:cNvPr>
          <p:cNvSpPr txBox="1"/>
          <p:nvPr/>
        </p:nvSpPr>
        <p:spPr>
          <a:xfrm>
            <a:off x="-1" y="5002092"/>
            <a:ext cx="81537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Вони </a:t>
            </a:r>
            <a:r>
              <a:rPr lang="ru-RU" sz="2000" b="1" dirty="0" err="1"/>
              <a:t>мали</a:t>
            </a:r>
            <a:r>
              <a:rPr lang="ru-RU" sz="2000" b="1" dirty="0"/>
              <a:t> </a:t>
            </a:r>
            <a:r>
              <a:rPr lang="ru-RU" sz="2000" b="1" dirty="0" err="1"/>
              <a:t>зберігати</a:t>
            </a:r>
            <a:r>
              <a:rPr lang="ru-RU" sz="2000" b="1" dirty="0"/>
              <a:t> </a:t>
            </a:r>
            <a:r>
              <a:rPr lang="ru-RU" sz="2000" b="1" dirty="0" err="1"/>
              <a:t>духовну</a:t>
            </a:r>
            <a:r>
              <a:rPr lang="ru-RU" sz="2000" b="1" dirty="0"/>
              <a:t> чистоту. </a:t>
            </a:r>
            <a:r>
              <a:rPr lang="ru-RU" sz="2000" b="1" dirty="0" err="1"/>
              <a:t>Якщо</a:t>
            </a:r>
            <a:r>
              <a:rPr lang="ru-RU" sz="2000" b="1" dirty="0"/>
              <a:t> вони </a:t>
            </a:r>
            <a:r>
              <a:rPr lang="ru-RU" sz="2000" b="1" dirty="0" err="1"/>
              <a:t>одружувалися</a:t>
            </a:r>
            <a:r>
              <a:rPr lang="ru-RU" sz="2000" b="1" dirty="0"/>
              <a:t> з </a:t>
            </a:r>
            <a:r>
              <a:rPr lang="ru-RU" sz="2000" b="1" dirty="0" err="1"/>
              <a:t>місцевими</a:t>
            </a:r>
            <a:r>
              <a:rPr lang="ru-RU" sz="2000" b="1" dirty="0"/>
              <a:t> жителями, то починали </a:t>
            </a:r>
            <a:r>
              <a:rPr lang="ru-RU" sz="2000" b="1" dirty="0" err="1"/>
              <a:t>говорити</a:t>
            </a:r>
            <a:r>
              <a:rPr lang="ru-RU" sz="2000" b="1" dirty="0"/>
              <a:t> про </a:t>
            </a:r>
            <a:r>
              <a:rPr lang="ru-RU" sz="2000" b="1" dirty="0" err="1"/>
              <a:t>їхніх</a:t>
            </a:r>
            <a:r>
              <a:rPr lang="ru-RU" sz="2000" b="1" dirty="0"/>
              <a:t> </a:t>
            </a:r>
            <a:r>
              <a:rPr lang="ru-RU" sz="2000" b="1" dirty="0" err="1"/>
              <a:t>богів</a:t>
            </a:r>
            <a:r>
              <a:rPr lang="ru-RU" sz="2000" b="1" dirty="0"/>
              <a:t> і </a:t>
            </a:r>
            <a:r>
              <a:rPr lang="ru-RU" sz="2000" b="1" dirty="0" err="1"/>
              <a:t>зрештою</a:t>
            </a:r>
            <a:r>
              <a:rPr lang="ru-RU" sz="2000" b="1" dirty="0"/>
              <a:t> </a:t>
            </a:r>
            <a:r>
              <a:rPr lang="ru-RU" sz="2000" b="1" dirty="0" err="1"/>
              <a:t>поклонялися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. Так </a:t>
            </a:r>
            <a:r>
              <a:rPr lang="ru-RU" sz="2000" b="1" dirty="0" err="1"/>
              <a:t>почалося</a:t>
            </a:r>
            <a:r>
              <a:rPr lang="ru-RU" sz="2000" b="1" dirty="0"/>
              <a:t> </a:t>
            </a:r>
            <a:r>
              <a:rPr lang="ru-RU" sz="2000" b="1" dirty="0" err="1"/>
              <a:t>відступництво</a:t>
            </a:r>
            <a:r>
              <a:rPr lang="ru-RU" sz="2000" b="1" dirty="0"/>
              <a:t> Соломона (1 </a:t>
            </a:r>
            <a:r>
              <a:rPr lang="ru-RU" sz="2000" b="1" dirty="0" err="1"/>
              <a:t>Царів</a:t>
            </a:r>
            <a:r>
              <a:rPr lang="ru-RU" sz="2000" b="1" dirty="0"/>
              <a:t> 11:4).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542E81-8128-4018-EAF7-8BEF33172B9B}"/>
              </a:ext>
            </a:extLst>
          </p:cNvPr>
          <p:cNvSpPr txBox="1"/>
          <p:nvPr/>
        </p:nvSpPr>
        <p:spPr>
          <a:xfrm>
            <a:off x="2535807" y="2058250"/>
            <a:ext cx="71020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контексті</a:t>
            </a:r>
            <a:r>
              <a:rPr lang="ru-RU" sz="2000" b="1" dirty="0"/>
              <a:t> </a:t>
            </a:r>
            <a:r>
              <a:rPr lang="ru-RU" sz="2000" b="1" dirty="0" err="1"/>
              <a:t>завоювання</a:t>
            </a:r>
            <a:r>
              <a:rPr lang="ru-RU" sz="2000" b="1" dirty="0"/>
              <a:t> Ханаану </a:t>
            </a:r>
            <a:r>
              <a:rPr lang="ru-RU" sz="2000" b="1" dirty="0" err="1"/>
              <a:t>вірність</a:t>
            </a:r>
            <a:r>
              <a:rPr lang="ru-RU" sz="2000" b="1" dirty="0"/>
              <a:t> </a:t>
            </a:r>
            <a:r>
              <a:rPr lang="ru-RU" sz="2000" b="1" dirty="0" err="1"/>
              <a:t>Богові</a:t>
            </a:r>
            <a:r>
              <a:rPr lang="ru-RU" sz="2000" b="1" dirty="0"/>
              <a:t> мала </a:t>
            </a:r>
            <a:r>
              <a:rPr lang="ru-RU" sz="2000" b="1" dirty="0" err="1"/>
              <a:t>проявлятися</a:t>
            </a:r>
            <a:r>
              <a:rPr lang="ru-RU" sz="2000" b="1" dirty="0"/>
              <a:t> </a:t>
            </a:r>
            <a:r>
              <a:rPr lang="ru-RU" sz="2000" b="1" dirty="0" err="1"/>
              <a:t>трьома</a:t>
            </a:r>
            <a:r>
              <a:rPr lang="ru-RU" sz="2000" b="1" dirty="0"/>
              <a:t> </a:t>
            </a:r>
            <a:r>
              <a:rPr lang="ru-RU" sz="2000" b="1" dirty="0" err="1"/>
              <a:t>дуже</a:t>
            </a:r>
            <a:r>
              <a:rPr lang="ru-RU" sz="2000" b="1" dirty="0"/>
              <a:t> </a:t>
            </a:r>
            <a:r>
              <a:rPr lang="ru-RU" sz="2000" b="1" dirty="0" err="1"/>
              <a:t>конкретними</a:t>
            </a:r>
            <a:r>
              <a:rPr lang="ru-RU" sz="2000" b="1" dirty="0"/>
              <a:t> способами. </a:t>
            </a:r>
            <a:r>
              <a:rPr lang="es-E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911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4504CCF-E609-403F-BDD7-9DC328702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>
                                            <p:graphicEl>
                                              <a:dgm id="{04504CCF-E609-403F-BDD7-9DC328702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graphicEl>
                                              <a:dgm id="{04504CCF-E609-403F-BDD7-9DC328702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>
                                            <p:graphicEl>
                                              <a:dgm id="{04504CCF-E609-403F-BDD7-9DC328702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4A2981D8-ED82-4DD0-9931-C7C413BEB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>
                                            <p:graphicEl>
                                              <a:dgm id="{4A2981D8-ED82-4DD0-9931-C7C413BEB1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>
                                            <p:graphicEl>
                                              <a:dgm id="{4A2981D8-ED82-4DD0-9931-C7C413BEB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>
                                            <p:graphicEl>
                                              <a:dgm id="{4A2981D8-ED82-4DD0-9931-C7C413BEB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E78BB78-5502-475E-AEAA-5E57266AB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>
                                            <p:graphicEl>
                                              <a:dgm id="{DE78BB78-5502-475E-AEAA-5E57266ABC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>
                                            <p:graphicEl>
                                              <a:dgm id="{DE78BB78-5502-475E-AEAA-5E57266AB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>
                                            <p:graphicEl>
                                              <a:dgm id="{DE78BB78-5502-475E-AEAA-5E57266AB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18" grpId="0">
        <p:bldSub>
          <a:bldDgm bld="one"/>
        </p:bldSub>
      </p:bldGraphic>
      <p:bldP spid="7" grpId="0"/>
      <p:bldP spid="20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F3D2C390-649F-E2B1-C904-A058881F4E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868"/>
            <a:ext cx="12192000" cy="126936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9C5EC9-ADC8-3EE0-1B65-E4401BBFC404}"/>
              </a:ext>
            </a:extLst>
          </p:cNvPr>
          <p:cNvSpPr txBox="1"/>
          <p:nvPr/>
        </p:nvSpPr>
        <p:spPr>
          <a:xfrm>
            <a:off x="3668110" y="-56418"/>
            <a:ext cx="8523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ЩО МИ МАЄМО РОБИТИ </a:t>
            </a:r>
            <a:endParaRPr lang="es-E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93BB83-5FA1-6CF8-161C-AF66AFDA872B}"/>
              </a:ext>
            </a:extLst>
          </p:cNvPr>
          <p:cNvSpPr txBox="1"/>
          <p:nvPr/>
        </p:nvSpPr>
        <p:spPr>
          <a:xfrm>
            <a:off x="4199112" y="580460"/>
            <a:ext cx="7992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Тож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робіть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усе,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в ваших силах,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любити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Господа, Бога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вашого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».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І.Нав</a:t>
            </a:r>
            <a:r>
              <a:rPr lang="uk-UA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23:11)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646E4D-1D58-007A-E9CE-2C4F6E5453BB}"/>
              </a:ext>
            </a:extLst>
          </p:cNvPr>
          <p:cNvSpPr txBox="1"/>
          <p:nvPr/>
        </p:nvSpPr>
        <p:spPr>
          <a:xfrm>
            <a:off x="4275668" y="1265758"/>
            <a:ext cx="5584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Можна</a:t>
            </a:r>
            <a:r>
              <a:rPr lang="ru-RU" sz="2000" b="1" dirty="0"/>
              <a:t> без </a:t>
            </a:r>
            <a:r>
              <a:rPr lang="ru-RU" sz="2000" b="1" dirty="0" err="1"/>
              <a:t>сумніву</a:t>
            </a:r>
            <a:r>
              <a:rPr lang="ru-RU" sz="2000" b="1" dirty="0"/>
              <a:t> </a:t>
            </a:r>
            <a:r>
              <a:rPr lang="ru-RU" sz="2000" b="1" dirty="0" err="1"/>
              <a:t>сказати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головна</a:t>
            </a:r>
            <a:r>
              <a:rPr lang="ru-RU" sz="2000" b="1" dirty="0"/>
              <a:t> думка </a:t>
            </a:r>
            <a:r>
              <a:rPr lang="ru-RU" sz="2000" b="1" dirty="0" err="1"/>
              <a:t>промови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</a:t>
            </a:r>
            <a:r>
              <a:rPr lang="ru-RU" sz="2000" b="1" dirty="0" err="1"/>
              <a:t>міститься</a:t>
            </a:r>
            <a:r>
              <a:rPr lang="ru-RU" sz="2000" b="1" dirty="0"/>
              <a:t> у </a:t>
            </a:r>
            <a:r>
              <a:rPr lang="ru-RU" sz="2000" b="1" dirty="0" err="1"/>
              <a:t>вірші</a:t>
            </a:r>
            <a:r>
              <a:rPr lang="ru-RU" sz="2000" b="1" dirty="0"/>
              <a:t> 11: </a:t>
            </a:r>
            <a:r>
              <a:rPr lang="ru-RU" sz="2000" b="1" dirty="0" err="1"/>
              <a:t>любити</a:t>
            </a:r>
            <a:r>
              <a:rPr lang="ru-RU" sz="2000" b="1" dirty="0"/>
              <a:t> Бога.</a:t>
            </a:r>
            <a:endParaRPr lang="es-ES" sz="2000" b="1" dirty="0"/>
          </a:p>
        </p:txBody>
      </p:sp>
      <p:pic>
        <p:nvPicPr>
          <p:cNvPr id="12" name="Imagen 11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C0422705-8083-6622-472D-09D2F06E1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9" y="2961428"/>
            <a:ext cx="2983552" cy="3796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Imagen 13" descr="Un par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EE414ED2-1935-E41F-A7ED-29F11F82CFE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819" y="112524"/>
            <a:ext cx="4099796" cy="2694340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0FE6017-1A94-7B77-498D-2EF620E6C7D7}"/>
              </a:ext>
            </a:extLst>
          </p:cNvPr>
          <p:cNvSpPr txBox="1"/>
          <p:nvPr/>
        </p:nvSpPr>
        <p:spPr>
          <a:xfrm>
            <a:off x="3247842" y="3297602"/>
            <a:ext cx="6611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Крім того, Ісус Навин пропонує стимул для плекання цієї любові: Божу вірність (Ісус Навин 23:14).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6787A70-9098-FF32-4880-55E2976E2732}"/>
              </a:ext>
            </a:extLst>
          </p:cNvPr>
          <p:cNvSpPr txBox="1"/>
          <p:nvPr/>
        </p:nvSpPr>
        <p:spPr>
          <a:xfrm>
            <a:off x="3247842" y="4005747"/>
            <a:ext cx="6611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Сьогодні</a:t>
            </a:r>
            <a:r>
              <a:rPr lang="ru-RU" sz="2000" b="1" dirty="0"/>
              <a:t> ми </a:t>
            </a:r>
            <a:r>
              <a:rPr lang="ru-RU" sz="2000" b="1" dirty="0" err="1"/>
              <a:t>маємо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</a:t>
            </a:r>
            <a:r>
              <a:rPr lang="ru-RU" sz="2000" b="1" dirty="0" err="1"/>
              <a:t>більший</a:t>
            </a:r>
            <a:r>
              <a:rPr lang="ru-RU" sz="2000" b="1" dirty="0"/>
              <a:t> стимул: приклад </a:t>
            </a:r>
            <a:r>
              <a:rPr lang="ru-RU" sz="2000" b="1" dirty="0" err="1"/>
              <a:t>Ісуса</a:t>
            </a:r>
            <a:r>
              <a:rPr lang="ru-RU" sz="2000" b="1" dirty="0"/>
              <a:t> (</a:t>
            </a:r>
            <a:r>
              <a:rPr lang="ru-RU" sz="2000" b="1" dirty="0" err="1"/>
              <a:t>Ів</a:t>
            </a:r>
            <a:r>
              <a:rPr lang="ru-RU" sz="2000" b="1" dirty="0"/>
              <a:t>. 13:34).</a:t>
            </a:r>
            <a:endParaRPr lang="es-ES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BBD9EB7-2781-53FA-A6C1-5E609C254642}"/>
              </a:ext>
            </a:extLst>
          </p:cNvPr>
          <p:cNvSpPr txBox="1"/>
          <p:nvPr/>
        </p:nvSpPr>
        <p:spPr>
          <a:xfrm>
            <a:off x="3246761" y="4713892"/>
            <a:ext cx="6454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</a:t>
            </a:r>
            <a:r>
              <a:rPr lang="ru-RU" sz="2000" b="1" dirty="0" err="1"/>
              <a:t>бажає</a:t>
            </a:r>
            <a:r>
              <a:rPr lang="ru-RU" sz="2000" b="1" dirty="0"/>
              <a:t> </a:t>
            </a:r>
            <a:r>
              <a:rPr lang="ru-RU" sz="2000" b="1" dirty="0" err="1"/>
              <a:t>встановити</a:t>
            </a:r>
            <a:r>
              <a:rPr lang="ru-RU" sz="2000" b="1" dirty="0"/>
              <a:t> </a:t>
            </a:r>
            <a:r>
              <a:rPr lang="ru-RU" sz="2000" b="1" dirty="0" err="1"/>
              <a:t>близькі</a:t>
            </a:r>
            <a:r>
              <a:rPr lang="ru-RU" sz="2000" b="1" dirty="0"/>
              <a:t> та </a:t>
            </a:r>
            <a:r>
              <a:rPr lang="ru-RU" sz="2000" b="1" dirty="0" err="1"/>
              <a:t>особисті</a:t>
            </a:r>
            <a:r>
              <a:rPr lang="ru-RU" sz="2000" b="1" dirty="0"/>
              <a:t> </a:t>
            </a:r>
            <a:r>
              <a:rPr lang="ru-RU" sz="2000" b="1" dirty="0" err="1"/>
              <a:t>стосунки</a:t>
            </a:r>
            <a:r>
              <a:rPr lang="ru-RU" sz="2000" b="1" dirty="0"/>
              <a:t> з кожною </a:t>
            </a:r>
            <a:r>
              <a:rPr lang="ru-RU" sz="2000" b="1" dirty="0" err="1"/>
              <a:t>людиною</a:t>
            </a:r>
            <a:r>
              <a:rPr lang="ru-RU" sz="2000" b="1" dirty="0"/>
              <a:t>, яка </a:t>
            </a:r>
            <a:r>
              <a:rPr lang="ru-RU" sz="2000" b="1" dirty="0" err="1"/>
              <a:t>відповідає</a:t>
            </a:r>
            <a:r>
              <a:rPr lang="ru-RU" sz="2000" b="1" dirty="0"/>
              <a:t> на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любов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2CC6260-BFE9-59C0-3EE1-90C95AA305D9}"/>
              </a:ext>
            </a:extLst>
          </p:cNvPr>
          <p:cNvSpPr txBox="1"/>
          <p:nvPr/>
        </p:nvSpPr>
        <p:spPr>
          <a:xfrm>
            <a:off x="4019551" y="2281680"/>
            <a:ext cx="58353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Ізраїльтяни</a:t>
            </a:r>
            <a:r>
              <a:rPr lang="ru-RU" sz="2000" b="1" dirty="0"/>
              <a:t> </a:t>
            </a:r>
            <a:r>
              <a:rPr lang="ru-RU" sz="2000" b="1" dirty="0" err="1"/>
              <a:t>мали</a:t>
            </a:r>
            <a:r>
              <a:rPr lang="ru-RU" sz="2000" b="1" dirty="0"/>
              <a:t> </a:t>
            </a:r>
            <a:r>
              <a:rPr lang="ru-RU" sz="2000" b="1" dirty="0" err="1"/>
              <a:t>демонструвати</a:t>
            </a:r>
            <a:r>
              <a:rPr lang="ru-RU" sz="2000" b="1" dirty="0"/>
              <a:t> свою </a:t>
            </a:r>
            <a:r>
              <a:rPr lang="ru-RU" sz="2000" b="1" dirty="0" err="1"/>
              <a:t>любов</a:t>
            </a:r>
            <a:r>
              <a:rPr lang="ru-RU" sz="2000" b="1" dirty="0"/>
              <a:t>, не </a:t>
            </a:r>
            <a:r>
              <a:rPr lang="ru-RU" sz="2000" b="1" dirty="0" err="1"/>
              <a:t>поклоняючись</a:t>
            </a:r>
            <a:r>
              <a:rPr lang="ru-RU" sz="2000" b="1" dirty="0"/>
              <a:t> </a:t>
            </a:r>
            <a:r>
              <a:rPr lang="ru-RU" sz="2000" b="1" dirty="0" err="1"/>
              <a:t>іншим</a:t>
            </a:r>
            <a:r>
              <a:rPr lang="ru-RU" sz="2000" b="1" dirty="0"/>
              <a:t> богам,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призвело</a:t>
            </a:r>
            <a:r>
              <a:rPr lang="ru-RU" sz="2000" b="1" dirty="0"/>
              <a:t> б до </a:t>
            </a:r>
            <a:r>
              <a:rPr lang="ru-RU" sz="2000" b="1" dirty="0" err="1"/>
              <a:t>серйозної</a:t>
            </a:r>
            <a:r>
              <a:rPr lang="ru-RU" sz="2000" b="1" dirty="0"/>
              <a:t> </a:t>
            </a:r>
            <a:r>
              <a:rPr lang="ru-RU" sz="2000" b="1" dirty="0" err="1"/>
              <a:t>шкоди</a:t>
            </a:r>
            <a:r>
              <a:rPr lang="ru-RU" sz="2000" b="1" dirty="0"/>
              <a:t> для них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23:12-13).</a:t>
            </a:r>
            <a:endParaRPr lang="es-ES" sz="2000" b="1" dirty="0"/>
          </a:p>
        </p:txBody>
      </p:sp>
      <p:pic>
        <p:nvPicPr>
          <p:cNvPr id="24" name="Imagen 2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69F3C2DD-FC23-EA2D-7DDE-933FCB731C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9955" y="1407872"/>
            <a:ext cx="2226226" cy="378088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1E2B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55D5C661-8211-E7E4-9717-CC2A6BE39482}"/>
              </a:ext>
            </a:extLst>
          </p:cNvPr>
          <p:cNvSpPr txBox="1"/>
          <p:nvPr/>
        </p:nvSpPr>
        <p:spPr>
          <a:xfrm>
            <a:off x="3246761" y="5422037"/>
            <a:ext cx="41095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Отже</a:t>
            </a:r>
            <a:r>
              <a:rPr lang="ru-RU" sz="2000" b="1" dirty="0"/>
              <a:t>,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любов</a:t>
            </a:r>
            <a:r>
              <a:rPr lang="ru-RU" sz="2000" b="1" dirty="0"/>
              <a:t> до </a:t>
            </a:r>
            <a:r>
              <a:rPr lang="ru-RU" sz="2000" b="1" dirty="0" err="1"/>
              <a:t>всіх</a:t>
            </a:r>
            <a:r>
              <a:rPr lang="ru-RU" sz="2000" b="1" dirty="0"/>
              <a:t> становить основу для </a:t>
            </a:r>
            <a:r>
              <a:rPr lang="ru-RU" sz="2000" b="1" dirty="0" err="1"/>
              <a:t>прояву</a:t>
            </a:r>
            <a:r>
              <a:rPr lang="ru-RU" sz="2000" b="1" dirty="0"/>
              <a:t> </a:t>
            </a:r>
            <a:r>
              <a:rPr lang="ru-RU" sz="2000" b="1" dirty="0" err="1"/>
              <a:t>нашої</a:t>
            </a:r>
            <a:r>
              <a:rPr lang="ru-RU" sz="2000" b="1" dirty="0"/>
              <a:t> </a:t>
            </a:r>
            <a:r>
              <a:rPr lang="ru-RU" sz="2000" b="1" dirty="0" err="1"/>
              <a:t>добровільної</a:t>
            </a:r>
            <a:r>
              <a:rPr lang="ru-RU" sz="2000" b="1" dirty="0"/>
              <a:t> та </a:t>
            </a:r>
            <a:r>
              <a:rPr lang="ru-RU" sz="2000" b="1" dirty="0" err="1"/>
              <a:t>взаємної</a:t>
            </a:r>
            <a:r>
              <a:rPr lang="ru-RU" sz="2000" b="1" dirty="0"/>
              <a:t> </a:t>
            </a:r>
            <a:r>
              <a:rPr lang="ru-RU" sz="2000" b="1" dirty="0" err="1"/>
              <a:t>любові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28" name="Imagen 2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F1F7324-C17E-7CBF-C255-B1FA997991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2326" y="5421778"/>
            <a:ext cx="4763855" cy="133747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36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20" grpId="0"/>
      <p:bldP spid="2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CA602458-8FAC-CB1E-66E1-54720F30B4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55942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27A4B1-F459-0549-6C7E-A05B6765D84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tx2">
                    <a:lumMod val="40000"/>
                    <a:lumOff val="60000"/>
                  </a:schemeClr>
                </a:solidFill>
              </a:rPr>
              <a:t>ПОКАРАННЯ ЗА НЕВІРНІСТЬ </a:t>
            </a:r>
            <a:endParaRPr lang="es-ES" sz="4400" b="1" dirty="0">
              <a:ln/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BE42F1-6467-5F4A-77D1-8C72DA05E730}"/>
              </a:ext>
            </a:extLst>
          </p:cNvPr>
          <p:cNvSpPr txBox="1"/>
          <p:nvPr/>
        </p:nvSpPr>
        <p:spPr>
          <a:xfrm>
            <a:off x="261936" y="636091"/>
            <a:ext cx="11668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«Але як усі добрі слова, які Господь, Бог твій, дав тобі, збулися на тобі, так Господь наведе на тебе всі лихі слова, аж поки не винищить тебе з тієї доброї землі, яку Господь, Бог твій, дав тобі».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І.Нав</a:t>
            </a:r>
            <a:r>
              <a:rPr lang="uk-UA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23:15)</a:t>
            </a:r>
            <a:endParaRPr lang="es-E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55DED-C5FE-8E5D-FC05-794B7B258284}"/>
              </a:ext>
            </a:extLst>
          </p:cNvPr>
          <p:cNvSpPr txBox="1"/>
          <p:nvPr/>
        </p:nvSpPr>
        <p:spPr>
          <a:xfrm>
            <a:off x="361949" y="1609725"/>
            <a:ext cx="7920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Навин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закінчує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свою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промову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суворими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словами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застереження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наслідки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непослуху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страждання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Божого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гніву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Навин 23:15-16).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8E0025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Imagen que contiene edificio, frente, tabla, fuego&#10;&#10;El contenido generado por IA puede ser incorrecto.">
            <a:extLst>
              <a:ext uri="{FF2B5EF4-FFF2-40B4-BE49-F238E27FC236}">
                <a16:creationId xmlns:a16="http://schemas.microsoft.com/office/drawing/2014/main" id="{2B5177DE-39F8-5B52-9F40-36865FFF1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748" y="1775097"/>
            <a:ext cx="3508313" cy="4962033"/>
          </a:xfrm>
          <a:prstGeom prst="snip2DiagRect">
            <a:avLst>
              <a:gd name="adj1" fmla="val 1767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AB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en medio de una multitud de gente&#10;&#10;El contenido generado por IA puede ser incorrecto.">
            <a:extLst>
              <a:ext uri="{FF2B5EF4-FFF2-40B4-BE49-F238E27FC236}">
                <a16:creationId xmlns:a16="http://schemas.microsoft.com/office/drawing/2014/main" id="{66929E24-9591-2C2B-C501-CDEE5E4571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791" y="3770243"/>
            <a:ext cx="3429000" cy="29560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703CC0E-AFA6-3FF3-0D33-ECCF1591699E}"/>
              </a:ext>
            </a:extLst>
          </p:cNvPr>
          <p:cNvSpPr txBox="1"/>
          <p:nvPr/>
        </p:nvSpPr>
        <p:spPr>
          <a:xfrm>
            <a:off x="3704409" y="3604853"/>
            <a:ext cx="46858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сама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спонукала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Бога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віддати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свого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Сина за нас,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проявляється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гніві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тих,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вперто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тримається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гріха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Івана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3:16; Римлян 2:5).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8E0025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6FAF47-C2B8-BE95-17C1-234D826DC7DE}"/>
              </a:ext>
            </a:extLst>
          </p:cNvPr>
          <p:cNvSpPr txBox="1"/>
          <p:nvPr/>
        </p:nvSpPr>
        <p:spPr>
          <a:xfrm>
            <a:off x="361948" y="2607289"/>
            <a:ext cx="79202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само, як Господні обіцянки щодо благословення Ізраїлю були вірно виконані, прокляття заповіту також </a:t>
            </a:r>
            <a:r>
              <a:rPr lang="uk-UA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збудуться</a:t>
            </a: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якщо ізраїльтяни порушать його.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8E0025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243E693-D30E-B5DE-2E3D-E21539236F42}"/>
              </a:ext>
            </a:extLst>
          </p:cNvPr>
          <p:cNvSpPr txBox="1"/>
          <p:nvPr/>
        </p:nvSpPr>
        <p:spPr>
          <a:xfrm>
            <a:off x="3704409" y="5217969"/>
            <a:ext cx="45777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Ізраїль зазнав невдачі та зазнав покарання. Сьогодні ми маємо можливість написати іншу історію: залишатися вірними та перебувати в Його любові (Івана 15:9).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8E0025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671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8766F6-9289-FCF3-DB4D-E6009F69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D0F3E1-CE06-4E2F-3D7F-0D3DA837F550}"/>
              </a:ext>
            </a:extLst>
          </p:cNvPr>
          <p:cNvSpPr txBox="1"/>
          <p:nvPr/>
        </p:nvSpPr>
        <p:spPr>
          <a:xfrm>
            <a:off x="1376858" y="971705"/>
            <a:ext cx="9033805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800" b="1" dirty="0">
                <a:latin typeface="Constantia" panose="02030602050306030303" pitchFamily="18" charset="0"/>
              </a:rPr>
              <a:t>«Усе ваше щастя, мир, радість та успіх у цьому житті залежать від щирої та довірливої ​​віри в Бога. Ця віра надихатиме вас на справжнє послух Божим заповідям. Ваше знання Бога та віра в Нього є найпотужнішим стримуючим фактором проти всього зла та мотивом для всього добра. </a:t>
            </a:r>
            <a:r>
              <a:rPr lang="uk-UA" sz="2800" b="1" dirty="0" err="1">
                <a:latin typeface="Constantia" panose="02030602050306030303" pitchFamily="18" charset="0"/>
              </a:rPr>
              <a:t>Вірте</a:t>
            </a:r>
            <a:r>
              <a:rPr lang="uk-UA" sz="2800" b="1" dirty="0">
                <a:latin typeface="Constantia" panose="02030602050306030303" pitchFamily="18" charset="0"/>
              </a:rPr>
              <a:t> в Ісуса як в того, хто прощає ваші гріхи, хто хоче, щоб ви були щасливі в оселях, які Він пішов приготувати для вас. Він хоче, щоб ви жили в Його присутності; щоб мали вічне життя та вінець слави».</a:t>
            </a: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B01EC7-5340-647C-7D47-F3B0FF52ABB0}"/>
              </a:ext>
            </a:extLst>
          </p:cNvPr>
          <p:cNvSpPr txBox="1"/>
          <p:nvPr/>
        </p:nvSpPr>
        <p:spPr>
          <a:xfrm>
            <a:off x="7340636" y="6059417"/>
            <a:ext cx="315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uk-UA" sz="1600" b="1" dirty="0"/>
              <a:t>Послання молоді, с. 291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96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1140</Words>
  <Application>Microsoft Office PowerPoint</Application>
  <PresentationFormat>Panorámica</PresentationFormat>
  <Paragraphs>51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Aptos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68</cp:revision>
  <dcterms:created xsi:type="dcterms:W3CDTF">2025-11-21T08:17:24Z</dcterms:created>
  <dcterms:modified xsi:type="dcterms:W3CDTF">2025-11-30T15:18:54Z</dcterms:modified>
</cp:coreProperties>
</file>