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9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ru-RU" sz="2000" b="1" dirty="0"/>
            <a:t>Нехай у </a:t>
          </a:r>
          <a:r>
            <a:rPr lang="ru-RU" sz="2000" b="1" dirty="0" err="1"/>
            <a:t>тобі</a:t>
          </a:r>
          <a:r>
            <a:rPr lang="ru-RU" sz="2000" b="1" dirty="0"/>
            <a:t> </a:t>
          </a:r>
          <a:r>
            <a:rPr lang="ru-RU" sz="2000" b="1" dirty="0" err="1"/>
            <a:t>панує</a:t>
          </a:r>
          <a:r>
            <a:rPr lang="ru-RU" sz="2000" b="1" dirty="0"/>
            <a:t> </a:t>
          </a:r>
          <a:r>
            <a:rPr lang="ru-RU" sz="2000" b="1" dirty="0" err="1"/>
            <a:t>любов</a:t>
          </a:r>
          <a:endParaRPr lang="es-ES" sz="2000" b="1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uk-UA" sz="2000" b="1" dirty="0"/>
            <a:t>Це зробить тебе мудрішим</a:t>
          </a:r>
          <a:endParaRPr lang="es-ES" sz="2000" b="1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uk-UA" sz="2000" b="1" dirty="0"/>
            <a:t>Ви розпізнаєте найкраще</a:t>
          </a:r>
          <a:endParaRPr lang="es-ES" sz="2000" b="1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ru-RU" sz="2000" b="1" dirty="0" err="1"/>
            <a:t>Ти</a:t>
          </a:r>
          <a:r>
            <a:rPr lang="ru-RU" sz="2000" b="1" dirty="0"/>
            <a:t> </a:t>
          </a:r>
          <a:r>
            <a:rPr lang="ru-RU" sz="2000" b="1" dirty="0" err="1"/>
            <a:t>будеш</a:t>
          </a:r>
          <a:r>
            <a:rPr lang="ru-RU" sz="2000" b="1" dirty="0"/>
            <a:t> чистим і </a:t>
          </a:r>
          <a:r>
            <a:rPr lang="ru-RU" sz="2000" b="1" dirty="0" err="1"/>
            <a:t>праведним</a:t>
          </a:r>
          <a:endParaRPr lang="es-ES" sz="2000" b="1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ru-RU" sz="2000" b="1" dirty="0"/>
            <a:t>Ви принесете </a:t>
          </a:r>
          <a:r>
            <a:rPr lang="ru-RU" sz="2000" b="1" dirty="0" err="1"/>
            <a:t>плід</a:t>
          </a:r>
          <a:r>
            <a:rPr lang="ru-RU" sz="2000" b="1" dirty="0"/>
            <a:t> через </a:t>
          </a:r>
          <a:r>
            <a:rPr lang="ru-RU" sz="2000" b="1" dirty="0" err="1"/>
            <a:t>Ісуса</a:t>
          </a:r>
          <a:r>
            <a:rPr lang="ru-RU" sz="2000" b="1" dirty="0"/>
            <a:t> Христа</a:t>
          </a:r>
          <a:endParaRPr lang="es-ES" sz="2000" b="1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ru-RU" sz="2000" b="1" dirty="0" err="1"/>
            <a:t>Це</a:t>
          </a:r>
          <a:r>
            <a:rPr lang="ru-RU" sz="2000" b="1" dirty="0"/>
            <a:t> </a:t>
          </a:r>
          <a:r>
            <a:rPr lang="ru-RU" sz="2000" b="1" dirty="0" err="1"/>
            <a:t>призведе</a:t>
          </a:r>
          <a:r>
            <a:rPr lang="ru-RU" sz="2000" b="1" dirty="0"/>
            <a:t> до </a:t>
          </a:r>
          <a:r>
            <a:rPr lang="ru-RU" sz="2000" b="1" dirty="0" err="1"/>
            <a:t>слави</a:t>
          </a:r>
          <a:r>
            <a:rPr lang="ru-RU" sz="2000" b="1" dirty="0"/>
            <a:t> та хвали </a:t>
          </a:r>
          <a:r>
            <a:rPr lang="ru-RU" sz="2000" b="1" dirty="0" err="1"/>
            <a:t>Богові</a:t>
          </a:r>
          <a:endParaRPr lang="es-ES" sz="2000" b="1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 custLinFactNeighborX="-592" custLinFactNeighborY="-5208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Нехай вони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отримають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знання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 Бога, яке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дасть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їм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мудрість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духовне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розуміння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Живіть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як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діти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Божі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догоджаючи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Йому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усьому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Нехай вони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приносять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плоди та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зростають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знаннях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Нехай вони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будуть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зміцнені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Божою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силою,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щоб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бути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терплячими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Біблія (Псалом 119:105)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пророцтва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Об'явлення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виявлений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через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Еллен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Г. Уайт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Боже провидіння (</a:t>
          </a:r>
          <a:r>
            <a:rPr lang="uk-U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Святий Дух (Іс. 30:21)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10524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11824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2835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61182" custScaleY="114718" custLinFactNeighborX="182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 custLinFactNeighborX="-11331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 custLinFactNeighborX="-12731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 custLinFactNeighborX="-12546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 custLinFactNeighborX="-14096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Нехай у </a:t>
          </a:r>
          <a:r>
            <a:rPr lang="ru-RU" sz="2000" b="1" kern="1200" dirty="0" err="1"/>
            <a:t>тобі</a:t>
          </a:r>
          <a:r>
            <a:rPr lang="ru-RU" sz="2000" b="1" kern="1200" dirty="0"/>
            <a:t> </a:t>
          </a:r>
          <a:r>
            <a:rPr lang="ru-RU" sz="2000" b="1" kern="1200" dirty="0" err="1"/>
            <a:t>панує</a:t>
          </a:r>
          <a:r>
            <a:rPr lang="ru-RU" sz="2000" b="1" kern="1200" dirty="0"/>
            <a:t> </a:t>
          </a:r>
          <a:r>
            <a:rPr lang="ru-RU" sz="2000" b="1" kern="1200" dirty="0" err="1"/>
            <a:t>любов</a:t>
          </a:r>
          <a:endParaRPr lang="es-ES" sz="2000" b="1" kern="120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Це зробить тебе мудрішим</a:t>
          </a:r>
          <a:endParaRPr lang="es-ES" sz="2000" b="1" kern="120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0703" y="1518798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Ви розпізнаєте найкраще</a:t>
          </a:r>
          <a:endParaRPr lang="es-ES" sz="2000" b="1" kern="1200" dirty="0"/>
        </a:p>
      </dsp:txBody>
      <dsp:txXfrm>
        <a:off x="4120703" y="1518798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Ти</a:t>
          </a:r>
          <a:r>
            <a:rPr lang="ru-RU" sz="2000" b="1" kern="1200" dirty="0"/>
            <a:t> </a:t>
          </a:r>
          <a:r>
            <a:rPr lang="ru-RU" sz="2000" b="1" kern="1200" dirty="0" err="1"/>
            <a:t>будеш</a:t>
          </a:r>
          <a:r>
            <a:rPr lang="ru-RU" sz="2000" b="1" kern="1200" dirty="0"/>
            <a:t> чистим і </a:t>
          </a:r>
          <a:r>
            <a:rPr lang="ru-RU" sz="2000" b="1" kern="1200" dirty="0" err="1"/>
            <a:t>праведним</a:t>
          </a:r>
          <a:endParaRPr lang="es-ES" sz="2000" b="1" kern="120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Ви принесете </a:t>
          </a:r>
          <a:r>
            <a:rPr lang="ru-RU" sz="2000" b="1" kern="1200" dirty="0" err="1"/>
            <a:t>плід</a:t>
          </a:r>
          <a:r>
            <a:rPr lang="ru-RU" sz="2000" b="1" kern="1200" dirty="0"/>
            <a:t> через </a:t>
          </a:r>
          <a:r>
            <a:rPr lang="ru-RU" sz="2000" b="1" kern="1200" dirty="0" err="1"/>
            <a:t>Ісуса</a:t>
          </a:r>
          <a:r>
            <a:rPr lang="ru-RU" sz="2000" b="1" kern="1200" dirty="0"/>
            <a:t> Христа</a:t>
          </a:r>
          <a:endParaRPr lang="es-ES" sz="2000" b="1" kern="120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Це</a:t>
          </a:r>
          <a:r>
            <a:rPr lang="ru-RU" sz="2000" b="1" kern="1200" dirty="0"/>
            <a:t> </a:t>
          </a:r>
          <a:r>
            <a:rPr lang="ru-RU" sz="2000" b="1" kern="1200" dirty="0" err="1"/>
            <a:t>призведе</a:t>
          </a:r>
          <a:r>
            <a:rPr lang="ru-RU" sz="2000" b="1" kern="1200" dirty="0"/>
            <a:t> до </a:t>
          </a:r>
          <a:r>
            <a:rPr lang="ru-RU" sz="2000" b="1" kern="1200" dirty="0" err="1"/>
            <a:t>слави</a:t>
          </a:r>
          <a:r>
            <a:rPr lang="ru-RU" sz="2000" b="1" kern="1200" dirty="0"/>
            <a:t> та хвали </a:t>
          </a:r>
          <a:r>
            <a:rPr lang="ru-RU" sz="2000" b="1" kern="1200" dirty="0" err="1"/>
            <a:t>Богові</a:t>
          </a:r>
          <a:endParaRPr lang="es-ES" sz="2000" b="1" kern="120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085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Нехай вони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отримають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знання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 Бога, яке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дасть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їм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мудрість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духовне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розуміння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34122"/>
        <a:ext cx="5245229" cy="610686"/>
      </dsp:txXfrm>
    </dsp:sp>
    <dsp:sp modelId="{8ED814D4-24A7-4EE6-98D6-F5EF96E58A5E}">
      <dsp:nvSpPr>
        <dsp:cNvPr id="0" name=""/>
        <dsp:cNvSpPr/>
      </dsp:nvSpPr>
      <dsp:spPr>
        <a:xfrm>
          <a:off x="0" y="691500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Живіть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як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діти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Божі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догоджаючи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Йому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усьому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724537"/>
        <a:ext cx="5245229" cy="610686"/>
      </dsp:txXfrm>
    </dsp:sp>
    <dsp:sp modelId="{D6B98BC7-4DD1-46DD-9A75-7E74C926B220}">
      <dsp:nvSpPr>
        <dsp:cNvPr id="0" name=""/>
        <dsp:cNvSpPr/>
      </dsp:nvSpPr>
      <dsp:spPr>
        <a:xfrm>
          <a:off x="0" y="1381915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Нехай вони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приносять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плоди та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зростають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знаннях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1414952"/>
        <a:ext cx="5245229" cy="610686"/>
      </dsp:txXfrm>
    </dsp:sp>
    <dsp:sp modelId="{51C553D5-6DF9-4050-9DE4-1DCE1A8DC5FD}">
      <dsp:nvSpPr>
        <dsp:cNvPr id="0" name=""/>
        <dsp:cNvSpPr/>
      </dsp:nvSpPr>
      <dsp:spPr>
        <a:xfrm>
          <a:off x="0" y="2072330"/>
          <a:ext cx="5311303" cy="676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Нехай вони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будуть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зміцнені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Божою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силою,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щоб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бути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терплячими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2105367"/>
        <a:ext cx="5245229" cy="6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55436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766176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Біблія (Псалом 119:105)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6176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391318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2933752" y="1646412"/>
          <a:ext cx="3376276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пророцтва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Об'явлення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виявлений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через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Еллен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Г. Уайт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3752" y="1646412"/>
        <a:ext cx="3376276" cy="755998"/>
      </dsp:txXfrm>
    </dsp:sp>
    <dsp:sp modelId="{29760ED7-9D83-46E7-BA8F-3196B005E7F3}">
      <dsp:nvSpPr>
        <dsp:cNvPr id="0" name=""/>
        <dsp:cNvSpPr/>
      </dsp:nvSpPr>
      <dsp:spPr>
        <a:xfrm>
          <a:off x="6240578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52412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Боже провидіння (</a:t>
          </a:r>
          <a:r>
            <a:rPr lang="uk-U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uk-U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52412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00935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12772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Святий Дух (Іс. 30:21)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12772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829800" cy="738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ПІДСТАВИ ДЛЯ ПОДЯКИ ТА МОЛИТВИ</a:t>
            </a:r>
            <a:endParaRPr lang="es-ES" sz="4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uk-UA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uk-UA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 </a:t>
            </a:r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БУТИ ВДЯЧНИМИ</a:t>
            </a:r>
            <a:endParaRPr lang="es-ES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«Ми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завжди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дякуємо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Богові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Отцю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Господа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нашого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Ісуса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Христа, коли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молимося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за вас».</a:t>
            </a:r>
            <a:r>
              <a:rPr lang="uk-UA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(</a:t>
            </a:r>
            <a:r>
              <a:rPr lang="uk-UA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Колосян</a:t>
            </a:r>
            <a:r>
              <a:rPr lang="uk-UA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1:3)</a:t>
            </a:r>
            <a:endParaRPr lang="es-ES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101600">
                  <a:srgbClr val="5D138B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Повторюючи</a:t>
            </a:r>
            <a:r>
              <a:rPr lang="ru-RU" sz="2000" b="1" dirty="0"/>
              <a:t> слова з 1 </a:t>
            </a:r>
            <a:r>
              <a:rPr lang="ru-RU" sz="2000" b="1" dirty="0" err="1"/>
              <a:t>Коринтян</a:t>
            </a:r>
            <a:r>
              <a:rPr lang="ru-RU" sz="2000" b="1" dirty="0"/>
              <a:t> 13:13, Павло </a:t>
            </a:r>
            <a:r>
              <a:rPr lang="ru-RU" sz="2000" b="1" dirty="0" err="1"/>
              <a:t>дякує</a:t>
            </a:r>
            <a:r>
              <a:rPr lang="ru-RU" sz="2000" b="1" dirty="0"/>
              <a:t> </a:t>
            </a:r>
            <a:r>
              <a:rPr lang="ru-RU" sz="2000" b="1" dirty="0" err="1"/>
              <a:t>Богові</a:t>
            </a:r>
            <a:r>
              <a:rPr lang="ru-RU" sz="2000" b="1" dirty="0"/>
              <a:t> за те,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колосяни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ці</a:t>
            </a:r>
            <a:r>
              <a:rPr lang="ru-RU" sz="2000" b="1" dirty="0"/>
              <a:t> три </a:t>
            </a:r>
            <a:r>
              <a:rPr lang="ru-RU" sz="2000" b="1" dirty="0" err="1"/>
              <a:t>християнські</a:t>
            </a:r>
            <a:r>
              <a:rPr lang="ru-RU" sz="2000" b="1" dirty="0"/>
              <a:t> </a:t>
            </a:r>
            <a:r>
              <a:rPr lang="ru-RU" sz="2000" b="1" dirty="0" err="1"/>
              <a:t>чесноти</a:t>
            </a:r>
            <a:r>
              <a:rPr lang="ru-RU" sz="2000" b="1" dirty="0"/>
              <a:t>: </a:t>
            </a:r>
            <a:r>
              <a:rPr lang="ru-RU" sz="2000" b="1" dirty="0" err="1"/>
              <a:t>віру</a:t>
            </a:r>
            <a:r>
              <a:rPr lang="ru-RU" sz="2000" b="1" dirty="0"/>
              <a:t>, </a:t>
            </a:r>
            <a:r>
              <a:rPr lang="ru-RU" sz="2000" b="1" dirty="0" err="1"/>
              <a:t>надію</a:t>
            </a:r>
            <a:r>
              <a:rPr lang="ru-RU" sz="2000" b="1" dirty="0"/>
              <a:t> та </a:t>
            </a:r>
            <a:r>
              <a:rPr lang="ru-RU" sz="2000" b="1" dirty="0" err="1"/>
              <a:t>любов</a:t>
            </a:r>
            <a:r>
              <a:rPr lang="ru-RU" sz="2000" b="1" dirty="0"/>
              <a:t> (Кол. 1:4-5).</a:t>
            </a:r>
            <a:endParaRPr lang="es-ES" sz="2000" b="1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317712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чесноти</a:t>
            </a:r>
            <a:r>
              <a:rPr lang="ru-RU" sz="2000" b="1" dirty="0"/>
              <a:t> </a:t>
            </a:r>
            <a:r>
              <a:rPr lang="ru-RU" sz="2000" b="1" dirty="0" err="1"/>
              <a:t>виникають</a:t>
            </a:r>
            <a:r>
              <a:rPr lang="ru-RU" sz="2000" b="1" dirty="0"/>
              <a:t> «у </a:t>
            </a:r>
            <a:r>
              <a:rPr lang="ru-RU" sz="2000" b="1" dirty="0" err="1"/>
              <a:t>Христі</a:t>
            </a:r>
            <a:r>
              <a:rPr lang="ru-RU" sz="2000" b="1" dirty="0"/>
              <a:t> </a:t>
            </a:r>
            <a:r>
              <a:rPr lang="ru-RU" sz="2000" b="1" dirty="0" err="1"/>
              <a:t>Ісусі</a:t>
            </a:r>
            <a:r>
              <a:rPr lang="ru-RU" sz="2000" b="1" dirty="0"/>
              <a:t>», </a:t>
            </a:r>
            <a:r>
              <a:rPr lang="ru-RU" sz="2000" b="1" dirty="0" err="1"/>
              <a:t>впливають</a:t>
            </a:r>
            <a:r>
              <a:rPr lang="ru-RU" sz="2000" b="1" dirty="0"/>
              <a:t> на </a:t>
            </a:r>
            <a:r>
              <a:rPr lang="ru-RU" sz="2000" b="1" dirty="0" err="1"/>
              <a:t>наші</a:t>
            </a:r>
            <a:r>
              <a:rPr lang="ru-RU" sz="2000" b="1" dirty="0"/>
              <a:t> </a:t>
            </a:r>
            <a:r>
              <a:rPr lang="ru-RU" sz="2000" b="1" dirty="0" err="1"/>
              <a:t>стосунки</a:t>
            </a:r>
            <a:r>
              <a:rPr lang="ru-RU" sz="2000" b="1" dirty="0"/>
              <a:t> з «</a:t>
            </a:r>
            <a:r>
              <a:rPr lang="ru-RU" sz="2000" b="1" dirty="0" err="1"/>
              <a:t>всіма</a:t>
            </a:r>
            <a:r>
              <a:rPr lang="ru-RU" sz="2000" b="1" dirty="0"/>
              <a:t> </a:t>
            </a:r>
            <a:r>
              <a:rPr lang="ru-RU" sz="2000" b="1" dirty="0" err="1"/>
              <a:t>святими</a:t>
            </a:r>
            <a:r>
              <a:rPr lang="ru-RU" sz="2000" b="1" dirty="0"/>
              <a:t>» та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передані</a:t>
            </a:r>
            <a:r>
              <a:rPr lang="ru-RU" sz="2000" b="1" dirty="0"/>
              <a:t> нам через «</a:t>
            </a:r>
            <a:r>
              <a:rPr lang="ru-RU" sz="2000" b="1" dirty="0" err="1"/>
              <a:t>істинне</a:t>
            </a:r>
            <a:r>
              <a:rPr lang="ru-RU" sz="2000" b="1" dirty="0"/>
              <a:t> слово </a:t>
            </a:r>
            <a:r>
              <a:rPr lang="ru-RU" sz="2000" b="1" dirty="0" err="1"/>
              <a:t>Євангелія</a:t>
            </a:r>
            <a:r>
              <a:rPr lang="ru-RU" sz="2000" b="1" dirty="0"/>
              <a:t>».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2" y="5035038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Сила Божа, яка передається через Євангеліє дією Святого Духа, робить Біблію «словом життя» (</a:t>
            </a:r>
            <a:r>
              <a:rPr lang="uk-UA" sz="2000" b="1" dirty="0" err="1"/>
              <a:t>Фил</a:t>
            </a:r>
            <a:r>
              <a:rPr lang="uk-UA" sz="2000" b="1" dirty="0"/>
              <a:t>. 2:16). Це означає, що, приймаючи Євангеліє, ми маємо вічне життя та спадщину, «заховану на небесах» (</a:t>
            </a:r>
            <a:r>
              <a:rPr lang="uk-UA" sz="2000" b="1" dirty="0" err="1"/>
              <a:t>Кол</a:t>
            </a:r>
            <a:r>
              <a:rPr lang="uk-UA" sz="2000" b="1" dirty="0"/>
              <a:t>. 1:5).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5156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Павло </a:t>
            </a:r>
            <a:r>
              <a:rPr lang="ru-RU" sz="2000" b="1" dirty="0" err="1"/>
              <a:t>наголошує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ця</a:t>
            </a:r>
            <a:r>
              <a:rPr lang="ru-RU" sz="2000" b="1" dirty="0"/>
              <a:t> </a:t>
            </a:r>
            <a:r>
              <a:rPr lang="ru-RU" sz="2000" b="1" dirty="0" err="1"/>
              <a:t>Євангелія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проповідана</a:t>
            </a:r>
            <a:r>
              <a:rPr lang="ru-RU" sz="2000" b="1" dirty="0"/>
              <a:t> не </a:t>
            </a:r>
            <a:r>
              <a:rPr lang="ru-RU" sz="2000" b="1" dirty="0" err="1"/>
              <a:t>лише</a:t>
            </a:r>
            <a:r>
              <a:rPr lang="ru-RU" sz="2000" b="1" dirty="0"/>
              <a:t> </a:t>
            </a:r>
            <a:r>
              <a:rPr lang="ru-RU" sz="2000" b="1" dirty="0" err="1"/>
              <a:t>колосянам</a:t>
            </a:r>
            <a:r>
              <a:rPr lang="ru-RU" sz="2000" b="1" dirty="0"/>
              <a:t>, а «</a:t>
            </a:r>
            <a:r>
              <a:rPr lang="ru-RU" sz="2000" b="1" dirty="0" err="1"/>
              <a:t>всьому</a:t>
            </a:r>
            <a:r>
              <a:rPr lang="ru-RU" sz="2000" b="1" dirty="0"/>
              <a:t> </a:t>
            </a:r>
            <a:r>
              <a:rPr lang="ru-RU" sz="2000" b="1" dirty="0" err="1"/>
              <a:t>світові</a:t>
            </a:r>
            <a:r>
              <a:rPr lang="ru-RU" sz="2000" b="1" dirty="0"/>
              <a:t>» (Кол. 1:6)... і </a:t>
            </a:r>
            <a:r>
              <a:rPr lang="ru-RU" sz="2000" b="1" dirty="0" err="1"/>
              <a:t>лише</a:t>
            </a:r>
            <a:r>
              <a:rPr lang="ru-RU" sz="2000" b="1" dirty="0"/>
              <a:t> за 30 </a:t>
            </a:r>
            <a:r>
              <a:rPr lang="ru-RU" sz="2000" b="1" dirty="0" err="1"/>
              <a:t>років</a:t>
            </a:r>
            <a:r>
              <a:rPr lang="ru-RU" sz="2000" b="1" dirty="0"/>
              <a:t>!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uk-UA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МОЛИТОВНІ ПРОХАННЯ</a:t>
            </a:r>
            <a:endParaRPr lang="es-ES" sz="4400" b="1" spc="60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63332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«Тому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від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того дня, як ми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почули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про вас, ми не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перестаємо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молитися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за вас і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просити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Бога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наповнити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вас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пізнанням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волі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через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усю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духовну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мудрість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розуміння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».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uk-UA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Колосян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Молитовне</a:t>
            </a:r>
            <a:r>
              <a:rPr lang="ru-RU" sz="2000" b="1" dirty="0"/>
              <a:t> </a:t>
            </a:r>
            <a:r>
              <a:rPr lang="ru-RU" sz="2000" b="1" dirty="0" err="1"/>
              <a:t>прохання</a:t>
            </a:r>
            <a:r>
              <a:rPr lang="ru-RU" sz="2000" b="1" dirty="0"/>
              <a:t> Павла </a:t>
            </a:r>
            <a:r>
              <a:rPr lang="ru-RU" sz="2000" b="1" dirty="0" err="1"/>
              <a:t>містить</a:t>
            </a:r>
            <a:r>
              <a:rPr lang="ru-RU" sz="2000" b="1" dirty="0"/>
              <a:t> </a:t>
            </a:r>
            <a:r>
              <a:rPr lang="ru-RU" sz="2000" b="1" dirty="0" err="1"/>
              <a:t>багато</a:t>
            </a:r>
            <a:r>
              <a:rPr lang="ru-RU" sz="2000" b="1" dirty="0"/>
              <a:t> </a:t>
            </a:r>
            <a:r>
              <a:rPr lang="ru-RU" sz="2000" b="1" dirty="0" err="1"/>
              <a:t>добрих</a:t>
            </a:r>
            <a:r>
              <a:rPr lang="ru-RU" sz="2000" b="1" dirty="0"/>
              <a:t> речей для </a:t>
            </a:r>
            <a:r>
              <a:rPr lang="ru-RU" sz="2000" b="1" dirty="0" err="1"/>
              <a:t>колосян</a:t>
            </a:r>
            <a:r>
              <a:rPr lang="ru-RU" sz="2000" b="1" dirty="0"/>
              <a:t> (Кол. 1:9-11):</a:t>
            </a:r>
            <a:endParaRPr lang="es-ES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63786"/>
              </p:ext>
            </p:extLst>
          </p:nvPr>
        </p:nvGraphicFramePr>
        <p:xfrm>
          <a:off x="6715328" y="1402764"/>
          <a:ext cx="5311303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71504" y="2062801"/>
            <a:ext cx="186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Ця</a:t>
            </a:r>
            <a:r>
              <a:rPr lang="ru-RU" sz="2000" b="1" dirty="0"/>
              <a:t> молитва </a:t>
            </a:r>
            <a:r>
              <a:rPr lang="ru-RU" sz="2000" b="1" dirty="0" err="1"/>
              <a:t>вимовляється</a:t>
            </a:r>
            <a:r>
              <a:rPr lang="ru-RU" sz="2000" b="1" dirty="0"/>
              <a:t> «з </a:t>
            </a:r>
            <a:r>
              <a:rPr lang="ru-RU" sz="2000" b="1" dirty="0" err="1"/>
              <a:t>радістю</a:t>
            </a:r>
            <a:r>
              <a:rPr lang="ru-RU" sz="2000" b="1" dirty="0"/>
              <a:t>, </a:t>
            </a:r>
            <a:r>
              <a:rPr lang="ru-RU" sz="2000" b="1" dirty="0" err="1"/>
              <a:t>дякуючи</a:t>
            </a:r>
            <a:r>
              <a:rPr lang="ru-RU" sz="2000" b="1" dirty="0"/>
              <a:t> </a:t>
            </a:r>
            <a:r>
              <a:rPr lang="ru-RU" sz="2000" b="1" dirty="0" err="1"/>
              <a:t>Отцю</a:t>
            </a:r>
            <a:r>
              <a:rPr lang="ru-RU" sz="2000" b="1" dirty="0"/>
              <a:t>» (Кол. 1:12).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583379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3" y="3878296"/>
            <a:ext cx="154264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Є </a:t>
            </a:r>
            <a:r>
              <a:rPr lang="ru-RU" sz="1900" b="1" dirty="0" err="1"/>
              <a:t>чотири</a:t>
            </a:r>
            <a:r>
              <a:rPr lang="ru-RU" sz="1900" b="1" dirty="0"/>
              <a:t> канали, через </a:t>
            </a:r>
            <a:r>
              <a:rPr lang="ru-RU" sz="1900" b="1" dirty="0" err="1"/>
              <a:t>які</a:t>
            </a:r>
            <a:r>
              <a:rPr lang="ru-RU" sz="1900" b="1" dirty="0"/>
              <a:t> Бог </a:t>
            </a:r>
            <a:r>
              <a:rPr lang="ru-RU" sz="1900" b="1" dirty="0" err="1"/>
              <a:t>діє</a:t>
            </a:r>
            <a:r>
              <a:rPr lang="ru-RU" sz="1900" b="1" dirty="0"/>
              <a:t>, </a:t>
            </a:r>
            <a:r>
              <a:rPr lang="ru-RU" sz="1900" b="1" dirty="0" err="1"/>
              <a:t>щоб</a:t>
            </a:r>
            <a:r>
              <a:rPr lang="ru-RU" sz="1900" b="1" dirty="0"/>
              <a:t> молитва Павла стала </a:t>
            </a:r>
            <a:r>
              <a:rPr lang="ru-RU" sz="1900" b="1" dirty="0" err="1"/>
              <a:t>реальністю</a:t>
            </a:r>
            <a:r>
              <a:rPr lang="ru-RU" sz="1900" b="1" dirty="0"/>
              <a:t> в нас:</a:t>
            </a:r>
            <a:endParaRPr lang="es-ES" sz="1900" b="1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72259" y="573932"/>
            <a:ext cx="107727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400" b="1" dirty="0">
                <a:latin typeface="Constantia" panose="02030602050306030303" pitchFamily="18" charset="0"/>
              </a:rPr>
              <a:t>«Наше життя має бути об’єднане з життям Христа; ми повинні постійно приймати від Нього, причащаючись від Нього, живий хліб, що зійшов з небес, п’ючи з джерела, яке завжди свіже, яке завжди пропонує свої рясні скарби. Якщо ми постійно триматимемо Господа перед собою, дозволяючи нашим серцям виражати подяку та хвалу, належні Йому, ми матимемо тривалу свіжість у нашому релігійному житті. Наші молитви матимуть форму розмови з Богом, ніби ми розмовляємо з другом. Він особисто розповість нам свої таємниці. Часто ми відчуватимемо солодке та радісне відчуття присутності Ісуса. Часто наші серця будуть палати всередині нас, коли Він наблизиться, щоб поспілкуватися з нами, як Він це зробив з </a:t>
            </a:r>
            <a:r>
              <a:rPr lang="uk-UA" sz="2400" b="1" dirty="0" err="1">
                <a:latin typeface="Constantia" panose="02030602050306030303" pitchFamily="18" charset="0"/>
              </a:rPr>
              <a:t>Енохом</a:t>
            </a:r>
            <a:r>
              <a:rPr lang="uk-UA" sz="2400" b="1" dirty="0">
                <a:latin typeface="Constantia" panose="02030602050306030303" pitchFamily="18" charset="0"/>
              </a:rPr>
              <a:t>. Коли це справді досвід християнина, він бачить у своєму житті простоту, смирення, лагідність та доброту серця, які показують кожному, з ким він стикається, що він був з Ісусом і навчався у Нього».</a:t>
            </a:r>
            <a:endParaRPr lang="es-ES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7494303" y="6215971"/>
            <a:ext cx="4697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</a:t>
            </a:r>
            <a:r>
              <a:rPr lang="ru-RU" sz="1600" b="1" dirty="0"/>
              <a:t> (Слова </a:t>
            </a:r>
            <a:r>
              <a:rPr lang="ru-RU" sz="1600" b="1" dirty="0" err="1"/>
              <a:t>життя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Великого </a:t>
            </a:r>
            <a:r>
              <a:rPr lang="ru-RU" sz="1600" b="1" dirty="0" err="1"/>
              <a:t>Вчителя</a:t>
            </a:r>
            <a:r>
              <a:rPr lang="ru-RU" sz="1600" b="1" dirty="0"/>
              <a:t>, с. 100)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39630" y="597455"/>
            <a:ext cx="3567178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«Я </a:t>
            </a:r>
            <a:r>
              <a:rPr lang="ru-RU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впевнений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 тому, </a:t>
            </a:r>
            <a:r>
              <a:rPr lang="ru-RU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Той, </a:t>
            </a:r>
            <a:r>
              <a:rPr lang="ru-RU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хто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розпочав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 вас добре </a:t>
            </a:r>
            <a:r>
              <a:rPr lang="ru-RU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діло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завершить </a:t>
            </a:r>
            <a:r>
              <a:rPr lang="ru-RU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його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аж до дня </a:t>
            </a:r>
            <a:r>
              <a:rPr lang="ru-RU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Ісуса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Христа».</a:t>
            </a:r>
          </a:p>
          <a:p>
            <a:pPr algn="ctr">
              <a:spcBef>
                <a:spcPts val="1200"/>
              </a:spcBef>
            </a:pPr>
            <a:r>
              <a:rPr lang="uk-UA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Филип'ян</a:t>
            </a:r>
            <a:r>
              <a:rPr lang="uk-UA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1:6</a:t>
            </a:r>
            <a:endParaRPr lang="es-ES" sz="2800" b="1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933951" y="3952875"/>
            <a:ext cx="725805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uk-UA" sz="2000" b="1" dirty="0">
                <a:solidFill>
                  <a:srgbClr val="00BD53"/>
                </a:solidFill>
              </a:rPr>
              <a:t>Причини дякувати та молитися в посланні до </a:t>
            </a:r>
            <a:r>
              <a:rPr lang="uk-UA" sz="2000" b="1" dirty="0" err="1">
                <a:solidFill>
                  <a:srgbClr val="00BD53"/>
                </a:solidFill>
              </a:rPr>
              <a:t>Филип’ян</a:t>
            </a:r>
            <a:r>
              <a:rPr lang="es-ES" sz="2000" b="1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Причини дякувати </a:t>
            </a:r>
            <a:r>
              <a:rPr lang="es-ES" sz="2000" b="1" dirty="0"/>
              <a:t>(</a:t>
            </a:r>
            <a:r>
              <a:rPr lang="uk-UA" sz="2000" b="1" dirty="0" err="1"/>
              <a:t>Филип’янам</a:t>
            </a:r>
            <a:r>
              <a:rPr lang="es-ES" sz="2000" b="1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Молитовні прохання </a:t>
            </a:r>
            <a:r>
              <a:rPr lang="es-ES" sz="2000" b="1" dirty="0"/>
              <a:t>(</a:t>
            </a:r>
            <a:r>
              <a:rPr lang="uk-UA" sz="2000" b="1" dirty="0" err="1"/>
              <a:t>Филип’янам</a:t>
            </a:r>
            <a:r>
              <a:rPr lang="es-ES" sz="2000" b="1" dirty="0"/>
              <a:t> 1:9-11)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solidFill>
                  <a:srgbClr val="BA9B00"/>
                </a:solidFill>
              </a:rPr>
              <a:t>Подяка та молитви в важкі часи </a:t>
            </a:r>
            <a:r>
              <a:rPr lang="es-ES" sz="2000" b="1" dirty="0">
                <a:solidFill>
                  <a:srgbClr val="BA9B00"/>
                </a:solidFill>
              </a:rPr>
              <a:t>(</a:t>
            </a:r>
            <a:r>
              <a:rPr lang="uk-UA" sz="2000" b="1" dirty="0" err="1">
                <a:solidFill>
                  <a:srgbClr val="BA9B00"/>
                </a:solidFill>
              </a:rPr>
              <a:t>Филип’янам</a:t>
            </a:r>
            <a:r>
              <a:rPr lang="es-ES" sz="2000" b="1" dirty="0">
                <a:solidFill>
                  <a:srgbClr val="BA9B00"/>
                </a:solidFill>
              </a:rPr>
              <a:t>1:12-18)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solidFill>
                  <a:srgbClr val="A400B9"/>
                </a:solidFill>
              </a:rPr>
              <a:t>Причини дякувати та молитися в посланні до </a:t>
            </a:r>
            <a:r>
              <a:rPr lang="uk-UA" sz="2000" b="1" dirty="0" err="1">
                <a:solidFill>
                  <a:srgbClr val="A400B9"/>
                </a:solidFill>
              </a:rPr>
              <a:t>Колосян</a:t>
            </a:r>
            <a:r>
              <a:rPr lang="es-ES" sz="2000" b="1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Причини дякувати </a:t>
            </a:r>
            <a:r>
              <a:rPr lang="es-ES" sz="2000" b="1" dirty="0"/>
              <a:t>(</a:t>
            </a:r>
            <a:r>
              <a:rPr lang="uk-UA" sz="2000" b="1" dirty="0" err="1"/>
              <a:t>Колосянам</a:t>
            </a:r>
            <a:r>
              <a:rPr lang="es-ES" sz="2000" b="1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Молитовні прохання </a:t>
            </a:r>
            <a:r>
              <a:rPr lang="es-ES" sz="2000" b="1" dirty="0"/>
              <a:t>(</a:t>
            </a:r>
            <a:r>
              <a:rPr lang="uk-UA" sz="2000" b="1" dirty="0" err="1"/>
              <a:t>Колосянам</a:t>
            </a:r>
            <a:r>
              <a:rPr lang="es-ES" sz="2000" b="1" dirty="0"/>
              <a:t>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4" y="268367"/>
            <a:ext cx="677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нелегкі</a:t>
            </a:r>
            <a:r>
              <a:rPr lang="ru-RU" sz="2000" b="1" dirty="0"/>
              <a:t> </a:t>
            </a:r>
            <a:r>
              <a:rPr lang="ru-RU" sz="2000" b="1" dirty="0" err="1"/>
              <a:t>часи</a:t>
            </a:r>
            <a:r>
              <a:rPr lang="ru-RU" sz="2000" b="1" dirty="0"/>
              <a:t> для Павла. </a:t>
            </a:r>
            <a:r>
              <a:rPr lang="ru-RU" sz="2000" b="1" dirty="0" err="1"/>
              <a:t>Йому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б легко </a:t>
            </a:r>
            <a:r>
              <a:rPr lang="ru-RU" sz="2000" b="1" dirty="0" err="1"/>
              <a:t>піддатися</a:t>
            </a:r>
            <a:r>
              <a:rPr lang="ru-RU" sz="2000" b="1" dirty="0"/>
              <a:t> </a:t>
            </a:r>
            <a:r>
              <a:rPr lang="ru-RU" sz="2000" b="1" dirty="0" err="1"/>
              <a:t>відчаю</a:t>
            </a:r>
            <a:r>
              <a:rPr lang="ru-RU" sz="2000" b="1" dirty="0"/>
              <a:t> через </a:t>
            </a:r>
            <a:r>
              <a:rPr lang="ru-RU" sz="2000" b="1" dirty="0" err="1"/>
              <a:t>втрату</a:t>
            </a:r>
            <a:r>
              <a:rPr lang="ru-RU" sz="2000" b="1" dirty="0"/>
              <a:t> </a:t>
            </a:r>
            <a:r>
              <a:rPr lang="ru-RU" sz="2000" b="1" dirty="0" err="1"/>
              <a:t>свободи</a:t>
            </a:r>
            <a:r>
              <a:rPr lang="ru-RU" sz="2000" b="1" dirty="0"/>
              <a:t>.</a:t>
            </a:r>
            <a:endParaRPr lang="es-ES" sz="2000" b="1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985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985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985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985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6496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6496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6496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174155"/>
            <a:ext cx="6772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ув'язнення</a:t>
            </a:r>
            <a:r>
              <a:rPr lang="ru-RU" sz="2000" b="1" dirty="0"/>
              <a:t> не </a:t>
            </a:r>
            <a:r>
              <a:rPr lang="ru-RU" sz="2000" b="1" dirty="0" err="1"/>
              <a:t>завадило</a:t>
            </a:r>
            <a:r>
              <a:rPr lang="ru-RU" sz="2000" b="1" dirty="0"/>
              <a:t> </a:t>
            </a:r>
            <a:r>
              <a:rPr lang="ru-RU" sz="2000" b="1" dirty="0" err="1"/>
              <a:t>йому</a:t>
            </a:r>
            <a:r>
              <a:rPr lang="ru-RU" sz="2000" b="1" dirty="0"/>
              <a:t> </a:t>
            </a:r>
            <a:r>
              <a:rPr lang="ru-RU" sz="2000" b="1" dirty="0" err="1"/>
              <a:t>продовжувати</a:t>
            </a:r>
            <a:r>
              <a:rPr lang="ru-RU" sz="2000" b="1" dirty="0"/>
              <a:t> </a:t>
            </a:r>
            <a:r>
              <a:rPr lang="ru-RU" sz="2000" b="1" dirty="0" err="1"/>
              <a:t>спілкуватися</a:t>
            </a:r>
            <a:r>
              <a:rPr lang="ru-RU" sz="2000" b="1" dirty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err="1"/>
              <a:t>своїм</a:t>
            </a:r>
            <a:r>
              <a:rPr lang="ru-RU" sz="2000" b="1" dirty="0"/>
              <a:t> </a:t>
            </a:r>
            <a:r>
              <a:rPr lang="ru-RU" sz="2000" b="1" dirty="0" err="1"/>
              <a:t>Отцем</a:t>
            </a:r>
            <a:r>
              <a:rPr lang="ru-RU" sz="2000" b="1" dirty="0"/>
              <a:t> і </a:t>
            </a:r>
            <a:r>
              <a:rPr lang="ru-RU" sz="2000" b="1" dirty="0" err="1"/>
              <a:t>заступатися</a:t>
            </a:r>
            <a:r>
              <a:rPr lang="ru-RU" sz="2000" b="1" dirty="0"/>
              <a:t> за </a:t>
            </a:r>
            <a:r>
              <a:rPr lang="ru-RU" sz="2000" b="1" dirty="0" err="1"/>
              <a:t>інших</a:t>
            </a:r>
            <a:r>
              <a:rPr lang="ru-RU" sz="2000" b="1" dirty="0"/>
              <a:t> через молитву.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1075306"/>
            <a:ext cx="6772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Однак, так само, як він співав гімни у своїй похмурій </a:t>
            </a:r>
            <a:r>
              <a:rPr lang="uk-UA" sz="2000" b="1" dirty="0" err="1"/>
              <a:t>філіппійській</a:t>
            </a:r>
            <a:r>
              <a:rPr lang="uk-UA" sz="2000" b="1" dirty="0"/>
              <a:t> в’язниці, Павло знаходив причини для вдячності своїм братам і сестрам у </a:t>
            </a:r>
            <a:r>
              <a:rPr lang="uk-UA" sz="2000" b="1" dirty="0" err="1"/>
              <a:t>Филипах</a:t>
            </a:r>
            <a:r>
              <a:rPr lang="uk-UA" sz="2000" b="1" dirty="0"/>
              <a:t> і Колосах.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042014" y="3577838"/>
            <a:ext cx="5130312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</a:rPr>
              <a:t>ПРИЧИНИ ДЛЯ ПОДЯКИ ТА МОЛИТВИ В ПОСЛАННІ ДО ФИЛИП'ЯН</a:t>
            </a:r>
            <a:endParaRPr lang="es-ES" sz="3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dirty="0">
                <a:ln/>
                <a:solidFill>
                  <a:schemeClr val="accent4"/>
                </a:solidFill>
              </a:rPr>
              <a:t>ПРИЧИНИ БУТИ ВДЯЧНИМИ</a:t>
            </a:r>
            <a:endParaRPr lang="es-E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«Будучи </a:t>
            </a:r>
            <a:r>
              <a:rPr lang="ru-RU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певним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того, </a:t>
            </a:r>
            <a:r>
              <a:rPr lang="ru-RU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Той, </a:t>
            </a:r>
            <a:r>
              <a:rPr lang="ru-RU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Хто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розпочав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у вас добру справу, завершить </a:t>
            </a:r>
            <a:r>
              <a:rPr lang="ru-RU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її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аж до дня </a:t>
            </a:r>
            <a:r>
              <a:rPr lang="ru-RU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Ісуса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Христа».</a:t>
            </a:r>
            <a:r>
              <a:rPr lang="es-E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Филип'ян</a:t>
            </a:r>
            <a:r>
              <a:rPr lang="uk-UA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</a:t>
            </a:r>
            <a:r>
              <a:rPr lang="es-E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Павло </a:t>
            </a:r>
            <a:r>
              <a:rPr lang="ru-RU" sz="2000" b="1" dirty="0" err="1"/>
              <a:t>починає</a:t>
            </a:r>
            <a:r>
              <a:rPr lang="ru-RU" sz="2000" b="1" dirty="0"/>
              <a:t> </a:t>
            </a:r>
            <a:r>
              <a:rPr lang="ru-RU" sz="2000" b="1" dirty="0" err="1"/>
              <a:t>своє</a:t>
            </a:r>
            <a:r>
              <a:rPr lang="ru-RU" sz="2000" b="1" dirty="0"/>
              <a:t> </a:t>
            </a:r>
            <a:r>
              <a:rPr lang="ru-RU" sz="2000" b="1" dirty="0" err="1"/>
              <a:t>послання</a:t>
            </a:r>
            <a:r>
              <a:rPr lang="ru-RU" sz="2000" b="1" dirty="0"/>
              <a:t> з </a:t>
            </a:r>
            <a:r>
              <a:rPr lang="ru-RU" sz="2000" b="1" dirty="0" err="1"/>
              <a:t>подяки</a:t>
            </a:r>
            <a:r>
              <a:rPr lang="ru-RU" sz="2000" b="1" dirty="0"/>
              <a:t> </a:t>
            </a:r>
            <a:r>
              <a:rPr lang="ru-RU" sz="2000" b="1" dirty="0" err="1"/>
              <a:t>Богові</a:t>
            </a:r>
            <a:r>
              <a:rPr lang="ru-RU" sz="2000" b="1" dirty="0"/>
              <a:t> за </a:t>
            </a:r>
            <a:r>
              <a:rPr lang="ru-RU" sz="2000" b="1" dirty="0" err="1"/>
              <a:t>віруючих</a:t>
            </a:r>
            <a:r>
              <a:rPr lang="ru-RU" sz="2000" b="1" dirty="0"/>
              <a:t> у </a:t>
            </a:r>
            <a:r>
              <a:rPr lang="ru-RU" sz="2000" b="1" dirty="0" err="1"/>
              <a:t>Филипах</a:t>
            </a:r>
            <a:r>
              <a:rPr lang="ru-RU" sz="2000" b="1" dirty="0"/>
              <a:t> (Фил. 1:3),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дуже</a:t>
            </a:r>
            <a:r>
              <a:rPr lang="ru-RU" sz="2000" b="1" dirty="0"/>
              <a:t> любив (Фил. 1:8).</a:t>
            </a:r>
            <a:endParaRPr lang="es-ES" sz="2000" b="1" dirty="0"/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64932"/>
            <a:ext cx="58348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Так само, як </a:t>
            </a:r>
            <a:r>
              <a:rPr lang="ru-RU" sz="2000" b="1" dirty="0" err="1"/>
              <a:t>первосвященик</a:t>
            </a:r>
            <a:r>
              <a:rPr lang="ru-RU" sz="2000" b="1" dirty="0"/>
              <a:t> носив на нагруднику, </a:t>
            </a:r>
            <a:r>
              <a:rPr lang="ru-RU" sz="2000" b="1" dirty="0" err="1"/>
              <a:t>поруч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серцем</a:t>
            </a:r>
            <a:r>
              <a:rPr lang="ru-RU" sz="2000" b="1" dirty="0"/>
              <a:t>, </a:t>
            </a:r>
            <a:r>
              <a:rPr lang="ru-RU" sz="2000" b="1" dirty="0" err="1"/>
              <a:t>імена</a:t>
            </a:r>
            <a:r>
              <a:rPr lang="ru-RU" sz="2000" b="1" dirty="0"/>
              <a:t> </a:t>
            </a:r>
            <a:r>
              <a:rPr lang="ru-RU" sz="2000" b="1" dirty="0" err="1"/>
              <a:t>колін</a:t>
            </a:r>
            <a:r>
              <a:rPr lang="ru-RU" sz="2000" b="1" dirty="0"/>
              <a:t> </a:t>
            </a:r>
            <a:r>
              <a:rPr lang="ru-RU" sz="2000" b="1" dirty="0" err="1"/>
              <a:t>Ізраїлевих</a:t>
            </a:r>
            <a:r>
              <a:rPr lang="ru-RU" sz="2000" b="1" dirty="0"/>
              <a:t>, </a:t>
            </a:r>
            <a:r>
              <a:rPr lang="ru-RU" sz="2000" b="1" dirty="0" err="1"/>
              <a:t>вигравіруваних</a:t>
            </a:r>
            <a:r>
              <a:rPr lang="ru-RU" sz="2000" b="1" dirty="0"/>
              <a:t> на </a:t>
            </a:r>
            <a:r>
              <a:rPr lang="ru-RU" sz="2000" b="1" dirty="0" err="1"/>
              <a:t>дорогоцінному</a:t>
            </a:r>
            <a:r>
              <a:rPr lang="ru-RU" sz="2000" b="1" dirty="0"/>
              <a:t> </a:t>
            </a:r>
            <a:r>
              <a:rPr lang="ru-RU" sz="2000" b="1" dirty="0" err="1"/>
              <a:t>камінні</a:t>
            </a:r>
            <a:r>
              <a:rPr lang="ru-RU" sz="2000" b="1" dirty="0"/>
              <a:t>, коли </a:t>
            </a:r>
            <a:r>
              <a:rPr lang="ru-RU" sz="2000" b="1" dirty="0" err="1"/>
              <a:t>з’являвся</a:t>
            </a:r>
            <a:r>
              <a:rPr lang="ru-RU" sz="2000" b="1" dirty="0"/>
              <a:t> перед Богом, Павло носив «у </a:t>
            </a:r>
            <a:r>
              <a:rPr lang="ru-RU" sz="2000" b="1" dirty="0" err="1"/>
              <a:t>своєму</a:t>
            </a:r>
            <a:r>
              <a:rPr lang="ru-RU" sz="2000" b="1" dirty="0"/>
              <a:t> </a:t>
            </a:r>
            <a:r>
              <a:rPr lang="ru-RU" sz="2000" b="1" dirty="0" err="1"/>
              <a:t>серці</a:t>
            </a:r>
            <a:r>
              <a:rPr lang="ru-RU" sz="2000" b="1" dirty="0"/>
              <a:t>» кожного члена церкви, коли приходив до Бога в </a:t>
            </a:r>
            <a:r>
              <a:rPr lang="ru-RU" sz="2000" b="1" dirty="0" err="1"/>
              <a:t>молитві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заступитися</a:t>
            </a:r>
            <a:r>
              <a:rPr lang="ru-RU" sz="2000" b="1" dirty="0"/>
              <a:t> за них (Фил. 1:7).</a:t>
            </a:r>
            <a:endParaRPr lang="es-ES" sz="2000" b="1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3983300" y="5419463"/>
            <a:ext cx="542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Третьою</a:t>
            </a:r>
            <a:r>
              <a:rPr lang="ru-RU" sz="2000" b="1" dirty="0"/>
              <a:t> причиною </a:t>
            </a:r>
            <a:r>
              <a:rPr lang="ru-RU" sz="2000" b="1" dirty="0" err="1"/>
              <a:t>вдячності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те,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филип’яни</a:t>
            </a:r>
            <a:r>
              <a:rPr lang="ru-RU" sz="2000" b="1" dirty="0"/>
              <a:t> брали участь з ним «у </a:t>
            </a:r>
            <a:r>
              <a:rPr lang="ru-RU" sz="2000" b="1" dirty="0" err="1"/>
              <a:t>моїх</a:t>
            </a:r>
            <a:r>
              <a:rPr lang="ru-RU" sz="2000" b="1" dirty="0"/>
              <a:t> </a:t>
            </a:r>
            <a:r>
              <a:rPr lang="ru-RU" sz="2000" b="1" dirty="0" err="1"/>
              <a:t>ув’язненнях</a:t>
            </a:r>
            <a:r>
              <a:rPr lang="ru-RU" sz="2000" b="1" dirty="0"/>
              <a:t>, в </a:t>
            </a:r>
            <a:r>
              <a:rPr lang="ru-RU" sz="2000" b="1" dirty="0" err="1"/>
              <a:t>обороні</a:t>
            </a:r>
            <a:r>
              <a:rPr lang="ru-RU" sz="2000" b="1" dirty="0"/>
              <a:t> та </a:t>
            </a:r>
            <a:r>
              <a:rPr lang="ru-RU" sz="2000" b="1" dirty="0" err="1"/>
              <a:t>утвердженні</a:t>
            </a:r>
            <a:r>
              <a:rPr lang="ru-RU" sz="2000" b="1" dirty="0"/>
              <a:t> </a:t>
            </a:r>
            <a:r>
              <a:rPr lang="ru-RU" sz="2000" b="1" dirty="0" err="1"/>
              <a:t>Євангелія</a:t>
            </a:r>
            <a:r>
              <a:rPr lang="ru-RU" sz="2000" b="1" dirty="0"/>
              <a:t>» (Фил. 1:7).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0" y="4357750"/>
            <a:ext cx="56538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Його вдячність включала той факт, що </a:t>
            </a:r>
            <a:r>
              <a:rPr lang="uk-UA" sz="2000" b="1" dirty="0" err="1"/>
              <a:t>филип'яни</a:t>
            </a:r>
            <a:r>
              <a:rPr lang="uk-UA" sz="2000" b="1" dirty="0"/>
              <a:t> залишалися вірними Євангелію, і що Бог удосконалював їх щодня (</a:t>
            </a:r>
            <a:r>
              <a:rPr lang="uk-UA" sz="2000" b="1" dirty="0" err="1"/>
              <a:t>Фил</a:t>
            </a:r>
            <a:r>
              <a:rPr lang="uk-UA" sz="2000" b="1" dirty="0"/>
              <a:t>. 1:5-6).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390586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МОЛИТОВНІ ПРОХАННЯ</a:t>
            </a:r>
            <a:endParaRPr lang="es-ES" sz="4400" b="1" spc="30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omic Sans MS" panose="030F0702030302020204" pitchFamily="66" charset="0"/>
              </a:rPr>
              <a:t>«І ось моя молитва: щоб ваша любов дедалі більше зростала в пізнанні та глибокому розумінні, щоб ви могли розпізнати, що найкраще, і щоб ви були чистими та непорочними на день Христовий, сповнені плодів праведності, що через Ісуса Христа, на славу та хвалу Божу».</a:t>
            </a:r>
          </a:p>
          <a:p>
            <a:pPr algn="ctr"/>
            <a:r>
              <a:rPr lang="uk-UA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(</a:t>
            </a:r>
            <a:r>
              <a:rPr lang="uk-UA" sz="1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Филип’ян</a:t>
            </a:r>
            <a:r>
              <a:rPr lang="uk-UA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1:9-11)</a:t>
            </a:r>
            <a:endParaRPr lang="es-ES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38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Ми </a:t>
            </a:r>
            <a:r>
              <a:rPr lang="ru-RU" sz="2000" b="1" dirty="0" err="1"/>
              <a:t>можемо</a:t>
            </a:r>
            <a:r>
              <a:rPr lang="ru-RU" sz="2000" b="1" dirty="0"/>
              <a:t> </a:t>
            </a:r>
            <a:r>
              <a:rPr lang="ru-RU" sz="2000" b="1" dirty="0" err="1"/>
              <a:t>розглядати</a:t>
            </a:r>
            <a:r>
              <a:rPr lang="ru-RU" sz="2000" b="1" dirty="0"/>
              <a:t> </a:t>
            </a:r>
            <a:r>
              <a:rPr lang="ru-RU" sz="2000" b="1" dirty="0" err="1"/>
              <a:t>молитовний</a:t>
            </a:r>
            <a:r>
              <a:rPr lang="ru-RU" sz="2000" b="1" dirty="0"/>
              <a:t> мотив Павла як «</a:t>
            </a:r>
            <a:r>
              <a:rPr lang="ru-RU" sz="2000" b="1" dirty="0" err="1"/>
              <a:t>зв'язаний</a:t>
            </a:r>
            <a:r>
              <a:rPr lang="ru-RU" sz="2000" b="1" dirty="0"/>
              <a:t> мотив» (Фил. 1:9-11):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819650" cy="1015663"/>
          </a:xfrm>
          <a:custGeom>
            <a:avLst/>
            <a:gdLst>
              <a:gd name="csX0" fmla="*/ 0 w 4819650"/>
              <a:gd name="csY0" fmla="*/ 0 h 1015663"/>
              <a:gd name="csX1" fmla="*/ 487320 w 4819650"/>
              <a:gd name="csY1" fmla="*/ 0 h 1015663"/>
              <a:gd name="csX2" fmla="*/ 1022837 w 4819650"/>
              <a:gd name="csY2" fmla="*/ 0 h 1015663"/>
              <a:gd name="csX3" fmla="*/ 1606550 w 4819650"/>
              <a:gd name="csY3" fmla="*/ 0 h 1015663"/>
              <a:gd name="csX4" fmla="*/ 2190263 w 4819650"/>
              <a:gd name="csY4" fmla="*/ 0 h 1015663"/>
              <a:gd name="csX5" fmla="*/ 2581190 w 4819650"/>
              <a:gd name="csY5" fmla="*/ 0 h 1015663"/>
              <a:gd name="csX6" fmla="*/ 3020314 w 4819650"/>
              <a:gd name="csY6" fmla="*/ 0 h 1015663"/>
              <a:gd name="csX7" fmla="*/ 3507634 w 4819650"/>
              <a:gd name="csY7" fmla="*/ 0 h 1015663"/>
              <a:gd name="csX8" fmla="*/ 4091347 w 4819650"/>
              <a:gd name="csY8" fmla="*/ 0 h 1015663"/>
              <a:gd name="csX9" fmla="*/ 4819650 w 4819650"/>
              <a:gd name="csY9" fmla="*/ 0 h 1015663"/>
              <a:gd name="csX10" fmla="*/ 4819650 w 4819650"/>
              <a:gd name="csY10" fmla="*/ 507832 h 1015663"/>
              <a:gd name="csX11" fmla="*/ 4819650 w 4819650"/>
              <a:gd name="csY11" fmla="*/ 1015663 h 1015663"/>
              <a:gd name="csX12" fmla="*/ 4428723 w 4819650"/>
              <a:gd name="csY12" fmla="*/ 1015663 h 1015663"/>
              <a:gd name="csX13" fmla="*/ 3845010 w 4819650"/>
              <a:gd name="csY13" fmla="*/ 1015663 h 1015663"/>
              <a:gd name="csX14" fmla="*/ 3309493 w 4819650"/>
              <a:gd name="csY14" fmla="*/ 1015663 h 1015663"/>
              <a:gd name="csX15" fmla="*/ 2918566 w 4819650"/>
              <a:gd name="csY15" fmla="*/ 1015663 h 1015663"/>
              <a:gd name="csX16" fmla="*/ 2383049 w 4819650"/>
              <a:gd name="csY16" fmla="*/ 1015663 h 1015663"/>
              <a:gd name="csX17" fmla="*/ 1943926 w 4819650"/>
              <a:gd name="csY17" fmla="*/ 1015663 h 1015663"/>
              <a:gd name="csX18" fmla="*/ 1456605 w 4819650"/>
              <a:gd name="csY18" fmla="*/ 1015663 h 1015663"/>
              <a:gd name="csX19" fmla="*/ 1065678 w 4819650"/>
              <a:gd name="csY19" fmla="*/ 1015663 h 1015663"/>
              <a:gd name="csX20" fmla="*/ 530161 w 4819650"/>
              <a:gd name="csY20" fmla="*/ 1015663 h 1015663"/>
              <a:gd name="csX21" fmla="*/ 0 w 4819650"/>
              <a:gd name="csY21" fmla="*/ 1015663 h 1015663"/>
              <a:gd name="csX22" fmla="*/ 0 w 4819650"/>
              <a:gd name="csY22" fmla="*/ 507832 h 1015663"/>
              <a:gd name="csX23" fmla="*/ 0 w 4819650"/>
              <a:gd name="csY23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819650" h="1015663" extrusionOk="0">
                <a:moveTo>
                  <a:pt x="0" y="0"/>
                </a:moveTo>
                <a:cubicBezTo>
                  <a:pt x="141168" y="-21940"/>
                  <a:pt x="360152" y="51609"/>
                  <a:pt x="487320" y="0"/>
                </a:cubicBezTo>
                <a:cubicBezTo>
                  <a:pt x="614488" y="-51609"/>
                  <a:pt x="813881" y="3285"/>
                  <a:pt x="1022837" y="0"/>
                </a:cubicBezTo>
                <a:cubicBezTo>
                  <a:pt x="1231793" y="-3285"/>
                  <a:pt x="1416162" y="43197"/>
                  <a:pt x="1606550" y="0"/>
                </a:cubicBezTo>
                <a:cubicBezTo>
                  <a:pt x="1796938" y="-43197"/>
                  <a:pt x="1946094" y="69811"/>
                  <a:pt x="2190263" y="0"/>
                </a:cubicBezTo>
                <a:cubicBezTo>
                  <a:pt x="2434432" y="-69811"/>
                  <a:pt x="2403838" y="8708"/>
                  <a:pt x="2581190" y="0"/>
                </a:cubicBezTo>
                <a:cubicBezTo>
                  <a:pt x="2758542" y="-8708"/>
                  <a:pt x="2892826" y="32186"/>
                  <a:pt x="3020314" y="0"/>
                </a:cubicBezTo>
                <a:cubicBezTo>
                  <a:pt x="3147802" y="-32186"/>
                  <a:pt x="3324086" y="3915"/>
                  <a:pt x="3507634" y="0"/>
                </a:cubicBezTo>
                <a:cubicBezTo>
                  <a:pt x="3691182" y="-3915"/>
                  <a:pt x="3835053" y="58245"/>
                  <a:pt x="4091347" y="0"/>
                </a:cubicBezTo>
                <a:cubicBezTo>
                  <a:pt x="4347641" y="-58245"/>
                  <a:pt x="4633980" y="66681"/>
                  <a:pt x="4819650" y="0"/>
                </a:cubicBezTo>
                <a:cubicBezTo>
                  <a:pt x="4833957" y="169164"/>
                  <a:pt x="4809772" y="367297"/>
                  <a:pt x="4819650" y="507832"/>
                </a:cubicBezTo>
                <a:cubicBezTo>
                  <a:pt x="4829528" y="648367"/>
                  <a:pt x="4786391" y="788402"/>
                  <a:pt x="4819650" y="1015663"/>
                </a:cubicBezTo>
                <a:cubicBezTo>
                  <a:pt x="4636145" y="1051199"/>
                  <a:pt x="4566225" y="1014029"/>
                  <a:pt x="4428723" y="1015663"/>
                </a:cubicBezTo>
                <a:cubicBezTo>
                  <a:pt x="4291221" y="1017297"/>
                  <a:pt x="4104659" y="993102"/>
                  <a:pt x="3845010" y="1015663"/>
                </a:cubicBezTo>
                <a:cubicBezTo>
                  <a:pt x="3585361" y="1038224"/>
                  <a:pt x="3458502" y="957718"/>
                  <a:pt x="3309493" y="1015663"/>
                </a:cubicBezTo>
                <a:cubicBezTo>
                  <a:pt x="3160484" y="1073608"/>
                  <a:pt x="3092522" y="1012878"/>
                  <a:pt x="2918566" y="1015663"/>
                </a:cubicBezTo>
                <a:cubicBezTo>
                  <a:pt x="2744610" y="1018448"/>
                  <a:pt x="2650433" y="957616"/>
                  <a:pt x="2383049" y="1015663"/>
                </a:cubicBezTo>
                <a:cubicBezTo>
                  <a:pt x="2115665" y="1073710"/>
                  <a:pt x="2132652" y="984612"/>
                  <a:pt x="1943926" y="1015663"/>
                </a:cubicBezTo>
                <a:cubicBezTo>
                  <a:pt x="1755200" y="1046714"/>
                  <a:pt x="1641821" y="978668"/>
                  <a:pt x="1456605" y="1015663"/>
                </a:cubicBezTo>
                <a:cubicBezTo>
                  <a:pt x="1271389" y="1052658"/>
                  <a:pt x="1184279" y="997826"/>
                  <a:pt x="1065678" y="1015663"/>
                </a:cubicBezTo>
                <a:cubicBezTo>
                  <a:pt x="947077" y="1033500"/>
                  <a:pt x="737283" y="1014172"/>
                  <a:pt x="530161" y="1015663"/>
                </a:cubicBezTo>
                <a:cubicBezTo>
                  <a:pt x="323039" y="1017154"/>
                  <a:pt x="125591" y="961037"/>
                  <a:pt x="0" y="1015663"/>
                </a:cubicBezTo>
                <a:cubicBezTo>
                  <a:pt x="-36986" y="898133"/>
                  <a:pt x="19996" y="705355"/>
                  <a:pt x="0" y="507832"/>
                </a:cubicBezTo>
                <a:cubicBezTo>
                  <a:pt x="-19996" y="310309"/>
                  <a:pt x="47865" y="12144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Як наша </a:t>
            </a:r>
            <a:r>
              <a:rPr lang="ru-RU" sz="2000" b="1" dirty="0" err="1"/>
              <a:t>любов</a:t>
            </a:r>
            <a:r>
              <a:rPr lang="ru-RU" sz="2000" b="1" dirty="0"/>
              <a:t> </a:t>
            </a:r>
            <a:r>
              <a:rPr lang="ru-RU" sz="2000" b="1" dirty="0" err="1"/>
              <a:t>може</a:t>
            </a:r>
            <a:r>
              <a:rPr lang="ru-RU" sz="2000" b="1" dirty="0"/>
              <a:t> «</a:t>
            </a:r>
            <a:r>
              <a:rPr lang="ru-RU" sz="2000" b="1" dirty="0" err="1"/>
              <a:t>зростати</a:t>
            </a:r>
            <a:r>
              <a:rPr lang="ru-RU" sz="2000" b="1" dirty="0"/>
              <a:t> </a:t>
            </a:r>
            <a:r>
              <a:rPr lang="ru-RU" sz="2000" b="1" dirty="0" err="1"/>
              <a:t>дедалі</a:t>
            </a:r>
            <a:r>
              <a:rPr lang="ru-RU" sz="2000" b="1" dirty="0"/>
              <a:t> </a:t>
            </a:r>
            <a:r>
              <a:rPr lang="ru-RU" sz="2000" b="1" dirty="0" err="1"/>
              <a:t>більше</a:t>
            </a:r>
            <a:r>
              <a:rPr lang="ru-RU" sz="2000" b="1" dirty="0"/>
              <a:t>»? </a:t>
            </a:r>
            <a:r>
              <a:rPr lang="ru-RU" sz="2000" b="1" dirty="0" err="1"/>
              <a:t>Чому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так </a:t>
            </a:r>
            <a:r>
              <a:rPr lang="ru-RU" sz="2000" b="1" dirty="0" err="1"/>
              <a:t>важливо</a:t>
            </a:r>
            <a:r>
              <a:rPr lang="ru-RU" sz="2000" b="1" dirty="0"/>
              <a:t> для </a:t>
            </a:r>
            <a:r>
              <a:rPr lang="ru-RU" sz="2000" b="1" dirty="0" err="1"/>
              <a:t>християнського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?</a:t>
            </a:r>
            <a:endParaRPr lang="es-ES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734050" y="4875396"/>
            <a:ext cx="1716651" cy="181978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268187" y="3276600"/>
            <a:ext cx="4429495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>
                    <a:lumMod val="75000"/>
                  </a:schemeClr>
                </a:solidFill>
              </a:rPr>
              <a:t>ДЯКУВАТИ ТА МОЛИТВИТИСЯ У ВАЖКІ ЧАСИ</a:t>
            </a:r>
            <a:endParaRPr lang="es-ES" sz="48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468" y="693009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Брати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сестри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я хочу,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знали,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те,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сталося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мною,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насправді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послужило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поширенню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Євангелія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».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uk-UA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Филип’ян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1:12)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МОЖЛИВІСТЬ ЗАХИСТИТИ ЄВАНГЕЛІЄ</a:t>
            </a:r>
            <a:endParaRPr lang="es-ES" sz="3600" b="1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Коли </a:t>
            </a:r>
            <a:r>
              <a:rPr lang="ru-RU" sz="2000" b="1" dirty="0" err="1"/>
              <a:t>филип'яни</a:t>
            </a:r>
            <a:r>
              <a:rPr lang="ru-RU" sz="2000" b="1" dirty="0"/>
              <a:t> </a:t>
            </a:r>
            <a:r>
              <a:rPr lang="ru-RU" sz="2000" b="1" dirty="0" err="1"/>
              <a:t>дізналися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Павла </a:t>
            </a:r>
            <a:r>
              <a:rPr lang="ru-RU" sz="2000" b="1" dirty="0" err="1"/>
              <a:t>ув'язнено</a:t>
            </a:r>
            <a:r>
              <a:rPr lang="ru-RU" sz="2000" b="1" dirty="0"/>
              <a:t> в </a:t>
            </a:r>
            <a:r>
              <a:rPr lang="ru-RU" sz="2000" b="1" dirty="0" err="1"/>
              <a:t>Римі</a:t>
            </a:r>
            <a:r>
              <a:rPr lang="ru-RU" sz="2000" b="1" dirty="0"/>
              <a:t>, вони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засмутилися</a:t>
            </a:r>
            <a:r>
              <a:rPr lang="ru-RU" sz="2000" b="1" dirty="0"/>
              <a:t> і послали </a:t>
            </a:r>
            <a:r>
              <a:rPr lang="ru-RU" sz="2000" b="1" dirty="0" err="1"/>
              <a:t>Епафродита</a:t>
            </a:r>
            <a:r>
              <a:rPr lang="ru-RU" sz="2000" b="1" dirty="0"/>
              <a:t> з </a:t>
            </a:r>
            <a:r>
              <a:rPr lang="ru-RU" sz="2000" b="1" dirty="0" err="1"/>
              <a:t>допомогою</a:t>
            </a:r>
            <a:r>
              <a:rPr lang="ru-RU" sz="2000" b="1" dirty="0"/>
              <a:t> для апостола (Фил. 4:18).</a:t>
            </a:r>
            <a:endParaRPr lang="es-ES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490611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Павло </a:t>
            </a:r>
            <a:r>
              <a:rPr lang="ru-RU" sz="2000" b="1" dirty="0" err="1"/>
              <a:t>зовсім</a:t>
            </a:r>
            <a:r>
              <a:rPr lang="ru-RU" sz="2000" b="1" dirty="0"/>
              <a:t> не </a:t>
            </a:r>
            <a:r>
              <a:rPr lang="ru-RU" sz="2000" b="1" dirty="0" err="1"/>
              <a:t>засмучувався</a:t>
            </a:r>
            <a:r>
              <a:rPr lang="ru-RU" sz="2000" b="1" dirty="0"/>
              <a:t>, а </a:t>
            </a:r>
            <a:r>
              <a:rPr lang="ru-RU" sz="2000" b="1" dirty="0" err="1"/>
              <a:t>дякував</a:t>
            </a:r>
            <a:r>
              <a:rPr lang="ru-RU" sz="2000" b="1" dirty="0"/>
              <a:t> </a:t>
            </a:r>
            <a:r>
              <a:rPr lang="ru-RU" sz="2000" b="1" dirty="0" err="1"/>
              <a:t>Богові</a:t>
            </a:r>
            <a:r>
              <a:rPr lang="ru-RU" sz="2000" b="1" dirty="0"/>
              <a:t> за </a:t>
            </a:r>
            <a:r>
              <a:rPr lang="ru-RU" sz="2000" b="1" dirty="0" err="1"/>
              <a:t>своє</a:t>
            </a:r>
            <a:r>
              <a:rPr lang="ru-RU" sz="2000" b="1" dirty="0"/>
              <a:t> </a:t>
            </a:r>
            <a:r>
              <a:rPr lang="ru-RU" sz="2000" b="1" dirty="0" err="1"/>
              <a:t>ув’язнення</a:t>
            </a:r>
            <a:r>
              <a:rPr lang="ru-RU" sz="2000" b="1" dirty="0"/>
              <a:t>. </a:t>
            </a:r>
            <a:r>
              <a:rPr lang="ru-RU" sz="2000" b="1" dirty="0" err="1"/>
              <a:t>Чому</a:t>
            </a:r>
            <a:r>
              <a:rPr lang="ru-RU" sz="2000" b="1" dirty="0"/>
              <a:t> </a:t>
            </a:r>
            <a:r>
              <a:rPr lang="ru-RU" sz="2000" b="1" dirty="0" err="1"/>
              <a:t>дякував</a:t>
            </a:r>
            <a:r>
              <a:rPr lang="ru-RU" sz="2000" b="1" dirty="0"/>
              <a:t>? </a:t>
            </a:r>
            <a:r>
              <a:rPr lang="ru-RU" sz="2000" b="1" dirty="0" err="1"/>
              <a:t>Бо</a:t>
            </a:r>
            <a:r>
              <a:rPr lang="ru-RU" sz="2000" b="1" dirty="0"/>
              <a:t> таким чином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зміг</a:t>
            </a:r>
            <a:r>
              <a:rPr lang="ru-RU" sz="2000" b="1" dirty="0"/>
              <a:t> </a:t>
            </a:r>
            <a:r>
              <a:rPr lang="ru-RU" sz="2000" b="1" dirty="0" err="1"/>
              <a:t>проповідувати</a:t>
            </a:r>
            <a:r>
              <a:rPr lang="ru-RU" sz="2000" b="1" dirty="0"/>
              <a:t> те, </a:t>
            </a:r>
            <a:r>
              <a:rPr lang="ru-RU" sz="2000" b="1" dirty="0" err="1"/>
              <a:t>чого</a:t>
            </a:r>
            <a:r>
              <a:rPr lang="ru-RU" sz="2000" b="1" dirty="0"/>
              <a:t> </a:t>
            </a:r>
            <a:r>
              <a:rPr lang="ru-RU" sz="2000" b="1" dirty="0" err="1"/>
              <a:t>інакше</a:t>
            </a:r>
            <a:r>
              <a:rPr lang="ru-RU" sz="2000" b="1" dirty="0"/>
              <a:t> </a:t>
            </a:r>
            <a:r>
              <a:rPr lang="ru-RU" sz="2000" b="1" dirty="0" err="1"/>
              <a:t>ніколи</a:t>
            </a:r>
            <a:r>
              <a:rPr lang="ru-RU" sz="2000" b="1" dirty="0"/>
              <a:t> б не </a:t>
            </a:r>
            <a:r>
              <a:rPr lang="ru-RU" sz="2000" b="1" dirty="0" err="1"/>
              <a:t>зміг</a:t>
            </a:r>
            <a:r>
              <a:rPr lang="ru-RU" sz="2000" b="1" dirty="0"/>
              <a:t> </a:t>
            </a:r>
            <a:r>
              <a:rPr lang="ru-RU" sz="2000" b="1" dirty="0" err="1"/>
              <a:t>досягти</a:t>
            </a:r>
            <a:r>
              <a:rPr lang="ru-RU" sz="2000" b="1" dirty="0"/>
              <a:t> (Фил. 1:13).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41580" y="3411562"/>
            <a:ext cx="37521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Крім</a:t>
            </a:r>
            <a:r>
              <a:rPr lang="ru-RU" sz="2000" b="1" dirty="0"/>
              <a:t> того, </a:t>
            </a:r>
            <a:r>
              <a:rPr lang="ru-RU" sz="2000" b="1" dirty="0" err="1"/>
              <a:t>бачачи</a:t>
            </a:r>
            <a:r>
              <a:rPr lang="ru-RU" sz="2000" b="1" dirty="0"/>
              <a:t> </a:t>
            </a:r>
            <a:r>
              <a:rPr lang="ru-RU" sz="2000" b="1" dirty="0" err="1"/>
              <a:t>ставлення</a:t>
            </a:r>
            <a:r>
              <a:rPr lang="ru-RU" sz="2000" b="1" dirty="0"/>
              <a:t> апостола,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вірні</a:t>
            </a:r>
            <a:r>
              <a:rPr lang="ru-RU" sz="2000" b="1" dirty="0"/>
              <a:t> </a:t>
            </a:r>
            <a:r>
              <a:rPr lang="ru-RU" sz="2000" b="1" dirty="0" err="1"/>
              <a:t>брати</a:t>
            </a:r>
            <a:r>
              <a:rPr lang="ru-RU" sz="2000" b="1" dirty="0"/>
              <a:t> </a:t>
            </a:r>
            <a:r>
              <a:rPr lang="ru-RU" sz="2000" b="1" dirty="0" err="1"/>
              <a:t>підбадьорилися</a:t>
            </a:r>
            <a:r>
              <a:rPr lang="ru-RU" sz="2000" b="1" dirty="0"/>
              <a:t> та почали </a:t>
            </a:r>
            <a:r>
              <a:rPr lang="ru-RU" sz="2000" b="1" dirty="0" err="1"/>
              <a:t>проповідувати</a:t>
            </a:r>
            <a:r>
              <a:rPr lang="ru-RU" sz="2000" b="1" dirty="0"/>
              <a:t> </a:t>
            </a:r>
            <a:r>
              <a:rPr lang="ru-RU" sz="2000" b="1" dirty="0" err="1"/>
              <a:t>Євангеліє</a:t>
            </a:r>
            <a:r>
              <a:rPr lang="ru-RU" sz="2000" b="1" dirty="0"/>
              <a:t>, </a:t>
            </a:r>
            <a:r>
              <a:rPr lang="ru-RU" sz="2000" b="1" dirty="0" err="1"/>
              <a:t>незважаючи</a:t>
            </a:r>
            <a:r>
              <a:rPr lang="ru-RU" sz="2000" b="1" dirty="0"/>
              <a:t> на </a:t>
            </a:r>
            <a:r>
              <a:rPr lang="ru-RU" sz="2000" b="1" dirty="0" err="1"/>
              <a:t>труднощі</a:t>
            </a:r>
            <a:r>
              <a:rPr lang="ru-RU" sz="2000" b="1" dirty="0"/>
              <a:t> (Фил. 1:14).</a:t>
            </a:r>
            <a:endParaRPr lang="es-ES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304080" y="5316897"/>
            <a:ext cx="48884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Інші</a:t>
            </a:r>
            <a:r>
              <a:rPr lang="ru-RU" sz="2000" b="1" dirty="0"/>
              <a:t>, </a:t>
            </a:r>
            <a:r>
              <a:rPr lang="ru-RU" sz="2000" b="1" dirty="0" err="1"/>
              <a:t>думаючи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відкрите</a:t>
            </a:r>
            <a:r>
              <a:rPr lang="ru-RU" sz="2000" b="1" dirty="0"/>
              <a:t> </a:t>
            </a:r>
            <a:r>
              <a:rPr lang="ru-RU" sz="2000" b="1" dirty="0" err="1"/>
              <a:t>висловлювання</a:t>
            </a:r>
            <a:r>
              <a:rPr lang="ru-RU" sz="2000" b="1" dirty="0"/>
              <a:t> </a:t>
            </a:r>
            <a:r>
              <a:rPr lang="ru-RU" sz="2000" b="1" dirty="0" err="1"/>
              <a:t>Євангелія</a:t>
            </a:r>
            <a:r>
              <a:rPr lang="ru-RU" sz="2000" b="1" dirty="0"/>
              <a:t> створить </a:t>
            </a:r>
            <a:r>
              <a:rPr lang="ru-RU" sz="2000" b="1" dirty="0" err="1"/>
              <a:t>труднощі</a:t>
            </a:r>
            <a:r>
              <a:rPr lang="ru-RU" sz="2000" b="1" dirty="0"/>
              <a:t> для Павла,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ненавмисно</a:t>
            </a:r>
            <a:r>
              <a:rPr lang="ru-RU" sz="2000" b="1" dirty="0"/>
              <a:t> </a:t>
            </a:r>
            <a:r>
              <a:rPr lang="ru-RU" sz="2000" b="1" dirty="0" err="1"/>
              <a:t>допомагали</a:t>
            </a:r>
            <a:r>
              <a:rPr lang="ru-RU" sz="2000" b="1" dirty="0"/>
              <a:t> </a:t>
            </a:r>
            <a:r>
              <a:rPr lang="ru-RU" sz="2000" b="1" dirty="0" err="1"/>
              <a:t>поширювати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(Фил. 1:15-18).</a:t>
            </a:r>
            <a:endParaRPr lang="es-ES" sz="2000" b="1" dirty="0"/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042014" y="3577838"/>
            <a:ext cx="5130312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6">
                    <a:lumMod val="50000"/>
                  </a:schemeClr>
                </a:solidFill>
              </a:rPr>
              <a:t>ПРИЧИНИ ДЛЯ ПОДЯКИ ТА МОЛИТВИ В ПОСЛАННІ ДО КОЛОСЯН</a:t>
            </a:r>
            <a:endParaRPr lang="es-ES" sz="36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1100</Words>
  <Application>Microsoft Office PowerPoint</Application>
  <PresentationFormat>Panorámica</PresentationFormat>
  <Paragraphs>63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Sergio</dc:creator>
  <cp:lastModifiedBy>Sergio</cp:lastModifiedBy>
  <cp:revision>63</cp:revision>
  <dcterms:created xsi:type="dcterms:W3CDTF">2025-12-29T07:58:33Z</dcterms:created>
  <dcterms:modified xsi:type="dcterms:W3CDTF">2025-12-30T21:34:35Z</dcterms:modified>
</cp:coreProperties>
</file>