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16" r:id="rId4"/>
    <p:sldId id="257" r:id="rId5"/>
    <p:sldId id="258" r:id="rId6"/>
    <p:sldId id="259" r:id="rId7"/>
    <p:sldId id="260" r:id="rId8"/>
    <p:sldId id="320" r:id="rId9"/>
    <p:sldId id="318" r:id="rId10"/>
    <p:sldId id="263" r:id="rId11"/>
    <p:sldId id="264" r:id="rId12"/>
    <p:sldId id="317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483F"/>
    <a:srgbClr val="00E668"/>
    <a:srgbClr val="00D25F"/>
    <a:srgbClr val="009AD0"/>
    <a:srgbClr val="00D05E"/>
    <a:srgbClr val="5DD5FF"/>
    <a:srgbClr val="652593"/>
    <a:srgbClr val="F6EBBC"/>
    <a:srgbClr val="A82522"/>
    <a:srgbClr val="EEBB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6B77F7-8B51-4F74-9E95-CB19FCAF5C28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862A119-C6B3-4692-87FD-D32CB6141F9E}">
      <dgm:prSet phldrT="[Texto]" phldr="0" custT="1"/>
      <dgm:spPr>
        <a:solidFill>
          <a:srgbClr val="00B050"/>
        </a:solidFill>
      </dgm:spPr>
      <dgm:t>
        <a:bodyPr/>
        <a:lstStyle/>
        <a:p>
          <a:r>
            <a: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Піти</a:t>
          </a:r>
          <a:endParaRPr lang="es-ES" sz="2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D7B3A9-D3B4-46E0-A9BD-AA0E168EECB8}" type="parTrans" cxnId="{B14C3F3F-9BF0-4277-8A2C-FE258C3BC05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042314DA-A6BA-4B26-BD50-7F6BCC4A2188}" type="sibTrans" cxnId="{B14C3F3F-9BF0-4277-8A2C-FE258C3BC057}">
      <dgm:prSet custT="1"/>
      <dgm:spPr>
        <a:solidFill>
          <a:srgbClr val="00E668"/>
        </a:solidFill>
      </dgm:spPr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16CF567E-AD34-4988-8D19-859FB26B818E}">
      <dgm:prSet phldrT="[Texto]" phldr="0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uk-UA" sz="2000" b="1" dirty="0">
              <a:solidFill>
                <a:schemeClr val="tx1"/>
              </a:solidFill>
            </a:rPr>
            <a:t>Бути з Христом</a:t>
          </a:r>
          <a:endParaRPr lang="es-ES" sz="2000" b="1" dirty="0">
            <a:solidFill>
              <a:schemeClr val="tx1"/>
            </a:solidFill>
          </a:endParaRPr>
        </a:p>
      </dgm:t>
    </dgm:pt>
    <dgm:pt modelId="{5E2FBC21-14F9-4AF7-A3DC-65AF3BAFE9C4}" type="parTrans" cxnId="{20B5B77C-24AC-4823-B096-ADF10D3502B6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C93B6163-EDF2-4FCA-AC0A-4BBDDF77FD4B}" type="sibTrans" cxnId="{20B5B77C-24AC-4823-B096-ADF10D3502B6}">
      <dgm:prSet custT="1"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75DA3DA-800E-41E9-BBA6-6E260C4823EA}" type="pres">
      <dgm:prSet presAssocID="{1A6B77F7-8B51-4F74-9E95-CB19FCAF5C28}" presName="linearFlow" presStyleCnt="0">
        <dgm:presLayoutVars>
          <dgm:resizeHandles val="exact"/>
        </dgm:presLayoutVars>
      </dgm:prSet>
      <dgm:spPr/>
    </dgm:pt>
    <dgm:pt modelId="{83E88046-A194-415E-8A92-A3662C26B427}" type="pres">
      <dgm:prSet presAssocID="{7862A119-C6B3-4692-87FD-D32CB6141F9E}" presName="node" presStyleLbl="node1" presStyleIdx="0" presStyleCnt="2" custScaleX="124452">
        <dgm:presLayoutVars>
          <dgm:bulletEnabled val="1"/>
        </dgm:presLayoutVars>
      </dgm:prSet>
      <dgm:spPr/>
    </dgm:pt>
    <dgm:pt modelId="{10A9572C-7F60-4466-8174-9ED95DEE32E9}" type="pres">
      <dgm:prSet presAssocID="{042314DA-A6BA-4B26-BD50-7F6BCC4A2188}" presName="sibTrans" presStyleLbl="sibTrans2D1" presStyleIdx="0" presStyleCnt="1"/>
      <dgm:spPr/>
    </dgm:pt>
    <dgm:pt modelId="{3511744A-1D3C-4C7B-A13A-DD0B05389C7B}" type="pres">
      <dgm:prSet presAssocID="{042314DA-A6BA-4B26-BD50-7F6BCC4A2188}" presName="connectorText" presStyleLbl="sibTrans2D1" presStyleIdx="0" presStyleCnt="1"/>
      <dgm:spPr/>
    </dgm:pt>
    <dgm:pt modelId="{128B0986-78E7-436E-BDAD-33EA69DEFAB2}" type="pres">
      <dgm:prSet presAssocID="{16CF567E-AD34-4988-8D19-859FB26B818E}" presName="node" presStyleLbl="node1" presStyleIdx="1" presStyleCnt="2" custScaleX="124452">
        <dgm:presLayoutVars>
          <dgm:bulletEnabled val="1"/>
        </dgm:presLayoutVars>
      </dgm:prSet>
      <dgm:spPr/>
    </dgm:pt>
  </dgm:ptLst>
  <dgm:cxnLst>
    <dgm:cxn modelId="{670DEC12-408A-4D8A-BAB0-16D5F3809C4E}" type="presOf" srcId="{042314DA-A6BA-4B26-BD50-7F6BCC4A2188}" destId="{3511744A-1D3C-4C7B-A13A-DD0B05389C7B}" srcOrd="1" destOrd="0" presId="urn:microsoft.com/office/officeart/2005/8/layout/process2"/>
    <dgm:cxn modelId="{BE0DB330-5F1F-43AE-939A-3F7A0F060AC7}" type="presOf" srcId="{1A6B77F7-8B51-4F74-9E95-CB19FCAF5C28}" destId="{575DA3DA-800E-41E9-BBA6-6E260C4823EA}" srcOrd="0" destOrd="0" presId="urn:microsoft.com/office/officeart/2005/8/layout/process2"/>
    <dgm:cxn modelId="{B14C3F3F-9BF0-4277-8A2C-FE258C3BC057}" srcId="{1A6B77F7-8B51-4F74-9E95-CB19FCAF5C28}" destId="{7862A119-C6B3-4692-87FD-D32CB6141F9E}" srcOrd="0" destOrd="0" parTransId="{51D7B3A9-D3B4-46E0-A9BD-AA0E168EECB8}" sibTransId="{042314DA-A6BA-4B26-BD50-7F6BCC4A2188}"/>
    <dgm:cxn modelId="{4E1E0A6C-56D3-450C-91FE-CD52ACB6AC4E}" type="presOf" srcId="{7862A119-C6B3-4692-87FD-D32CB6141F9E}" destId="{83E88046-A194-415E-8A92-A3662C26B427}" srcOrd="0" destOrd="0" presId="urn:microsoft.com/office/officeart/2005/8/layout/process2"/>
    <dgm:cxn modelId="{20B5B77C-24AC-4823-B096-ADF10D3502B6}" srcId="{1A6B77F7-8B51-4F74-9E95-CB19FCAF5C28}" destId="{16CF567E-AD34-4988-8D19-859FB26B818E}" srcOrd="1" destOrd="0" parTransId="{5E2FBC21-14F9-4AF7-A3DC-65AF3BAFE9C4}" sibTransId="{C93B6163-EDF2-4FCA-AC0A-4BBDDF77FD4B}"/>
    <dgm:cxn modelId="{F149BF9C-24E4-4517-B8F6-5883311D64E2}" type="presOf" srcId="{042314DA-A6BA-4B26-BD50-7F6BCC4A2188}" destId="{10A9572C-7F60-4466-8174-9ED95DEE32E9}" srcOrd="0" destOrd="0" presId="urn:microsoft.com/office/officeart/2005/8/layout/process2"/>
    <dgm:cxn modelId="{F4772BCB-61E3-4837-87AA-C61D3C00A045}" type="presOf" srcId="{16CF567E-AD34-4988-8D19-859FB26B818E}" destId="{128B0986-78E7-436E-BDAD-33EA69DEFAB2}" srcOrd="0" destOrd="0" presId="urn:microsoft.com/office/officeart/2005/8/layout/process2"/>
    <dgm:cxn modelId="{F641093E-554D-4F1A-9697-272E948AC50E}" type="presParOf" srcId="{575DA3DA-800E-41E9-BBA6-6E260C4823EA}" destId="{83E88046-A194-415E-8A92-A3662C26B427}" srcOrd="0" destOrd="0" presId="urn:microsoft.com/office/officeart/2005/8/layout/process2"/>
    <dgm:cxn modelId="{C0EC0485-EF13-4167-9851-093B953F209C}" type="presParOf" srcId="{575DA3DA-800E-41E9-BBA6-6E260C4823EA}" destId="{10A9572C-7F60-4466-8174-9ED95DEE32E9}" srcOrd="1" destOrd="0" presId="urn:microsoft.com/office/officeart/2005/8/layout/process2"/>
    <dgm:cxn modelId="{B7143F06-8DBC-42CB-8B6C-C24075004212}" type="presParOf" srcId="{10A9572C-7F60-4466-8174-9ED95DEE32E9}" destId="{3511744A-1D3C-4C7B-A13A-DD0B05389C7B}" srcOrd="0" destOrd="0" presId="urn:microsoft.com/office/officeart/2005/8/layout/process2"/>
    <dgm:cxn modelId="{04424B9B-E578-47BA-A0EE-2A6F4F43E8F1}" type="presParOf" srcId="{575DA3DA-800E-41E9-BBA6-6E260C4823EA}" destId="{128B0986-78E7-436E-BDAD-33EA69DEFAB2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6B77F7-8B51-4F74-9E95-CB19FCAF5C28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862A119-C6B3-4692-87FD-D32CB6141F9E}">
      <dgm:prSet phldrT="[Texto]" phldr="0" custT="1"/>
      <dgm:spPr>
        <a:solidFill>
          <a:srgbClr val="009AD0"/>
        </a:solidFill>
      </dgm:spPr>
      <dgm:t>
        <a:bodyPr/>
        <a:lstStyle/>
        <a:p>
          <a:r>
            <a: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Залишитися</a:t>
          </a:r>
          <a:endParaRPr lang="es-ES" sz="20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D7B3A9-D3B4-46E0-A9BD-AA0E168EECB8}" type="parTrans" cxnId="{B14C3F3F-9BF0-4277-8A2C-FE258C3BC05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042314DA-A6BA-4B26-BD50-7F6BCC4A2188}" type="sibTrans" cxnId="{B14C3F3F-9BF0-4277-8A2C-FE258C3BC057}">
      <dgm:prSet custT="1"/>
      <dgm:spPr>
        <a:solidFill>
          <a:srgbClr val="5DD5FF"/>
        </a:solidFill>
      </dgm:spPr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16CF567E-AD34-4988-8D19-859FB26B818E}">
      <dgm:prSet phldrT="[Texto]" phldr="0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uk-UA" sz="2000" b="1" dirty="0">
              <a:solidFill>
                <a:schemeClr val="tx1"/>
              </a:solidFill>
            </a:rPr>
            <a:t>На користь церкви</a:t>
          </a:r>
          <a:endParaRPr lang="es-ES" sz="2000" b="1" dirty="0">
            <a:solidFill>
              <a:schemeClr val="tx1"/>
            </a:solidFill>
          </a:endParaRPr>
        </a:p>
      </dgm:t>
    </dgm:pt>
    <dgm:pt modelId="{5E2FBC21-14F9-4AF7-A3DC-65AF3BAFE9C4}" type="parTrans" cxnId="{20B5B77C-24AC-4823-B096-ADF10D3502B6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C93B6163-EDF2-4FCA-AC0A-4BBDDF77FD4B}" type="sibTrans" cxnId="{20B5B77C-24AC-4823-B096-ADF10D3502B6}">
      <dgm:prSet custT="1"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75DA3DA-800E-41E9-BBA6-6E260C4823EA}" type="pres">
      <dgm:prSet presAssocID="{1A6B77F7-8B51-4F74-9E95-CB19FCAF5C28}" presName="linearFlow" presStyleCnt="0">
        <dgm:presLayoutVars>
          <dgm:resizeHandles val="exact"/>
        </dgm:presLayoutVars>
      </dgm:prSet>
      <dgm:spPr/>
    </dgm:pt>
    <dgm:pt modelId="{83E88046-A194-415E-8A92-A3662C26B427}" type="pres">
      <dgm:prSet presAssocID="{7862A119-C6B3-4692-87FD-D32CB6141F9E}" presName="node" presStyleLbl="node1" presStyleIdx="0" presStyleCnt="2" custScaleX="164598">
        <dgm:presLayoutVars>
          <dgm:bulletEnabled val="1"/>
        </dgm:presLayoutVars>
      </dgm:prSet>
      <dgm:spPr/>
    </dgm:pt>
    <dgm:pt modelId="{10A9572C-7F60-4466-8174-9ED95DEE32E9}" type="pres">
      <dgm:prSet presAssocID="{042314DA-A6BA-4B26-BD50-7F6BCC4A2188}" presName="sibTrans" presStyleLbl="sibTrans2D1" presStyleIdx="0" presStyleCnt="1"/>
      <dgm:spPr/>
    </dgm:pt>
    <dgm:pt modelId="{3511744A-1D3C-4C7B-A13A-DD0B05389C7B}" type="pres">
      <dgm:prSet presAssocID="{042314DA-A6BA-4B26-BD50-7F6BCC4A2188}" presName="connectorText" presStyleLbl="sibTrans2D1" presStyleIdx="0" presStyleCnt="1"/>
      <dgm:spPr/>
    </dgm:pt>
    <dgm:pt modelId="{128B0986-78E7-436E-BDAD-33EA69DEFAB2}" type="pres">
      <dgm:prSet presAssocID="{16CF567E-AD34-4988-8D19-859FB26B818E}" presName="node" presStyleLbl="node1" presStyleIdx="1" presStyleCnt="2" custScaleX="164598">
        <dgm:presLayoutVars>
          <dgm:bulletEnabled val="1"/>
        </dgm:presLayoutVars>
      </dgm:prSet>
      <dgm:spPr/>
    </dgm:pt>
  </dgm:ptLst>
  <dgm:cxnLst>
    <dgm:cxn modelId="{670DEC12-408A-4D8A-BAB0-16D5F3809C4E}" type="presOf" srcId="{042314DA-A6BA-4B26-BD50-7F6BCC4A2188}" destId="{3511744A-1D3C-4C7B-A13A-DD0B05389C7B}" srcOrd="1" destOrd="0" presId="urn:microsoft.com/office/officeart/2005/8/layout/process2"/>
    <dgm:cxn modelId="{BE0DB330-5F1F-43AE-939A-3F7A0F060AC7}" type="presOf" srcId="{1A6B77F7-8B51-4F74-9E95-CB19FCAF5C28}" destId="{575DA3DA-800E-41E9-BBA6-6E260C4823EA}" srcOrd="0" destOrd="0" presId="urn:microsoft.com/office/officeart/2005/8/layout/process2"/>
    <dgm:cxn modelId="{B14C3F3F-9BF0-4277-8A2C-FE258C3BC057}" srcId="{1A6B77F7-8B51-4F74-9E95-CB19FCAF5C28}" destId="{7862A119-C6B3-4692-87FD-D32CB6141F9E}" srcOrd="0" destOrd="0" parTransId="{51D7B3A9-D3B4-46E0-A9BD-AA0E168EECB8}" sibTransId="{042314DA-A6BA-4B26-BD50-7F6BCC4A2188}"/>
    <dgm:cxn modelId="{4E1E0A6C-56D3-450C-91FE-CD52ACB6AC4E}" type="presOf" srcId="{7862A119-C6B3-4692-87FD-D32CB6141F9E}" destId="{83E88046-A194-415E-8A92-A3662C26B427}" srcOrd="0" destOrd="0" presId="urn:microsoft.com/office/officeart/2005/8/layout/process2"/>
    <dgm:cxn modelId="{20B5B77C-24AC-4823-B096-ADF10D3502B6}" srcId="{1A6B77F7-8B51-4F74-9E95-CB19FCAF5C28}" destId="{16CF567E-AD34-4988-8D19-859FB26B818E}" srcOrd="1" destOrd="0" parTransId="{5E2FBC21-14F9-4AF7-A3DC-65AF3BAFE9C4}" sibTransId="{C93B6163-EDF2-4FCA-AC0A-4BBDDF77FD4B}"/>
    <dgm:cxn modelId="{F149BF9C-24E4-4517-B8F6-5883311D64E2}" type="presOf" srcId="{042314DA-A6BA-4B26-BD50-7F6BCC4A2188}" destId="{10A9572C-7F60-4466-8174-9ED95DEE32E9}" srcOrd="0" destOrd="0" presId="urn:microsoft.com/office/officeart/2005/8/layout/process2"/>
    <dgm:cxn modelId="{F4772BCB-61E3-4837-87AA-C61D3C00A045}" type="presOf" srcId="{16CF567E-AD34-4988-8D19-859FB26B818E}" destId="{128B0986-78E7-436E-BDAD-33EA69DEFAB2}" srcOrd="0" destOrd="0" presId="urn:microsoft.com/office/officeart/2005/8/layout/process2"/>
    <dgm:cxn modelId="{F641093E-554D-4F1A-9697-272E948AC50E}" type="presParOf" srcId="{575DA3DA-800E-41E9-BBA6-6E260C4823EA}" destId="{83E88046-A194-415E-8A92-A3662C26B427}" srcOrd="0" destOrd="0" presId="urn:microsoft.com/office/officeart/2005/8/layout/process2"/>
    <dgm:cxn modelId="{C0EC0485-EF13-4167-9851-093B953F209C}" type="presParOf" srcId="{575DA3DA-800E-41E9-BBA6-6E260C4823EA}" destId="{10A9572C-7F60-4466-8174-9ED95DEE32E9}" srcOrd="1" destOrd="0" presId="urn:microsoft.com/office/officeart/2005/8/layout/process2"/>
    <dgm:cxn modelId="{B7143F06-8DBC-42CB-8B6C-C24075004212}" type="presParOf" srcId="{10A9572C-7F60-4466-8174-9ED95DEE32E9}" destId="{3511744A-1D3C-4C7B-A13A-DD0B05389C7B}" srcOrd="0" destOrd="0" presId="urn:microsoft.com/office/officeart/2005/8/layout/process2"/>
    <dgm:cxn modelId="{04424B9B-E578-47BA-A0EE-2A6F4F43E8F1}" type="presParOf" srcId="{575DA3DA-800E-41E9-BBA6-6E260C4823EA}" destId="{128B0986-78E7-436E-BDAD-33EA69DEFAB2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D501E4-A89D-44DD-A5D9-F45136449A98}" type="doc">
      <dgm:prSet loTypeId="urn:microsoft.com/office/officeart/2005/8/layout/vList2" loCatId="list" qsTypeId="urn:microsoft.com/office/officeart/2005/8/quickstyle/3d7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36BA3A60-13A5-412D-9739-8935AD8296BC}">
      <dgm:prSet custT="1"/>
      <dgm:spPr/>
      <dgm:t>
        <a:bodyPr/>
        <a:lstStyle/>
        <a:p>
          <a:pPr algn="ctr"/>
          <a:r>
            <a:rPr lang="uk-UA" sz="2000" b="1" dirty="0"/>
            <a:t>Бідні духом</a:t>
          </a:r>
          <a:endParaRPr lang="es-ES" sz="2000" b="1" dirty="0"/>
        </a:p>
      </dgm:t>
    </dgm:pt>
    <dgm:pt modelId="{BC65A720-0404-4A25-9D85-24D34C97B14D}" type="parTrans" cxnId="{85020EF7-1496-40CF-9716-610702B17C12}">
      <dgm:prSet/>
      <dgm:spPr/>
      <dgm:t>
        <a:bodyPr/>
        <a:lstStyle/>
        <a:p>
          <a:pPr algn="ctr"/>
          <a:endParaRPr lang="es-ES" sz="2000" b="1"/>
        </a:p>
      </dgm:t>
    </dgm:pt>
    <dgm:pt modelId="{5453CCD2-38B8-46B0-897E-6EDF6D6C4C96}" type="sibTrans" cxnId="{85020EF7-1496-40CF-9716-610702B17C12}">
      <dgm:prSet/>
      <dgm:spPr/>
      <dgm:t>
        <a:bodyPr/>
        <a:lstStyle/>
        <a:p>
          <a:pPr algn="ctr"/>
          <a:endParaRPr lang="es-ES" sz="2000" b="1"/>
        </a:p>
      </dgm:t>
    </dgm:pt>
    <dgm:pt modelId="{D605189D-BA28-4D95-B0D4-FAEA89698C6F}">
      <dgm:prSet custT="1"/>
      <dgm:spPr/>
      <dgm:t>
        <a:bodyPr/>
        <a:lstStyle/>
        <a:p>
          <a:pPr algn="ctr"/>
          <a:r>
            <a:rPr lang="uk-UA" sz="2000" b="1" dirty="0"/>
            <a:t>Лагідні</a:t>
          </a:r>
          <a:endParaRPr lang="es-ES" sz="2000" b="1" dirty="0"/>
        </a:p>
      </dgm:t>
    </dgm:pt>
    <dgm:pt modelId="{F7205F0F-C09D-45B8-A090-1D9CF58D8401}" type="parTrans" cxnId="{C3864CC5-8BCD-44A0-895A-E7E454A5673F}">
      <dgm:prSet/>
      <dgm:spPr/>
      <dgm:t>
        <a:bodyPr/>
        <a:lstStyle/>
        <a:p>
          <a:pPr algn="ctr"/>
          <a:endParaRPr lang="es-ES" sz="2000" b="1"/>
        </a:p>
      </dgm:t>
    </dgm:pt>
    <dgm:pt modelId="{71FF53E8-22D3-4146-8EF5-0EA74779D3BD}" type="sibTrans" cxnId="{C3864CC5-8BCD-44A0-895A-E7E454A5673F}">
      <dgm:prSet/>
      <dgm:spPr/>
      <dgm:t>
        <a:bodyPr/>
        <a:lstStyle/>
        <a:p>
          <a:pPr algn="ctr"/>
          <a:endParaRPr lang="es-ES" sz="2000" b="1"/>
        </a:p>
      </dgm:t>
    </dgm:pt>
    <dgm:pt modelId="{7DF6EDBB-D664-4DC8-BF4E-2E32B04511AD}">
      <dgm:prSet custT="1"/>
      <dgm:spPr/>
      <dgm:t>
        <a:bodyPr/>
        <a:lstStyle/>
        <a:p>
          <a:pPr algn="ctr"/>
          <a:r>
            <a:rPr lang="uk-UA" sz="2000" b="1" dirty="0"/>
            <a:t>Голодні та спраглі справедливості</a:t>
          </a:r>
          <a:endParaRPr lang="es-ES" sz="2000" b="1" dirty="0"/>
        </a:p>
      </dgm:t>
    </dgm:pt>
    <dgm:pt modelId="{C5B11A01-51AE-47BD-9E62-2477FC472E28}" type="parTrans" cxnId="{5B9D177F-44F0-48B3-A866-B2E7B67E1744}">
      <dgm:prSet/>
      <dgm:spPr/>
      <dgm:t>
        <a:bodyPr/>
        <a:lstStyle/>
        <a:p>
          <a:pPr algn="ctr"/>
          <a:endParaRPr lang="es-ES" sz="2000" b="1"/>
        </a:p>
      </dgm:t>
    </dgm:pt>
    <dgm:pt modelId="{B6F5BE15-E2BA-46EF-A36D-3511AAEE5383}" type="sibTrans" cxnId="{5B9D177F-44F0-48B3-A866-B2E7B67E1744}">
      <dgm:prSet/>
      <dgm:spPr/>
      <dgm:t>
        <a:bodyPr/>
        <a:lstStyle/>
        <a:p>
          <a:pPr algn="ctr"/>
          <a:endParaRPr lang="es-ES" sz="2000" b="1"/>
        </a:p>
      </dgm:t>
    </dgm:pt>
    <dgm:pt modelId="{0C77043D-B92D-4613-9434-AD71AA278509}">
      <dgm:prSet custT="1"/>
      <dgm:spPr/>
      <dgm:t>
        <a:bodyPr/>
        <a:lstStyle/>
        <a:p>
          <a:pPr algn="ctr"/>
          <a:r>
            <a:rPr lang="uk-UA" sz="2000" b="1" dirty="0"/>
            <a:t>Милосердні</a:t>
          </a:r>
          <a:endParaRPr lang="es-ES" sz="2000" b="1" dirty="0"/>
        </a:p>
      </dgm:t>
    </dgm:pt>
    <dgm:pt modelId="{507C165F-88C2-4507-8FD1-51B6D5EE46AD}" type="parTrans" cxnId="{B1410D78-69C8-41BD-9AEA-A9686F053657}">
      <dgm:prSet/>
      <dgm:spPr/>
      <dgm:t>
        <a:bodyPr/>
        <a:lstStyle/>
        <a:p>
          <a:pPr algn="ctr"/>
          <a:endParaRPr lang="es-ES" sz="2000" b="1"/>
        </a:p>
      </dgm:t>
    </dgm:pt>
    <dgm:pt modelId="{02D51A73-BD9A-46A8-90C6-CF8785A85DBF}" type="sibTrans" cxnId="{B1410D78-69C8-41BD-9AEA-A9686F053657}">
      <dgm:prSet/>
      <dgm:spPr/>
      <dgm:t>
        <a:bodyPr/>
        <a:lstStyle/>
        <a:p>
          <a:pPr algn="ctr"/>
          <a:endParaRPr lang="es-ES" sz="2000" b="1"/>
        </a:p>
      </dgm:t>
    </dgm:pt>
    <dgm:pt modelId="{DF9B35FD-7D71-49CE-8CFC-5F90B261DD32}">
      <dgm:prSet custT="1"/>
      <dgm:spPr/>
      <dgm:t>
        <a:bodyPr/>
        <a:lstStyle/>
        <a:p>
          <a:pPr algn="ctr"/>
          <a:r>
            <a:rPr lang="uk-UA" sz="2000" b="1" dirty="0"/>
            <a:t>Чисті серцем</a:t>
          </a:r>
          <a:endParaRPr lang="es-ES" sz="2000" b="1" dirty="0"/>
        </a:p>
      </dgm:t>
    </dgm:pt>
    <dgm:pt modelId="{97BC9C92-5AB0-40E2-8AEA-048EE30420C6}" type="parTrans" cxnId="{4C2B8294-9DBC-46A6-AEA3-6AB5ACC4C76C}">
      <dgm:prSet/>
      <dgm:spPr/>
      <dgm:t>
        <a:bodyPr/>
        <a:lstStyle/>
        <a:p>
          <a:pPr algn="ctr"/>
          <a:endParaRPr lang="es-ES" sz="2000" b="1"/>
        </a:p>
      </dgm:t>
    </dgm:pt>
    <dgm:pt modelId="{3088DD00-82DF-4425-980A-8CAC4800BD61}" type="sibTrans" cxnId="{4C2B8294-9DBC-46A6-AEA3-6AB5ACC4C76C}">
      <dgm:prSet/>
      <dgm:spPr/>
      <dgm:t>
        <a:bodyPr/>
        <a:lstStyle/>
        <a:p>
          <a:pPr algn="ctr"/>
          <a:endParaRPr lang="es-ES" sz="2000" b="1"/>
        </a:p>
      </dgm:t>
    </dgm:pt>
    <dgm:pt modelId="{A40E33E1-D6BA-4F36-8C08-B30F4D704593}">
      <dgm:prSet custT="1"/>
      <dgm:spPr/>
      <dgm:t>
        <a:bodyPr/>
        <a:lstStyle/>
        <a:p>
          <a:pPr algn="ctr"/>
          <a:r>
            <a:rPr lang="uk-UA" sz="2000" b="1" dirty="0"/>
            <a:t>Миротворці</a:t>
          </a:r>
          <a:endParaRPr lang="es-ES" sz="2000" b="1" dirty="0"/>
        </a:p>
      </dgm:t>
    </dgm:pt>
    <dgm:pt modelId="{483EB769-6997-45AA-AC8F-9989A1DEF1CC}" type="parTrans" cxnId="{546F5CF6-2191-4798-9A44-818E6A460A79}">
      <dgm:prSet/>
      <dgm:spPr/>
      <dgm:t>
        <a:bodyPr/>
        <a:lstStyle/>
        <a:p>
          <a:pPr algn="ctr"/>
          <a:endParaRPr lang="es-ES" sz="2000" b="1"/>
        </a:p>
      </dgm:t>
    </dgm:pt>
    <dgm:pt modelId="{21994283-99FB-4B3E-A592-14F14C32FA1E}" type="sibTrans" cxnId="{546F5CF6-2191-4798-9A44-818E6A460A79}">
      <dgm:prSet/>
      <dgm:spPr/>
      <dgm:t>
        <a:bodyPr/>
        <a:lstStyle/>
        <a:p>
          <a:pPr algn="ctr"/>
          <a:endParaRPr lang="es-ES" sz="2000" b="1"/>
        </a:p>
      </dgm:t>
    </dgm:pt>
    <dgm:pt modelId="{FC9541EA-09D3-4B4D-B6D3-D4AAA0988E95}">
      <dgm:prSet custT="1"/>
      <dgm:spPr/>
      <dgm:t>
        <a:bodyPr/>
        <a:lstStyle/>
        <a:p>
          <a:pPr algn="ctr"/>
          <a:r>
            <a:rPr lang="uk-UA" sz="2000" b="1" dirty="0"/>
            <a:t>Готові підставляти іншу щоку</a:t>
          </a:r>
          <a:endParaRPr lang="es-ES" sz="2000" b="1" dirty="0"/>
        </a:p>
      </dgm:t>
    </dgm:pt>
    <dgm:pt modelId="{ED5F9B2C-A389-4D6B-9148-E614532A087C}" type="parTrans" cxnId="{6B5953C9-F52B-452E-8EC9-D84D55DC71FE}">
      <dgm:prSet/>
      <dgm:spPr/>
      <dgm:t>
        <a:bodyPr/>
        <a:lstStyle/>
        <a:p>
          <a:pPr algn="ctr"/>
          <a:endParaRPr lang="es-ES" sz="2000" b="1"/>
        </a:p>
      </dgm:t>
    </dgm:pt>
    <dgm:pt modelId="{FCFAB097-2C8E-43CD-9F37-7D21FAA7EADF}" type="sibTrans" cxnId="{6B5953C9-F52B-452E-8EC9-D84D55DC71FE}">
      <dgm:prSet/>
      <dgm:spPr/>
      <dgm:t>
        <a:bodyPr/>
        <a:lstStyle/>
        <a:p>
          <a:pPr algn="ctr"/>
          <a:endParaRPr lang="es-ES" sz="2000" b="1"/>
        </a:p>
      </dgm:t>
    </dgm:pt>
    <dgm:pt modelId="{88C2659B-16AC-4B2D-ACED-7BFB6255A381}">
      <dgm:prSet custT="1"/>
      <dgm:spPr/>
      <dgm:t>
        <a:bodyPr/>
        <a:lstStyle/>
        <a:p>
          <a:pPr algn="ctr"/>
          <a:r>
            <a:rPr lang="uk-UA" sz="2000" b="1" dirty="0"/>
            <a:t>Любити своїх ворогів</a:t>
          </a:r>
          <a:endParaRPr lang="es-ES" sz="2000" b="1" dirty="0"/>
        </a:p>
      </dgm:t>
    </dgm:pt>
    <dgm:pt modelId="{5195A564-F9BB-44A2-A962-23880D5CABA3}" type="parTrans" cxnId="{EEEF31AC-EF37-4285-B6D8-725F77B39EC1}">
      <dgm:prSet/>
      <dgm:spPr/>
      <dgm:t>
        <a:bodyPr/>
        <a:lstStyle/>
        <a:p>
          <a:pPr algn="ctr"/>
          <a:endParaRPr lang="es-ES" sz="2000" b="1"/>
        </a:p>
      </dgm:t>
    </dgm:pt>
    <dgm:pt modelId="{313D6F82-1B20-4EC5-BE3A-D8CB4923DC62}" type="sibTrans" cxnId="{EEEF31AC-EF37-4285-B6D8-725F77B39EC1}">
      <dgm:prSet/>
      <dgm:spPr/>
      <dgm:t>
        <a:bodyPr/>
        <a:lstStyle/>
        <a:p>
          <a:pPr algn="ctr"/>
          <a:endParaRPr lang="es-ES" sz="2000" b="1"/>
        </a:p>
      </dgm:t>
    </dgm:pt>
    <dgm:pt modelId="{65AB6D04-64CF-4933-ABF1-17D72569A0A2}">
      <dgm:prSet custT="1"/>
      <dgm:spPr/>
      <dgm:t>
        <a:bodyPr/>
        <a:lstStyle/>
        <a:p>
          <a:pPr algn="ctr"/>
          <a:r>
            <a:rPr lang="ru-RU" sz="1800" b="1" dirty="0" err="1"/>
            <a:t>Благословляти</a:t>
          </a:r>
          <a:r>
            <a:rPr lang="ru-RU" sz="1800" b="1" dirty="0"/>
            <a:t> тих, </a:t>
          </a:r>
          <a:r>
            <a:rPr lang="ru-RU" sz="1800" b="1" dirty="0" err="1"/>
            <a:t>хто</a:t>
          </a:r>
          <a:r>
            <a:rPr lang="ru-RU" sz="1800" b="1" dirty="0"/>
            <a:t> нас </a:t>
          </a:r>
          <a:r>
            <a:rPr lang="ru-RU" sz="1800" b="1" dirty="0" err="1"/>
            <a:t>проклинає</a:t>
          </a:r>
          <a:endParaRPr lang="es-ES" sz="1800" b="1" dirty="0"/>
        </a:p>
      </dgm:t>
    </dgm:pt>
    <dgm:pt modelId="{9F2EB5F9-770E-4E39-9F20-B2F6B8EDECFD}" type="parTrans" cxnId="{9EA4A4DE-CAF2-4B3B-9E60-2CC28482E203}">
      <dgm:prSet/>
      <dgm:spPr/>
      <dgm:t>
        <a:bodyPr/>
        <a:lstStyle/>
        <a:p>
          <a:pPr algn="ctr"/>
          <a:endParaRPr lang="es-ES" sz="2000" b="1"/>
        </a:p>
      </dgm:t>
    </dgm:pt>
    <dgm:pt modelId="{CE8210AD-BEEE-415A-B09A-3ED1E6471210}" type="sibTrans" cxnId="{9EA4A4DE-CAF2-4B3B-9E60-2CC28482E203}">
      <dgm:prSet/>
      <dgm:spPr/>
      <dgm:t>
        <a:bodyPr/>
        <a:lstStyle/>
        <a:p>
          <a:pPr algn="ctr"/>
          <a:endParaRPr lang="es-ES" sz="2000" b="1"/>
        </a:p>
      </dgm:t>
    </dgm:pt>
    <dgm:pt modelId="{71415572-3F06-43FD-AF3A-62F0268DAE82}">
      <dgm:prSet custT="1"/>
      <dgm:spPr/>
      <dgm:t>
        <a:bodyPr/>
        <a:lstStyle/>
        <a:p>
          <a:pPr algn="ctr"/>
          <a:r>
            <a:rPr lang="ru-RU" sz="1800" b="1" dirty="0" err="1"/>
            <a:t>Робити</a:t>
          </a:r>
          <a:r>
            <a:rPr lang="ru-RU" sz="1800" b="1" dirty="0"/>
            <a:t> добро </a:t>
          </a:r>
          <a:r>
            <a:rPr lang="ru-RU" sz="1800" b="1" dirty="0" err="1"/>
            <a:t>тим</a:t>
          </a:r>
          <a:r>
            <a:rPr lang="ru-RU" sz="1800" b="1" dirty="0"/>
            <a:t>, </a:t>
          </a:r>
          <a:r>
            <a:rPr lang="ru-RU" sz="1800" b="1" dirty="0" err="1"/>
            <a:t>хто</a:t>
          </a:r>
          <a:r>
            <a:rPr lang="ru-RU" sz="1800" b="1" dirty="0"/>
            <a:t> нас </a:t>
          </a:r>
          <a:r>
            <a:rPr lang="ru-RU" sz="1800" b="1" dirty="0" err="1"/>
            <a:t>ненавидить</a:t>
          </a:r>
          <a:endParaRPr lang="es-ES" sz="1800" b="1" dirty="0"/>
        </a:p>
      </dgm:t>
    </dgm:pt>
    <dgm:pt modelId="{168EC5DC-AB6A-4162-825E-E8B6CB07170B}" type="parTrans" cxnId="{35BCEE4B-0E69-4132-8DD7-79884799304C}">
      <dgm:prSet/>
      <dgm:spPr/>
      <dgm:t>
        <a:bodyPr/>
        <a:lstStyle/>
        <a:p>
          <a:pPr algn="ctr"/>
          <a:endParaRPr lang="es-ES" sz="2000" b="1"/>
        </a:p>
      </dgm:t>
    </dgm:pt>
    <dgm:pt modelId="{7A66C399-C624-4476-91F6-C10806C8273B}" type="sibTrans" cxnId="{35BCEE4B-0E69-4132-8DD7-79884799304C}">
      <dgm:prSet/>
      <dgm:spPr/>
      <dgm:t>
        <a:bodyPr/>
        <a:lstStyle/>
        <a:p>
          <a:pPr algn="ctr"/>
          <a:endParaRPr lang="es-ES" sz="2000" b="1"/>
        </a:p>
      </dgm:t>
    </dgm:pt>
    <dgm:pt modelId="{D2F464B4-954F-4219-94F5-21662D79ED25}">
      <dgm:prSet custT="1"/>
      <dgm:spPr/>
      <dgm:t>
        <a:bodyPr/>
        <a:lstStyle/>
        <a:p>
          <a:pPr algn="ctr"/>
          <a:r>
            <a:rPr lang="uk-UA" sz="2000" b="1" dirty="0"/>
            <a:t>Бути люблячим і щедрим</a:t>
          </a:r>
          <a:endParaRPr lang="es-ES" sz="2000" b="1" dirty="0"/>
        </a:p>
      </dgm:t>
    </dgm:pt>
    <dgm:pt modelId="{18B8846A-6DC5-464A-A5C1-B9AC6E856FE1}" type="parTrans" cxnId="{6C86464C-5D2C-4003-892E-04044E01599E}">
      <dgm:prSet/>
      <dgm:spPr/>
      <dgm:t>
        <a:bodyPr/>
        <a:lstStyle/>
        <a:p>
          <a:pPr algn="ctr"/>
          <a:endParaRPr lang="es-ES" sz="2000" b="1"/>
        </a:p>
      </dgm:t>
    </dgm:pt>
    <dgm:pt modelId="{247481BE-38DA-469F-B226-48D02587187D}" type="sibTrans" cxnId="{6C86464C-5D2C-4003-892E-04044E01599E}">
      <dgm:prSet/>
      <dgm:spPr/>
      <dgm:t>
        <a:bodyPr/>
        <a:lstStyle/>
        <a:p>
          <a:pPr algn="ctr"/>
          <a:endParaRPr lang="es-ES" sz="2000" b="1"/>
        </a:p>
      </dgm:t>
    </dgm:pt>
    <dgm:pt modelId="{682FCB04-7312-4496-A84F-C363591B97C4}">
      <dgm:prSet custT="1"/>
      <dgm:spPr/>
      <dgm:t>
        <a:bodyPr/>
        <a:lstStyle/>
        <a:p>
          <a:pPr algn="ctr"/>
          <a:r>
            <a:rPr lang="uk-UA" sz="2000" b="1" dirty="0"/>
            <a:t>Бути милосердними та смиренними</a:t>
          </a:r>
          <a:endParaRPr lang="es-ES" sz="2000" b="1" dirty="0"/>
        </a:p>
      </dgm:t>
    </dgm:pt>
    <dgm:pt modelId="{4D87F9FE-2313-48D4-AE76-0F40C09F5CD0}" type="parTrans" cxnId="{B7928130-F3A0-4334-87AB-66B9E9343237}">
      <dgm:prSet/>
      <dgm:spPr/>
      <dgm:t>
        <a:bodyPr/>
        <a:lstStyle/>
        <a:p>
          <a:pPr algn="ctr"/>
          <a:endParaRPr lang="es-ES" sz="2000" b="1"/>
        </a:p>
      </dgm:t>
    </dgm:pt>
    <dgm:pt modelId="{458A540D-2C31-4884-ACA8-242E7B538E6F}" type="sibTrans" cxnId="{B7928130-F3A0-4334-87AB-66B9E9343237}">
      <dgm:prSet/>
      <dgm:spPr/>
      <dgm:t>
        <a:bodyPr/>
        <a:lstStyle/>
        <a:p>
          <a:pPr algn="ctr"/>
          <a:endParaRPr lang="es-ES" sz="2000" b="1"/>
        </a:p>
      </dgm:t>
    </dgm:pt>
    <dgm:pt modelId="{FB1E1859-8FBE-4DD6-82E8-81B64BEEDDA5}">
      <dgm:prSet custT="1"/>
      <dgm:spPr/>
      <dgm:t>
        <a:bodyPr/>
        <a:lstStyle/>
        <a:p>
          <a:pPr algn="ctr"/>
          <a:r>
            <a:rPr lang="uk-UA" sz="2000" b="1" dirty="0"/>
            <a:t>Тощо.</a:t>
          </a:r>
          <a:endParaRPr lang="es-ES" sz="2000" b="1" dirty="0"/>
        </a:p>
      </dgm:t>
    </dgm:pt>
    <dgm:pt modelId="{728FBF30-8970-4281-A383-8EA77F45ABEE}" type="parTrans" cxnId="{6D9CBE62-A2CE-4840-B5C6-39C5994598A8}">
      <dgm:prSet/>
      <dgm:spPr/>
      <dgm:t>
        <a:bodyPr/>
        <a:lstStyle/>
        <a:p>
          <a:pPr algn="ctr"/>
          <a:endParaRPr lang="es-ES" sz="2000" b="1"/>
        </a:p>
      </dgm:t>
    </dgm:pt>
    <dgm:pt modelId="{EDB0BE47-1340-4E6F-90F5-74C689C324AF}" type="sibTrans" cxnId="{6D9CBE62-A2CE-4840-B5C6-39C5994598A8}">
      <dgm:prSet/>
      <dgm:spPr/>
      <dgm:t>
        <a:bodyPr/>
        <a:lstStyle/>
        <a:p>
          <a:pPr algn="ctr"/>
          <a:endParaRPr lang="es-ES" sz="2000" b="1"/>
        </a:p>
      </dgm:t>
    </dgm:pt>
    <dgm:pt modelId="{73BF0226-4A21-4FE6-92BB-08621B8D8FC8}" type="pres">
      <dgm:prSet presAssocID="{40D501E4-A89D-44DD-A5D9-F45136449A98}" presName="linear" presStyleCnt="0">
        <dgm:presLayoutVars>
          <dgm:animLvl val="lvl"/>
          <dgm:resizeHandles val="exact"/>
        </dgm:presLayoutVars>
      </dgm:prSet>
      <dgm:spPr/>
    </dgm:pt>
    <dgm:pt modelId="{F5281E67-1297-409F-A645-84E6F03B3DD8}" type="pres">
      <dgm:prSet presAssocID="{36BA3A60-13A5-412D-9739-8935AD8296BC}" presName="parentText" presStyleLbl="node1" presStyleIdx="0" presStyleCnt="13">
        <dgm:presLayoutVars>
          <dgm:chMax val="0"/>
          <dgm:bulletEnabled val="1"/>
        </dgm:presLayoutVars>
      </dgm:prSet>
      <dgm:spPr/>
    </dgm:pt>
    <dgm:pt modelId="{B5139A84-2976-4E3B-A385-29524E9568B4}" type="pres">
      <dgm:prSet presAssocID="{5453CCD2-38B8-46B0-897E-6EDF6D6C4C96}" presName="spacer" presStyleCnt="0"/>
      <dgm:spPr/>
    </dgm:pt>
    <dgm:pt modelId="{CF7405FA-29A5-4AC8-81EA-015E145AB192}" type="pres">
      <dgm:prSet presAssocID="{D605189D-BA28-4D95-B0D4-FAEA89698C6F}" presName="parentText" presStyleLbl="node1" presStyleIdx="1" presStyleCnt="13">
        <dgm:presLayoutVars>
          <dgm:chMax val="0"/>
          <dgm:bulletEnabled val="1"/>
        </dgm:presLayoutVars>
      </dgm:prSet>
      <dgm:spPr/>
    </dgm:pt>
    <dgm:pt modelId="{7CBAD807-D24E-449E-9A04-20875F6FE86D}" type="pres">
      <dgm:prSet presAssocID="{71FF53E8-22D3-4146-8EF5-0EA74779D3BD}" presName="spacer" presStyleCnt="0"/>
      <dgm:spPr/>
    </dgm:pt>
    <dgm:pt modelId="{A79F61FF-67C8-4E94-A7F4-EF124B0472CE}" type="pres">
      <dgm:prSet presAssocID="{7DF6EDBB-D664-4DC8-BF4E-2E32B04511AD}" presName="parentText" presStyleLbl="node1" presStyleIdx="2" presStyleCnt="13">
        <dgm:presLayoutVars>
          <dgm:chMax val="0"/>
          <dgm:bulletEnabled val="1"/>
        </dgm:presLayoutVars>
      </dgm:prSet>
      <dgm:spPr/>
    </dgm:pt>
    <dgm:pt modelId="{D338AA61-7410-4663-8F92-97E05BA63920}" type="pres">
      <dgm:prSet presAssocID="{B6F5BE15-E2BA-46EF-A36D-3511AAEE5383}" presName="spacer" presStyleCnt="0"/>
      <dgm:spPr/>
    </dgm:pt>
    <dgm:pt modelId="{1B20B733-CB77-40DA-9183-28D7BCA4FFD3}" type="pres">
      <dgm:prSet presAssocID="{0C77043D-B92D-4613-9434-AD71AA278509}" presName="parentText" presStyleLbl="node1" presStyleIdx="3" presStyleCnt="13">
        <dgm:presLayoutVars>
          <dgm:chMax val="0"/>
          <dgm:bulletEnabled val="1"/>
        </dgm:presLayoutVars>
      </dgm:prSet>
      <dgm:spPr/>
    </dgm:pt>
    <dgm:pt modelId="{B9789031-38EF-46C1-A879-0CE5EB9957F5}" type="pres">
      <dgm:prSet presAssocID="{02D51A73-BD9A-46A8-90C6-CF8785A85DBF}" presName="spacer" presStyleCnt="0"/>
      <dgm:spPr/>
    </dgm:pt>
    <dgm:pt modelId="{11CD8606-9A25-41B4-BD22-9840D73DAD43}" type="pres">
      <dgm:prSet presAssocID="{DF9B35FD-7D71-49CE-8CFC-5F90B261DD32}" presName="parentText" presStyleLbl="node1" presStyleIdx="4" presStyleCnt="13">
        <dgm:presLayoutVars>
          <dgm:chMax val="0"/>
          <dgm:bulletEnabled val="1"/>
        </dgm:presLayoutVars>
      </dgm:prSet>
      <dgm:spPr/>
    </dgm:pt>
    <dgm:pt modelId="{49F5283D-269D-42C6-9CAD-F346429ED7E4}" type="pres">
      <dgm:prSet presAssocID="{3088DD00-82DF-4425-980A-8CAC4800BD61}" presName="spacer" presStyleCnt="0"/>
      <dgm:spPr/>
    </dgm:pt>
    <dgm:pt modelId="{0017A204-F19F-40B4-90D9-23A7DA14A727}" type="pres">
      <dgm:prSet presAssocID="{A40E33E1-D6BA-4F36-8C08-B30F4D704593}" presName="parentText" presStyleLbl="node1" presStyleIdx="5" presStyleCnt="13">
        <dgm:presLayoutVars>
          <dgm:chMax val="0"/>
          <dgm:bulletEnabled val="1"/>
        </dgm:presLayoutVars>
      </dgm:prSet>
      <dgm:spPr/>
    </dgm:pt>
    <dgm:pt modelId="{28494305-189D-4E78-9155-562C5C95D16F}" type="pres">
      <dgm:prSet presAssocID="{21994283-99FB-4B3E-A592-14F14C32FA1E}" presName="spacer" presStyleCnt="0"/>
      <dgm:spPr/>
    </dgm:pt>
    <dgm:pt modelId="{C504EBED-2F60-4EB8-B9BD-90F2F5E8998B}" type="pres">
      <dgm:prSet presAssocID="{FC9541EA-09D3-4B4D-B6D3-D4AAA0988E95}" presName="parentText" presStyleLbl="node1" presStyleIdx="6" presStyleCnt="13">
        <dgm:presLayoutVars>
          <dgm:chMax val="0"/>
          <dgm:bulletEnabled val="1"/>
        </dgm:presLayoutVars>
      </dgm:prSet>
      <dgm:spPr/>
    </dgm:pt>
    <dgm:pt modelId="{551FC1AB-8B76-4208-B6EC-E1FAD38E0247}" type="pres">
      <dgm:prSet presAssocID="{FCFAB097-2C8E-43CD-9F37-7D21FAA7EADF}" presName="spacer" presStyleCnt="0"/>
      <dgm:spPr/>
    </dgm:pt>
    <dgm:pt modelId="{FB3B242C-B012-4820-983A-469EDDD96845}" type="pres">
      <dgm:prSet presAssocID="{88C2659B-16AC-4B2D-ACED-7BFB6255A381}" presName="parentText" presStyleLbl="node1" presStyleIdx="7" presStyleCnt="13">
        <dgm:presLayoutVars>
          <dgm:chMax val="0"/>
          <dgm:bulletEnabled val="1"/>
        </dgm:presLayoutVars>
      </dgm:prSet>
      <dgm:spPr/>
    </dgm:pt>
    <dgm:pt modelId="{7974318F-326D-40F3-BA2C-10558B8B3CF2}" type="pres">
      <dgm:prSet presAssocID="{313D6F82-1B20-4EC5-BE3A-D8CB4923DC62}" presName="spacer" presStyleCnt="0"/>
      <dgm:spPr/>
    </dgm:pt>
    <dgm:pt modelId="{A0131B4B-270C-496D-855B-7EA2741A0492}" type="pres">
      <dgm:prSet presAssocID="{65AB6D04-64CF-4933-ABF1-17D72569A0A2}" presName="parentText" presStyleLbl="node1" presStyleIdx="8" presStyleCnt="13">
        <dgm:presLayoutVars>
          <dgm:chMax val="0"/>
          <dgm:bulletEnabled val="1"/>
        </dgm:presLayoutVars>
      </dgm:prSet>
      <dgm:spPr/>
    </dgm:pt>
    <dgm:pt modelId="{F5408351-A06F-4BCB-A883-3326736D3694}" type="pres">
      <dgm:prSet presAssocID="{CE8210AD-BEEE-415A-B09A-3ED1E6471210}" presName="spacer" presStyleCnt="0"/>
      <dgm:spPr/>
    </dgm:pt>
    <dgm:pt modelId="{CEAA776C-8B24-4DC1-B312-AB0E31048D47}" type="pres">
      <dgm:prSet presAssocID="{71415572-3F06-43FD-AF3A-62F0268DAE82}" presName="parentText" presStyleLbl="node1" presStyleIdx="9" presStyleCnt="13">
        <dgm:presLayoutVars>
          <dgm:chMax val="0"/>
          <dgm:bulletEnabled val="1"/>
        </dgm:presLayoutVars>
      </dgm:prSet>
      <dgm:spPr/>
    </dgm:pt>
    <dgm:pt modelId="{BD29FA2F-17E9-44B5-9479-C9283E243BBE}" type="pres">
      <dgm:prSet presAssocID="{7A66C399-C624-4476-91F6-C10806C8273B}" presName="spacer" presStyleCnt="0"/>
      <dgm:spPr/>
    </dgm:pt>
    <dgm:pt modelId="{B4020DE7-C031-47F9-8BF7-26F150AE38EA}" type="pres">
      <dgm:prSet presAssocID="{D2F464B4-954F-4219-94F5-21662D79ED25}" presName="parentText" presStyleLbl="node1" presStyleIdx="10" presStyleCnt="13">
        <dgm:presLayoutVars>
          <dgm:chMax val="0"/>
          <dgm:bulletEnabled val="1"/>
        </dgm:presLayoutVars>
      </dgm:prSet>
      <dgm:spPr/>
    </dgm:pt>
    <dgm:pt modelId="{AEC1FBBB-6745-41E2-99E4-C22636848F71}" type="pres">
      <dgm:prSet presAssocID="{247481BE-38DA-469F-B226-48D02587187D}" presName="spacer" presStyleCnt="0"/>
      <dgm:spPr/>
    </dgm:pt>
    <dgm:pt modelId="{1866F153-6C31-41A7-B10F-4C46FA2B11A6}" type="pres">
      <dgm:prSet presAssocID="{682FCB04-7312-4496-A84F-C363591B97C4}" presName="parentText" presStyleLbl="node1" presStyleIdx="11" presStyleCnt="13">
        <dgm:presLayoutVars>
          <dgm:chMax val="0"/>
          <dgm:bulletEnabled val="1"/>
        </dgm:presLayoutVars>
      </dgm:prSet>
      <dgm:spPr/>
    </dgm:pt>
    <dgm:pt modelId="{A6CD4460-CCCF-4248-832B-B9B90CB7E40E}" type="pres">
      <dgm:prSet presAssocID="{458A540D-2C31-4884-ACA8-242E7B538E6F}" presName="spacer" presStyleCnt="0"/>
      <dgm:spPr/>
    </dgm:pt>
    <dgm:pt modelId="{9CAAA3BE-A63B-46CC-BAB5-05A28116553D}" type="pres">
      <dgm:prSet presAssocID="{FB1E1859-8FBE-4DD6-82E8-81B64BEEDDA5}" presName="parentText" presStyleLbl="node1" presStyleIdx="12" presStyleCnt="13">
        <dgm:presLayoutVars>
          <dgm:chMax val="0"/>
          <dgm:bulletEnabled val="1"/>
        </dgm:presLayoutVars>
      </dgm:prSet>
      <dgm:spPr/>
    </dgm:pt>
  </dgm:ptLst>
  <dgm:cxnLst>
    <dgm:cxn modelId="{CDD5D008-E236-4712-8245-1E94CADB0DE9}" type="presOf" srcId="{36BA3A60-13A5-412D-9739-8935AD8296BC}" destId="{F5281E67-1297-409F-A645-84E6F03B3DD8}" srcOrd="0" destOrd="0" presId="urn:microsoft.com/office/officeart/2005/8/layout/vList2"/>
    <dgm:cxn modelId="{E6BD2B0B-9C38-4DC6-B2D9-19AEF89E9DF2}" type="presOf" srcId="{FC9541EA-09D3-4B4D-B6D3-D4AAA0988E95}" destId="{C504EBED-2F60-4EB8-B9BD-90F2F5E8998B}" srcOrd="0" destOrd="0" presId="urn:microsoft.com/office/officeart/2005/8/layout/vList2"/>
    <dgm:cxn modelId="{7D8E7330-7DD8-4220-BCBA-A7134DCC57A7}" type="presOf" srcId="{88C2659B-16AC-4B2D-ACED-7BFB6255A381}" destId="{FB3B242C-B012-4820-983A-469EDDD96845}" srcOrd="0" destOrd="0" presId="urn:microsoft.com/office/officeart/2005/8/layout/vList2"/>
    <dgm:cxn modelId="{B7928130-F3A0-4334-87AB-66B9E9343237}" srcId="{40D501E4-A89D-44DD-A5D9-F45136449A98}" destId="{682FCB04-7312-4496-A84F-C363591B97C4}" srcOrd="11" destOrd="0" parTransId="{4D87F9FE-2313-48D4-AE76-0F40C09F5CD0}" sibTransId="{458A540D-2C31-4884-ACA8-242E7B538E6F}"/>
    <dgm:cxn modelId="{C39A0233-F98C-43E8-A73B-EA1635221353}" type="presOf" srcId="{40D501E4-A89D-44DD-A5D9-F45136449A98}" destId="{73BF0226-4A21-4FE6-92BB-08621B8D8FC8}" srcOrd="0" destOrd="0" presId="urn:microsoft.com/office/officeart/2005/8/layout/vList2"/>
    <dgm:cxn modelId="{8209D037-5AFC-462C-9D4B-C8C633B4971B}" type="presOf" srcId="{FB1E1859-8FBE-4DD6-82E8-81B64BEEDDA5}" destId="{9CAAA3BE-A63B-46CC-BAB5-05A28116553D}" srcOrd="0" destOrd="0" presId="urn:microsoft.com/office/officeart/2005/8/layout/vList2"/>
    <dgm:cxn modelId="{6D9CBE62-A2CE-4840-B5C6-39C5994598A8}" srcId="{40D501E4-A89D-44DD-A5D9-F45136449A98}" destId="{FB1E1859-8FBE-4DD6-82E8-81B64BEEDDA5}" srcOrd="12" destOrd="0" parTransId="{728FBF30-8970-4281-A383-8EA77F45ABEE}" sibTransId="{EDB0BE47-1340-4E6F-90F5-74C689C324AF}"/>
    <dgm:cxn modelId="{35BCEE4B-0E69-4132-8DD7-79884799304C}" srcId="{40D501E4-A89D-44DD-A5D9-F45136449A98}" destId="{71415572-3F06-43FD-AF3A-62F0268DAE82}" srcOrd="9" destOrd="0" parTransId="{168EC5DC-AB6A-4162-825E-E8B6CB07170B}" sibTransId="{7A66C399-C624-4476-91F6-C10806C8273B}"/>
    <dgm:cxn modelId="{6C86464C-5D2C-4003-892E-04044E01599E}" srcId="{40D501E4-A89D-44DD-A5D9-F45136449A98}" destId="{D2F464B4-954F-4219-94F5-21662D79ED25}" srcOrd="10" destOrd="0" parTransId="{18B8846A-6DC5-464A-A5C1-B9AC6E856FE1}" sibTransId="{247481BE-38DA-469F-B226-48D02587187D}"/>
    <dgm:cxn modelId="{B1410D78-69C8-41BD-9AEA-A9686F053657}" srcId="{40D501E4-A89D-44DD-A5D9-F45136449A98}" destId="{0C77043D-B92D-4613-9434-AD71AA278509}" srcOrd="3" destOrd="0" parTransId="{507C165F-88C2-4507-8FD1-51B6D5EE46AD}" sibTransId="{02D51A73-BD9A-46A8-90C6-CF8785A85DBF}"/>
    <dgm:cxn modelId="{61BC2E7E-C882-4CD4-9D1A-33EB86769DAF}" type="presOf" srcId="{D2F464B4-954F-4219-94F5-21662D79ED25}" destId="{B4020DE7-C031-47F9-8BF7-26F150AE38EA}" srcOrd="0" destOrd="0" presId="urn:microsoft.com/office/officeart/2005/8/layout/vList2"/>
    <dgm:cxn modelId="{5B9D177F-44F0-48B3-A866-B2E7B67E1744}" srcId="{40D501E4-A89D-44DD-A5D9-F45136449A98}" destId="{7DF6EDBB-D664-4DC8-BF4E-2E32B04511AD}" srcOrd="2" destOrd="0" parTransId="{C5B11A01-51AE-47BD-9E62-2477FC472E28}" sibTransId="{B6F5BE15-E2BA-46EF-A36D-3511AAEE5383}"/>
    <dgm:cxn modelId="{B5580280-BDFE-40F4-BF46-9BD4B8346686}" type="presOf" srcId="{A40E33E1-D6BA-4F36-8C08-B30F4D704593}" destId="{0017A204-F19F-40B4-90D9-23A7DA14A727}" srcOrd="0" destOrd="0" presId="urn:microsoft.com/office/officeart/2005/8/layout/vList2"/>
    <dgm:cxn modelId="{4C2B8294-9DBC-46A6-AEA3-6AB5ACC4C76C}" srcId="{40D501E4-A89D-44DD-A5D9-F45136449A98}" destId="{DF9B35FD-7D71-49CE-8CFC-5F90B261DD32}" srcOrd="4" destOrd="0" parTransId="{97BC9C92-5AB0-40E2-8AEA-048EE30420C6}" sibTransId="{3088DD00-82DF-4425-980A-8CAC4800BD61}"/>
    <dgm:cxn modelId="{8A783597-94CB-4457-B4B1-2DC71CB7AA95}" type="presOf" srcId="{DF9B35FD-7D71-49CE-8CFC-5F90B261DD32}" destId="{11CD8606-9A25-41B4-BD22-9840D73DAD43}" srcOrd="0" destOrd="0" presId="urn:microsoft.com/office/officeart/2005/8/layout/vList2"/>
    <dgm:cxn modelId="{8ED1479A-64D9-4C2E-97D2-B99E86147DCB}" type="presOf" srcId="{65AB6D04-64CF-4933-ABF1-17D72569A0A2}" destId="{A0131B4B-270C-496D-855B-7EA2741A0492}" srcOrd="0" destOrd="0" presId="urn:microsoft.com/office/officeart/2005/8/layout/vList2"/>
    <dgm:cxn modelId="{924B6AA5-5F4F-4835-AA2A-E5F6A8758700}" type="presOf" srcId="{D605189D-BA28-4D95-B0D4-FAEA89698C6F}" destId="{CF7405FA-29A5-4AC8-81EA-015E145AB192}" srcOrd="0" destOrd="0" presId="urn:microsoft.com/office/officeart/2005/8/layout/vList2"/>
    <dgm:cxn modelId="{EEEF31AC-EF37-4285-B6D8-725F77B39EC1}" srcId="{40D501E4-A89D-44DD-A5D9-F45136449A98}" destId="{88C2659B-16AC-4B2D-ACED-7BFB6255A381}" srcOrd="7" destOrd="0" parTransId="{5195A564-F9BB-44A2-A962-23880D5CABA3}" sibTransId="{313D6F82-1B20-4EC5-BE3A-D8CB4923DC62}"/>
    <dgm:cxn modelId="{FF5BE0C3-B9BC-4B3B-AD7A-385A6BC058D0}" type="presOf" srcId="{7DF6EDBB-D664-4DC8-BF4E-2E32B04511AD}" destId="{A79F61FF-67C8-4E94-A7F4-EF124B0472CE}" srcOrd="0" destOrd="0" presId="urn:microsoft.com/office/officeart/2005/8/layout/vList2"/>
    <dgm:cxn modelId="{C3864CC5-8BCD-44A0-895A-E7E454A5673F}" srcId="{40D501E4-A89D-44DD-A5D9-F45136449A98}" destId="{D605189D-BA28-4D95-B0D4-FAEA89698C6F}" srcOrd="1" destOrd="0" parTransId="{F7205F0F-C09D-45B8-A090-1D9CF58D8401}" sibTransId="{71FF53E8-22D3-4146-8EF5-0EA74779D3BD}"/>
    <dgm:cxn modelId="{6B5953C9-F52B-452E-8EC9-D84D55DC71FE}" srcId="{40D501E4-A89D-44DD-A5D9-F45136449A98}" destId="{FC9541EA-09D3-4B4D-B6D3-D4AAA0988E95}" srcOrd="6" destOrd="0" parTransId="{ED5F9B2C-A389-4D6B-9148-E614532A087C}" sibTransId="{FCFAB097-2C8E-43CD-9F37-7D21FAA7EADF}"/>
    <dgm:cxn modelId="{5214E0D3-7177-482D-B192-86C1CF077F5F}" type="presOf" srcId="{71415572-3F06-43FD-AF3A-62F0268DAE82}" destId="{CEAA776C-8B24-4DC1-B312-AB0E31048D47}" srcOrd="0" destOrd="0" presId="urn:microsoft.com/office/officeart/2005/8/layout/vList2"/>
    <dgm:cxn modelId="{9EA4A4DE-CAF2-4B3B-9E60-2CC28482E203}" srcId="{40D501E4-A89D-44DD-A5D9-F45136449A98}" destId="{65AB6D04-64CF-4933-ABF1-17D72569A0A2}" srcOrd="8" destOrd="0" parTransId="{9F2EB5F9-770E-4E39-9F20-B2F6B8EDECFD}" sibTransId="{CE8210AD-BEEE-415A-B09A-3ED1E6471210}"/>
    <dgm:cxn modelId="{ADEEA3E9-8C2E-4545-B7E5-101DF72D31D2}" type="presOf" srcId="{682FCB04-7312-4496-A84F-C363591B97C4}" destId="{1866F153-6C31-41A7-B10F-4C46FA2B11A6}" srcOrd="0" destOrd="0" presId="urn:microsoft.com/office/officeart/2005/8/layout/vList2"/>
    <dgm:cxn modelId="{546F5CF6-2191-4798-9A44-818E6A460A79}" srcId="{40D501E4-A89D-44DD-A5D9-F45136449A98}" destId="{A40E33E1-D6BA-4F36-8C08-B30F4D704593}" srcOrd="5" destOrd="0" parTransId="{483EB769-6997-45AA-AC8F-9989A1DEF1CC}" sibTransId="{21994283-99FB-4B3E-A592-14F14C32FA1E}"/>
    <dgm:cxn modelId="{85020EF7-1496-40CF-9716-610702B17C12}" srcId="{40D501E4-A89D-44DD-A5D9-F45136449A98}" destId="{36BA3A60-13A5-412D-9739-8935AD8296BC}" srcOrd="0" destOrd="0" parTransId="{BC65A720-0404-4A25-9D85-24D34C97B14D}" sibTransId="{5453CCD2-38B8-46B0-897E-6EDF6D6C4C96}"/>
    <dgm:cxn modelId="{AA6BA2F9-5695-41EC-AEB4-E4C18488C6CB}" type="presOf" srcId="{0C77043D-B92D-4613-9434-AD71AA278509}" destId="{1B20B733-CB77-40DA-9183-28D7BCA4FFD3}" srcOrd="0" destOrd="0" presId="urn:microsoft.com/office/officeart/2005/8/layout/vList2"/>
    <dgm:cxn modelId="{75F7E92B-BD01-4FCA-BA3E-31DA924E8207}" type="presParOf" srcId="{73BF0226-4A21-4FE6-92BB-08621B8D8FC8}" destId="{F5281E67-1297-409F-A645-84E6F03B3DD8}" srcOrd="0" destOrd="0" presId="urn:microsoft.com/office/officeart/2005/8/layout/vList2"/>
    <dgm:cxn modelId="{2F379F9D-787A-44DB-A40C-AC9A2FAD02EB}" type="presParOf" srcId="{73BF0226-4A21-4FE6-92BB-08621B8D8FC8}" destId="{B5139A84-2976-4E3B-A385-29524E9568B4}" srcOrd="1" destOrd="0" presId="urn:microsoft.com/office/officeart/2005/8/layout/vList2"/>
    <dgm:cxn modelId="{AB5CDC6C-1347-45EA-8AEC-90A6D17BC5AC}" type="presParOf" srcId="{73BF0226-4A21-4FE6-92BB-08621B8D8FC8}" destId="{CF7405FA-29A5-4AC8-81EA-015E145AB192}" srcOrd="2" destOrd="0" presId="urn:microsoft.com/office/officeart/2005/8/layout/vList2"/>
    <dgm:cxn modelId="{1D0C3FA4-7B66-4C8F-8F18-8A69F7C68B7E}" type="presParOf" srcId="{73BF0226-4A21-4FE6-92BB-08621B8D8FC8}" destId="{7CBAD807-D24E-449E-9A04-20875F6FE86D}" srcOrd="3" destOrd="0" presId="urn:microsoft.com/office/officeart/2005/8/layout/vList2"/>
    <dgm:cxn modelId="{52944399-62A2-488A-BD78-AA50EA3EFF76}" type="presParOf" srcId="{73BF0226-4A21-4FE6-92BB-08621B8D8FC8}" destId="{A79F61FF-67C8-4E94-A7F4-EF124B0472CE}" srcOrd="4" destOrd="0" presId="urn:microsoft.com/office/officeart/2005/8/layout/vList2"/>
    <dgm:cxn modelId="{1FC76B99-1F05-4B15-8677-02094AAC2F27}" type="presParOf" srcId="{73BF0226-4A21-4FE6-92BB-08621B8D8FC8}" destId="{D338AA61-7410-4663-8F92-97E05BA63920}" srcOrd="5" destOrd="0" presId="urn:microsoft.com/office/officeart/2005/8/layout/vList2"/>
    <dgm:cxn modelId="{628475F1-D7DB-49F2-A08F-71E41258F859}" type="presParOf" srcId="{73BF0226-4A21-4FE6-92BB-08621B8D8FC8}" destId="{1B20B733-CB77-40DA-9183-28D7BCA4FFD3}" srcOrd="6" destOrd="0" presId="urn:microsoft.com/office/officeart/2005/8/layout/vList2"/>
    <dgm:cxn modelId="{76226514-A1AC-478D-80EE-E56469434717}" type="presParOf" srcId="{73BF0226-4A21-4FE6-92BB-08621B8D8FC8}" destId="{B9789031-38EF-46C1-A879-0CE5EB9957F5}" srcOrd="7" destOrd="0" presId="urn:microsoft.com/office/officeart/2005/8/layout/vList2"/>
    <dgm:cxn modelId="{53CEEF0C-2B08-4632-97D7-7919CCD0799C}" type="presParOf" srcId="{73BF0226-4A21-4FE6-92BB-08621B8D8FC8}" destId="{11CD8606-9A25-41B4-BD22-9840D73DAD43}" srcOrd="8" destOrd="0" presId="urn:microsoft.com/office/officeart/2005/8/layout/vList2"/>
    <dgm:cxn modelId="{6E845550-4F78-433F-9EDC-D1D435026134}" type="presParOf" srcId="{73BF0226-4A21-4FE6-92BB-08621B8D8FC8}" destId="{49F5283D-269D-42C6-9CAD-F346429ED7E4}" srcOrd="9" destOrd="0" presId="urn:microsoft.com/office/officeart/2005/8/layout/vList2"/>
    <dgm:cxn modelId="{06F031DF-34F8-4C01-A70A-8CFF8109CBC3}" type="presParOf" srcId="{73BF0226-4A21-4FE6-92BB-08621B8D8FC8}" destId="{0017A204-F19F-40B4-90D9-23A7DA14A727}" srcOrd="10" destOrd="0" presId="urn:microsoft.com/office/officeart/2005/8/layout/vList2"/>
    <dgm:cxn modelId="{BDAF642E-3A41-4439-B734-C557D12175DD}" type="presParOf" srcId="{73BF0226-4A21-4FE6-92BB-08621B8D8FC8}" destId="{28494305-189D-4E78-9155-562C5C95D16F}" srcOrd="11" destOrd="0" presId="urn:microsoft.com/office/officeart/2005/8/layout/vList2"/>
    <dgm:cxn modelId="{EB2862C7-91AC-46F1-A708-D41D5D9C615E}" type="presParOf" srcId="{73BF0226-4A21-4FE6-92BB-08621B8D8FC8}" destId="{C504EBED-2F60-4EB8-B9BD-90F2F5E8998B}" srcOrd="12" destOrd="0" presId="urn:microsoft.com/office/officeart/2005/8/layout/vList2"/>
    <dgm:cxn modelId="{5620A74D-62A1-43AA-948C-91C2DE7476C3}" type="presParOf" srcId="{73BF0226-4A21-4FE6-92BB-08621B8D8FC8}" destId="{551FC1AB-8B76-4208-B6EC-E1FAD38E0247}" srcOrd="13" destOrd="0" presId="urn:microsoft.com/office/officeart/2005/8/layout/vList2"/>
    <dgm:cxn modelId="{60433A68-559D-41F1-B734-94298D601FD4}" type="presParOf" srcId="{73BF0226-4A21-4FE6-92BB-08621B8D8FC8}" destId="{FB3B242C-B012-4820-983A-469EDDD96845}" srcOrd="14" destOrd="0" presId="urn:microsoft.com/office/officeart/2005/8/layout/vList2"/>
    <dgm:cxn modelId="{5937924A-C25C-4EE7-A236-EB5941CFE3B7}" type="presParOf" srcId="{73BF0226-4A21-4FE6-92BB-08621B8D8FC8}" destId="{7974318F-326D-40F3-BA2C-10558B8B3CF2}" srcOrd="15" destOrd="0" presId="urn:microsoft.com/office/officeart/2005/8/layout/vList2"/>
    <dgm:cxn modelId="{3F9D8C58-2A14-4A0B-9FD3-3ED4EA7F036F}" type="presParOf" srcId="{73BF0226-4A21-4FE6-92BB-08621B8D8FC8}" destId="{A0131B4B-270C-496D-855B-7EA2741A0492}" srcOrd="16" destOrd="0" presId="urn:microsoft.com/office/officeart/2005/8/layout/vList2"/>
    <dgm:cxn modelId="{A5DE4411-E8DA-4511-BD23-CA573051BC11}" type="presParOf" srcId="{73BF0226-4A21-4FE6-92BB-08621B8D8FC8}" destId="{F5408351-A06F-4BCB-A883-3326736D3694}" srcOrd="17" destOrd="0" presId="urn:microsoft.com/office/officeart/2005/8/layout/vList2"/>
    <dgm:cxn modelId="{B86CF628-3024-4B1D-90C9-F5022696678B}" type="presParOf" srcId="{73BF0226-4A21-4FE6-92BB-08621B8D8FC8}" destId="{CEAA776C-8B24-4DC1-B312-AB0E31048D47}" srcOrd="18" destOrd="0" presId="urn:microsoft.com/office/officeart/2005/8/layout/vList2"/>
    <dgm:cxn modelId="{522E9168-39D7-43AF-B788-920EBDBDB4B6}" type="presParOf" srcId="{73BF0226-4A21-4FE6-92BB-08621B8D8FC8}" destId="{BD29FA2F-17E9-44B5-9479-C9283E243BBE}" srcOrd="19" destOrd="0" presId="urn:microsoft.com/office/officeart/2005/8/layout/vList2"/>
    <dgm:cxn modelId="{214F0BDA-17E1-484E-9D07-AAF25C56021D}" type="presParOf" srcId="{73BF0226-4A21-4FE6-92BB-08621B8D8FC8}" destId="{B4020DE7-C031-47F9-8BF7-26F150AE38EA}" srcOrd="20" destOrd="0" presId="urn:microsoft.com/office/officeart/2005/8/layout/vList2"/>
    <dgm:cxn modelId="{CD965997-9AE0-499D-9257-6B6D286804EA}" type="presParOf" srcId="{73BF0226-4A21-4FE6-92BB-08621B8D8FC8}" destId="{AEC1FBBB-6745-41E2-99E4-C22636848F71}" srcOrd="21" destOrd="0" presId="urn:microsoft.com/office/officeart/2005/8/layout/vList2"/>
    <dgm:cxn modelId="{46F9860A-8200-46ED-9474-D1ABE8624FDB}" type="presParOf" srcId="{73BF0226-4A21-4FE6-92BB-08621B8D8FC8}" destId="{1866F153-6C31-41A7-B10F-4C46FA2B11A6}" srcOrd="22" destOrd="0" presId="urn:microsoft.com/office/officeart/2005/8/layout/vList2"/>
    <dgm:cxn modelId="{1C44C537-A7A4-4465-87E6-F8267499A185}" type="presParOf" srcId="{73BF0226-4A21-4FE6-92BB-08621B8D8FC8}" destId="{A6CD4460-CCCF-4248-832B-B9B90CB7E40E}" srcOrd="23" destOrd="0" presId="urn:microsoft.com/office/officeart/2005/8/layout/vList2"/>
    <dgm:cxn modelId="{567DE4B1-B8DF-4E0D-9D07-7C38CFE5DC17}" type="presParOf" srcId="{73BF0226-4A21-4FE6-92BB-08621B8D8FC8}" destId="{9CAAA3BE-A63B-46CC-BAB5-05A28116553D}" srcOrd="2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88046-A194-415E-8A92-A3662C26B427}">
      <dsp:nvSpPr>
        <dsp:cNvPr id="0" name=""/>
        <dsp:cNvSpPr/>
      </dsp:nvSpPr>
      <dsp:spPr>
        <a:xfrm>
          <a:off x="350852" y="684"/>
          <a:ext cx="2231996" cy="448364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Піти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3984" y="13816"/>
        <a:ext cx="2205732" cy="422100"/>
      </dsp:txXfrm>
    </dsp:sp>
    <dsp:sp modelId="{10A9572C-7F60-4466-8174-9ED95DEE32E9}">
      <dsp:nvSpPr>
        <dsp:cNvPr id="0" name=""/>
        <dsp:cNvSpPr/>
      </dsp:nvSpPr>
      <dsp:spPr>
        <a:xfrm rot="5400000">
          <a:off x="1382782" y="460258"/>
          <a:ext cx="168136" cy="201764"/>
        </a:xfrm>
        <a:prstGeom prst="rightArrow">
          <a:avLst>
            <a:gd name="adj1" fmla="val 60000"/>
            <a:gd name="adj2" fmla="val 50000"/>
          </a:avLst>
        </a:prstGeom>
        <a:solidFill>
          <a:srgbClr val="00E668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solidFill>
              <a:schemeClr val="tx1"/>
            </a:solidFill>
          </a:endParaRPr>
        </a:p>
      </dsp:txBody>
      <dsp:txXfrm rot="-5400000">
        <a:off x="1406322" y="477072"/>
        <a:ext cx="121058" cy="117695"/>
      </dsp:txXfrm>
    </dsp:sp>
    <dsp:sp modelId="{128B0986-78E7-436E-BDAD-33EA69DEFAB2}">
      <dsp:nvSpPr>
        <dsp:cNvPr id="0" name=""/>
        <dsp:cNvSpPr/>
      </dsp:nvSpPr>
      <dsp:spPr>
        <a:xfrm>
          <a:off x="350852" y="673232"/>
          <a:ext cx="2231996" cy="448364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</a:rPr>
            <a:t>Бути з Христом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363984" y="686364"/>
        <a:ext cx="2205732" cy="422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88046-A194-415E-8A92-A3662C26B427}">
      <dsp:nvSpPr>
        <dsp:cNvPr id="0" name=""/>
        <dsp:cNvSpPr/>
      </dsp:nvSpPr>
      <dsp:spPr>
        <a:xfrm>
          <a:off x="280934" y="684"/>
          <a:ext cx="2951998" cy="448364"/>
        </a:xfrm>
        <a:prstGeom prst="roundRect">
          <a:avLst>
            <a:gd name="adj" fmla="val 10000"/>
          </a:avLst>
        </a:prstGeom>
        <a:solidFill>
          <a:srgbClr val="009AD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Залишитися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4066" y="13816"/>
        <a:ext cx="2925734" cy="422100"/>
      </dsp:txXfrm>
    </dsp:sp>
    <dsp:sp modelId="{10A9572C-7F60-4466-8174-9ED95DEE32E9}">
      <dsp:nvSpPr>
        <dsp:cNvPr id="0" name=""/>
        <dsp:cNvSpPr/>
      </dsp:nvSpPr>
      <dsp:spPr>
        <a:xfrm rot="5400000">
          <a:off x="1672865" y="460258"/>
          <a:ext cx="168136" cy="201764"/>
        </a:xfrm>
        <a:prstGeom prst="rightArrow">
          <a:avLst>
            <a:gd name="adj1" fmla="val 60000"/>
            <a:gd name="adj2" fmla="val 50000"/>
          </a:avLst>
        </a:prstGeom>
        <a:solidFill>
          <a:srgbClr val="5DD5F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solidFill>
              <a:schemeClr val="tx1"/>
            </a:solidFill>
          </a:endParaRPr>
        </a:p>
      </dsp:txBody>
      <dsp:txXfrm rot="-5400000">
        <a:off x="1696405" y="477072"/>
        <a:ext cx="121058" cy="117695"/>
      </dsp:txXfrm>
    </dsp:sp>
    <dsp:sp modelId="{128B0986-78E7-436E-BDAD-33EA69DEFAB2}">
      <dsp:nvSpPr>
        <dsp:cNvPr id="0" name=""/>
        <dsp:cNvSpPr/>
      </dsp:nvSpPr>
      <dsp:spPr>
        <a:xfrm>
          <a:off x="280934" y="673232"/>
          <a:ext cx="2951998" cy="448364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</a:rPr>
            <a:t>На користь церкви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94066" y="686364"/>
        <a:ext cx="2925734" cy="4221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81E67-1297-409F-A645-84E6F03B3DD8}">
      <dsp:nvSpPr>
        <dsp:cNvPr id="0" name=""/>
        <dsp:cNvSpPr/>
      </dsp:nvSpPr>
      <dsp:spPr>
        <a:xfrm>
          <a:off x="0" y="1530"/>
          <a:ext cx="4552336" cy="41272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Бідні духом</a:t>
          </a:r>
          <a:endParaRPr lang="es-ES" sz="2000" b="1" kern="1200" dirty="0"/>
        </a:p>
      </dsp:txBody>
      <dsp:txXfrm>
        <a:off x="20148" y="21678"/>
        <a:ext cx="4512040" cy="372433"/>
      </dsp:txXfrm>
    </dsp:sp>
    <dsp:sp modelId="{CF7405FA-29A5-4AC8-81EA-015E145AB192}">
      <dsp:nvSpPr>
        <dsp:cNvPr id="0" name=""/>
        <dsp:cNvSpPr/>
      </dsp:nvSpPr>
      <dsp:spPr>
        <a:xfrm>
          <a:off x="0" y="427942"/>
          <a:ext cx="4552336" cy="412729"/>
        </a:xfrm>
        <a:prstGeom prst="roundRect">
          <a:avLst/>
        </a:prstGeom>
        <a:solidFill>
          <a:schemeClr val="accent3">
            <a:hueOff val="600000"/>
            <a:satOff val="-3333"/>
            <a:lumOff val="-1667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Лагідні</a:t>
          </a:r>
          <a:endParaRPr lang="es-ES" sz="2000" b="1" kern="1200" dirty="0"/>
        </a:p>
      </dsp:txBody>
      <dsp:txXfrm>
        <a:off x="20148" y="448090"/>
        <a:ext cx="4512040" cy="372433"/>
      </dsp:txXfrm>
    </dsp:sp>
    <dsp:sp modelId="{A79F61FF-67C8-4E94-A7F4-EF124B0472CE}">
      <dsp:nvSpPr>
        <dsp:cNvPr id="0" name=""/>
        <dsp:cNvSpPr/>
      </dsp:nvSpPr>
      <dsp:spPr>
        <a:xfrm>
          <a:off x="0" y="854354"/>
          <a:ext cx="4552336" cy="412729"/>
        </a:xfrm>
        <a:prstGeom prst="roundRect">
          <a:avLst/>
        </a:prstGeom>
        <a:solidFill>
          <a:schemeClr val="accent3">
            <a:hueOff val="1200000"/>
            <a:satOff val="-6666"/>
            <a:lumOff val="-3334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Голодні та спраглі справедливості</a:t>
          </a:r>
          <a:endParaRPr lang="es-ES" sz="2000" b="1" kern="1200" dirty="0"/>
        </a:p>
      </dsp:txBody>
      <dsp:txXfrm>
        <a:off x="20148" y="874502"/>
        <a:ext cx="4512040" cy="372433"/>
      </dsp:txXfrm>
    </dsp:sp>
    <dsp:sp modelId="{1B20B733-CB77-40DA-9183-28D7BCA4FFD3}">
      <dsp:nvSpPr>
        <dsp:cNvPr id="0" name=""/>
        <dsp:cNvSpPr/>
      </dsp:nvSpPr>
      <dsp:spPr>
        <a:xfrm>
          <a:off x="0" y="1280766"/>
          <a:ext cx="4552336" cy="412729"/>
        </a:xfrm>
        <a:prstGeom prst="roundRect">
          <a:avLst/>
        </a:prstGeom>
        <a:solidFill>
          <a:schemeClr val="accent3">
            <a:hueOff val="1800000"/>
            <a:satOff val="-9999"/>
            <a:lumOff val="-500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Милосердні</a:t>
          </a:r>
          <a:endParaRPr lang="es-ES" sz="2000" b="1" kern="1200" dirty="0"/>
        </a:p>
      </dsp:txBody>
      <dsp:txXfrm>
        <a:off x="20148" y="1300914"/>
        <a:ext cx="4512040" cy="372433"/>
      </dsp:txXfrm>
    </dsp:sp>
    <dsp:sp modelId="{11CD8606-9A25-41B4-BD22-9840D73DAD43}">
      <dsp:nvSpPr>
        <dsp:cNvPr id="0" name=""/>
        <dsp:cNvSpPr/>
      </dsp:nvSpPr>
      <dsp:spPr>
        <a:xfrm>
          <a:off x="0" y="1707178"/>
          <a:ext cx="4552336" cy="412729"/>
        </a:xfrm>
        <a:prstGeom prst="roundRect">
          <a:avLst/>
        </a:prstGeom>
        <a:solidFill>
          <a:schemeClr val="accent3">
            <a:hueOff val="2400000"/>
            <a:satOff val="-13332"/>
            <a:lumOff val="-6667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Чисті серцем</a:t>
          </a:r>
          <a:endParaRPr lang="es-ES" sz="2000" b="1" kern="1200" dirty="0"/>
        </a:p>
      </dsp:txBody>
      <dsp:txXfrm>
        <a:off x="20148" y="1727326"/>
        <a:ext cx="4512040" cy="372433"/>
      </dsp:txXfrm>
    </dsp:sp>
    <dsp:sp modelId="{0017A204-F19F-40B4-90D9-23A7DA14A727}">
      <dsp:nvSpPr>
        <dsp:cNvPr id="0" name=""/>
        <dsp:cNvSpPr/>
      </dsp:nvSpPr>
      <dsp:spPr>
        <a:xfrm>
          <a:off x="0" y="2133590"/>
          <a:ext cx="4552336" cy="412729"/>
        </a:xfrm>
        <a:prstGeom prst="roundRect">
          <a:avLst/>
        </a:prstGeom>
        <a:solidFill>
          <a:schemeClr val="accent3">
            <a:hueOff val="3000000"/>
            <a:satOff val="-16665"/>
            <a:lumOff val="-8334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Миротворці</a:t>
          </a:r>
          <a:endParaRPr lang="es-ES" sz="2000" b="1" kern="1200" dirty="0"/>
        </a:p>
      </dsp:txBody>
      <dsp:txXfrm>
        <a:off x="20148" y="2153738"/>
        <a:ext cx="4512040" cy="372433"/>
      </dsp:txXfrm>
    </dsp:sp>
    <dsp:sp modelId="{C504EBED-2F60-4EB8-B9BD-90F2F5E8998B}">
      <dsp:nvSpPr>
        <dsp:cNvPr id="0" name=""/>
        <dsp:cNvSpPr/>
      </dsp:nvSpPr>
      <dsp:spPr>
        <a:xfrm>
          <a:off x="0" y="2560002"/>
          <a:ext cx="4552336" cy="412729"/>
        </a:xfrm>
        <a:prstGeom prst="roundRect">
          <a:avLst/>
        </a:prstGeom>
        <a:solidFill>
          <a:schemeClr val="accent3">
            <a:hueOff val="3600000"/>
            <a:satOff val="-19998"/>
            <a:lumOff val="-1000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Готові підставляти іншу щоку</a:t>
          </a:r>
          <a:endParaRPr lang="es-ES" sz="2000" b="1" kern="1200" dirty="0"/>
        </a:p>
      </dsp:txBody>
      <dsp:txXfrm>
        <a:off x="20148" y="2580150"/>
        <a:ext cx="4512040" cy="372433"/>
      </dsp:txXfrm>
    </dsp:sp>
    <dsp:sp modelId="{FB3B242C-B012-4820-983A-469EDDD96845}">
      <dsp:nvSpPr>
        <dsp:cNvPr id="0" name=""/>
        <dsp:cNvSpPr/>
      </dsp:nvSpPr>
      <dsp:spPr>
        <a:xfrm>
          <a:off x="0" y="2986414"/>
          <a:ext cx="4552336" cy="412729"/>
        </a:xfrm>
        <a:prstGeom prst="roundRect">
          <a:avLst/>
        </a:prstGeom>
        <a:solidFill>
          <a:schemeClr val="accent3">
            <a:hueOff val="4200000"/>
            <a:satOff val="-23332"/>
            <a:lumOff val="-11667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Любити своїх ворогів</a:t>
          </a:r>
          <a:endParaRPr lang="es-ES" sz="2000" b="1" kern="1200" dirty="0"/>
        </a:p>
      </dsp:txBody>
      <dsp:txXfrm>
        <a:off x="20148" y="3006562"/>
        <a:ext cx="4512040" cy="372433"/>
      </dsp:txXfrm>
    </dsp:sp>
    <dsp:sp modelId="{A0131B4B-270C-496D-855B-7EA2741A0492}">
      <dsp:nvSpPr>
        <dsp:cNvPr id="0" name=""/>
        <dsp:cNvSpPr/>
      </dsp:nvSpPr>
      <dsp:spPr>
        <a:xfrm>
          <a:off x="0" y="3412826"/>
          <a:ext cx="4552336" cy="412729"/>
        </a:xfrm>
        <a:prstGeom prst="roundRect">
          <a:avLst/>
        </a:prstGeom>
        <a:solidFill>
          <a:schemeClr val="accent3">
            <a:hueOff val="4800000"/>
            <a:satOff val="-26665"/>
            <a:lumOff val="-13334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Благословляти</a:t>
          </a:r>
          <a:r>
            <a:rPr lang="ru-RU" sz="1800" b="1" kern="1200" dirty="0"/>
            <a:t> тих, </a:t>
          </a:r>
          <a:r>
            <a:rPr lang="ru-RU" sz="1800" b="1" kern="1200" dirty="0" err="1"/>
            <a:t>хто</a:t>
          </a:r>
          <a:r>
            <a:rPr lang="ru-RU" sz="1800" b="1" kern="1200" dirty="0"/>
            <a:t> нас </a:t>
          </a:r>
          <a:r>
            <a:rPr lang="ru-RU" sz="1800" b="1" kern="1200" dirty="0" err="1"/>
            <a:t>проклинає</a:t>
          </a:r>
          <a:endParaRPr lang="es-ES" sz="1800" b="1" kern="1200" dirty="0"/>
        </a:p>
      </dsp:txBody>
      <dsp:txXfrm>
        <a:off x="20148" y="3432974"/>
        <a:ext cx="4512040" cy="372433"/>
      </dsp:txXfrm>
    </dsp:sp>
    <dsp:sp modelId="{CEAA776C-8B24-4DC1-B312-AB0E31048D47}">
      <dsp:nvSpPr>
        <dsp:cNvPr id="0" name=""/>
        <dsp:cNvSpPr/>
      </dsp:nvSpPr>
      <dsp:spPr>
        <a:xfrm>
          <a:off x="0" y="3839238"/>
          <a:ext cx="4552336" cy="412729"/>
        </a:xfrm>
        <a:prstGeom prst="roundRect">
          <a:avLst/>
        </a:prstGeom>
        <a:solidFill>
          <a:schemeClr val="accent3">
            <a:hueOff val="5400000"/>
            <a:satOff val="-29998"/>
            <a:lumOff val="-1500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Робити</a:t>
          </a:r>
          <a:r>
            <a:rPr lang="ru-RU" sz="1800" b="1" kern="1200" dirty="0"/>
            <a:t> добро </a:t>
          </a:r>
          <a:r>
            <a:rPr lang="ru-RU" sz="1800" b="1" kern="1200" dirty="0" err="1"/>
            <a:t>тим</a:t>
          </a:r>
          <a:r>
            <a:rPr lang="ru-RU" sz="1800" b="1" kern="1200" dirty="0"/>
            <a:t>, </a:t>
          </a:r>
          <a:r>
            <a:rPr lang="ru-RU" sz="1800" b="1" kern="1200" dirty="0" err="1"/>
            <a:t>хто</a:t>
          </a:r>
          <a:r>
            <a:rPr lang="ru-RU" sz="1800" b="1" kern="1200" dirty="0"/>
            <a:t> нас </a:t>
          </a:r>
          <a:r>
            <a:rPr lang="ru-RU" sz="1800" b="1" kern="1200" dirty="0" err="1"/>
            <a:t>ненавидить</a:t>
          </a:r>
          <a:endParaRPr lang="es-ES" sz="1800" b="1" kern="1200" dirty="0"/>
        </a:p>
      </dsp:txBody>
      <dsp:txXfrm>
        <a:off x="20148" y="3859386"/>
        <a:ext cx="4512040" cy="372433"/>
      </dsp:txXfrm>
    </dsp:sp>
    <dsp:sp modelId="{B4020DE7-C031-47F9-8BF7-26F150AE38EA}">
      <dsp:nvSpPr>
        <dsp:cNvPr id="0" name=""/>
        <dsp:cNvSpPr/>
      </dsp:nvSpPr>
      <dsp:spPr>
        <a:xfrm>
          <a:off x="0" y="4265650"/>
          <a:ext cx="4552336" cy="412729"/>
        </a:xfrm>
        <a:prstGeom prst="roundRect">
          <a:avLst/>
        </a:prstGeom>
        <a:solidFill>
          <a:schemeClr val="accent3">
            <a:hueOff val="6000000"/>
            <a:satOff val="-33331"/>
            <a:lumOff val="-16668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Бути люблячим і щедрим</a:t>
          </a:r>
          <a:endParaRPr lang="es-ES" sz="2000" b="1" kern="1200" dirty="0"/>
        </a:p>
      </dsp:txBody>
      <dsp:txXfrm>
        <a:off x="20148" y="4285798"/>
        <a:ext cx="4512040" cy="372433"/>
      </dsp:txXfrm>
    </dsp:sp>
    <dsp:sp modelId="{1866F153-6C31-41A7-B10F-4C46FA2B11A6}">
      <dsp:nvSpPr>
        <dsp:cNvPr id="0" name=""/>
        <dsp:cNvSpPr/>
      </dsp:nvSpPr>
      <dsp:spPr>
        <a:xfrm>
          <a:off x="0" y="4692062"/>
          <a:ext cx="4552336" cy="412729"/>
        </a:xfrm>
        <a:prstGeom prst="roundRect">
          <a:avLst/>
        </a:prstGeom>
        <a:solidFill>
          <a:schemeClr val="accent3">
            <a:hueOff val="6600000"/>
            <a:satOff val="-36664"/>
            <a:lumOff val="-18334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Бути милосердними та смиренними</a:t>
          </a:r>
          <a:endParaRPr lang="es-ES" sz="2000" b="1" kern="1200" dirty="0"/>
        </a:p>
      </dsp:txBody>
      <dsp:txXfrm>
        <a:off x="20148" y="4712210"/>
        <a:ext cx="4512040" cy="372433"/>
      </dsp:txXfrm>
    </dsp:sp>
    <dsp:sp modelId="{9CAAA3BE-A63B-46CC-BAB5-05A28116553D}">
      <dsp:nvSpPr>
        <dsp:cNvPr id="0" name=""/>
        <dsp:cNvSpPr/>
      </dsp:nvSpPr>
      <dsp:spPr>
        <a:xfrm>
          <a:off x="0" y="5118474"/>
          <a:ext cx="4552336" cy="412729"/>
        </a:xfrm>
        <a:prstGeom prst="roundRect">
          <a:avLst/>
        </a:prstGeom>
        <a:solidFill>
          <a:schemeClr val="accent3">
            <a:hueOff val="7200000"/>
            <a:satOff val="-39997"/>
            <a:lumOff val="-20001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Тощо.</a:t>
          </a:r>
          <a:endParaRPr lang="es-ES" sz="2000" b="1" kern="1200" dirty="0"/>
        </a:p>
      </dsp:txBody>
      <dsp:txXfrm>
        <a:off x="20148" y="5138622"/>
        <a:ext cx="4512040" cy="372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4BF5C-A3D2-176E-2E3D-648C463BE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3DC589-E25C-B757-BE9E-0B1CEF003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1D0EE1-1712-2B36-2FDE-C42CCCC2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C0577B-D64D-AD0A-4BC2-031C60E9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96DA50-5630-C44C-C57B-497146F9D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3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4534CA-2FB8-8C91-4346-552889F94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AC93804-2F84-47B3-EDE3-8F9957ADE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D05AA6-4AA2-587E-B888-87FD3E49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4E5BDD-3E56-4A61-4266-3B4A90530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611A76-2492-330C-1B88-762F822CB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13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DA6FA9-BE27-8FF7-6A3E-D7EFB1EE54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2ED9946-6880-AD5C-B039-06C63D27B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4FD675-9F57-0C66-040F-74977F96A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A3722E-446C-A1FC-9FF1-6CDF687FA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1C5AFF-DC78-F63C-9303-2A5E1A848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563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175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847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026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421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820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19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57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043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5B5976-487B-8F44-CE49-A7DE654A7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A23958-FE15-3E9D-E884-B8C4694FC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9ACDFD-43B7-BAA4-E6FB-3375A8F45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6B823D-A25E-13F2-33AD-3B767D8E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D0FC61-2C1E-F4B1-0D7A-E9D30B3BA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20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499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678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162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1A79E-549A-C747-002E-734E321E6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EB62AB-A3F6-9950-FFA6-51B96E3CD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9D9BEF-2AF2-50CA-5D2C-60C18DA94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2E6132-8D92-DD4A-13AC-09468D63E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FD30BC-1E3C-7235-A329-EF465C33B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860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99BC26-2162-1210-E75B-A3D0DF81F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0E3261-6A66-7E69-672F-52EC11733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6F74B3-6BC3-DAF2-06C8-B0B000B88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BEE098-21AD-CD55-EEAD-C5FB6759B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1361F1-531A-0E59-4C11-C64C7E4A5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2A67E4-D355-3D0C-379C-FE3596FAC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235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8C20CD-C23A-82B7-DA20-5187B405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EF3A0E-25B2-B831-E937-23E1C7FD5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0589F94-ACCB-DBBF-2224-8AE348FAD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18FEC91-7920-CA97-99D9-0DDCEFBBF1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BCDF17E-0FF6-8B34-E77D-2B6435585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2B0D73C-1077-E1E4-80B2-DEFB818A6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9D1D9D5-3254-0C0F-3C31-FCBFD7E6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C62E477-1EB1-B431-8234-A35047A67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91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998641-A926-28F2-4F3B-0DD5E5BC7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AF17AA8-C1E7-52D0-3185-3C912393F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A5CB1B-BAEA-B808-7F77-9FF71A44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E45435D-4696-15B2-9E8B-53FF97F7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67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8A6756-EA25-C945-3472-AB1939B8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27DD77D-BAAE-079A-E1F6-FA3545DE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52C64A-8BA1-D026-6698-EF9BEA72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507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0E0B7C-B9C4-77F6-AD9E-6A26B44B6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361E91-CC33-3CEA-4B3B-A27D6EF3C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742D3D-A1FF-6EA7-CE47-DDA34D96C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A66E89-D434-00F1-08D4-4089E66B9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45C45A-4EA3-BDE7-6304-D4E0AE267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6062D2-B704-74F1-0A1B-30596BF05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241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18472-746A-7759-4324-9AB84B256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A566080-FBC4-C077-A75A-CBFAAE9FC2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DFB1F7-FC82-1CD3-76BE-2BC4CE42F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933A0C-56DD-D5E5-B36E-1CCEABE52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6A3A-F224-4FC7-B416-924F80EC68CF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73B61F-5B0A-85EE-01C8-E3C481C1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80A33A-82C4-1A2B-7DD8-0102602E0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2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870CC23-57C3-E120-B38C-CAE1B63A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AE8C79-C095-92CF-0BFE-46CC89698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A0DD04-BC09-1C6B-C2FD-F191B7DFF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7E6A3A-F224-4FC7-B416-924F80EC68CF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039673-25FA-A0E6-E2AD-0D1825550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E86EBF-5E0C-F021-F364-89689CFE7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CAA8CB-9CE6-43C1-A64D-9B53A11A10F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0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04/01/2026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387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microsoft.com/office/2007/relationships/hdphoto" Target="../media/hdphoto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Layout" Target="../diagrams/layout2.xml"/><Relationship Id="rId5" Type="http://schemas.openxmlformats.org/officeDocument/2006/relationships/diagramLayout" Target="../diagrams/layout1.xml"/><Relationship Id="rId10" Type="http://schemas.openxmlformats.org/officeDocument/2006/relationships/diagramData" Target="../diagrams/data2.xml"/><Relationship Id="rId4" Type="http://schemas.openxmlformats.org/officeDocument/2006/relationships/diagramData" Target="../diagrams/data1.xml"/><Relationship Id="rId9" Type="http://schemas.openxmlformats.org/officeDocument/2006/relationships/image" Target="../media/image27.jpg"/><Relationship Id="rId14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0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1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5B9581F-37D4-1B07-E991-9D968FABC924}"/>
              </a:ext>
            </a:extLst>
          </p:cNvPr>
          <p:cNvSpPr txBox="1"/>
          <p:nvPr/>
        </p:nvSpPr>
        <p:spPr>
          <a:xfrm>
            <a:off x="6638925" y="201931"/>
            <a:ext cx="361291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contourW="25400">
              <a:bevelT h="25400" prst="softRound"/>
              <a:contourClr>
                <a:schemeClr val="bg1"/>
              </a:contourClr>
            </a:sp3d>
          </a:bodyPr>
          <a:lstStyle/>
          <a:p>
            <a:pPr algn="ctr"/>
            <a:r>
              <a:rPr lang="uk-UA" sz="6600" b="1" dirty="0">
                <a:ln w="9525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</a:rPr>
              <a:t>ЖИТТЯ І</a:t>
            </a:r>
          </a:p>
          <a:p>
            <a:pPr algn="ctr"/>
            <a:r>
              <a:rPr lang="uk-UA" sz="6600" b="1" dirty="0">
                <a:ln w="9525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</a:rPr>
              <a:t>СМЕРТЬ</a:t>
            </a:r>
            <a:endParaRPr lang="es-ES" sz="6600" b="1" dirty="0">
              <a:ln w="9525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3A3C40-1FA1-28F6-83A6-D1B30970FC41}"/>
              </a:ext>
            </a:extLst>
          </p:cNvPr>
          <p:cNvSpPr txBox="1"/>
          <p:nvPr/>
        </p:nvSpPr>
        <p:spPr>
          <a:xfrm>
            <a:off x="10401300" y="5791200"/>
            <a:ext cx="1685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705248"/>
                </a:solidFill>
              </a:rPr>
              <a:t>Урок</a:t>
            </a:r>
            <a:r>
              <a:rPr lang="es-ES" b="1" dirty="0">
                <a:solidFill>
                  <a:srgbClr val="705248"/>
                </a:solidFill>
              </a:rPr>
              <a:t> 3 </a:t>
            </a:r>
            <a:r>
              <a:rPr lang="uk-UA" b="1" dirty="0">
                <a:solidFill>
                  <a:srgbClr val="705248"/>
                </a:solidFill>
              </a:rPr>
              <a:t>за </a:t>
            </a:r>
            <a:r>
              <a:rPr lang="es-ES" b="1" dirty="0">
                <a:solidFill>
                  <a:srgbClr val="705248"/>
                </a:solidFill>
              </a:rPr>
              <a:t>17</a:t>
            </a:r>
            <a:endParaRPr lang="uk-UA" b="1" dirty="0">
              <a:solidFill>
                <a:srgbClr val="705248"/>
              </a:solidFill>
            </a:endParaRPr>
          </a:p>
          <a:p>
            <a:pPr algn="ctr"/>
            <a:r>
              <a:rPr lang="es-ES" b="1" dirty="0">
                <a:solidFill>
                  <a:srgbClr val="705248"/>
                </a:solidFill>
              </a:rPr>
              <a:t> </a:t>
            </a:r>
            <a:r>
              <a:rPr lang="uk-UA" b="1" dirty="0">
                <a:solidFill>
                  <a:srgbClr val="705248"/>
                </a:solidFill>
              </a:rPr>
              <a:t>січня </a:t>
            </a:r>
            <a:r>
              <a:rPr lang="es-ES" b="1" dirty="0">
                <a:solidFill>
                  <a:srgbClr val="705248"/>
                </a:solidFill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366395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5796C525-2524-4E06-2454-97EE290A3C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2087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5963B97-6F90-2FB0-AA7E-750C4343FD0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400" b="1" dirty="0">
                <a:ln/>
                <a:solidFill>
                  <a:schemeClr val="accent1"/>
                </a:solidFill>
              </a:rPr>
              <a:t>БОРОТИСЯ ОБ'ЄДНАНО ЗА ЄВАНГЕЛІЄ</a:t>
            </a:r>
            <a:endParaRPr lang="es-ES" sz="4400" b="1" dirty="0">
              <a:ln/>
              <a:solidFill>
                <a:schemeClr val="accent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4E9A76-6A13-DEE8-8AF4-252970561211}"/>
              </a:ext>
            </a:extLst>
          </p:cNvPr>
          <p:cNvSpPr txBox="1"/>
          <p:nvPr/>
        </p:nvSpPr>
        <p:spPr>
          <a:xfrm>
            <a:off x="757237" y="683102"/>
            <a:ext cx="10677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6483F"/>
                </a:solidFill>
                <a:latin typeface="Comic Sans MS" panose="030F0702030302020204" pitchFamily="66" charset="0"/>
              </a:rPr>
              <a:t>«…</a:t>
            </a:r>
            <a:r>
              <a:rPr lang="ru-RU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щоб</a:t>
            </a:r>
            <a:r>
              <a:rPr lang="ru-RU" b="1" dirty="0">
                <a:solidFill>
                  <a:srgbClr val="76483F"/>
                </a:solidFill>
                <a:latin typeface="Comic Sans MS" panose="030F0702030302020204" pitchFamily="66" charset="0"/>
              </a:rPr>
              <a:t> я, </a:t>
            </a:r>
            <a:r>
              <a:rPr lang="ru-RU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чи</a:t>
            </a:r>
            <a:r>
              <a:rPr lang="ru-RU" b="1" dirty="0">
                <a:solidFill>
                  <a:srgbClr val="76483F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прийду</a:t>
            </a:r>
            <a:r>
              <a:rPr lang="ru-RU" b="1" dirty="0">
                <a:solidFill>
                  <a:srgbClr val="76483F"/>
                </a:solidFill>
                <a:latin typeface="Comic Sans MS" panose="030F0702030302020204" pitchFamily="66" charset="0"/>
              </a:rPr>
              <a:t> й </a:t>
            </a:r>
            <a:r>
              <a:rPr lang="ru-RU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побачу</a:t>
            </a:r>
            <a:r>
              <a:rPr lang="ru-RU" b="1" dirty="0">
                <a:solidFill>
                  <a:srgbClr val="76483F"/>
                </a:solidFill>
                <a:latin typeface="Comic Sans MS" panose="030F0702030302020204" pitchFamily="66" charset="0"/>
              </a:rPr>
              <a:t> вас, </a:t>
            </a:r>
            <a:r>
              <a:rPr lang="ru-RU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чи</a:t>
            </a:r>
            <a:r>
              <a:rPr lang="ru-RU" b="1" dirty="0">
                <a:solidFill>
                  <a:srgbClr val="76483F"/>
                </a:solidFill>
                <a:latin typeface="Comic Sans MS" panose="030F0702030302020204" pitchFamily="66" charset="0"/>
              </a:rPr>
              <a:t> буду </a:t>
            </a:r>
            <a:r>
              <a:rPr lang="ru-RU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відсутній</a:t>
            </a:r>
            <a:r>
              <a:rPr lang="ru-RU" b="1" dirty="0">
                <a:solidFill>
                  <a:srgbClr val="76483F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міг</a:t>
            </a:r>
            <a:r>
              <a:rPr lang="ru-RU" b="1" dirty="0">
                <a:solidFill>
                  <a:srgbClr val="76483F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почути</a:t>
            </a:r>
            <a:r>
              <a:rPr lang="ru-RU" b="1" dirty="0">
                <a:solidFill>
                  <a:srgbClr val="76483F"/>
                </a:solidFill>
                <a:latin typeface="Comic Sans MS" panose="030F0702030302020204" pitchFamily="66" charset="0"/>
              </a:rPr>
              <a:t> про вас, </a:t>
            </a:r>
            <a:r>
              <a:rPr lang="ru-RU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rgbClr val="76483F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rgbClr val="76483F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стоїте</a:t>
            </a:r>
            <a:r>
              <a:rPr lang="ru-RU" b="1" dirty="0">
                <a:solidFill>
                  <a:srgbClr val="76483F"/>
                </a:solidFill>
                <a:latin typeface="Comic Sans MS" panose="030F0702030302020204" pitchFamily="66" charset="0"/>
              </a:rPr>
              <a:t> в одному </a:t>
            </a:r>
            <a:r>
              <a:rPr lang="ru-RU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дусі</a:t>
            </a:r>
            <a:r>
              <a:rPr lang="ru-RU" b="1" dirty="0">
                <a:solidFill>
                  <a:srgbClr val="76483F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борючись</a:t>
            </a:r>
            <a:r>
              <a:rPr lang="ru-RU" b="1" dirty="0">
                <a:solidFill>
                  <a:srgbClr val="76483F"/>
                </a:solidFill>
                <a:latin typeface="Comic Sans MS" panose="030F0702030302020204" pitchFamily="66" charset="0"/>
              </a:rPr>
              <a:t> разом за </a:t>
            </a:r>
            <a:r>
              <a:rPr lang="ru-RU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віру</a:t>
            </a:r>
            <a:r>
              <a:rPr lang="ru-RU" b="1" dirty="0">
                <a:solidFill>
                  <a:srgbClr val="76483F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Євангелія</a:t>
            </a:r>
            <a:r>
              <a:rPr lang="ru-RU" b="1" dirty="0">
                <a:solidFill>
                  <a:srgbClr val="76483F"/>
                </a:solidFill>
                <a:latin typeface="Comic Sans MS" panose="030F0702030302020204" pitchFamily="66" charset="0"/>
              </a:rPr>
              <a:t>».</a:t>
            </a:r>
            <a:r>
              <a:rPr lang="es-ES" sz="1400" b="1" dirty="0">
                <a:solidFill>
                  <a:srgbClr val="76483F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rgbClr val="76483F"/>
                </a:solidFill>
                <a:latin typeface="Comic Sans MS" panose="030F0702030302020204" pitchFamily="66" charset="0"/>
              </a:rPr>
              <a:t>Фил</a:t>
            </a:r>
            <a:r>
              <a:rPr lang="uk-UA" sz="1400" b="1" dirty="0">
                <a:solidFill>
                  <a:srgbClr val="76483F"/>
                </a:solidFill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rgbClr val="76483F"/>
                </a:solidFill>
                <a:latin typeface="Comic Sans MS" panose="030F0702030302020204" pitchFamily="66" charset="0"/>
              </a:rPr>
              <a:t> 1:27b)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57979A-1B1F-F91D-9960-9186BDFF3F5E}"/>
              </a:ext>
            </a:extLst>
          </p:cNvPr>
          <p:cNvSpPr txBox="1"/>
          <p:nvPr/>
        </p:nvSpPr>
        <p:spPr>
          <a:xfrm>
            <a:off x="2845212" y="1564931"/>
            <a:ext cx="64561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Бути </a:t>
            </a:r>
            <a:r>
              <a:rPr lang="ru-RU" sz="2000" b="1" dirty="0" err="1"/>
              <a:t>праведним</a:t>
            </a:r>
            <a:r>
              <a:rPr lang="ru-RU" sz="2000" b="1" dirty="0"/>
              <a:t> і </a:t>
            </a:r>
            <a:r>
              <a:rPr lang="ru-RU" sz="2000" b="1" dirty="0" err="1"/>
              <a:t>праведним</a:t>
            </a:r>
            <a:r>
              <a:rPr lang="ru-RU" sz="2000" b="1" dirty="0"/>
              <a:t> не </a:t>
            </a:r>
            <a:r>
              <a:rPr lang="ru-RU" sz="2000" b="1" dirty="0" err="1"/>
              <a:t>гарантує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 без </a:t>
            </a:r>
            <a:r>
              <a:rPr lang="ru-RU" sz="2000" b="1" dirty="0" err="1"/>
              <a:t>конфліктів</a:t>
            </a:r>
            <a:r>
              <a:rPr lang="ru-RU" sz="2000" b="1" dirty="0"/>
              <a:t> (Фил. 1:30). </a:t>
            </a:r>
            <a:r>
              <a:rPr lang="ru-RU" sz="2000" b="1" dirty="0" err="1"/>
              <a:t>Навпаки</a:t>
            </a:r>
            <a:r>
              <a:rPr lang="ru-RU" sz="2000" b="1" dirty="0"/>
              <a:t>, сам </a:t>
            </a:r>
            <a:r>
              <a:rPr lang="ru-RU" sz="2000" b="1" dirty="0" err="1"/>
              <a:t>Йов</a:t>
            </a:r>
            <a:r>
              <a:rPr lang="ru-RU" sz="2000" b="1" dirty="0"/>
              <a:t>, </a:t>
            </a:r>
            <a:r>
              <a:rPr lang="ru-RU" sz="2000" b="1" dirty="0" err="1"/>
              <a:t>якого</a:t>
            </a:r>
            <a:r>
              <a:rPr lang="ru-RU" sz="2000" b="1" dirty="0"/>
              <a:t> Бог назвав «мужем </a:t>
            </a:r>
            <a:r>
              <a:rPr lang="ru-RU" sz="2000" b="1" dirty="0" err="1"/>
              <a:t>невинним</a:t>
            </a:r>
            <a:r>
              <a:rPr lang="ru-RU" sz="2000" b="1" dirty="0"/>
              <a:t> і </a:t>
            </a:r>
            <a:r>
              <a:rPr lang="ru-RU" sz="2000" b="1" dirty="0" err="1"/>
              <a:t>праведним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богобоязливим</a:t>
            </a:r>
            <a:r>
              <a:rPr lang="ru-RU" sz="2000" b="1" dirty="0"/>
              <a:t> і </a:t>
            </a:r>
            <a:r>
              <a:rPr lang="ru-RU" sz="2000" b="1" dirty="0" err="1"/>
              <a:t>уникав</a:t>
            </a:r>
            <a:r>
              <a:rPr lang="ru-RU" sz="2000" b="1" dirty="0"/>
              <a:t> зла» (</a:t>
            </a:r>
            <a:r>
              <a:rPr lang="ru-RU" sz="2000" b="1" dirty="0" err="1"/>
              <a:t>Йова</a:t>
            </a:r>
            <a:r>
              <a:rPr lang="ru-RU" sz="2000" b="1" dirty="0"/>
              <a:t> 1:8), пережив </a:t>
            </a:r>
            <a:r>
              <a:rPr lang="ru-RU" sz="2000" b="1" dirty="0" err="1"/>
              <a:t>жахливий</a:t>
            </a:r>
            <a:r>
              <a:rPr lang="ru-RU" sz="2000" b="1" dirty="0"/>
              <a:t> </a:t>
            </a:r>
            <a:r>
              <a:rPr lang="ru-RU" sz="2000" b="1" dirty="0" err="1"/>
              <a:t>конфлікт</a:t>
            </a:r>
            <a:r>
              <a:rPr lang="ru-RU" sz="2000" b="1" dirty="0"/>
              <a:t>, справу ворога.</a:t>
            </a:r>
            <a:endParaRPr lang="es-ES" sz="2000" b="1" dirty="0"/>
          </a:p>
        </p:txBody>
      </p:sp>
      <p:pic>
        <p:nvPicPr>
          <p:cNvPr id="6" name="Imagen 5" descr="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D80EA016-F598-B686-AF3D-08C11DA90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53" y="1564931"/>
            <a:ext cx="2619313" cy="1964485"/>
          </a:xfrm>
          <a:prstGeom prst="roundRect">
            <a:avLst>
              <a:gd name="adj" fmla="val 1266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BF8D2D96-378A-79CF-273A-F39A819C4D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0660" y="1564931"/>
            <a:ext cx="2743200" cy="18914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sentadas en una sala&#10;&#10;El contenido generado por IA puede ser incorrecto.">
            <a:extLst>
              <a:ext uri="{FF2B5EF4-FFF2-40B4-BE49-F238E27FC236}">
                <a16:creationId xmlns:a16="http://schemas.microsoft.com/office/drawing/2014/main" id="{E65F36A5-1B90-DC82-54E7-3D71303E88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52" y="3673469"/>
            <a:ext cx="2619313" cy="1475546"/>
          </a:xfrm>
          <a:prstGeom prst="round2DiagRect">
            <a:avLst>
              <a:gd name="adj1" fmla="val 0"/>
              <a:gd name="adj2" fmla="val 20657"/>
            </a:avLst>
          </a:prstGeom>
          <a:ln w="28575" cap="sq">
            <a:solidFill>
              <a:srgbClr val="76483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magen que contiene puesto&#10;&#10;El contenido generado por IA puede ser incorrecto.">
            <a:extLst>
              <a:ext uri="{FF2B5EF4-FFF2-40B4-BE49-F238E27FC236}">
                <a16:creationId xmlns:a16="http://schemas.microsoft.com/office/drawing/2014/main" id="{A01869D3-62FE-429C-1AB8-CAFCC67145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6788" y="3745250"/>
            <a:ext cx="2747072" cy="2975329"/>
          </a:xfrm>
          <a:prstGeom prst="roundRect">
            <a:avLst>
              <a:gd name="adj" fmla="val 11111"/>
            </a:avLst>
          </a:prstGeom>
          <a:ln w="76200" cap="rnd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" name="Imagen 13" descr="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32B02681-8B54-D5D4-D603-7BBBEAE3B4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52" y="5293069"/>
            <a:ext cx="2619313" cy="147554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76483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55AAEEF-EC64-00B8-9BFC-08B2668D8631}"/>
              </a:ext>
            </a:extLst>
          </p:cNvPr>
          <p:cNvSpPr txBox="1"/>
          <p:nvPr/>
        </p:nvSpPr>
        <p:spPr>
          <a:xfrm>
            <a:off x="2845210" y="5346118"/>
            <a:ext cx="64561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ми </a:t>
            </a:r>
            <a:r>
              <a:rPr lang="ru-RU" sz="2000" b="1" dirty="0" err="1"/>
              <a:t>стикаємося</a:t>
            </a:r>
            <a:r>
              <a:rPr lang="ru-RU" sz="2000" b="1" dirty="0"/>
              <a:t> </a:t>
            </a:r>
            <a:r>
              <a:rPr lang="ru-RU" sz="2000" b="1" dirty="0" err="1"/>
              <a:t>зі</a:t>
            </a:r>
            <a:r>
              <a:rPr lang="ru-RU" sz="2000" b="1" dirty="0"/>
              <a:t> злом, нас не </a:t>
            </a:r>
            <a:r>
              <a:rPr lang="ru-RU" sz="2000" b="1" dirty="0" err="1"/>
              <a:t>повинні</a:t>
            </a:r>
            <a:r>
              <a:rPr lang="ru-RU" sz="2000" b="1" dirty="0"/>
              <a:t> </a:t>
            </a:r>
            <a:r>
              <a:rPr lang="ru-RU" sz="2000" b="1" dirty="0" err="1"/>
              <a:t>лякати</a:t>
            </a:r>
            <a:r>
              <a:rPr lang="ru-RU" sz="2000" b="1" dirty="0"/>
              <a:t> </a:t>
            </a:r>
            <a:r>
              <a:rPr lang="ru-RU" sz="2000" b="1" dirty="0" err="1"/>
              <a:t>ті</a:t>
            </a:r>
            <a:r>
              <a:rPr lang="ru-RU" sz="2000" b="1" dirty="0"/>
              <a:t>, </a:t>
            </a:r>
            <a:r>
              <a:rPr lang="ru-RU" sz="2000" b="1" dirty="0" err="1"/>
              <a:t>хто</a:t>
            </a:r>
            <a:r>
              <a:rPr lang="ru-RU" sz="2000" b="1" dirty="0"/>
              <a:t> нам </a:t>
            </a:r>
            <a:r>
              <a:rPr lang="ru-RU" sz="2000" b="1" dirty="0" err="1"/>
              <a:t>протистоїть</a:t>
            </a:r>
            <a:r>
              <a:rPr lang="ru-RU" sz="2000" b="1" dirty="0"/>
              <a:t> (Фил. 1:28). </a:t>
            </a:r>
            <a:r>
              <a:rPr lang="ru-RU" sz="2000" b="1" dirty="0" err="1"/>
              <a:t>Пам’ятаймо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сатана —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переможений</a:t>
            </a:r>
            <a:r>
              <a:rPr lang="ru-RU" sz="2000" b="1" dirty="0"/>
              <a:t> ворог, </a:t>
            </a:r>
            <a:r>
              <a:rPr lang="ru-RU" sz="2000" b="1" dirty="0" err="1"/>
              <a:t>бо</a:t>
            </a:r>
            <a:r>
              <a:rPr lang="ru-RU" sz="2000" b="1" dirty="0"/>
              <a:t> Христос уже </a:t>
            </a:r>
            <a:r>
              <a:rPr lang="ru-RU" sz="2000" b="1" dirty="0" err="1"/>
              <a:t>виграв</a:t>
            </a:r>
            <a:r>
              <a:rPr lang="ru-RU" sz="2000" b="1" dirty="0"/>
              <a:t> битву на </a:t>
            </a:r>
            <a:r>
              <a:rPr lang="ru-RU" sz="2000" b="1" dirty="0" err="1"/>
              <a:t>хресті</a:t>
            </a:r>
            <a:r>
              <a:rPr lang="ru-RU" sz="2000" b="1" dirty="0"/>
              <a:t> (Луки 10:18; Кол. 2:15).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4E5B4C-2C09-FC11-D350-C25857F5C5ED}"/>
              </a:ext>
            </a:extLst>
          </p:cNvPr>
          <p:cNvSpPr txBox="1"/>
          <p:nvPr/>
        </p:nvSpPr>
        <p:spPr>
          <a:xfrm>
            <a:off x="2845210" y="4496092"/>
            <a:ext cx="6456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Ця</a:t>
            </a:r>
            <a:r>
              <a:rPr lang="ru-RU" sz="2000" b="1" dirty="0"/>
              <a:t> </a:t>
            </a:r>
            <a:r>
              <a:rPr lang="ru-RU" sz="2000" b="1" dirty="0" err="1"/>
              <a:t>єдність</a:t>
            </a:r>
            <a:r>
              <a:rPr lang="ru-RU" sz="2000" b="1" dirty="0"/>
              <a:t> мети повинна </a:t>
            </a:r>
            <a:r>
              <a:rPr lang="ru-RU" sz="2000" b="1" dirty="0" err="1"/>
              <a:t>поєднуватися</a:t>
            </a:r>
            <a:r>
              <a:rPr lang="ru-RU" sz="2000" b="1" dirty="0"/>
              <a:t> з молитвою та </a:t>
            </a:r>
            <a:r>
              <a:rPr lang="ru-RU" sz="2000" b="1" dirty="0" err="1"/>
              <a:t>вивченням</a:t>
            </a:r>
            <a:r>
              <a:rPr lang="ru-RU" sz="2000" b="1" dirty="0"/>
              <a:t> Слова (</a:t>
            </a:r>
            <a:r>
              <a:rPr lang="ru-RU" sz="2000" b="1" dirty="0" err="1"/>
              <a:t>Еф</a:t>
            </a:r>
            <a:r>
              <a:rPr lang="ru-RU" sz="2000" b="1" dirty="0"/>
              <a:t>. 6:18; Фил. 2:16).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8E3ED77-6695-B46C-99C0-5F9C7164484D}"/>
              </a:ext>
            </a:extLst>
          </p:cNvPr>
          <p:cNvSpPr txBox="1"/>
          <p:nvPr/>
        </p:nvSpPr>
        <p:spPr>
          <a:xfrm>
            <a:off x="2845209" y="3338288"/>
            <a:ext cx="6456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війні</a:t>
            </a:r>
            <a:r>
              <a:rPr lang="ru-RU" sz="2000" b="1" dirty="0"/>
              <a:t>, в </a:t>
            </a:r>
            <a:r>
              <a:rPr lang="ru-RU" sz="2000" b="1" dirty="0" err="1"/>
              <a:t>якій</a:t>
            </a:r>
            <a:r>
              <a:rPr lang="ru-RU" sz="2000" b="1" dirty="0"/>
              <a:t> ми </a:t>
            </a:r>
            <a:r>
              <a:rPr lang="ru-RU" sz="2000" b="1" dirty="0" err="1"/>
              <a:t>беремо</a:t>
            </a:r>
            <a:r>
              <a:rPr lang="ru-RU" sz="2000" b="1" dirty="0"/>
              <a:t> участь, </a:t>
            </a:r>
            <a:r>
              <a:rPr lang="ru-RU" sz="2000" b="1" dirty="0" err="1"/>
              <a:t>єдність</a:t>
            </a:r>
            <a:r>
              <a:rPr lang="ru-RU" sz="2000" b="1" dirty="0"/>
              <a:t> </a:t>
            </a:r>
            <a:r>
              <a:rPr lang="ru-RU" sz="2000" b="1" dirty="0" err="1"/>
              <a:t>відіграє</a:t>
            </a:r>
            <a:r>
              <a:rPr lang="ru-RU" sz="2000" b="1" dirty="0"/>
              <a:t> </a:t>
            </a:r>
            <a:r>
              <a:rPr lang="ru-RU" sz="2000" b="1" dirty="0" err="1"/>
              <a:t>важливу</a:t>
            </a:r>
            <a:r>
              <a:rPr lang="ru-RU" sz="2000" b="1" dirty="0"/>
              <a:t> роль. Павло </a:t>
            </a:r>
            <a:r>
              <a:rPr lang="ru-RU" sz="2000" b="1" dirty="0" err="1"/>
              <a:t>закликає</a:t>
            </a:r>
            <a:r>
              <a:rPr lang="ru-RU" sz="2000" b="1" dirty="0"/>
              <a:t> нас </a:t>
            </a:r>
            <a:r>
              <a:rPr lang="ru-RU" sz="2000" b="1" dirty="0" err="1"/>
              <a:t>боротися</a:t>
            </a:r>
            <a:r>
              <a:rPr lang="ru-RU" sz="2000" b="1" dirty="0"/>
              <a:t> разом,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захистити</a:t>
            </a:r>
            <a:r>
              <a:rPr lang="ru-RU" sz="2000" b="1" dirty="0"/>
              <a:t> </a:t>
            </a:r>
            <a:r>
              <a:rPr lang="ru-RU" sz="2000" b="1" dirty="0" err="1"/>
              <a:t>Євангеліє</a:t>
            </a:r>
            <a:r>
              <a:rPr lang="ru-RU" sz="2000" b="1" dirty="0"/>
              <a:t> (Фил. 1:27б).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3565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1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3541802-E730-94E9-7926-DF41F680B0E2}"/>
              </a:ext>
            </a:extLst>
          </p:cNvPr>
          <p:cNvSpPr txBox="1"/>
          <p:nvPr/>
        </p:nvSpPr>
        <p:spPr>
          <a:xfrm>
            <a:off x="2344840" y="1048635"/>
            <a:ext cx="893276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«Скільки років ми вже в Господньому саду? Яку користь ми принесли Господарю? Як ми стикаємося з пильним Божим оком? Чи зростаємо ми в благоговінні, любові, смиренні та довірі до Бога? Чи плекаємо ми вдячність за всі Його милості? Чи прагнемо ми благословляти тих, хто нас оточує? Чи виявляємо ми дух Ісуса в наших сім’ях? Чи навчаємо ми Його Слову наших дітей і розповідаємо їм про дивовижні Божі діла? Християнин повинен представляти Ісуса як бути добрим, так і чинити добро. Тоді аромат життя та краса характеру відкриють, що він є дитиною Божою, спадкоємцем небес».</a:t>
            </a:r>
            <a:endParaRPr lang="es-ES" sz="2400" b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AE7FFFB-3419-8E23-03C7-B3B8BCE8F252}"/>
              </a:ext>
            </a:extLst>
          </p:cNvPr>
          <p:cNvSpPr txBox="1"/>
          <p:nvPr/>
        </p:nvSpPr>
        <p:spPr>
          <a:xfrm>
            <a:off x="7375093" y="5914717"/>
            <a:ext cx="35821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chemeClr val="accent1">
                    <a:lumMod val="50000"/>
                  </a:schemeClr>
                </a:solidFill>
              </a:rPr>
              <a:t>E. G. W. (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Ви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</a:rPr>
              <a:t>отримаєте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силу 10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</a:rPr>
              <a:t>грудня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s-E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E6779-75C9-A5CF-3A0F-1D1E6042A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2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375" y="369858"/>
            <a:ext cx="8688746" cy="6118285"/>
          </a:xfrm>
          <a:prstGeom prst="roundRect">
            <a:avLst>
              <a:gd name="adj" fmla="val 0"/>
            </a:avLst>
          </a:prstGeom>
          <a:solidFill>
            <a:srgbClr val="FFFFCC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n 6" descr="Imagen que contiene edificio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AD7186A6-9CC9-2EAF-2D4C-690990607A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672" y="543152"/>
            <a:ext cx="8384153" cy="5771697"/>
          </a:xfrm>
          <a:prstGeom prst="rect">
            <a:avLst/>
          </a:prstGeom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B20154F-8AAB-FCAE-1D8F-EC41CAF14595}"/>
              </a:ext>
            </a:extLst>
          </p:cNvPr>
          <p:cNvSpPr txBox="1"/>
          <p:nvPr/>
        </p:nvSpPr>
        <p:spPr>
          <a:xfrm>
            <a:off x="9093496" y="428179"/>
            <a:ext cx="2921168" cy="59093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uk-UA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Адже </a:t>
            </a:r>
            <a:r>
              <a:rPr kumimoji="0" lang="ru-RU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для мене </a:t>
            </a:r>
            <a:r>
              <a:rPr kumimoji="0" lang="ru-RU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життя</a:t>
            </a:r>
            <a:r>
              <a:rPr kumimoji="0" lang="ru-RU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— </a:t>
            </a:r>
            <a:r>
              <a:rPr kumimoji="0" lang="ru-RU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це</a:t>
            </a:r>
            <a:r>
              <a:rPr kumimoji="0" lang="ru-RU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Христос,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 смерть — </a:t>
            </a:r>
            <a:r>
              <a:rPr kumimoji="0" lang="ru-RU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це</a:t>
            </a:r>
            <a:r>
              <a:rPr kumimoji="0" lang="ru-RU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надбання</a:t>
            </a:r>
            <a:r>
              <a:rPr kumimoji="0" lang="ru-RU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Филип'ян</a:t>
            </a:r>
            <a:r>
              <a:rPr kumimoji="0" lang="uk-UA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1:21</a:t>
            </a:r>
            <a:endParaRPr kumimoji="0" lang="es-ES" sz="28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CA508E9-0C2F-04EE-CAD3-DB6FAD2CCB8E}"/>
              </a:ext>
            </a:extLst>
          </p:cNvPr>
          <p:cNvSpPr txBox="1"/>
          <p:nvPr/>
        </p:nvSpPr>
        <p:spPr>
          <a:xfrm>
            <a:off x="4229100" y="4000500"/>
            <a:ext cx="77724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33505"/>
                </a:highlight>
              </a:rPr>
              <a:t>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33505"/>
                </a:highlight>
              </a:rPr>
              <a:t>Жити для Христа чи померти для Христа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33505"/>
                </a:highlight>
              </a:rPr>
              <a:t>?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Христос звеличений у Павлі </a:t>
            </a:r>
            <a:r>
              <a:rPr lang="es-ES" sz="2000" b="1" dirty="0"/>
              <a:t>(</a:t>
            </a:r>
            <a:r>
              <a:rPr lang="uk-UA" sz="2000" b="1" dirty="0" err="1"/>
              <a:t>Филип’янам</a:t>
            </a:r>
            <a:r>
              <a:rPr lang="es-ES" sz="2000" b="1" dirty="0"/>
              <a:t> 1:10-20, 25-26)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Живи чи помри для Христа</a:t>
            </a:r>
            <a:r>
              <a:rPr lang="es-ES" sz="2000" b="1" dirty="0"/>
              <a:t>(</a:t>
            </a:r>
            <a:r>
              <a:rPr lang="uk-UA" sz="2000" b="1" dirty="0" err="1"/>
              <a:t>Филип’янам</a:t>
            </a:r>
            <a:r>
              <a:rPr lang="es-ES" sz="2000" b="1" dirty="0"/>
              <a:t> 1:21-22)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Двоїстість Павла </a:t>
            </a:r>
            <a:r>
              <a:rPr lang="es-ES" sz="2000" b="1" dirty="0"/>
              <a:t>(</a:t>
            </a:r>
            <a:r>
              <a:rPr lang="uk-UA" sz="2000" b="1" dirty="0" err="1"/>
              <a:t>Филип’янам</a:t>
            </a:r>
            <a:r>
              <a:rPr lang="es-ES" sz="2000" b="1" dirty="0"/>
              <a:t> 1:23-24)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410D3"/>
                </a:highlight>
              </a:rPr>
              <a:t> 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410D3"/>
                </a:highlight>
              </a:rPr>
              <a:t>Що означає жити для Христа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410D3"/>
                </a:highlight>
              </a:rPr>
              <a:t>?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Поводьтеся гідно </a:t>
            </a:r>
            <a:r>
              <a:rPr lang="uk-UA" sz="2000" b="1" dirty="0" err="1"/>
              <a:t>євангелія</a:t>
            </a:r>
            <a:r>
              <a:rPr lang="uk-UA" sz="2000" b="1" dirty="0"/>
              <a:t> </a:t>
            </a:r>
            <a:r>
              <a:rPr lang="es-ES" sz="2000" b="1" dirty="0"/>
              <a:t>(</a:t>
            </a:r>
            <a:r>
              <a:rPr lang="uk-UA" sz="2000" b="1" dirty="0" err="1"/>
              <a:t>Филип’янам</a:t>
            </a:r>
            <a:r>
              <a:rPr lang="es-ES" sz="2000" b="1" dirty="0"/>
              <a:t> 1:27a)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Борючись разом за </a:t>
            </a:r>
            <a:r>
              <a:rPr lang="uk-UA" sz="2000" b="1" dirty="0" err="1"/>
              <a:t>євангеліє</a:t>
            </a:r>
            <a:r>
              <a:rPr lang="uk-UA" sz="2000" b="1" dirty="0"/>
              <a:t> </a:t>
            </a:r>
            <a:r>
              <a:rPr lang="es-ES" sz="2000" b="1" dirty="0"/>
              <a:t>(</a:t>
            </a:r>
            <a:r>
              <a:rPr lang="uk-UA" sz="2000" b="1" dirty="0" err="1"/>
              <a:t>Филип’янам</a:t>
            </a:r>
            <a:r>
              <a:rPr lang="es-ES" sz="2000" b="1" dirty="0"/>
              <a:t> 1:27b-30)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584D60-18BA-0678-C54C-0B1378B73E48}"/>
              </a:ext>
            </a:extLst>
          </p:cNvPr>
          <p:cNvSpPr txBox="1"/>
          <p:nvPr/>
        </p:nvSpPr>
        <p:spPr>
          <a:xfrm>
            <a:off x="295276" y="85548"/>
            <a:ext cx="7362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Павло </a:t>
            </a:r>
            <a:r>
              <a:rPr lang="ru-RU" sz="2000" b="1" dirty="0" err="1"/>
              <a:t>чекав</a:t>
            </a:r>
            <a:r>
              <a:rPr lang="ru-RU" sz="2000" b="1" dirty="0"/>
              <a:t> на суд </a:t>
            </a:r>
            <a:r>
              <a:rPr lang="ru-RU" sz="2000" b="1" dirty="0" err="1"/>
              <a:t>безжального</a:t>
            </a:r>
            <a:r>
              <a:rPr lang="ru-RU" sz="2000" b="1" dirty="0"/>
              <a:t> Нерона.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майбутнє</a:t>
            </a:r>
            <a:r>
              <a:rPr lang="ru-RU" sz="2000" b="1" dirty="0"/>
              <a:t> залежало </a:t>
            </a:r>
            <a:r>
              <a:rPr lang="ru-RU" sz="2000" b="1" dirty="0" err="1"/>
              <a:t>більше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настрою Цезаря, </a:t>
            </a:r>
            <a:r>
              <a:rPr lang="ru-RU" sz="2000" b="1" dirty="0" err="1"/>
              <a:t>ніж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справедливості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5" name="Imagen 4" descr="Imagen que contiene persona, edificio, hombre, gente&#10;&#10;El contenido generado por IA puede ser incorrecto.">
            <a:extLst>
              <a:ext uri="{FF2B5EF4-FFF2-40B4-BE49-F238E27FC236}">
                <a16:creationId xmlns:a16="http://schemas.microsoft.com/office/drawing/2014/main" id="{8ACAB702-227B-93FC-8AA6-0401C48F3F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2899" y="119959"/>
            <a:ext cx="3933826" cy="3712366"/>
          </a:xfrm>
          <a:prstGeom prst="rect">
            <a:avLst/>
          </a:prstGeom>
          <a:ln w="38100" cap="sq">
            <a:solidFill>
              <a:srgbClr val="F55D2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oto, viejo, tabla, fuego&#10;&#10;El contenido generado por IA puede ser incorrecto.">
            <a:extLst>
              <a:ext uri="{FF2B5EF4-FFF2-40B4-BE49-F238E27FC236}">
                <a16:creationId xmlns:a16="http://schemas.microsoft.com/office/drawing/2014/main" id="{5A984E75-9235-133A-2277-EF565F16E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" y="3514310"/>
            <a:ext cx="2695575" cy="3125304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77FA352-1C5F-F410-391B-89568D68C3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238" y="6349673"/>
            <a:ext cx="319509" cy="2616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Forma&#10;&#10;El contenido generado por IA puede ser incorrecto.">
            <a:extLst>
              <a:ext uri="{FF2B5EF4-FFF2-40B4-BE49-F238E27FC236}">
                <a16:creationId xmlns:a16="http://schemas.microsoft.com/office/drawing/2014/main" id="{0114DAD2-D8FB-B9C8-3772-C8083F8057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238" y="5977033"/>
            <a:ext cx="319509" cy="2616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Forma&#10;&#10;El contenido generado por IA puede ser incorrecto.">
            <a:extLst>
              <a:ext uri="{FF2B5EF4-FFF2-40B4-BE49-F238E27FC236}">
                <a16:creationId xmlns:a16="http://schemas.microsoft.com/office/drawing/2014/main" id="{8A1E8E96-0DDB-2FDF-32C8-66D45FE4AD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238" y="5208766"/>
            <a:ext cx="319509" cy="2616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Forma&#10;&#10;El contenido generado por IA puede ser incorrecto.">
            <a:extLst>
              <a:ext uri="{FF2B5EF4-FFF2-40B4-BE49-F238E27FC236}">
                <a16:creationId xmlns:a16="http://schemas.microsoft.com/office/drawing/2014/main" id="{283D31CF-5041-0E57-A452-19270C327D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238" y="4817076"/>
            <a:ext cx="319509" cy="2616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Forma&#10;&#10;El contenido generado por IA puede ser incorrecto.">
            <a:extLst>
              <a:ext uri="{FF2B5EF4-FFF2-40B4-BE49-F238E27FC236}">
                <a16:creationId xmlns:a16="http://schemas.microsoft.com/office/drawing/2014/main" id="{C883712A-ACDD-4BB5-D497-30C1E0842E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238" y="4451884"/>
            <a:ext cx="319509" cy="2616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cono&#10;&#10;El contenido generado por IA puede ser incorrecto.">
            <a:extLst>
              <a:ext uri="{FF2B5EF4-FFF2-40B4-BE49-F238E27FC236}">
                <a16:creationId xmlns:a16="http://schemas.microsoft.com/office/drawing/2014/main" id="{9A20F7CA-C8B9-C52E-F5A8-3D9BAEE98E9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100" y="4016574"/>
            <a:ext cx="657658" cy="352425"/>
          </a:xfrm>
          <a:prstGeom prst="rect">
            <a:avLst/>
          </a:prstGeom>
        </p:spPr>
      </p:pic>
      <p:pic>
        <p:nvPicPr>
          <p:cNvPr id="28" name="Imagen 27" descr="Icono&#10;&#10;El contenido generado por IA puede ser incorrecto.">
            <a:extLst>
              <a:ext uri="{FF2B5EF4-FFF2-40B4-BE49-F238E27FC236}">
                <a16:creationId xmlns:a16="http://schemas.microsoft.com/office/drawing/2014/main" id="{9710B8C8-7BBC-FC12-2216-37CE206B7A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100" y="5567251"/>
            <a:ext cx="657658" cy="3524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B4F159F-A519-936A-20D3-A4E7F6EAE216}"/>
              </a:ext>
            </a:extLst>
          </p:cNvPr>
          <p:cNvSpPr txBox="1"/>
          <p:nvPr/>
        </p:nvSpPr>
        <p:spPr>
          <a:xfrm>
            <a:off x="295275" y="2411213"/>
            <a:ext cx="73628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Однак</a:t>
            </a:r>
            <a:r>
              <a:rPr lang="ru-RU" sz="2000" b="1" dirty="0"/>
              <a:t>, </a:t>
            </a:r>
            <a:r>
              <a:rPr lang="ru-RU" sz="2000" b="1" dirty="0" err="1"/>
              <a:t>якщо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смерть мала принести </a:t>
            </a:r>
            <a:r>
              <a:rPr lang="ru-RU" sz="2000" b="1" dirty="0" err="1"/>
              <a:t>користь</a:t>
            </a:r>
            <a:r>
              <a:rPr lang="ru-RU" sz="2000" b="1" dirty="0"/>
              <a:t> </a:t>
            </a:r>
            <a:r>
              <a:rPr lang="ru-RU" sz="2000" b="1" dirty="0" err="1"/>
              <a:t>Євангелію</a:t>
            </a:r>
            <a:r>
              <a:rPr lang="ru-RU" sz="2000" b="1" dirty="0"/>
              <a:t> (як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було</a:t>
            </a:r>
            <a:r>
              <a:rPr lang="ru-RU" sz="2000" b="1" dirty="0"/>
              <a:t> з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ув'язненням</a:t>
            </a:r>
            <a:r>
              <a:rPr lang="ru-RU" sz="2000" b="1" dirty="0"/>
              <a:t>),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готовий</a:t>
            </a:r>
            <a:r>
              <a:rPr lang="ru-RU" sz="2000" b="1" dirty="0"/>
              <a:t> </a:t>
            </a:r>
            <a:r>
              <a:rPr lang="ru-RU" sz="2000" b="1" dirty="0" err="1"/>
              <a:t>віддати</a:t>
            </a:r>
            <a:r>
              <a:rPr lang="ru-RU" sz="2000" b="1" dirty="0"/>
              <a:t> </a:t>
            </a:r>
            <a:r>
              <a:rPr lang="ru-RU" sz="2000" b="1" dirty="0" err="1"/>
              <a:t>своє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 за Христа.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BE769E4-4F91-94EA-246A-30AAACAB5B87}"/>
              </a:ext>
            </a:extLst>
          </p:cNvPr>
          <p:cNvSpPr txBox="1"/>
          <p:nvPr/>
        </p:nvSpPr>
        <p:spPr>
          <a:xfrm>
            <a:off x="295274" y="1248381"/>
            <a:ext cx="73628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Але </a:t>
            </a:r>
            <a:r>
              <a:rPr lang="ru-RU" sz="2000" b="1" dirty="0" err="1"/>
              <a:t>він</a:t>
            </a:r>
            <a:r>
              <a:rPr lang="ru-RU" sz="2000" b="1" dirty="0"/>
              <a:t> знав,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доля </a:t>
            </a:r>
            <a:r>
              <a:rPr lang="ru-RU" sz="2000" b="1" dirty="0" err="1"/>
              <a:t>насправді</a:t>
            </a:r>
            <a:r>
              <a:rPr lang="ru-RU" sz="2000" b="1" dirty="0"/>
              <a:t> не в руках Нерона, а в руках Бога. Тому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певен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завдяки</a:t>
            </a:r>
            <a:r>
              <a:rPr lang="ru-RU" sz="2000" b="1" dirty="0"/>
              <a:t> молитвам, </a:t>
            </a:r>
            <a:r>
              <a:rPr lang="ru-RU" sz="2000" b="1" dirty="0" err="1"/>
              <a:t>які</a:t>
            </a:r>
            <a:r>
              <a:rPr lang="ru-RU" sz="2000" b="1" dirty="0"/>
              <a:t> за </a:t>
            </a:r>
            <a:r>
              <a:rPr lang="ru-RU" sz="2000" b="1" dirty="0" err="1"/>
              <a:t>нього</a:t>
            </a:r>
            <a:r>
              <a:rPr lang="ru-RU" sz="2000" b="1" dirty="0"/>
              <a:t> возносили в церквах, </a:t>
            </a:r>
            <a:r>
              <a:rPr lang="ru-RU" sz="2000" b="1" dirty="0" err="1"/>
              <a:t>він</a:t>
            </a:r>
            <a:r>
              <a:rPr lang="ru-RU" sz="2000" b="1" dirty="0"/>
              <a:t> буде </a:t>
            </a:r>
            <a:r>
              <a:rPr lang="ru-RU" sz="2000" b="1" dirty="0" err="1"/>
              <a:t>звільнений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8244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ED0E7C6-E451-E2EC-A258-F67F397255C8}"/>
              </a:ext>
            </a:extLst>
          </p:cNvPr>
          <p:cNvSpPr txBox="1"/>
          <p:nvPr/>
        </p:nvSpPr>
        <p:spPr>
          <a:xfrm>
            <a:off x="447676" y="674400"/>
            <a:ext cx="701992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ЖИТИ ДЛЯ ХРИСТА ЧИ ПОМЕРТИ ДЛЯ ХРИСТА?</a:t>
            </a:r>
            <a:endParaRPr lang="es-E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118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BA37461A-A810-2BF0-6CAC-358A013496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4400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DE6DEE6-8984-C0E4-6596-00411FF97FA3}"/>
              </a:ext>
            </a:extLst>
          </p:cNvPr>
          <p:cNvSpPr txBox="1"/>
          <p:nvPr/>
        </p:nvSpPr>
        <p:spPr>
          <a:xfrm>
            <a:off x="1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reezing" dir="t"/>
            </a:scene3d>
            <a:sp3d extrusionH="57150" contourW="25400">
              <a:bevelT h="25400" prst="softRound"/>
              <a:contourClr>
                <a:schemeClr val="accent3">
                  <a:lumMod val="75000"/>
                </a:schemeClr>
              </a:contourClr>
            </a:sp3d>
          </a:bodyPr>
          <a:lstStyle/>
          <a:p>
            <a:pPr algn="ctr"/>
            <a:r>
              <a:rPr lang="uk-UA" sz="4400" b="1" spc="300" dirty="0">
                <a:ln w="15875">
                  <a:noFill/>
                  <a:prstDash val="solid"/>
                </a:ln>
                <a:solidFill>
                  <a:srgbClr val="697DBA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ХРИСТОС ПРОСЛАВЛЕНИЙ У ПАВЛІ</a:t>
            </a:r>
            <a:endParaRPr lang="es-ES" sz="4400" b="1" spc="300" dirty="0">
              <a:ln w="15875">
                <a:noFill/>
                <a:prstDash val="solid"/>
              </a:ln>
              <a:solidFill>
                <a:srgbClr val="697DBA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E2C81B-0833-C1E1-D548-3934E29DB94F}"/>
              </a:ext>
            </a:extLst>
          </p:cNvPr>
          <p:cNvSpPr txBox="1"/>
          <p:nvPr/>
        </p:nvSpPr>
        <p:spPr>
          <a:xfrm>
            <a:off x="0" y="690473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«Я щиро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сподіваюся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сподіваюся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ні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чому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осоромлюся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але з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усією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сміливістю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чи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то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житиму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чи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то помру, так і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завжди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Христос буде прославлений у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моєму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тілі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як і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тепер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».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Фил</a:t>
            </a:r>
            <a:r>
              <a:rPr lang="uk-UA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1:20)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3F8635-DB1A-85FC-6E69-281539611746}"/>
              </a:ext>
            </a:extLst>
          </p:cNvPr>
          <p:cNvSpPr txBox="1"/>
          <p:nvPr/>
        </p:nvSpPr>
        <p:spPr>
          <a:xfrm>
            <a:off x="3477210" y="1344007"/>
            <a:ext cx="56763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Павло </a:t>
            </a:r>
            <a:r>
              <a:rPr lang="ru-RU" sz="2000" b="1" dirty="0" err="1"/>
              <a:t>радів</a:t>
            </a:r>
            <a:r>
              <a:rPr lang="ru-RU" sz="2000" b="1" dirty="0"/>
              <a:t> </a:t>
            </a:r>
            <a:r>
              <a:rPr lang="ru-RU" sz="2000" b="1" dirty="0" err="1"/>
              <a:t>стражданням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пережив, а </a:t>
            </a:r>
            <a:r>
              <a:rPr lang="ru-RU" sz="2000" b="1" dirty="0" err="1"/>
              <a:t>їх</a:t>
            </a:r>
            <a:r>
              <a:rPr lang="ru-RU" sz="2000" b="1" dirty="0"/>
              <a:t>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багато</a:t>
            </a:r>
            <a:r>
              <a:rPr lang="ru-RU" sz="2000" b="1" dirty="0"/>
              <a:t> (Кол. 1:24а; 2 Кор. 11:23-27). </a:t>
            </a:r>
            <a:r>
              <a:rPr lang="ru-RU" sz="2000" b="1" dirty="0" err="1"/>
              <a:t>Звичайно</a:t>
            </a:r>
            <a:r>
              <a:rPr lang="ru-RU" sz="2000" b="1" dirty="0"/>
              <a:t>,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радів</a:t>
            </a:r>
            <a:r>
              <a:rPr lang="ru-RU" sz="2000" b="1" dirty="0"/>
              <a:t> не самим </a:t>
            </a:r>
            <a:r>
              <a:rPr lang="ru-RU" sz="2000" b="1" dirty="0" err="1"/>
              <a:t>стражданням</a:t>
            </a:r>
            <a:r>
              <a:rPr lang="ru-RU" sz="2000" b="1" dirty="0"/>
              <a:t>, а причинам, через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переносив </a:t>
            </a:r>
            <a:r>
              <a:rPr lang="ru-RU" sz="2000" b="1" dirty="0" err="1"/>
              <a:t>труднощі</a:t>
            </a:r>
            <a:r>
              <a:rPr lang="ru-RU" sz="2000" b="1" dirty="0"/>
              <a:t>, </a:t>
            </a:r>
            <a:r>
              <a:rPr lang="ru-RU" sz="2000" b="1" dirty="0" err="1"/>
              <a:t>однією</a:t>
            </a:r>
            <a:r>
              <a:rPr lang="ru-RU" sz="2000" b="1" dirty="0"/>
              <a:t> з </a:t>
            </a:r>
            <a:r>
              <a:rPr lang="ru-RU" sz="2000" b="1" dirty="0" err="1"/>
              <a:t>яких</a:t>
            </a:r>
            <a:r>
              <a:rPr lang="ru-RU" sz="2000" b="1" dirty="0"/>
              <a:t> </a:t>
            </a:r>
            <a:r>
              <a:rPr lang="ru-RU" sz="2000" b="1" dirty="0" err="1"/>
              <a:t>була</a:t>
            </a:r>
            <a:r>
              <a:rPr lang="ru-RU" sz="2000" b="1" dirty="0"/>
              <a:t> </a:t>
            </a:r>
            <a:r>
              <a:rPr lang="ru-RU" sz="2000" b="1" dirty="0" err="1"/>
              <a:t>користь</a:t>
            </a:r>
            <a:r>
              <a:rPr lang="ru-RU" sz="2000" b="1" dirty="0"/>
              <a:t>, яку </a:t>
            </a:r>
            <a:r>
              <a:rPr lang="ru-RU" sz="2000" b="1" dirty="0" err="1"/>
              <a:t>це</a:t>
            </a:r>
            <a:r>
              <a:rPr lang="ru-RU" sz="2000" b="1" dirty="0"/>
              <a:t> принесло </a:t>
            </a:r>
            <a:r>
              <a:rPr lang="ru-RU" sz="2000" b="1" dirty="0" err="1"/>
              <a:t>церкві</a:t>
            </a:r>
            <a:r>
              <a:rPr lang="ru-RU" sz="2000" b="1" dirty="0"/>
              <a:t> </a:t>
            </a:r>
            <a:r>
              <a:rPr lang="ru-RU" sz="2000" b="1" dirty="0" err="1"/>
              <a:t>Христовій</a:t>
            </a:r>
            <a:r>
              <a:rPr lang="ru-RU" sz="2000" b="1" dirty="0"/>
              <a:t> (Кол. 1:24б; 2 Кор. 11:28).</a:t>
            </a:r>
            <a:endParaRPr lang="es-ES" sz="2000" b="1" dirty="0"/>
          </a:p>
        </p:txBody>
      </p:sp>
      <p:pic>
        <p:nvPicPr>
          <p:cNvPr id="4" name="Imagen 3" descr="Imagen que contiene perro, hombre, tabla, grupo&#10;&#10;El contenido generado por IA puede ser incorrecto.">
            <a:extLst>
              <a:ext uri="{FF2B5EF4-FFF2-40B4-BE49-F238E27FC236}">
                <a16:creationId xmlns:a16="http://schemas.microsoft.com/office/drawing/2014/main" id="{77274124-6AB0-65E7-0120-2DC7121CF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37" y="1459914"/>
            <a:ext cx="3131136" cy="3067170"/>
          </a:xfrm>
          <a:prstGeom prst="rect">
            <a:avLst/>
          </a:prstGeom>
          <a:ln w="38100" cap="sq">
            <a:solidFill>
              <a:srgbClr val="465A9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ACBC3ACC-2621-93EA-F31A-03100E42C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99" y="4667770"/>
            <a:ext cx="1847301" cy="2056745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texto, foto, grupo, hombre&#10;&#10;El contenido generado por IA puede ser incorrecto.">
            <a:extLst>
              <a:ext uri="{FF2B5EF4-FFF2-40B4-BE49-F238E27FC236}">
                <a16:creationId xmlns:a16="http://schemas.microsoft.com/office/drawing/2014/main" id="{E2D236A5-9AB7-0F14-CFBD-B1C003252C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93225" y="1459913"/>
            <a:ext cx="2695575" cy="3074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6483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30F703C-8C91-47F8-404C-C7B61DA7087D}"/>
              </a:ext>
            </a:extLst>
          </p:cNvPr>
          <p:cNvSpPr txBox="1"/>
          <p:nvPr/>
        </p:nvSpPr>
        <p:spPr>
          <a:xfrm>
            <a:off x="203201" y="4563139"/>
            <a:ext cx="9836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У своєму посланні до </a:t>
            </a:r>
            <a:r>
              <a:rPr lang="uk-UA" sz="2000" b="1" dirty="0" err="1"/>
              <a:t>филип'ян</a:t>
            </a:r>
            <a:r>
              <a:rPr lang="uk-UA" sz="2000" b="1" dirty="0"/>
              <a:t> Павло чітко дає зрозуміти, що наразі він не сподівався звеличити Ісуса своєю смертю, а радше сподівався, через молитви церкви та дію Святого Духа, бути звільненим і продовжувати служити Христу своїм життям (</a:t>
            </a:r>
            <a:r>
              <a:rPr lang="uk-UA" sz="2000" b="1" dirty="0" err="1"/>
              <a:t>Фил</a:t>
            </a:r>
            <a:r>
              <a:rPr lang="uk-UA" sz="2000" b="1" dirty="0"/>
              <a:t>. 1:19, 25-26).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DFEB025-3047-918B-9617-B0F0BEC568CF}"/>
              </a:ext>
            </a:extLst>
          </p:cNvPr>
          <p:cNvSpPr txBox="1"/>
          <p:nvPr/>
        </p:nvSpPr>
        <p:spPr>
          <a:xfrm>
            <a:off x="3477210" y="3569126"/>
            <a:ext cx="5676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Наслідуючи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 в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стражданнях</a:t>
            </a:r>
            <a:r>
              <a:rPr lang="ru-RU" sz="2000" b="1" dirty="0"/>
              <a:t> — і </a:t>
            </a:r>
            <a:r>
              <a:rPr lang="ru-RU" sz="2000" b="1" dirty="0" err="1"/>
              <a:t>навіть</a:t>
            </a:r>
            <a:r>
              <a:rPr lang="ru-RU" sz="2000" b="1" dirty="0"/>
              <a:t> у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смерті</a:t>
            </a:r>
            <a:r>
              <a:rPr lang="ru-RU" sz="2000" b="1" dirty="0"/>
              <a:t> — Христос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звеличений</a:t>
            </a:r>
            <a:r>
              <a:rPr lang="ru-RU" sz="2000" b="1" dirty="0"/>
              <a:t> у </a:t>
            </a:r>
            <a:r>
              <a:rPr lang="ru-RU" sz="2000" b="1" dirty="0" err="1"/>
              <a:t>Павлі</a:t>
            </a:r>
            <a:r>
              <a:rPr lang="ru-RU" sz="2000" b="1" dirty="0"/>
              <a:t> (Фил. 1:20).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CE9D845-D687-8C44-B629-793DDBA55EFA}"/>
              </a:ext>
            </a:extLst>
          </p:cNvPr>
          <p:cNvSpPr txBox="1"/>
          <p:nvPr/>
        </p:nvSpPr>
        <p:spPr>
          <a:xfrm>
            <a:off x="203199" y="5864929"/>
            <a:ext cx="9836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Через зло, яке </a:t>
            </a:r>
            <a:r>
              <a:rPr lang="ru-RU" sz="2000" b="1" dirty="0" err="1"/>
              <a:t>панує</a:t>
            </a:r>
            <a:r>
              <a:rPr lang="ru-RU" sz="2000" b="1" dirty="0"/>
              <a:t> в </a:t>
            </a:r>
            <a:r>
              <a:rPr lang="ru-RU" sz="2000" b="1" dirty="0" err="1"/>
              <a:t>нашому</a:t>
            </a:r>
            <a:r>
              <a:rPr lang="ru-RU" sz="2000" b="1" dirty="0"/>
              <a:t> </a:t>
            </a:r>
            <a:r>
              <a:rPr lang="ru-RU" sz="2000" b="1" dirty="0" err="1"/>
              <a:t>світі</a:t>
            </a:r>
            <a:r>
              <a:rPr lang="ru-RU" sz="2000" b="1" dirty="0"/>
              <a:t>, </a:t>
            </a:r>
            <a:r>
              <a:rPr lang="ru-RU" sz="2000" b="1" dirty="0" err="1"/>
              <a:t>життя</a:t>
            </a:r>
            <a:r>
              <a:rPr lang="ru-RU" sz="2000" b="1" dirty="0"/>
              <a:t>, як жив Христос, часто </a:t>
            </a:r>
            <a:r>
              <a:rPr lang="ru-RU" sz="2000" b="1" dirty="0" err="1"/>
              <a:t>передбачає</a:t>
            </a:r>
            <a:r>
              <a:rPr lang="ru-RU" sz="2000" b="1" dirty="0"/>
              <a:t> </a:t>
            </a:r>
            <a:r>
              <a:rPr lang="ru-RU" sz="2000" b="1" dirty="0" err="1"/>
              <a:t>страждання</a:t>
            </a:r>
            <a:r>
              <a:rPr lang="ru-RU" sz="2000" b="1" dirty="0"/>
              <a:t>, як </a:t>
            </a:r>
            <a:r>
              <a:rPr lang="ru-RU" sz="2000" b="1" dirty="0" err="1"/>
              <a:t>страждав</a:t>
            </a:r>
            <a:r>
              <a:rPr lang="ru-RU" sz="2000" b="1" dirty="0"/>
              <a:t> Христос, а в </a:t>
            </a:r>
            <a:r>
              <a:rPr lang="ru-RU" sz="2000" b="1" dirty="0" err="1"/>
              <a:t>деяких</a:t>
            </a:r>
            <a:r>
              <a:rPr lang="ru-RU" sz="2000" b="1" dirty="0"/>
              <a:t> </a:t>
            </a:r>
            <a:r>
              <a:rPr lang="ru-RU" sz="2000" b="1" dirty="0" err="1"/>
              <a:t>випадках</a:t>
            </a:r>
            <a:r>
              <a:rPr lang="ru-RU" sz="2000" b="1" dirty="0"/>
              <a:t> і смерть, як помер Христос (2 Тим. 3:12).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0472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A4EE5C67-C28B-5920-4EEE-8F742EA9FD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1104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78E344E-BCA5-560B-BB57-43533D1A6FB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</a:rPr>
              <a:t>ЖИТИ АБО ПОМЕРТИ ЗА ХРИСТА</a:t>
            </a:r>
            <a:endParaRPr lang="es-E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63500">
                  <a:schemeClr val="accent1">
                    <a:lumMod val="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99B2653-45FB-144C-F1B0-64F843EEAE86}"/>
              </a:ext>
            </a:extLst>
          </p:cNvPr>
          <p:cNvSpPr txBox="1"/>
          <p:nvPr/>
        </p:nvSpPr>
        <p:spPr>
          <a:xfrm>
            <a:off x="1490662" y="662672"/>
            <a:ext cx="9210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для мене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життя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— Христос, а смерть —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надбання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».</a:t>
            </a:r>
            <a:r>
              <a:rPr lang="uk-UA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Фил</a:t>
            </a:r>
            <a:r>
              <a:rPr lang="uk-UA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27000">
                    <a:srgbClr val="65259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B4F8F5-0033-652D-1453-186A9FF5CFD2}"/>
              </a:ext>
            </a:extLst>
          </p:cNvPr>
          <p:cNvSpPr txBox="1"/>
          <p:nvPr/>
        </p:nvSpPr>
        <p:spPr>
          <a:xfrm>
            <a:off x="4498413" y="1205582"/>
            <a:ext cx="560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Корінь усіх страждань лежить у космічній битві, яка сьогодні точиться між добром і злом, між Христом і сатаною.</a:t>
            </a:r>
            <a:endParaRPr lang="es-ES" sz="2000" b="1" dirty="0"/>
          </a:p>
        </p:txBody>
      </p:sp>
      <p:pic>
        <p:nvPicPr>
          <p:cNvPr id="7" name="Imagen 6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97FB4531-D7B7-FD5D-3579-2410F40240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76386" y="1281782"/>
            <a:ext cx="1851253" cy="232371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55B9593E-A811-747F-E40B-10B84996DD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60" y="1360443"/>
            <a:ext cx="4258852" cy="2395605"/>
          </a:xfrm>
          <a:prstGeom prst="snip2DiagRect">
            <a:avLst>
              <a:gd name="adj1" fmla="val 9850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A625D81-8326-52CB-4F5B-03FC206CB3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60" y="4064033"/>
            <a:ext cx="4258852" cy="2555727"/>
          </a:xfrm>
          <a:prstGeom prst="snip2DiagRect">
            <a:avLst>
              <a:gd name="adj1" fmla="val 0"/>
              <a:gd name="adj2" fmla="val 8588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8245A93-8F27-E7B1-C036-139684C3E5AD}"/>
              </a:ext>
            </a:extLst>
          </p:cNvPr>
          <p:cNvSpPr txBox="1"/>
          <p:nvPr/>
        </p:nvSpPr>
        <p:spPr>
          <a:xfrm>
            <a:off x="4498412" y="3812549"/>
            <a:ext cx="74604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Але ми </a:t>
            </a:r>
            <a:r>
              <a:rPr lang="ru-RU" sz="2000" b="1" dirty="0" err="1"/>
              <a:t>використовуємо</a:t>
            </a:r>
            <a:r>
              <a:rPr lang="ru-RU" sz="2000" b="1" dirty="0"/>
              <a:t> </a:t>
            </a:r>
            <a:r>
              <a:rPr lang="ru-RU" sz="2000" b="1" dirty="0" err="1"/>
              <a:t>таку</a:t>
            </a:r>
            <a:r>
              <a:rPr lang="ru-RU" sz="2000" b="1" dirty="0"/>
              <a:t> </a:t>
            </a:r>
            <a:r>
              <a:rPr lang="ru-RU" sz="2000" b="1" dirty="0" err="1"/>
              <a:t>зброю</a:t>
            </a:r>
            <a:r>
              <a:rPr lang="ru-RU" sz="2000" b="1" dirty="0"/>
              <a:t>, як правда та </a:t>
            </a:r>
            <a:r>
              <a:rPr lang="ru-RU" sz="2000" b="1" dirty="0" err="1"/>
              <a:t>справедливість</a:t>
            </a:r>
            <a:r>
              <a:rPr lang="ru-RU" sz="2000" b="1" dirty="0"/>
              <a:t> (2 Кор. 6:4-7). </a:t>
            </a:r>
            <a:r>
              <a:rPr lang="ru-RU" sz="2000" b="1" dirty="0" err="1"/>
              <a:t>Потужну</a:t>
            </a:r>
            <a:r>
              <a:rPr lang="ru-RU" sz="2000" b="1" dirty="0"/>
              <a:t> </a:t>
            </a:r>
            <a:r>
              <a:rPr lang="ru-RU" sz="2000" b="1" dirty="0" err="1"/>
              <a:t>зброю</a:t>
            </a:r>
            <a:r>
              <a:rPr lang="ru-RU" sz="2000" b="1" dirty="0"/>
              <a:t> «для </a:t>
            </a:r>
            <a:r>
              <a:rPr lang="ru-RU" sz="2000" b="1" dirty="0" err="1"/>
              <a:t>руйнування</a:t>
            </a:r>
            <a:r>
              <a:rPr lang="ru-RU" sz="2000" b="1" dirty="0"/>
              <a:t> </a:t>
            </a:r>
            <a:r>
              <a:rPr lang="ru-RU" sz="2000" b="1" dirty="0" err="1"/>
              <a:t>твердинь</a:t>
            </a:r>
            <a:r>
              <a:rPr lang="ru-RU" sz="2000" b="1" dirty="0"/>
              <a:t>» (2 Кор. 10:3-5).</a:t>
            </a:r>
            <a:endParaRPr lang="es-ES" sz="2000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C7C9449-4796-1F1A-A2E7-BE62D6C3F01B}"/>
              </a:ext>
            </a:extLst>
          </p:cNvPr>
          <p:cNvSpPr txBox="1"/>
          <p:nvPr/>
        </p:nvSpPr>
        <p:spPr>
          <a:xfrm>
            <a:off x="4498411" y="4808256"/>
            <a:ext cx="60755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Але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відбувається</a:t>
            </a:r>
            <a:r>
              <a:rPr lang="ru-RU" sz="2000" b="1" dirty="0"/>
              <a:t>, коли в </a:t>
            </a:r>
            <a:r>
              <a:rPr lang="ru-RU" sz="2000" b="1" dirty="0" err="1"/>
              <a:t>битві</a:t>
            </a:r>
            <a:r>
              <a:rPr lang="ru-RU" sz="2000" b="1" dirty="0"/>
              <a:t> результатом є смерть </a:t>
            </a:r>
            <a:r>
              <a:rPr lang="ru-RU" sz="2000" b="1" dirty="0" err="1"/>
              <a:t>праведників</a:t>
            </a:r>
            <a:r>
              <a:rPr lang="ru-RU" sz="2000" b="1" dirty="0"/>
              <a:t>? За словами Павла,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призводить</a:t>
            </a:r>
            <a:r>
              <a:rPr lang="ru-RU" sz="2000" b="1" dirty="0"/>
              <a:t> до </a:t>
            </a:r>
            <a:r>
              <a:rPr lang="ru-RU" sz="2000" b="1" dirty="0" err="1"/>
              <a:t>нашого</a:t>
            </a:r>
            <a:r>
              <a:rPr lang="ru-RU" sz="2000" b="1" dirty="0"/>
              <a:t> </a:t>
            </a:r>
            <a:r>
              <a:rPr lang="ru-RU" sz="2000" b="1" dirty="0" err="1"/>
              <a:t>здобутку</a:t>
            </a:r>
            <a:r>
              <a:rPr lang="ru-RU" sz="2000" b="1" dirty="0"/>
              <a:t> (Фил. 1:21).</a:t>
            </a:r>
            <a:endParaRPr lang="es-ES" sz="2000" b="1" dirty="0"/>
          </a:p>
        </p:txBody>
      </p:sp>
      <p:pic>
        <p:nvPicPr>
          <p:cNvPr id="19" name="Imagen 18" descr="Imagen que contiene persona, hombre, montar a caballo, joven&#10;&#10;El contenido generado por IA puede ser incorrecto.">
            <a:extLst>
              <a:ext uri="{FF2B5EF4-FFF2-40B4-BE49-F238E27FC236}">
                <a16:creationId xmlns:a16="http://schemas.microsoft.com/office/drawing/2014/main" id="{EF6FEA52-C68D-C286-B087-E5B9D4F35D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42808" y="4649594"/>
            <a:ext cx="1443360" cy="2015936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641B137-7AA2-65BC-145F-76FBAC88EF09}"/>
              </a:ext>
            </a:extLst>
          </p:cNvPr>
          <p:cNvSpPr txBox="1"/>
          <p:nvPr/>
        </p:nvSpPr>
        <p:spPr>
          <a:xfrm>
            <a:off x="4498410" y="2201289"/>
            <a:ext cx="56779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Це</a:t>
            </a:r>
            <a:r>
              <a:rPr lang="ru-RU" sz="2000" b="1" dirty="0"/>
              <a:t> духовна </a:t>
            </a:r>
            <a:r>
              <a:rPr lang="ru-RU" sz="2000" b="1" dirty="0" err="1"/>
              <a:t>війна</a:t>
            </a:r>
            <a:r>
              <a:rPr lang="ru-RU" sz="2000" b="1" dirty="0"/>
              <a:t>, яку </a:t>
            </a:r>
            <a:r>
              <a:rPr lang="ru-RU" sz="2000" b="1" dirty="0" err="1"/>
              <a:t>потрібно</a:t>
            </a:r>
            <a:r>
              <a:rPr lang="ru-RU" sz="2000" b="1" dirty="0"/>
              <a:t> вести духовною </a:t>
            </a:r>
            <a:r>
              <a:rPr lang="ru-RU" sz="2000" b="1" dirty="0" err="1"/>
              <a:t>зброєю</a:t>
            </a:r>
            <a:r>
              <a:rPr lang="ru-RU" sz="2000" b="1" dirty="0"/>
              <a:t>. </a:t>
            </a:r>
            <a:r>
              <a:rPr lang="ru-RU" sz="2000" b="1" dirty="0" err="1"/>
              <a:t>Послідовники</a:t>
            </a:r>
            <a:r>
              <a:rPr lang="ru-RU" sz="2000" b="1" dirty="0"/>
              <a:t> ворога </a:t>
            </a:r>
            <a:r>
              <a:rPr lang="ru-RU" sz="2000" b="1" dirty="0" err="1"/>
              <a:t>використовують</a:t>
            </a:r>
            <a:r>
              <a:rPr lang="ru-RU" sz="2000" b="1" dirty="0"/>
              <a:t> </a:t>
            </a:r>
            <a:r>
              <a:rPr lang="ru-RU" sz="2000" b="1" dirty="0" err="1"/>
              <a:t>заборонену</a:t>
            </a:r>
            <a:r>
              <a:rPr lang="ru-RU" sz="2000" b="1" dirty="0"/>
              <a:t> </a:t>
            </a:r>
            <a:r>
              <a:rPr lang="ru-RU" sz="2000" b="1" dirty="0" err="1"/>
              <a:t>зброю</a:t>
            </a:r>
            <a:r>
              <a:rPr lang="ru-RU" sz="2000" b="1" dirty="0"/>
              <a:t> </a:t>
            </a:r>
            <a:r>
              <a:rPr lang="ru-RU" sz="2000" b="1" dirty="0" err="1"/>
              <a:t>проти</a:t>
            </a:r>
            <a:r>
              <a:rPr lang="ru-RU" sz="2000" b="1" dirty="0"/>
              <a:t> </a:t>
            </a:r>
            <a:r>
              <a:rPr lang="ru-RU" sz="2000" b="1" dirty="0" err="1"/>
              <a:t>християн</a:t>
            </a:r>
            <a:r>
              <a:rPr lang="ru-RU" sz="2000" b="1" dirty="0"/>
              <a:t> (брехню, критику, </a:t>
            </a:r>
            <a:r>
              <a:rPr lang="ru-RU" sz="2000" b="1" dirty="0" err="1"/>
              <a:t>тиск</a:t>
            </a:r>
            <a:r>
              <a:rPr lang="ru-RU" sz="2000" b="1" dirty="0"/>
              <a:t> з боку </a:t>
            </a:r>
            <a:r>
              <a:rPr lang="ru-RU" sz="2000" b="1" dirty="0" err="1"/>
              <a:t>однолітків</a:t>
            </a:r>
            <a:r>
              <a:rPr lang="ru-RU" sz="2000" b="1" dirty="0"/>
              <a:t> </a:t>
            </a:r>
            <a:r>
              <a:rPr lang="ru-RU" sz="2000" b="1" dirty="0" err="1"/>
              <a:t>тощо</a:t>
            </a:r>
            <a:r>
              <a:rPr lang="ru-RU" sz="2000" b="1" dirty="0"/>
              <a:t>).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8B5176E-8645-2DE4-59F3-116327B022B7}"/>
              </a:ext>
            </a:extLst>
          </p:cNvPr>
          <p:cNvSpPr txBox="1"/>
          <p:nvPr/>
        </p:nvSpPr>
        <p:spPr>
          <a:xfrm>
            <a:off x="4498411" y="5803963"/>
            <a:ext cx="60755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Для тих </a:t>
            </a:r>
            <a:r>
              <a:rPr lang="ru-RU" sz="2000" b="1" dirty="0" err="1"/>
              <a:t>із</a:t>
            </a:r>
            <a:r>
              <a:rPr lang="ru-RU" sz="2000" b="1" dirty="0"/>
              <a:t> нас, </a:t>
            </a:r>
            <a:r>
              <a:rPr lang="ru-RU" sz="2000" b="1" dirty="0" err="1"/>
              <a:t>хто</a:t>
            </a:r>
            <a:r>
              <a:rPr lang="ru-RU" sz="2000" b="1" dirty="0"/>
              <a:t> </a:t>
            </a:r>
            <a:r>
              <a:rPr lang="ru-RU" sz="2000" b="1" dirty="0" err="1"/>
              <a:t>вірний</a:t>
            </a:r>
            <a:r>
              <a:rPr lang="ru-RU" sz="2000" b="1" dirty="0"/>
              <a:t> Христу, смерть ставить нас поза </a:t>
            </a:r>
            <a:r>
              <a:rPr lang="ru-RU" sz="2000" b="1" dirty="0" err="1"/>
              <a:t>досяжність</a:t>
            </a:r>
            <a:r>
              <a:rPr lang="ru-RU" sz="2000" b="1" dirty="0"/>
              <a:t> ворога та </a:t>
            </a:r>
            <a:r>
              <a:rPr lang="ru-RU" sz="2000" b="1" dirty="0" err="1"/>
              <a:t>позбавляє</a:t>
            </a:r>
            <a:r>
              <a:rPr lang="ru-RU" sz="2000" b="1" dirty="0"/>
              <a:t> нас </a:t>
            </a:r>
            <a:r>
              <a:rPr lang="ru-RU" sz="2000" b="1" dirty="0" err="1"/>
              <a:t>усіх</a:t>
            </a:r>
            <a:r>
              <a:rPr lang="ru-RU" sz="2000" b="1" dirty="0"/>
              <a:t> </a:t>
            </a:r>
            <a:r>
              <a:rPr lang="ru-RU" sz="2000" b="1" dirty="0" err="1"/>
              <a:t>страждань</a:t>
            </a:r>
            <a:r>
              <a:rPr lang="ru-RU" sz="2000" b="1" dirty="0"/>
              <a:t> (</a:t>
            </a:r>
            <a:r>
              <a:rPr lang="ru-RU" sz="2000" b="1" dirty="0" err="1"/>
              <a:t>Прип</a:t>
            </a:r>
            <a:r>
              <a:rPr lang="ru-RU" sz="2000" b="1" dirty="0"/>
              <a:t>. 14:32; </a:t>
            </a:r>
            <a:r>
              <a:rPr lang="ru-RU" sz="2000" b="1" dirty="0" err="1"/>
              <a:t>Іс</a:t>
            </a:r>
            <a:r>
              <a:rPr lang="ru-RU" sz="2000" b="1" dirty="0"/>
              <a:t>. 57:1).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55216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17" grpId="0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C74D47-2449-D61A-8194-A2AA36FA0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5155BCBC-C0D8-80D9-39CB-80F27A658C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870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1AB753B-6521-4081-3CAB-885A3853951F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uk-UA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rgbClr val="A8252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ДВОЇСТІСТЬ ПАВЛА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63500">
                  <a:srgbClr val="A8252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1236ED0-9208-C01D-95D0-F5E6BF304721}"/>
              </a:ext>
            </a:extLst>
          </p:cNvPr>
          <p:cNvSpPr txBox="1"/>
          <p:nvPr/>
        </p:nvSpPr>
        <p:spPr>
          <a:xfrm>
            <a:off x="266700" y="652373"/>
            <a:ext cx="11658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«Я </a:t>
            </a:r>
            <a:r>
              <a:rPr lang="ru-RU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розриваюся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між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двома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можливостями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я </a:t>
            </a:r>
            <a:r>
              <a:rPr lang="ru-RU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прагну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піти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бути з Христом, </a:t>
            </a:r>
            <a:r>
              <a:rPr lang="ru-RU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набагато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краще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але </a:t>
            </a:r>
            <a:r>
              <a:rPr lang="ru-RU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заради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вас </a:t>
            </a:r>
            <a:r>
              <a:rPr lang="ru-RU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краще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мені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залишитися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цьому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світі</a:t>
            </a:r>
            <a:r>
              <a:rPr lang="ru-RU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».</a:t>
            </a:r>
            <a:r>
              <a:rPr lang="es-ES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Фил</a:t>
            </a:r>
            <a:r>
              <a:rPr lang="uk-UA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1:23-24)</a:t>
            </a:r>
            <a:endParaRPr lang="es-ES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EF1F75E-D7D1-6E9E-298E-F72DB175F88C}"/>
              </a:ext>
            </a:extLst>
          </p:cNvPr>
          <p:cNvSpPr txBox="1"/>
          <p:nvPr/>
        </p:nvSpPr>
        <p:spPr>
          <a:xfrm>
            <a:off x="266700" y="1333500"/>
            <a:ext cx="1192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Хоча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не </a:t>
            </a:r>
            <a:r>
              <a:rPr lang="ru-RU" sz="2000" b="1" dirty="0" err="1"/>
              <a:t>міг</a:t>
            </a:r>
            <a:r>
              <a:rPr lang="ru-RU" sz="2000" b="1" dirty="0"/>
              <a:t> </a:t>
            </a:r>
            <a:r>
              <a:rPr lang="ru-RU" sz="2000" b="1" dirty="0" err="1"/>
              <a:t>прийняти</a:t>
            </a:r>
            <a:r>
              <a:rPr lang="ru-RU" sz="2000" b="1" dirty="0"/>
              <a:t> </a:t>
            </a:r>
            <a:r>
              <a:rPr lang="ru-RU" sz="2000" b="1" dirty="0" err="1"/>
              <a:t>рішення</a:t>
            </a:r>
            <a:r>
              <a:rPr lang="ru-RU" sz="2000" b="1" dirty="0"/>
              <a:t>, Павло </a:t>
            </a:r>
            <a:r>
              <a:rPr lang="ru-RU" sz="2000" b="1" dirty="0" err="1"/>
              <a:t>розривався</a:t>
            </a:r>
            <a:r>
              <a:rPr lang="ru-RU" sz="2000" b="1" dirty="0"/>
              <a:t> </a:t>
            </a:r>
            <a:r>
              <a:rPr lang="ru-RU" sz="2000" b="1" dirty="0" err="1"/>
              <a:t>між</a:t>
            </a:r>
            <a:r>
              <a:rPr lang="ru-RU" sz="2000" b="1" dirty="0"/>
              <a:t> </a:t>
            </a:r>
            <a:r>
              <a:rPr lang="ru-RU" sz="2000" b="1" dirty="0" err="1"/>
              <a:t>двома</a:t>
            </a:r>
            <a:r>
              <a:rPr lang="ru-RU" sz="2000" b="1" dirty="0"/>
              <a:t> </a:t>
            </a:r>
            <a:r>
              <a:rPr lang="ru-RU" sz="2000" b="1" dirty="0" err="1"/>
              <a:t>можливостями</a:t>
            </a:r>
            <a:r>
              <a:rPr lang="ru-RU" sz="2000" b="1" dirty="0"/>
              <a:t> (Фил. 1:23-24):</a:t>
            </a:r>
            <a:endParaRPr lang="es-ES" sz="2000" b="1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914A918F-417B-0117-4C1C-4EEF5260DD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529909"/>
              </p:ext>
            </p:extLst>
          </p:nvPr>
        </p:nvGraphicFramePr>
        <p:xfrm>
          <a:off x="342899" y="1724086"/>
          <a:ext cx="2933701" cy="1122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21FBE145-AAF7-6E81-C73C-54F370002006}"/>
              </a:ext>
            </a:extLst>
          </p:cNvPr>
          <p:cNvSpPr txBox="1"/>
          <p:nvPr/>
        </p:nvSpPr>
        <p:spPr>
          <a:xfrm>
            <a:off x="123826" y="2836842"/>
            <a:ext cx="66960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Розглядаючи цей текст окремо, ми можемо зробити висновок, що Павло навчає, що як тільки ми помираємо, ми возносимося на небеса, щоб бути з Ісусом, що суперечить іншим біблійним уривкам (</a:t>
            </a:r>
            <a:r>
              <a:rPr lang="uk-UA" sz="2000" b="1" dirty="0" err="1"/>
              <a:t>Екл</a:t>
            </a:r>
            <a:r>
              <a:rPr lang="uk-UA" sz="2000" b="1" dirty="0"/>
              <a:t>. 9:5; </a:t>
            </a:r>
            <a:r>
              <a:rPr lang="uk-UA" sz="2000" b="1" dirty="0" err="1"/>
              <a:t>Пс</a:t>
            </a:r>
            <a:r>
              <a:rPr lang="uk-UA" sz="2000" b="1" dirty="0"/>
              <a:t>. 6:5).</a:t>
            </a:r>
            <a:endParaRPr lang="es-ES" sz="2000" b="1" dirty="0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4CDB3BF5-0185-4E76-6A29-A6116F62D0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917" y="1951077"/>
            <a:ext cx="5106258" cy="4744998"/>
          </a:xfrm>
          <a:prstGeom prst="roundRect">
            <a:avLst>
              <a:gd name="adj" fmla="val 755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3">
                <a:lumMod val="60000"/>
                <a:lumOff val="40000"/>
              </a:schemeClr>
            </a:contourClr>
          </a:sp3d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77BDBD-4D77-E4DA-86A7-3C056241C8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7637771"/>
              </p:ext>
            </p:extLst>
          </p:nvPr>
        </p:nvGraphicFramePr>
        <p:xfrm>
          <a:off x="3276599" y="1724086"/>
          <a:ext cx="3513867" cy="1122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2A2B15E1-F9B1-88C3-1C1C-4CB2A3BB950C}"/>
              </a:ext>
            </a:extLst>
          </p:cNvPr>
          <p:cNvSpPr txBox="1"/>
          <p:nvPr/>
        </p:nvSpPr>
        <p:spPr>
          <a:xfrm>
            <a:off x="94390" y="5236755"/>
            <a:ext cx="67722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 </a:t>
            </a:r>
            <a:r>
              <a:rPr lang="ru-RU" sz="2000" b="1" dirty="0" err="1"/>
              <a:t>іншому</a:t>
            </a:r>
            <a:r>
              <a:rPr lang="ru-RU" sz="2000" b="1" dirty="0"/>
              <a:t> </a:t>
            </a:r>
            <a:r>
              <a:rPr lang="ru-RU" sz="2000" b="1" dirty="0" err="1"/>
              <a:t>випадку</a:t>
            </a:r>
            <a:r>
              <a:rPr lang="ru-RU" sz="2000" b="1" dirty="0"/>
              <a:t> Павло </a:t>
            </a:r>
            <a:r>
              <a:rPr lang="ru-RU" sz="2000" b="1" dirty="0" err="1"/>
              <a:t>порівнює</a:t>
            </a:r>
            <a:r>
              <a:rPr lang="ru-RU" sz="2000" b="1" dirty="0"/>
              <a:t> </a:t>
            </a:r>
            <a:r>
              <a:rPr lang="ru-RU" sz="2000" b="1" dirty="0" err="1"/>
              <a:t>тіло</a:t>
            </a:r>
            <a:r>
              <a:rPr lang="ru-RU" sz="2000" b="1" dirty="0"/>
              <a:t> з наметом, </a:t>
            </a:r>
            <a:r>
              <a:rPr lang="ru-RU" sz="2000" b="1" dirty="0" err="1"/>
              <a:t>який</a:t>
            </a:r>
            <a:r>
              <a:rPr lang="ru-RU" sz="2000" b="1" dirty="0"/>
              <a:t> </a:t>
            </a:r>
            <a:r>
              <a:rPr lang="ru-RU" sz="2000" b="1" dirty="0" err="1"/>
              <a:t>забирається</a:t>
            </a:r>
            <a:r>
              <a:rPr lang="ru-RU" sz="2000" b="1" dirty="0"/>
              <a:t> (</a:t>
            </a:r>
            <a:r>
              <a:rPr lang="ru-RU" sz="2000" b="1" dirty="0" err="1"/>
              <a:t>помирає</a:t>
            </a:r>
            <a:r>
              <a:rPr lang="ru-RU" sz="2000" b="1" dirty="0"/>
              <a:t>),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одягнутися</a:t>
            </a:r>
            <a:r>
              <a:rPr lang="ru-RU" sz="2000" b="1" dirty="0"/>
              <a:t> в </a:t>
            </a:r>
            <a:r>
              <a:rPr lang="ru-RU" sz="2000" b="1" dirty="0" err="1"/>
              <a:t>безсмертя</a:t>
            </a:r>
            <a:r>
              <a:rPr lang="ru-RU" sz="2000" b="1" dirty="0"/>
              <a:t> (2 Кор. 5:1-4). </a:t>
            </a:r>
            <a:r>
              <a:rPr lang="ru-RU" sz="2000" b="1" dirty="0" err="1"/>
              <a:t>Однак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уточнює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одягання</a:t>
            </a:r>
            <a:r>
              <a:rPr lang="ru-RU" sz="2000" b="1" dirty="0"/>
              <a:t> </a:t>
            </a:r>
            <a:r>
              <a:rPr lang="ru-RU" sz="2000" b="1" dirty="0" err="1"/>
              <a:t>відбувається</a:t>
            </a:r>
            <a:r>
              <a:rPr lang="ru-RU" sz="2000" b="1" dirty="0"/>
              <a:t> </a:t>
            </a:r>
            <a:r>
              <a:rPr lang="ru-RU" sz="2000" b="1" dirty="0" err="1"/>
              <a:t>під</a:t>
            </a:r>
            <a:r>
              <a:rPr lang="ru-RU" sz="2000" b="1" dirty="0"/>
              <a:t> час Другого </a:t>
            </a:r>
            <a:r>
              <a:rPr lang="ru-RU" sz="2000" b="1" dirty="0" err="1"/>
              <a:t>пришестя</a:t>
            </a:r>
            <a:r>
              <a:rPr lang="ru-RU" sz="2000" b="1" dirty="0"/>
              <a:t>, а не в момент </a:t>
            </a:r>
            <a:r>
              <a:rPr lang="ru-RU" sz="2000" b="1" dirty="0" err="1"/>
              <a:t>смерті</a:t>
            </a:r>
            <a:r>
              <a:rPr lang="ru-RU" sz="2000" b="1" dirty="0"/>
              <a:t> (1 Кор. 15:42, 51-54).</a:t>
            </a:r>
            <a:endParaRPr lang="es-ES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93E1803-AEFD-3802-EBEB-BC34BF7B54E3}"/>
              </a:ext>
            </a:extLst>
          </p:cNvPr>
          <p:cNvSpPr txBox="1"/>
          <p:nvPr/>
        </p:nvSpPr>
        <p:spPr>
          <a:xfrm>
            <a:off x="94390" y="4344575"/>
            <a:ext cx="66960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тому ж </a:t>
            </a:r>
            <a:r>
              <a:rPr lang="ru-RU" sz="2000" b="1" dirty="0" err="1"/>
              <a:t>посланні</a:t>
            </a:r>
            <a:r>
              <a:rPr lang="ru-RU" sz="2000" b="1" dirty="0"/>
              <a:t> до </a:t>
            </a:r>
            <a:r>
              <a:rPr lang="ru-RU" sz="2000" b="1" dirty="0" err="1"/>
              <a:t>филип'ян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каже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для </a:t>
            </a:r>
            <a:r>
              <a:rPr lang="ru-RU" sz="2000" b="1" dirty="0" err="1"/>
              <a:t>повноти</a:t>
            </a:r>
            <a:r>
              <a:rPr lang="ru-RU" sz="2000" b="1" dirty="0"/>
              <a:t> з Христом </a:t>
            </a:r>
            <a:r>
              <a:rPr lang="ru-RU" sz="2000" b="1" dirty="0" err="1"/>
              <a:t>потрібно</a:t>
            </a:r>
            <a:r>
              <a:rPr lang="ru-RU" sz="2000" b="1" dirty="0"/>
              <a:t> </a:t>
            </a:r>
            <a:r>
              <a:rPr lang="ru-RU" sz="2000" b="1" dirty="0" err="1"/>
              <a:t>чекати</a:t>
            </a:r>
            <a:r>
              <a:rPr lang="ru-RU" sz="2000" b="1" dirty="0"/>
              <a:t> моменту </a:t>
            </a:r>
            <a:r>
              <a:rPr lang="ru-RU" sz="2000" b="1" dirty="0" err="1"/>
              <a:t>воскресіння</a:t>
            </a:r>
            <a:r>
              <a:rPr lang="ru-RU" sz="2000" b="1" dirty="0"/>
              <a:t> (Фил. 3:8-11).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8425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0A9572C-7F60-4466-8174-9ED95DEE32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>
                                            <p:graphicEl>
                                              <a:dgm id="{10A9572C-7F60-4466-8174-9ED95DEE32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28B0986-78E7-436E-BDAD-33EA69DEFA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>
                                            <p:graphicEl>
                                              <a:dgm id="{128B0986-78E7-436E-BDAD-33EA69DEFA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83E88046-A194-415E-8A92-A3662C26B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A9572C-7F60-4466-8174-9ED95DEE32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10A9572C-7F60-4466-8174-9ED95DEE32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8B0986-78E7-436E-BDAD-33EA69DEFA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128B0986-78E7-436E-BDAD-33EA69DEFA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8" grpId="0" uiExpand="1">
        <p:bldSub>
          <a:bldDgm bld="one"/>
        </p:bldSub>
      </p:bldGraphic>
      <p:bldP spid="9" grpId="0"/>
      <p:bldGraphic spid="2" grpId="0" uiExpand="1">
        <p:bldSub>
          <a:bldDgm bld="one"/>
        </p:bldSub>
      </p:bldGraphic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1D75BC-AF8B-00C1-EFD0-FCC4FC053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0FAFE6D-C8F3-D6B1-1BDE-1F98E98261FD}"/>
              </a:ext>
            </a:extLst>
          </p:cNvPr>
          <p:cNvSpPr txBox="1"/>
          <p:nvPr/>
        </p:nvSpPr>
        <p:spPr>
          <a:xfrm>
            <a:off x="4752976" y="674400"/>
            <a:ext cx="701992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800" b="1" dirty="0">
                <a:ln w="22225">
                  <a:solidFill>
                    <a:srgbClr val="00766E"/>
                  </a:solidFill>
                  <a:prstDash val="solid"/>
                </a:ln>
                <a:solidFill>
                  <a:srgbClr val="E5A5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ОЗНАЧАЄ ЖИТИ ДЛЯ ХРИСТА?</a:t>
            </a:r>
            <a:endParaRPr lang="es-ES" sz="8800" b="1" dirty="0">
              <a:ln w="22225">
                <a:solidFill>
                  <a:srgbClr val="00766E"/>
                </a:solidFill>
                <a:prstDash val="solid"/>
              </a:ln>
              <a:solidFill>
                <a:srgbClr val="E5A5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032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7A8ED624-9D7D-8664-AFB8-B631F94228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2245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286A91D2-8216-057A-08CC-DBB597E792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904279" y="1249681"/>
            <a:ext cx="6179873" cy="55327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5857F6A-C095-A8A2-0B19-42F9D38B12AA}"/>
              </a:ext>
            </a:extLst>
          </p:cNvPr>
          <p:cNvSpPr txBox="1"/>
          <p:nvPr/>
        </p:nvSpPr>
        <p:spPr>
          <a:xfrm>
            <a:off x="0" y="-58992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contourW="25400">
              <a:bevelT w="50800" h="38100" prst="riblet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uk-UA" sz="40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ПОВОДЬТЕСЯ ГІДНО ЄВАНГЕЛІЇ</a:t>
            </a:r>
            <a:endParaRPr lang="es-ES" sz="40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4E1B369-1D9E-615E-8E29-15F94A472DE4}"/>
              </a:ext>
            </a:extLst>
          </p:cNvPr>
          <p:cNvSpPr txBox="1"/>
          <p:nvPr/>
        </p:nvSpPr>
        <p:spPr>
          <a:xfrm>
            <a:off x="1171575" y="621569"/>
            <a:ext cx="984885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innerShdw blurRad="38100">
              <a:prstClr val="black"/>
            </a:inn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Поводьтеся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тільки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так, як того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вимагає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Євангеліє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Христове».</a:t>
            </a:r>
            <a:r>
              <a:rPr lang="es-ES" sz="14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Фил</a:t>
            </a:r>
            <a:r>
              <a:rPr lang="uk-UA" sz="14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1:27a)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1AE2CE9-0274-4D43-9942-B39D5011E2FD}"/>
              </a:ext>
            </a:extLst>
          </p:cNvPr>
          <p:cNvSpPr txBox="1"/>
          <p:nvPr/>
        </p:nvSpPr>
        <p:spPr>
          <a:xfrm>
            <a:off x="107847" y="1198650"/>
            <a:ext cx="56931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Вираз «щоб ви поводилися» є перекладом грецького слова </a:t>
            </a:r>
            <a:r>
              <a:rPr lang="es-ES" sz="2000" b="1" dirty="0" err="1"/>
              <a:t>politeuomai</a:t>
            </a:r>
            <a:r>
              <a:rPr lang="es-ES" sz="2000" b="1" dirty="0"/>
              <a:t>, </a:t>
            </a:r>
            <a:r>
              <a:rPr lang="uk-UA" sz="2000" b="1" dirty="0"/>
              <a:t>що означає «жити як громадяни». Павло закликає </a:t>
            </a:r>
            <a:r>
              <a:rPr lang="uk-UA" sz="2000" b="1" dirty="0" err="1"/>
              <a:t>филип’ян</a:t>
            </a:r>
            <a:r>
              <a:rPr lang="uk-UA" sz="2000" b="1" dirty="0"/>
              <a:t> (і всіх нас) поводитися гідно громадян Небес (</a:t>
            </a:r>
            <a:r>
              <a:rPr lang="uk-UA" sz="2000" b="1" dirty="0" err="1"/>
              <a:t>Фил</a:t>
            </a:r>
            <a:r>
              <a:rPr lang="uk-UA" sz="2000" b="1" dirty="0"/>
              <a:t>. 3:20).</a:t>
            </a:r>
            <a:endParaRPr lang="es-ES" sz="2000" b="1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30DED917-3A45-774F-E7B1-0D2D7061E2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1001213"/>
              </p:ext>
            </p:extLst>
          </p:nvPr>
        </p:nvGraphicFramePr>
        <p:xfrm>
          <a:off x="7708488" y="1249681"/>
          <a:ext cx="4552336" cy="5532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A78269A1-699D-16BC-C228-75A0F3D46377}"/>
              </a:ext>
            </a:extLst>
          </p:cNvPr>
          <p:cNvSpPr txBox="1"/>
          <p:nvPr/>
        </p:nvSpPr>
        <p:spPr>
          <a:xfrm>
            <a:off x="107847" y="5522911"/>
            <a:ext cx="56931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Він</a:t>
            </a:r>
            <a:r>
              <a:rPr lang="ru-RU" sz="2000" b="1" dirty="0"/>
              <a:t> знав,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розбрат</a:t>
            </a:r>
            <a:r>
              <a:rPr lang="ru-RU" sz="2000" b="1" dirty="0"/>
              <a:t> часто </a:t>
            </a:r>
            <a:r>
              <a:rPr lang="ru-RU" sz="2000" b="1" dirty="0" err="1"/>
              <a:t>виникає</a:t>
            </a:r>
            <a:r>
              <a:rPr lang="ru-RU" sz="2000" b="1" dirty="0"/>
              <a:t> через </a:t>
            </a:r>
            <a:r>
              <a:rPr lang="ru-RU" sz="2000" b="1" dirty="0" err="1"/>
              <a:t>гординю</a:t>
            </a:r>
            <a:r>
              <a:rPr lang="ru-RU" sz="2000" b="1" dirty="0"/>
              <a:t> та </a:t>
            </a:r>
            <a:r>
              <a:rPr lang="ru-RU" sz="2000" b="1" dirty="0" err="1"/>
              <a:t>неналежну</a:t>
            </a:r>
            <a:r>
              <a:rPr lang="ru-RU" sz="2000" b="1" dirty="0"/>
              <a:t> </a:t>
            </a:r>
            <a:r>
              <a:rPr lang="ru-RU" sz="2000" b="1" dirty="0" err="1"/>
              <a:t>поведінку</a:t>
            </a:r>
            <a:r>
              <a:rPr lang="ru-RU" sz="2000" b="1" dirty="0"/>
              <a:t> </a:t>
            </a:r>
            <a:r>
              <a:rPr lang="ru-RU" sz="2000" b="1" dirty="0" err="1"/>
              <a:t>одне</a:t>
            </a:r>
            <a:r>
              <a:rPr lang="ru-RU" sz="2000" b="1" dirty="0"/>
              <a:t> до одного. Тому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закликає</a:t>
            </a:r>
            <a:r>
              <a:rPr lang="ru-RU" sz="2000" b="1" dirty="0"/>
              <a:t> нас </a:t>
            </a:r>
            <a:r>
              <a:rPr lang="ru-RU" sz="2000" b="1" dirty="0" err="1"/>
              <a:t>поводитися</a:t>
            </a:r>
            <a:r>
              <a:rPr lang="ru-RU" sz="2000" b="1" dirty="0"/>
              <a:t> </a:t>
            </a:r>
            <a:r>
              <a:rPr lang="ru-RU" sz="2000" b="1" dirty="0" err="1"/>
              <a:t>гідно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0C6D4B7-9D20-B815-EF5A-EE61390C4734}"/>
              </a:ext>
            </a:extLst>
          </p:cNvPr>
          <p:cNvSpPr txBox="1"/>
          <p:nvPr/>
        </p:nvSpPr>
        <p:spPr>
          <a:xfrm>
            <a:off x="107847" y="4749621"/>
            <a:ext cx="56931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Павло </a:t>
            </a:r>
            <a:r>
              <a:rPr lang="ru-RU" sz="2000" b="1" dirty="0" err="1"/>
              <a:t>використовує</a:t>
            </a:r>
            <a:r>
              <a:rPr lang="ru-RU" sz="2000" b="1" dirty="0"/>
              <a:t> </a:t>
            </a:r>
            <a:r>
              <a:rPr lang="ru-RU" sz="2000" b="1" dirty="0" err="1"/>
              <a:t>цю</a:t>
            </a:r>
            <a:r>
              <a:rPr lang="ru-RU" sz="2000" b="1" dirty="0"/>
              <a:t> </a:t>
            </a:r>
            <a:r>
              <a:rPr lang="ru-RU" sz="2000" b="1" dirty="0" err="1"/>
              <a:t>пораду</a:t>
            </a:r>
            <a:r>
              <a:rPr lang="ru-RU" sz="2000" b="1" dirty="0"/>
              <a:t> як </a:t>
            </a:r>
            <a:r>
              <a:rPr lang="ru-RU" sz="2000" b="1" dirty="0" err="1"/>
              <a:t>вступ</a:t>
            </a:r>
            <a:r>
              <a:rPr lang="ru-RU" sz="2000" b="1" dirty="0"/>
              <a:t> до теми, яка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хвилювала</a:t>
            </a:r>
            <a:r>
              <a:rPr lang="ru-RU" sz="2000" b="1" dirty="0"/>
              <a:t>: </a:t>
            </a:r>
            <a:r>
              <a:rPr lang="ru-RU" sz="2000" b="1" dirty="0" err="1"/>
              <a:t>єдність</a:t>
            </a:r>
            <a:r>
              <a:rPr lang="ru-RU" sz="2000" b="1" dirty="0"/>
              <a:t> у </a:t>
            </a:r>
            <a:r>
              <a:rPr lang="ru-RU" sz="2000" b="1" dirty="0" err="1"/>
              <a:t>церкві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68B38EE-64C9-A95D-3230-944CEDEAD9E9}"/>
              </a:ext>
            </a:extLst>
          </p:cNvPr>
          <p:cNvSpPr txBox="1"/>
          <p:nvPr/>
        </p:nvSpPr>
        <p:spPr>
          <a:xfrm>
            <a:off x="113996" y="3668556"/>
            <a:ext cx="56870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можна</a:t>
            </a:r>
            <a:r>
              <a:rPr lang="ru-RU" sz="2000" b="1" dirty="0"/>
              <a:t> </a:t>
            </a:r>
            <a:r>
              <a:rPr lang="ru-RU" sz="2000" b="1" dirty="0" err="1"/>
              <a:t>підсумувати</a:t>
            </a:r>
            <a:r>
              <a:rPr lang="ru-RU" sz="2000" b="1" dirty="0"/>
              <a:t> так: «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ти</a:t>
            </a:r>
            <a:r>
              <a:rPr lang="ru-RU" sz="2000" b="1" dirty="0"/>
              <a:t> чинив справедливо,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вірним</a:t>
            </a:r>
            <a:r>
              <a:rPr lang="ru-RU" sz="2000" b="1" dirty="0"/>
              <a:t> та </a:t>
            </a:r>
            <a:r>
              <a:rPr lang="ru-RU" sz="2000" b="1" dirty="0" err="1"/>
              <a:t>відданим</a:t>
            </a:r>
            <a:r>
              <a:rPr lang="ru-RU" sz="2000" b="1" dirty="0"/>
              <a:t>, і смиренно </a:t>
            </a:r>
            <a:r>
              <a:rPr lang="ru-RU" sz="2000" b="1" dirty="0" err="1"/>
              <a:t>слухався</a:t>
            </a:r>
            <a:r>
              <a:rPr lang="ru-RU" sz="2000" b="1" dirty="0"/>
              <a:t> Бога </a:t>
            </a:r>
            <a:r>
              <a:rPr lang="ru-RU" sz="2000" b="1" dirty="0" err="1"/>
              <a:t>свого</a:t>
            </a:r>
            <a:r>
              <a:rPr lang="ru-RU" sz="2000" b="1" dirty="0"/>
              <a:t>» (Михея 6:8).</a:t>
            </a:r>
            <a:endParaRPr lang="es-ES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FB704FC-DAFB-756A-F565-6B76A1C168F0}"/>
              </a:ext>
            </a:extLst>
          </p:cNvPr>
          <p:cNvSpPr txBox="1"/>
          <p:nvPr/>
        </p:nvSpPr>
        <p:spPr>
          <a:xfrm>
            <a:off x="107847" y="2895268"/>
            <a:ext cx="56993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Нагірній</a:t>
            </a:r>
            <a:r>
              <a:rPr lang="ru-RU" sz="2000" b="1" dirty="0"/>
              <a:t> </a:t>
            </a:r>
            <a:r>
              <a:rPr lang="ru-RU" sz="2000" b="1" dirty="0" err="1"/>
              <a:t>проповіді</a:t>
            </a:r>
            <a:r>
              <a:rPr lang="ru-RU" sz="2000" b="1" dirty="0"/>
              <a:t> </a:t>
            </a:r>
            <a:r>
              <a:rPr lang="ru-RU" sz="2000" b="1" dirty="0" err="1"/>
              <a:t>Ісус</a:t>
            </a:r>
            <a:r>
              <a:rPr lang="ru-RU" sz="2000" b="1" dirty="0"/>
              <a:t> </a:t>
            </a:r>
            <a:r>
              <a:rPr lang="ru-RU" sz="2000" b="1" dirty="0" err="1"/>
              <a:t>навчав</a:t>
            </a:r>
            <a:r>
              <a:rPr lang="ru-RU" sz="2000" b="1" dirty="0"/>
              <a:t> нас, як </a:t>
            </a:r>
            <a:r>
              <a:rPr lang="ru-RU" sz="2000" b="1" dirty="0" err="1"/>
              <a:t>повинні</a:t>
            </a:r>
            <a:r>
              <a:rPr lang="ru-RU" sz="2000" b="1" dirty="0"/>
              <a:t> </a:t>
            </a:r>
            <a:r>
              <a:rPr lang="ru-RU" sz="2000" b="1" dirty="0" err="1"/>
              <a:t>жити</a:t>
            </a:r>
            <a:r>
              <a:rPr lang="ru-RU" sz="2000" b="1" dirty="0"/>
              <a:t> </a:t>
            </a:r>
            <a:r>
              <a:rPr lang="ru-RU" sz="2000" b="1" dirty="0" err="1"/>
              <a:t>громадяни</a:t>
            </a:r>
            <a:r>
              <a:rPr lang="ru-RU" sz="2000" b="1" dirty="0"/>
              <a:t> Небес.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890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5281E67-1297-409F-A645-84E6F03B3D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">
                                            <p:graphicEl>
                                              <a:dgm id="{F5281E67-1297-409F-A645-84E6F03B3D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F7405FA-29A5-4AC8-81EA-015E145AB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">
                                            <p:graphicEl>
                                              <a:dgm id="{CF7405FA-29A5-4AC8-81EA-015E145AB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79F61FF-67C8-4E94-A7F4-EF124B047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">
                                            <p:graphicEl>
                                              <a:dgm id="{A79F61FF-67C8-4E94-A7F4-EF124B0472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B20B733-CB77-40DA-9183-28D7BCA4FF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dgm id="{1B20B733-CB77-40DA-9183-28D7BCA4FF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CD8606-9A25-41B4-BD22-9840D73DAD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">
                                            <p:graphicEl>
                                              <a:dgm id="{11CD8606-9A25-41B4-BD22-9840D73DAD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017A204-F19F-40B4-90D9-23A7DA14A7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6">
                                            <p:graphicEl>
                                              <a:dgm id="{0017A204-F19F-40B4-90D9-23A7DA14A7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04EBED-2F60-4EB8-B9BD-90F2F5E899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">
                                            <p:graphicEl>
                                              <a:dgm id="{C504EBED-2F60-4EB8-B9BD-90F2F5E899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B3B242C-B012-4820-983A-469EDDD968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6">
                                            <p:graphicEl>
                                              <a:dgm id="{FB3B242C-B012-4820-983A-469EDDD968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0131B4B-270C-496D-855B-7EA2741A04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0131B4B-270C-496D-855B-7EA2741A04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EAA776C-8B24-4DC1-B312-AB0E31048D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6">
                                            <p:graphicEl>
                                              <a:dgm id="{CEAA776C-8B24-4DC1-B312-AB0E31048D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4020DE7-C031-47F9-8BF7-26F150AE3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6">
                                            <p:graphicEl>
                                              <a:dgm id="{B4020DE7-C031-47F9-8BF7-26F150AE38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66F153-6C31-41A7-B10F-4C46FA2B11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6">
                                            <p:graphicEl>
                                              <a:dgm id="{1866F153-6C31-41A7-B10F-4C46FA2B11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AAA3BE-A63B-46CC-BAB5-05A281165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6">
                                            <p:graphicEl>
                                              <a:dgm id="{9CAAA3BE-A63B-46CC-BAB5-05A2811655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6" grpId="0">
        <p:bldSub>
          <a:bldDgm bld="one"/>
        </p:bldSub>
      </p:bldGraphic>
      <p:bldP spid="7" grpId="0"/>
      <p:bldP spid="11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CE145B"/>
      </a:accent1>
      <a:accent2>
        <a:srgbClr val="92D050"/>
      </a:accent2>
      <a:accent3>
        <a:srgbClr val="FFFF66"/>
      </a:accent3>
      <a:accent4>
        <a:srgbClr val="33CCCC"/>
      </a:accent4>
      <a:accent5>
        <a:srgbClr val="9F07C9"/>
      </a:accent5>
      <a:accent6>
        <a:srgbClr val="5415F1"/>
      </a:accent6>
      <a:hlink>
        <a:srgbClr val="EF07DE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1209</Words>
  <Application>Microsoft Office PowerPoint</Application>
  <PresentationFormat>Panorámica</PresentationFormat>
  <Paragraphs>70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 Display</vt:lpstr>
      <vt:lpstr>Aptos</vt:lpstr>
      <vt:lpstr>Arial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62</cp:revision>
  <dcterms:created xsi:type="dcterms:W3CDTF">2025-12-30T08:43:05Z</dcterms:created>
  <dcterms:modified xsi:type="dcterms:W3CDTF">2026-01-04T21:05:34Z</dcterms:modified>
</cp:coreProperties>
</file>