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20" r:id="rId3"/>
    <p:sldId id="317" r:id="rId4"/>
    <p:sldId id="257" r:id="rId5"/>
    <p:sldId id="321" r:id="rId6"/>
    <p:sldId id="259" r:id="rId7"/>
    <p:sldId id="260" r:id="rId8"/>
    <p:sldId id="264" r:id="rId9"/>
    <p:sldId id="322" r:id="rId10"/>
    <p:sldId id="262" r:id="rId11"/>
    <p:sldId id="318" r:id="rId12"/>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AEE0"/>
    <a:srgbClr val="736FC7"/>
    <a:srgbClr val="4743AC"/>
    <a:srgbClr val="B6BCD8"/>
    <a:srgbClr val="7A84B8"/>
    <a:srgbClr val="4C578F"/>
    <a:srgbClr val="BEC4E0"/>
    <a:srgbClr val="7785BF"/>
    <a:srgbClr val="344070"/>
    <a:srgbClr val="F6D3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6C5240-8CFD-40DC-91D5-5979507B04BB}"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s-ES"/>
        </a:p>
      </dgm:t>
    </dgm:pt>
    <dgm:pt modelId="{FD7F8419-2D07-49D4-B58F-3A8E3E663CB5}">
      <dgm:prSet custT="1"/>
      <dgm:spPr/>
      <dgm:t>
        <a:bodyPr lIns="0" rIns="0"/>
        <a:lstStyle/>
        <a:p>
          <a:r>
            <a:rPr lang="uk-UA" sz="2000" b="1" dirty="0">
              <a:effectLst>
                <a:outerShdw blurRad="38100" dist="38100" dir="2700000" algn="tl">
                  <a:srgbClr val="000000">
                    <a:alpha val="43137"/>
                  </a:srgbClr>
                </a:outerShdw>
              </a:effectLst>
            </a:rPr>
            <a:t>Втіха у Христі</a:t>
          </a:r>
          <a:endParaRPr lang="es-ES" sz="2000" dirty="0">
            <a:effectLst>
              <a:outerShdw blurRad="38100" dist="38100" dir="2700000" algn="tl">
                <a:srgbClr val="000000">
                  <a:alpha val="43137"/>
                </a:srgbClr>
              </a:outerShdw>
            </a:effectLst>
          </a:endParaRPr>
        </a:p>
      </dgm:t>
    </dgm:pt>
    <dgm:pt modelId="{AF902ECB-696D-4306-9B2A-74737C112DE2}" type="parTrans" cxnId="{A76317FF-46CF-4112-97E4-8B6D4B900787}">
      <dgm:prSet/>
      <dgm:spPr/>
      <dgm:t>
        <a:bodyPr/>
        <a:lstStyle/>
        <a:p>
          <a:endParaRPr lang="es-ES" sz="2000"/>
        </a:p>
      </dgm:t>
    </dgm:pt>
    <dgm:pt modelId="{A076DEE4-FA44-4778-9161-DF660CFE9885}" type="sibTrans" cxnId="{A76317FF-46CF-4112-97E4-8B6D4B900787}">
      <dgm:prSet/>
      <dgm:spPr/>
      <dgm:t>
        <a:bodyPr/>
        <a:lstStyle/>
        <a:p>
          <a:endParaRPr lang="es-ES" sz="2000"/>
        </a:p>
      </dgm:t>
    </dgm:pt>
    <dgm:pt modelId="{EC6CCAEB-6E49-4B97-9F6E-42936A927667}">
      <dgm:prSet custT="1"/>
      <dgm:spPr/>
      <dgm:t>
        <a:bodyPr lIns="0" rIns="0"/>
        <a:lstStyle/>
        <a:p>
          <a:r>
            <a:rPr lang="uk-UA" sz="2000" b="1" dirty="0">
              <a:effectLst>
                <a:outerShdw blurRad="38100" dist="38100" dir="2700000" algn="tl">
                  <a:srgbClr val="000000">
                    <a:alpha val="43137"/>
                  </a:srgbClr>
                </a:outerShdw>
              </a:effectLst>
            </a:rPr>
            <a:t>Втіха </a:t>
          </a:r>
          <a:r>
            <a:rPr lang="uk-UA" sz="2000" b="1" dirty="0" err="1">
              <a:effectLst>
                <a:outerShdw blurRad="38100" dist="38100" dir="2700000" algn="tl">
                  <a:srgbClr val="000000">
                    <a:alpha val="43137"/>
                  </a:srgbClr>
                </a:outerShdw>
              </a:effectLst>
            </a:rPr>
            <a:t>влюбові</a:t>
          </a:r>
          <a:endParaRPr lang="es-ES" sz="2000" dirty="0">
            <a:effectLst>
              <a:outerShdw blurRad="38100" dist="38100" dir="2700000" algn="tl">
                <a:srgbClr val="000000">
                  <a:alpha val="43137"/>
                </a:srgbClr>
              </a:outerShdw>
            </a:effectLst>
          </a:endParaRPr>
        </a:p>
      </dgm:t>
    </dgm:pt>
    <dgm:pt modelId="{C9D7DAC6-F7B9-4808-A9DE-1DC76AFACCBB}" type="parTrans" cxnId="{81FDB6DE-F677-4552-8449-0E7AF68BC42C}">
      <dgm:prSet/>
      <dgm:spPr/>
      <dgm:t>
        <a:bodyPr/>
        <a:lstStyle/>
        <a:p>
          <a:endParaRPr lang="es-ES" sz="2000"/>
        </a:p>
      </dgm:t>
    </dgm:pt>
    <dgm:pt modelId="{92F046A5-1128-4F58-B411-CA449BAB5588}" type="sibTrans" cxnId="{81FDB6DE-F677-4552-8449-0E7AF68BC42C}">
      <dgm:prSet/>
      <dgm:spPr/>
      <dgm:t>
        <a:bodyPr/>
        <a:lstStyle/>
        <a:p>
          <a:endParaRPr lang="es-ES" sz="2000"/>
        </a:p>
      </dgm:t>
    </dgm:pt>
    <dgm:pt modelId="{6FF28BD9-7C2B-4E16-8F82-567B14F3EB72}">
      <dgm:prSet custT="1"/>
      <dgm:spPr/>
      <dgm:t>
        <a:bodyPr lIns="0" rIns="0"/>
        <a:lstStyle/>
        <a:p>
          <a:r>
            <a:rPr lang="uk-UA" sz="2000" b="1" dirty="0">
              <a:effectLst>
                <a:outerShdw blurRad="38100" dist="38100" dir="2700000" algn="tl">
                  <a:srgbClr val="000000">
                    <a:alpha val="43137"/>
                  </a:srgbClr>
                </a:outerShdw>
              </a:effectLst>
            </a:rPr>
            <a:t>Причастя Духа</a:t>
          </a:r>
          <a:endParaRPr lang="es-ES" sz="2000" dirty="0">
            <a:effectLst>
              <a:outerShdw blurRad="38100" dist="38100" dir="2700000" algn="tl">
                <a:srgbClr val="000000">
                  <a:alpha val="43137"/>
                </a:srgbClr>
              </a:outerShdw>
            </a:effectLst>
          </a:endParaRPr>
        </a:p>
      </dgm:t>
    </dgm:pt>
    <dgm:pt modelId="{709E9C65-9A14-4881-AC16-32F0CAC47E5C}" type="parTrans" cxnId="{3CDEB68A-33C9-4904-B847-7F9CAA825EE6}">
      <dgm:prSet/>
      <dgm:spPr/>
      <dgm:t>
        <a:bodyPr/>
        <a:lstStyle/>
        <a:p>
          <a:endParaRPr lang="es-ES" sz="2000"/>
        </a:p>
      </dgm:t>
    </dgm:pt>
    <dgm:pt modelId="{0D8540FB-6BF1-464C-9F63-6FD03B91DEE1}" type="sibTrans" cxnId="{3CDEB68A-33C9-4904-B847-7F9CAA825EE6}">
      <dgm:prSet/>
      <dgm:spPr/>
      <dgm:t>
        <a:bodyPr/>
        <a:lstStyle/>
        <a:p>
          <a:endParaRPr lang="es-ES" sz="2000"/>
        </a:p>
      </dgm:t>
    </dgm:pt>
    <dgm:pt modelId="{56A9467D-88B3-4059-93A8-2F095C499A4F}">
      <dgm:prSet custT="1"/>
      <dgm:spPr/>
      <dgm:t>
        <a:bodyPr lIns="0" rIns="0"/>
        <a:lstStyle/>
        <a:p>
          <a:r>
            <a:rPr lang="uk-UA" sz="2000" b="1" dirty="0">
              <a:effectLst>
                <a:outerShdw blurRad="38100" dist="38100" dir="2700000" algn="tl">
                  <a:srgbClr val="000000">
                    <a:alpha val="43137"/>
                  </a:srgbClr>
                </a:outerShdw>
              </a:effectLst>
            </a:rPr>
            <a:t>Щира прихильність</a:t>
          </a:r>
          <a:endParaRPr lang="es-ES" sz="2000" dirty="0">
            <a:effectLst>
              <a:outerShdw blurRad="38100" dist="38100" dir="2700000" algn="tl">
                <a:srgbClr val="000000">
                  <a:alpha val="43137"/>
                </a:srgbClr>
              </a:outerShdw>
            </a:effectLst>
          </a:endParaRPr>
        </a:p>
      </dgm:t>
    </dgm:pt>
    <dgm:pt modelId="{B3F101F9-F905-49B0-B7F9-6E9114D615E2}" type="parTrans" cxnId="{95D7A3E7-1B61-4D2E-9690-7D72BFDFC4AE}">
      <dgm:prSet/>
      <dgm:spPr/>
      <dgm:t>
        <a:bodyPr/>
        <a:lstStyle/>
        <a:p>
          <a:endParaRPr lang="es-ES" sz="2000"/>
        </a:p>
      </dgm:t>
    </dgm:pt>
    <dgm:pt modelId="{3FCFD674-8903-4536-AB67-1E329E19C8CC}" type="sibTrans" cxnId="{95D7A3E7-1B61-4D2E-9690-7D72BFDFC4AE}">
      <dgm:prSet/>
      <dgm:spPr/>
      <dgm:t>
        <a:bodyPr/>
        <a:lstStyle/>
        <a:p>
          <a:endParaRPr lang="es-ES" sz="2000"/>
        </a:p>
      </dgm:t>
    </dgm:pt>
    <dgm:pt modelId="{8F80357D-8326-4909-AB5C-D3F69333F0F3}">
      <dgm:prSet custT="1"/>
      <dgm:spPr/>
      <dgm:t>
        <a:bodyPr lIns="0" rIns="0"/>
        <a:lstStyle/>
        <a:p>
          <a:r>
            <a:rPr lang="uk-UA" sz="2000" b="1" dirty="0">
              <a:effectLst>
                <a:outerShdw blurRad="38100" dist="38100" dir="2700000" algn="tl">
                  <a:srgbClr val="000000">
                    <a:alpha val="43137"/>
                  </a:srgbClr>
                </a:outerShdw>
              </a:effectLst>
            </a:rPr>
            <a:t>Милосердя</a:t>
          </a:r>
          <a:endParaRPr lang="es-ES" sz="2000" dirty="0">
            <a:effectLst>
              <a:outerShdw blurRad="38100" dist="38100" dir="2700000" algn="tl">
                <a:srgbClr val="000000">
                  <a:alpha val="43137"/>
                </a:srgbClr>
              </a:outerShdw>
            </a:effectLst>
          </a:endParaRPr>
        </a:p>
      </dgm:t>
    </dgm:pt>
    <dgm:pt modelId="{8B51C7D3-34B8-4A9F-B54E-66CC59F0C674}" type="parTrans" cxnId="{4295B46C-F812-4952-8D96-7670EB827785}">
      <dgm:prSet/>
      <dgm:spPr/>
      <dgm:t>
        <a:bodyPr/>
        <a:lstStyle/>
        <a:p>
          <a:endParaRPr lang="es-ES" sz="2000"/>
        </a:p>
      </dgm:t>
    </dgm:pt>
    <dgm:pt modelId="{E8876D48-1B82-44E9-A890-9CEE1E740717}" type="sibTrans" cxnId="{4295B46C-F812-4952-8D96-7670EB827785}">
      <dgm:prSet/>
      <dgm:spPr/>
      <dgm:t>
        <a:bodyPr/>
        <a:lstStyle/>
        <a:p>
          <a:endParaRPr lang="es-ES" sz="2000"/>
        </a:p>
      </dgm:t>
    </dgm:pt>
    <dgm:pt modelId="{94B0EDF4-6967-4D3D-A099-3A55A81223E9}">
      <dgm:prSet custT="1">
        <dgm:style>
          <a:lnRef idx="0">
            <a:schemeClr val="accent1"/>
          </a:lnRef>
          <a:fillRef idx="3">
            <a:schemeClr val="accent1"/>
          </a:fillRef>
          <a:effectRef idx="3">
            <a:schemeClr val="accent1"/>
          </a:effectRef>
          <a:fontRef idx="minor">
            <a:schemeClr val="lt1"/>
          </a:fontRef>
        </dgm:style>
      </dgm:prSet>
      <dgm:spPr>
        <a:gradFill rotWithShape="0">
          <a:gsLst>
            <a:gs pos="0">
              <a:srgbClr val="00A8A4"/>
            </a:gs>
            <a:gs pos="50000">
              <a:schemeClr val="tx2"/>
            </a:gs>
            <a:gs pos="100000">
              <a:schemeClr val="tx2">
                <a:lumMod val="75000"/>
              </a:schemeClr>
            </a:gs>
          </a:gsLst>
        </a:gradFill>
      </dgm:spPr>
      <dgm:t>
        <a:bodyPr lIns="0" rIns="0"/>
        <a:lstStyle/>
        <a:p>
          <a:r>
            <a:rPr lang="uk-UA" sz="2000" b="1" dirty="0">
              <a:effectLst>
                <a:outerShdw blurRad="38100" dist="38100" dir="2700000" algn="tl">
                  <a:srgbClr val="000000">
                    <a:alpha val="43137"/>
                  </a:srgbClr>
                </a:outerShdw>
              </a:effectLst>
            </a:rPr>
            <a:t>Єдність почуття та любові</a:t>
          </a:r>
          <a:endParaRPr lang="es-ES" sz="2000" dirty="0">
            <a:effectLst>
              <a:outerShdw blurRad="38100" dist="38100" dir="2700000" algn="tl">
                <a:srgbClr val="000000">
                  <a:alpha val="43137"/>
                </a:srgbClr>
              </a:outerShdw>
            </a:effectLst>
          </a:endParaRPr>
        </a:p>
      </dgm:t>
    </dgm:pt>
    <dgm:pt modelId="{DCBCEBDD-0D69-4D26-ABDC-FF356676ED89}" type="parTrans" cxnId="{A06E8EEA-4B86-4909-B2BE-1D44C003238A}">
      <dgm:prSet/>
      <dgm:spPr/>
      <dgm:t>
        <a:bodyPr/>
        <a:lstStyle/>
        <a:p>
          <a:endParaRPr lang="es-ES" sz="2000"/>
        </a:p>
      </dgm:t>
    </dgm:pt>
    <dgm:pt modelId="{983C17E3-2632-428F-B392-408AB5BECCA3}" type="sibTrans" cxnId="{A06E8EEA-4B86-4909-B2BE-1D44C003238A}">
      <dgm:prSet/>
      <dgm:spPr/>
      <dgm:t>
        <a:bodyPr/>
        <a:lstStyle/>
        <a:p>
          <a:endParaRPr lang="es-ES" sz="2000"/>
        </a:p>
      </dgm:t>
    </dgm:pt>
    <dgm:pt modelId="{E4A382FF-2984-43EB-87BE-8E359BEF2DD1}">
      <dgm:prSet custT="1"/>
      <dgm:spPr>
        <a:solidFill>
          <a:schemeClr val="accent2">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ru-RU" sz="1800" b="1" dirty="0" err="1"/>
            <a:t>Це</a:t>
          </a:r>
          <a:r>
            <a:rPr lang="ru-RU" sz="1800" b="1" dirty="0"/>
            <a:t> </a:t>
          </a:r>
          <a:r>
            <a:rPr lang="ru-RU" sz="1800" b="1" dirty="0" err="1"/>
            <a:t>заохочує</a:t>
          </a:r>
          <a:r>
            <a:rPr lang="ru-RU" sz="1800" b="1" dirty="0"/>
            <a:t> </a:t>
          </a:r>
          <a:r>
            <a:rPr lang="ru-RU" sz="1800" b="1" dirty="0" err="1"/>
            <a:t>їх</a:t>
          </a:r>
          <a:r>
            <a:rPr lang="ru-RU" sz="1800" b="1" dirty="0"/>
            <a:t> </a:t>
          </a:r>
          <a:r>
            <a:rPr lang="ru-RU" sz="1800" b="1" dirty="0" err="1"/>
            <a:t>вивчати</a:t>
          </a:r>
          <a:r>
            <a:rPr lang="ru-RU" sz="1800" b="1" dirty="0"/>
            <a:t> та </a:t>
          </a:r>
          <a:r>
            <a:rPr lang="ru-RU" sz="1800" b="1" dirty="0" err="1"/>
            <a:t>наслідувати</a:t>
          </a:r>
          <a:r>
            <a:rPr lang="ru-RU" sz="1800" b="1" dirty="0"/>
            <a:t> </a:t>
          </a:r>
          <a:r>
            <a:rPr lang="ru-RU" sz="1800" b="1" dirty="0" err="1"/>
            <a:t>взірцеве</a:t>
          </a:r>
          <a:r>
            <a:rPr lang="ru-RU" sz="1800" b="1" dirty="0"/>
            <a:t> </a:t>
          </a:r>
          <a:r>
            <a:rPr lang="ru-RU" sz="1800" b="1" dirty="0" err="1"/>
            <a:t>життя</a:t>
          </a:r>
          <a:r>
            <a:rPr lang="ru-RU" sz="1800" b="1" dirty="0"/>
            <a:t> Христа</a:t>
          </a:r>
          <a:endParaRPr lang="es-ES" sz="1800" dirty="0"/>
        </a:p>
      </dgm:t>
    </dgm:pt>
    <dgm:pt modelId="{38E44033-10BD-49FB-91FC-8681A76742E5}" type="parTrans" cxnId="{17C8008B-DB9F-456F-8D8A-BF689D3413F6}">
      <dgm:prSet/>
      <dgm:spPr/>
      <dgm:t>
        <a:bodyPr/>
        <a:lstStyle/>
        <a:p>
          <a:endParaRPr lang="es-ES" sz="2000"/>
        </a:p>
      </dgm:t>
    </dgm:pt>
    <dgm:pt modelId="{F6EF2498-00B4-4CA2-90F2-B870C0340A93}" type="sibTrans" cxnId="{17C8008B-DB9F-456F-8D8A-BF689D3413F6}">
      <dgm:prSet/>
      <dgm:spPr/>
      <dgm:t>
        <a:bodyPr/>
        <a:lstStyle/>
        <a:p>
          <a:endParaRPr lang="es-ES" sz="2000"/>
        </a:p>
      </dgm:t>
    </dgm:pt>
    <dgm:pt modelId="{58139FC0-3CA8-4712-9CEA-20CE99BF9FAE}">
      <dgm:prSet custT="1"/>
      <dgm:spPr>
        <a:solidFill>
          <a:schemeClr val="accent3">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ru-RU" sz="1800" b="1" dirty="0" err="1"/>
            <a:t>Їхня</a:t>
          </a:r>
          <a:r>
            <a:rPr lang="ru-RU" sz="1800" b="1" dirty="0"/>
            <a:t> </a:t>
          </a:r>
          <a:r>
            <a:rPr lang="ru-RU" sz="1800" b="1" dirty="0" err="1"/>
            <a:t>любов</a:t>
          </a:r>
          <a:r>
            <a:rPr lang="ru-RU" sz="1800" b="1" dirty="0"/>
            <a:t> до Христа </a:t>
          </a:r>
          <a:r>
            <a:rPr lang="ru-RU" sz="1800" b="1" dirty="0" err="1"/>
            <a:t>має</a:t>
          </a:r>
          <a:r>
            <a:rPr lang="ru-RU" sz="1800" b="1" dirty="0"/>
            <a:t> </a:t>
          </a:r>
          <a:r>
            <a:rPr lang="ru-RU" sz="1800" b="1" dirty="0" err="1"/>
            <a:t>збуджуючу</a:t>
          </a:r>
          <a:r>
            <a:rPr lang="ru-RU" sz="1800" b="1" dirty="0"/>
            <a:t> силу над </a:t>
          </a:r>
          <a:r>
            <a:rPr lang="ru-RU" sz="1800" b="1" dirty="0" err="1"/>
            <a:t>їхніми</a:t>
          </a:r>
          <a:r>
            <a:rPr lang="ru-RU" sz="1800" b="1" dirty="0"/>
            <a:t> </a:t>
          </a:r>
          <a:r>
            <a:rPr lang="ru-RU" sz="1800" b="1" dirty="0" err="1"/>
            <a:t>розумами</a:t>
          </a:r>
          <a:endParaRPr lang="es-ES" sz="1800" dirty="0"/>
        </a:p>
      </dgm:t>
    </dgm:pt>
    <dgm:pt modelId="{32011D1C-DB4D-4596-950C-9741D603101C}" type="parTrans" cxnId="{732490F2-E54B-4E84-8AA3-445DEDCBBC5D}">
      <dgm:prSet/>
      <dgm:spPr/>
      <dgm:t>
        <a:bodyPr/>
        <a:lstStyle/>
        <a:p>
          <a:endParaRPr lang="es-ES" sz="2000"/>
        </a:p>
      </dgm:t>
    </dgm:pt>
    <dgm:pt modelId="{6750EB8B-7579-41B3-9A67-910D9AB8101E}" type="sibTrans" cxnId="{732490F2-E54B-4E84-8AA3-445DEDCBBC5D}">
      <dgm:prSet/>
      <dgm:spPr/>
      <dgm:t>
        <a:bodyPr/>
        <a:lstStyle/>
        <a:p>
          <a:endParaRPr lang="es-ES" sz="2000"/>
        </a:p>
      </dgm:t>
    </dgm:pt>
    <dgm:pt modelId="{831C5BFB-C584-41A1-9FE6-1BE13AAE9586}">
      <dgm:prSet custT="1"/>
      <dgm:spPr>
        <a:solidFill>
          <a:schemeClr val="accent4">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ru-RU" sz="1800" b="1" dirty="0"/>
            <a:t>Вони </a:t>
          </a:r>
          <a:r>
            <a:rPr lang="ru-RU" sz="1800" b="1" dirty="0" err="1"/>
            <a:t>повинні</a:t>
          </a:r>
          <a:r>
            <a:rPr lang="ru-RU" sz="1800" b="1" dirty="0"/>
            <a:t> </a:t>
          </a:r>
          <a:r>
            <a:rPr lang="ru-RU" sz="1800" b="1" dirty="0" err="1"/>
            <a:t>підкоритися</a:t>
          </a:r>
          <a:r>
            <a:rPr lang="ru-RU" sz="1800" b="1" dirty="0"/>
            <a:t> </a:t>
          </a:r>
          <a:r>
            <a:rPr lang="ru-RU" sz="1800" b="1" dirty="0" err="1"/>
            <a:t>владі</a:t>
          </a:r>
          <a:r>
            <a:rPr lang="ru-RU" sz="1800" b="1" dirty="0"/>
            <a:t> Духа</a:t>
          </a:r>
          <a:endParaRPr lang="es-ES" sz="1800" dirty="0"/>
        </a:p>
      </dgm:t>
    </dgm:pt>
    <dgm:pt modelId="{4298B1E7-9979-4D7F-891D-EBE67C9D33A8}" type="parTrans" cxnId="{FE2BE666-D7E4-4245-A6EE-4DA2CBEBD80B}">
      <dgm:prSet/>
      <dgm:spPr/>
      <dgm:t>
        <a:bodyPr/>
        <a:lstStyle/>
        <a:p>
          <a:endParaRPr lang="es-ES" sz="2000"/>
        </a:p>
      </dgm:t>
    </dgm:pt>
    <dgm:pt modelId="{4B1B8985-36A4-4563-9E8D-C05BE95F10C3}" type="sibTrans" cxnId="{FE2BE666-D7E4-4245-A6EE-4DA2CBEBD80B}">
      <dgm:prSet/>
      <dgm:spPr/>
      <dgm:t>
        <a:bodyPr/>
        <a:lstStyle/>
        <a:p>
          <a:endParaRPr lang="es-ES" sz="2000"/>
        </a:p>
      </dgm:t>
    </dgm:pt>
    <dgm:pt modelId="{A52085F7-1359-4E6E-9534-A77E007B1756}">
      <dgm:prSet custT="1"/>
      <dgm:spPr>
        <a:solidFill>
          <a:schemeClr val="accent5">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uk-UA" sz="1800" b="1" dirty="0"/>
            <a:t>Вони повинні відображати ніжні та теплі емоції людської прихильності.</a:t>
          </a:r>
          <a:endParaRPr lang="es-ES" sz="1800" dirty="0"/>
        </a:p>
      </dgm:t>
    </dgm:pt>
    <dgm:pt modelId="{6FD8A6BF-FF8D-4EF6-9F29-EB11625F012A}" type="parTrans" cxnId="{B2903920-FFF7-4830-A952-D33880BEA88B}">
      <dgm:prSet/>
      <dgm:spPr/>
      <dgm:t>
        <a:bodyPr/>
        <a:lstStyle/>
        <a:p>
          <a:endParaRPr lang="es-ES" sz="2000"/>
        </a:p>
      </dgm:t>
    </dgm:pt>
    <dgm:pt modelId="{6826BB39-2AD7-4336-83BF-3DF9A3A2AB2B}" type="sibTrans" cxnId="{B2903920-FFF7-4830-A952-D33880BEA88B}">
      <dgm:prSet/>
      <dgm:spPr/>
      <dgm:t>
        <a:bodyPr/>
        <a:lstStyle/>
        <a:p>
          <a:endParaRPr lang="es-ES" sz="2000"/>
        </a:p>
      </dgm:t>
    </dgm:pt>
    <dgm:pt modelId="{BECD3B4E-C305-45FA-83F9-305E02E34FF9}">
      <dgm:prSet custT="1"/>
      <dgm:spPr>
        <a:solidFill>
          <a:schemeClr val="accent6">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ru-RU" sz="1800" b="1" dirty="0"/>
            <a:t>Нехай вони </a:t>
          </a:r>
          <a:r>
            <a:rPr lang="ru-RU" sz="1800" b="1" dirty="0" err="1"/>
            <a:t>демонструють</a:t>
          </a:r>
          <a:r>
            <a:rPr lang="ru-RU" sz="1800" b="1" dirty="0"/>
            <a:t> </a:t>
          </a:r>
          <a:r>
            <a:rPr lang="ru-RU" sz="1800" b="1" dirty="0" err="1"/>
            <a:t>наявність</a:t>
          </a:r>
          <a:r>
            <a:rPr lang="ru-RU" sz="1800" b="1" dirty="0"/>
            <a:t> </a:t>
          </a:r>
          <a:r>
            <a:rPr lang="ru-RU" sz="1800" b="1" dirty="0" err="1"/>
            <a:t>справжньої</a:t>
          </a:r>
          <a:r>
            <a:rPr lang="ru-RU" sz="1800" b="1" dirty="0"/>
            <a:t> </a:t>
          </a:r>
          <a:r>
            <a:rPr lang="ru-RU" sz="1800" b="1" dirty="0" err="1"/>
            <a:t>прихильності</a:t>
          </a:r>
          <a:r>
            <a:rPr lang="ru-RU" sz="1800" b="1" dirty="0"/>
            <a:t> через </a:t>
          </a:r>
          <a:r>
            <a:rPr lang="ru-RU" sz="1800" b="1" dirty="0" err="1"/>
            <a:t>окремі</a:t>
          </a:r>
          <a:r>
            <a:rPr lang="ru-RU" sz="1800" b="1" dirty="0"/>
            <a:t> </a:t>
          </a:r>
          <a:r>
            <a:rPr lang="ru-RU" sz="1800" b="1" dirty="0" err="1"/>
            <a:t>акти</a:t>
          </a:r>
          <a:r>
            <a:rPr lang="ru-RU" sz="1800" b="1" dirty="0"/>
            <a:t> </a:t>
          </a:r>
          <a:r>
            <a:rPr lang="ru-RU" sz="1800" b="1" dirty="0" err="1"/>
            <a:t>милосердя</a:t>
          </a:r>
          <a:r>
            <a:rPr lang="ru-RU" sz="1800" b="1" dirty="0"/>
            <a:t>.</a:t>
          </a:r>
          <a:endParaRPr lang="es-ES" sz="1800" dirty="0"/>
        </a:p>
      </dgm:t>
    </dgm:pt>
    <dgm:pt modelId="{9BD2FB5B-3614-475E-8815-5038F12C926D}" type="parTrans" cxnId="{CD97C8FC-188B-4712-A43B-EC7744E2FE21}">
      <dgm:prSet/>
      <dgm:spPr/>
      <dgm:t>
        <a:bodyPr/>
        <a:lstStyle/>
        <a:p>
          <a:endParaRPr lang="es-ES" sz="2000"/>
        </a:p>
      </dgm:t>
    </dgm:pt>
    <dgm:pt modelId="{DF479058-5044-4E96-8B85-AF2EBB35446D}" type="sibTrans" cxnId="{CD97C8FC-188B-4712-A43B-EC7744E2FE21}">
      <dgm:prSet/>
      <dgm:spPr/>
      <dgm:t>
        <a:bodyPr/>
        <a:lstStyle/>
        <a:p>
          <a:endParaRPr lang="es-ES" sz="2000"/>
        </a:p>
      </dgm:t>
    </dgm:pt>
    <dgm:pt modelId="{1B6D6EAF-DEE1-48AA-97B9-D8EB4672A963}">
      <dgm:prSet custT="1"/>
      <dgm:spPr>
        <a:solidFill>
          <a:srgbClr val="9DFDE6"/>
        </a:solidFill>
        <a:ln>
          <a:solidFill>
            <a:srgbClr val="9DFDE6">
              <a:alpha val="90000"/>
            </a:srgbClr>
          </a:solidFill>
        </a:ln>
        <a:effectLst>
          <a:outerShdw blurRad="50800" dist="38100" dir="2700000" algn="tl" rotWithShape="0">
            <a:prstClr val="black">
              <a:alpha val="40000"/>
            </a:prstClr>
          </a:outerShdw>
        </a:effectLst>
      </dgm:spPr>
      <dgm:t>
        <a:bodyPr lIns="144000" rIns="144000"/>
        <a:lstStyle/>
        <a:p>
          <a:pPr>
            <a:buNone/>
          </a:pPr>
          <a:r>
            <a:rPr lang="ru-RU" sz="1800" b="1" dirty="0" err="1"/>
            <a:t>Взаємна</a:t>
          </a:r>
          <a:r>
            <a:rPr lang="ru-RU" sz="1800" b="1" dirty="0"/>
            <a:t> </a:t>
          </a:r>
          <a:r>
            <a:rPr lang="ru-RU" sz="1800" b="1" dirty="0" err="1"/>
            <a:t>любов</a:t>
          </a:r>
          <a:r>
            <a:rPr lang="ru-RU" sz="1800" b="1" dirty="0"/>
            <a:t> робить думки </a:t>
          </a:r>
          <a:r>
            <a:rPr lang="ru-RU" sz="1800" b="1" dirty="0" err="1"/>
            <a:t>подібними</a:t>
          </a:r>
          <a:r>
            <a:rPr lang="ru-RU" sz="1800" b="1" dirty="0"/>
            <a:t> та веде до </a:t>
          </a:r>
          <a:r>
            <a:rPr lang="ru-RU" sz="1800" b="1" dirty="0" err="1"/>
            <a:t>об'єднаних</a:t>
          </a:r>
          <a:r>
            <a:rPr lang="ru-RU" sz="1800" b="1" dirty="0"/>
            <a:t> </a:t>
          </a:r>
          <a:r>
            <a:rPr lang="ru-RU" sz="1800" b="1" dirty="0" err="1"/>
            <a:t>дій</a:t>
          </a:r>
          <a:r>
            <a:rPr lang="ru-RU" sz="1800" b="1" dirty="0"/>
            <a:t>.</a:t>
          </a:r>
          <a:endParaRPr lang="es-ES" sz="1800" dirty="0"/>
        </a:p>
      </dgm:t>
    </dgm:pt>
    <dgm:pt modelId="{166C417D-3E36-4E80-8674-EFA5487D2F26}" type="parTrans" cxnId="{74EEFF8F-6E44-41E9-B611-FAE86F3CFFFA}">
      <dgm:prSet/>
      <dgm:spPr/>
      <dgm:t>
        <a:bodyPr/>
        <a:lstStyle/>
        <a:p>
          <a:endParaRPr lang="es-ES" sz="2000"/>
        </a:p>
      </dgm:t>
    </dgm:pt>
    <dgm:pt modelId="{45CC6CB3-E203-48BB-A304-9E17139D704F}" type="sibTrans" cxnId="{74EEFF8F-6E44-41E9-B611-FAE86F3CFFFA}">
      <dgm:prSet/>
      <dgm:spPr/>
      <dgm:t>
        <a:bodyPr/>
        <a:lstStyle/>
        <a:p>
          <a:endParaRPr lang="es-ES" sz="2000"/>
        </a:p>
      </dgm:t>
    </dgm:pt>
    <dgm:pt modelId="{100DECC8-33A6-47B9-A123-D67DB4B86473}" type="pres">
      <dgm:prSet presAssocID="{546C5240-8CFD-40DC-91D5-5979507B04BB}" presName="Name0" presStyleCnt="0">
        <dgm:presLayoutVars>
          <dgm:dir/>
          <dgm:animLvl val="lvl"/>
          <dgm:resizeHandles val="exact"/>
        </dgm:presLayoutVars>
      </dgm:prSet>
      <dgm:spPr/>
    </dgm:pt>
    <dgm:pt modelId="{C86C29A1-9F66-42C4-AF41-4EBF07013A95}" type="pres">
      <dgm:prSet presAssocID="{FD7F8419-2D07-49D4-B58F-3A8E3E663CB5}" presName="linNode" presStyleCnt="0"/>
      <dgm:spPr/>
    </dgm:pt>
    <dgm:pt modelId="{F345F0DC-739B-4912-85FD-798D40B447B8}" type="pres">
      <dgm:prSet presAssocID="{FD7F8419-2D07-49D4-B58F-3A8E3E663CB5}" presName="parentText" presStyleLbl="node1" presStyleIdx="0" presStyleCnt="6" custScaleX="87558" custLinFactNeighborX="-3999">
        <dgm:presLayoutVars>
          <dgm:chMax val="1"/>
          <dgm:bulletEnabled val="1"/>
        </dgm:presLayoutVars>
      </dgm:prSet>
      <dgm:spPr/>
    </dgm:pt>
    <dgm:pt modelId="{F1BFC727-A5C7-457B-B84C-ED1B5ACCB513}" type="pres">
      <dgm:prSet presAssocID="{FD7F8419-2D07-49D4-B58F-3A8E3E663CB5}" presName="descendantText" presStyleLbl="alignAccFollowNode1" presStyleIdx="0" presStyleCnt="6" custScaleX="112673" custScaleY="110130" custLinFactNeighborX="-206">
        <dgm:presLayoutVars>
          <dgm:bulletEnabled val="1"/>
        </dgm:presLayoutVars>
      </dgm:prSet>
      <dgm:spPr/>
    </dgm:pt>
    <dgm:pt modelId="{FF127ADD-A98D-42BF-AF2B-52B78FF9C0E0}" type="pres">
      <dgm:prSet presAssocID="{A076DEE4-FA44-4778-9161-DF660CFE9885}" presName="sp" presStyleCnt="0"/>
      <dgm:spPr/>
    </dgm:pt>
    <dgm:pt modelId="{7D707308-657D-46A6-B1E7-2390B04A0523}" type="pres">
      <dgm:prSet presAssocID="{EC6CCAEB-6E49-4B97-9F6E-42936A927667}" presName="linNode" presStyleCnt="0"/>
      <dgm:spPr/>
    </dgm:pt>
    <dgm:pt modelId="{38A2E8CB-CFE4-465A-8900-6ABEE3E03BF6}" type="pres">
      <dgm:prSet presAssocID="{EC6CCAEB-6E49-4B97-9F6E-42936A927667}" presName="parentText" presStyleLbl="node1" presStyleIdx="1" presStyleCnt="6" custScaleX="87558" custLinFactNeighborX="-3999">
        <dgm:presLayoutVars>
          <dgm:chMax val="1"/>
          <dgm:bulletEnabled val="1"/>
        </dgm:presLayoutVars>
      </dgm:prSet>
      <dgm:spPr/>
    </dgm:pt>
    <dgm:pt modelId="{70AE16FB-1CA3-4D95-8532-67B1C21F24F5}" type="pres">
      <dgm:prSet presAssocID="{EC6CCAEB-6E49-4B97-9F6E-42936A927667}" presName="descendantText" presStyleLbl="alignAccFollowNode1" presStyleIdx="1" presStyleCnt="6" custScaleX="112673" custScaleY="110130" custLinFactNeighborX="-439">
        <dgm:presLayoutVars>
          <dgm:bulletEnabled val="1"/>
        </dgm:presLayoutVars>
      </dgm:prSet>
      <dgm:spPr/>
    </dgm:pt>
    <dgm:pt modelId="{98F72CFB-9164-4FBF-B730-495E089E1733}" type="pres">
      <dgm:prSet presAssocID="{92F046A5-1128-4F58-B411-CA449BAB5588}" presName="sp" presStyleCnt="0"/>
      <dgm:spPr/>
    </dgm:pt>
    <dgm:pt modelId="{FF82CE75-09B0-4C72-8387-80F013465E9B}" type="pres">
      <dgm:prSet presAssocID="{6FF28BD9-7C2B-4E16-8F82-567B14F3EB72}" presName="linNode" presStyleCnt="0"/>
      <dgm:spPr/>
    </dgm:pt>
    <dgm:pt modelId="{225F09F4-9F2B-4BA9-BFC5-4949A0E5B0A4}" type="pres">
      <dgm:prSet presAssocID="{6FF28BD9-7C2B-4E16-8F82-567B14F3EB72}" presName="parentText" presStyleLbl="node1" presStyleIdx="2" presStyleCnt="6" custScaleX="87558" custLinFactNeighborX="-3999">
        <dgm:presLayoutVars>
          <dgm:chMax val="1"/>
          <dgm:bulletEnabled val="1"/>
        </dgm:presLayoutVars>
      </dgm:prSet>
      <dgm:spPr/>
    </dgm:pt>
    <dgm:pt modelId="{A07AF936-934C-43B9-9E11-CB036ADFDB92}" type="pres">
      <dgm:prSet presAssocID="{6FF28BD9-7C2B-4E16-8F82-567B14F3EB72}" presName="descendantText" presStyleLbl="alignAccFollowNode1" presStyleIdx="2" presStyleCnt="6" custScaleX="112673" custScaleY="110130" custLinFactNeighborX="-439">
        <dgm:presLayoutVars>
          <dgm:bulletEnabled val="1"/>
        </dgm:presLayoutVars>
      </dgm:prSet>
      <dgm:spPr/>
    </dgm:pt>
    <dgm:pt modelId="{C10A8E77-D4F9-4E67-B63D-2DA0F88A2FFB}" type="pres">
      <dgm:prSet presAssocID="{0D8540FB-6BF1-464C-9F63-6FD03B91DEE1}" presName="sp" presStyleCnt="0"/>
      <dgm:spPr/>
    </dgm:pt>
    <dgm:pt modelId="{757A99E6-F5DA-447D-8881-D0E4EF1958A5}" type="pres">
      <dgm:prSet presAssocID="{56A9467D-88B3-4059-93A8-2F095C499A4F}" presName="linNode" presStyleCnt="0"/>
      <dgm:spPr/>
    </dgm:pt>
    <dgm:pt modelId="{C254F32F-86CA-4E99-979B-AF9096E5D968}" type="pres">
      <dgm:prSet presAssocID="{56A9467D-88B3-4059-93A8-2F095C499A4F}" presName="parentText" presStyleLbl="node1" presStyleIdx="3" presStyleCnt="6" custScaleX="87558" custLinFactNeighborX="-3999">
        <dgm:presLayoutVars>
          <dgm:chMax val="1"/>
          <dgm:bulletEnabled val="1"/>
        </dgm:presLayoutVars>
      </dgm:prSet>
      <dgm:spPr/>
    </dgm:pt>
    <dgm:pt modelId="{A95744FE-A75C-42EE-A600-0978F5810D02}" type="pres">
      <dgm:prSet presAssocID="{56A9467D-88B3-4059-93A8-2F095C499A4F}" presName="descendantText" presStyleLbl="alignAccFollowNode1" presStyleIdx="3" presStyleCnt="6" custScaleX="112673" custScaleY="110130" custLinFactNeighborX="-439">
        <dgm:presLayoutVars>
          <dgm:bulletEnabled val="1"/>
        </dgm:presLayoutVars>
      </dgm:prSet>
      <dgm:spPr/>
    </dgm:pt>
    <dgm:pt modelId="{4DDC786D-F441-4C8C-A28A-A22CA62BF555}" type="pres">
      <dgm:prSet presAssocID="{3FCFD674-8903-4536-AB67-1E329E19C8CC}" presName="sp" presStyleCnt="0"/>
      <dgm:spPr/>
    </dgm:pt>
    <dgm:pt modelId="{DCE10AF4-8E12-4D4D-9F9F-EE1788E7B621}" type="pres">
      <dgm:prSet presAssocID="{8F80357D-8326-4909-AB5C-D3F69333F0F3}" presName="linNode" presStyleCnt="0"/>
      <dgm:spPr/>
    </dgm:pt>
    <dgm:pt modelId="{9F224E3E-D8F3-4E8C-94A2-5FFD1B0B6430}" type="pres">
      <dgm:prSet presAssocID="{8F80357D-8326-4909-AB5C-D3F69333F0F3}" presName="parentText" presStyleLbl="node1" presStyleIdx="4" presStyleCnt="6" custScaleX="87558" custLinFactNeighborX="-3999">
        <dgm:presLayoutVars>
          <dgm:chMax val="1"/>
          <dgm:bulletEnabled val="1"/>
        </dgm:presLayoutVars>
      </dgm:prSet>
      <dgm:spPr/>
    </dgm:pt>
    <dgm:pt modelId="{E4276F12-D4D7-4759-9AAC-224505EC7F61}" type="pres">
      <dgm:prSet presAssocID="{8F80357D-8326-4909-AB5C-D3F69333F0F3}" presName="descendantText" presStyleLbl="alignAccFollowNode1" presStyleIdx="4" presStyleCnt="6" custScaleX="112673" custScaleY="110130" custLinFactNeighborX="-439">
        <dgm:presLayoutVars>
          <dgm:bulletEnabled val="1"/>
        </dgm:presLayoutVars>
      </dgm:prSet>
      <dgm:spPr/>
    </dgm:pt>
    <dgm:pt modelId="{16F3583D-92B4-4318-8DEC-C573A9CADBEB}" type="pres">
      <dgm:prSet presAssocID="{E8876D48-1B82-44E9-A890-9CEE1E740717}" presName="sp" presStyleCnt="0"/>
      <dgm:spPr/>
    </dgm:pt>
    <dgm:pt modelId="{1AD75263-520F-4208-B500-2E3BB7DCF9DF}" type="pres">
      <dgm:prSet presAssocID="{94B0EDF4-6967-4D3D-A099-3A55A81223E9}" presName="linNode" presStyleCnt="0"/>
      <dgm:spPr/>
    </dgm:pt>
    <dgm:pt modelId="{D322E446-1E18-40C5-B54D-DBDC6663ED62}" type="pres">
      <dgm:prSet presAssocID="{94B0EDF4-6967-4D3D-A099-3A55A81223E9}" presName="parentText" presStyleLbl="node1" presStyleIdx="5" presStyleCnt="6" custScaleX="87558" custLinFactNeighborX="-3999">
        <dgm:presLayoutVars>
          <dgm:chMax val="1"/>
          <dgm:bulletEnabled val="1"/>
        </dgm:presLayoutVars>
      </dgm:prSet>
      <dgm:spPr/>
    </dgm:pt>
    <dgm:pt modelId="{0F736E9E-DC0F-41A1-89FA-11AAAE29D790}" type="pres">
      <dgm:prSet presAssocID="{94B0EDF4-6967-4D3D-A099-3A55A81223E9}" presName="descendantText" presStyleLbl="alignAccFollowNode1" presStyleIdx="5" presStyleCnt="6" custScaleX="112673" custScaleY="110130" custLinFactNeighborX="-439">
        <dgm:presLayoutVars>
          <dgm:bulletEnabled val="1"/>
        </dgm:presLayoutVars>
      </dgm:prSet>
      <dgm:spPr/>
    </dgm:pt>
  </dgm:ptLst>
  <dgm:cxnLst>
    <dgm:cxn modelId="{B6DD8A08-F9B1-451E-AFD6-523A1E8BCEE3}" type="presOf" srcId="{831C5BFB-C584-41A1-9FE6-1BE13AAE9586}" destId="{A07AF936-934C-43B9-9E11-CB036ADFDB92}" srcOrd="0" destOrd="0" presId="urn:microsoft.com/office/officeart/2005/8/layout/vList5"/>
    <dgm:cxn modelId="{B2903920-FFF7-4830-A952-D33880BEA88B}" srcId="{56A9467D-88B3-4059-93A8-2F095C499A4F}" destId="{A52085F7-1359-4E6E-9534-A77E007B1756}" srcOrd="0" destOrd="0" parTransId="{6FD8A6BF-FF8D-4EF6-9F29-EB11625F012A}" sibTransId="{6826BB39-2AD7-4336-83BF-3DF9A3A2AB2B}"/>
    <dgm:cxn modelId="{D48C9121-99BF-4245-AFB4-97D2CC8A3D1D}" type="presOf" srcId="{A52085F7-1359-4E6E-9534-A77E007B1756}" destId="{A95744FE-A75C-42EE-A600-0978F5810D02}" srcOrd="0" destOrd="0" presId="urn:microsoft.com/office/officeart/2005/8/layout/vList5"/>
    <dgm:cxn modelId="{6273B227-EB97-428C-958E-B731A7512454}" type="presOf" srcId="{EC6CCAEB-6E49-4B97-9F6E-42936A927667}" destId="{38A2E8CB-CFE4-465A-8900-6ABEE3E03BF6}" srcOrd="0" destOrd="0" presId="urn:microsoft.com/office/officeart/2005/8/layout/vList5"/>
    <dgm:cxn modelId="{FE2BE666-D7E4-4245-A6EE-4DA2CBEBD80B}" srcId="{6FF28BD9-7C2B-4E16-8F82-567B14F3EB72}" destId="{831C5BFB-C584-41A1-9FE6-1BE13AAE9586}" srcOrd="0" destOrd="0" parTransId="{4298B1E7-9979-4D7F-891D-EBE67C9D33A8}" sibTransId="{4B1B8985-36A4-4563-9E8D-C05BE95F10C3}"/>
    <dgm:cxn modelId="{4295B46C-F812-4952-8D96-7670EB827785}" srcId="{546C5240-8CFD-40DC-91D5-5979507B04BB}" destId="{8F80357D-8326-4909-AB5C-D3F69333F0F3}" srcOrd="4" destOrd="0" parTransId="{8B51C7D3-34B8-4A9F-B54E-66CC59F0C674}" sibTransId="{E8876D48-1B82-44E9-A890-9CEE1E740717}"/>
    <dgm:cxn modelId="{1E7FEB4C-4ED9-4BE2-85D1-3979D1EBCB59}" type="presOf" srcId="{94B0EDF4-6967-4D3D-A099-3A55A81223E9}" destId="{D322E446-1E18-40C5-B54D-DBDC6663ED62}" srcOrd="0" destOrd="0" presId="urn:microsoft.com/office/officeart/2005/8/layout/vList5"/>
    <dgm:cxn modelId="{F1396773-7429-4C74-9506-80473EECAA05}" type="presOf" srcId="{1B6D6EAF-DEE1-48AA-97B9-D8EB4672A963}" destId="{0F736E9E-DC0F-41A1-89FA-11AAAE29D790}" srcOrd="0" destOrd="0" presId="urn:microsoft.com/office/officeart/2005/8/layout/vList5"/>
    <dgm:cxn modelId="{3CDEB68A-33C9-4904-B847-7F9CAA825EE6}" srcId="{546C5240-8CFD-40DC-91D5-5979507B04BB}" destId="{6FF28BD9-7C2B-4E16-8F82-567B14F3EB72}" srcOrd="2" destOrd="0" parTransId="{709E9C65-9A14-4881-AC16-32F0CAC47E5C}" sibTransId="{0D8540FB-6BF1-464C-9F63-6FD03B91DEE1}"/>
    <dgm:cxn modelId="{17C8008B-DB9F-456F-8D8A-BF689D3413F6}" srcId="{FD7F8419-2D07-49D4-B58F-3A8E3E663CB5}" destId="{E4A382FF-2984-43EB-87BE-8E359BEF2DD1}" srcOrd="0" destOrd="0" parTransId="{38E44033-10BD-49FB-91FC-8681A76742E5}" sibTransId="{F6EF2498-00B4-4CA2-90F2-B870C0340A93}"/>
    <dgm:cxn modelId="{74EEFF8F-6E44-41E9-B611-FAE86F3CFFFA}" srcId="{94B0EDF4-6967-4D3D-A099-3A55A81223E9}" destId="{1B6D6EAF-DEE1-48AA-97B9-D8EB4672A963}" srcOrd="0" destOrd="0" parTransId="{166C417D-3E36-4E80-8674-EFA5487D2F26}" sibTransId="{45CC6CB3-E203-48BB-A304-9E17139D704F}"/>
    <dgm:cxn modelId="{ADD3E291-2635-4759-AF45-823AAAAC5445}" type="presOf" srcId="{BECD3B4E-C305-45FA-83F9-305E02E34FF9}" destId="{E4276F12-D4D7-4759-9AAC-224505EC7F61}" srcOrd="0" destOrd="0" presId="urn:microsoft.com/office/officeart/2005/8/layout/vList5"/>
    <dgm:cxn modelId="{945B8195-C9E8-4D13-A12A-B68BE42C37F4}" type="presOf" srcId="{58139FC0-3CA8-4712-9CEA-20CE99BF9FAE}" destId="{70AE16FB-1CA3-4D95-8532-67B1C21F24F5}" srcOrd="0" destOrd="0" presId="urn:microsoft.com/office/officeart/2005/8/layout/vList5"/>
    <dgm:cxn modelId="{2782699B-7D0F-4029-9B38-30C615F194A7}" type="presOf" srcId="{6FF28BD9-7C2B-4E16-8F82-567B14F3EB72}" destId="{225F09F4-9F2B-4BA9-BFC5-4949A0E5B0A4}" srcOrd="0" destOrd="0" presId="urn:microsoft.com/office/officeart/2005/8/layout/vList5"/>
    <dgm:cxn modelId="{D777B5AA-62F0-44BD-B95E-336F92384ABC}" type="presOf" srcId="{56A9467D-88B3-4059-93A8-2F095C499A4F}" destId="{C254F32F-86CA-4E99-979B-AF9096E5D968}" srcOrd="0" destOrd="0" presId="urn:microsoft.com/office/officeart/2005/8/layout/vList5"/>
    <dgm:cxn modelId="{1915CCAD-44F1-4A33-9D63-44F14DCF5200}" type="presOf" srcId="{E4A382FF-2984-43EB-87BE-8E359BEF2DD1}" destId="{F1BFC727-A5C7-457B-B84C-ED1B5ACCB513}" srcOrd="0" destOrd="0" presId="urn:microsoft.com/office/officeart/2005/8/layout/vList5"/>
    <dgm:cxn modelId="{6CFE8BB0-7409-4BA5-BBA6-33E52BF196C5}" type="presOf" srcId="{FD7F8419-2D07-49D4-B58F-3A8E3E663CB5}" destId="{F345F0DC-739B-4912-85FD-798D40B447B8}" srcOrd="0" destOrd="0" presId="urn:microsoft.com/office/officeart/2005/8/layout/vList5"/>
    <dgm:cxn modelId="{A9175CC7-C727-4C07-959E-3B32D1321134}" type="presOf" srcId="{8F80357D-8326-4909-AB5C-D3F69333F0F3}" destId="{9F224E3E-D8F3-4E8C-94A2-5FFD1B0B6430}" srcOrd="0" destOrd="0" presId="urn:microsoft.com/office/officeart/2005/8/layout/vList5"/>
    <dgm:cxn modelId="{81FDB6DE-F677-4552-8449-0E7AF68BC42C}" srcId="{546C5240-8CFD-40DC-91D5-5979507B04BB}" destId="{EC6CCAEB-6E49-4B97-9F6E-42936A927667}" srcOrd="1" destOrd="0" parTransId="{C9D7DAC6-F7B9-4808-A9DE-1DC76AFACCBB}" sibTransId="{92F046A5-1128-4F58-B411-CA449BAB5588}"/>
    <dgm:cxn modelId="{EC7E6FE6-B0F4-4B64-86F9-568E8D0DA83D}" type="presOf" srcId="{546C5240-8CFD-40DC-91D5-5979507B04BB}" destId="{100DECC8-33A6-47B9-A123-D67DB4B86473}" srcOrd="0" destOrd="0" presId="urn:microsoft.com/office/officeart/2005/8/layout/vList5"/>
    <dgm:cxn modelId="{95D7A3E7-1B61-4D2E-9690-7D72BFDFC4AE}" srcId="{546C5240-8CFD-40DC-91D5-5979507B04BB}" destId="{56A9467D-88B3-4059-93A8-2F095C499A4F}" srcOrd="3" destOrd="0" parTransId="{B3F101F9-F905-49B0-B7F9-6E9114D615E2}" sibTransId="{3FCFD674-8903-4536-AB67-1E329E19C8CC}"/>
    <dgm:cxn modelId="{A06E8EEA-4B86-4909-B2BE-1D44C003238A}" srcId="{546C5240-8CFD-40DC-91D5-5979507B04BB}" destId="{94B0EDF4-6967-4D3D-A099-3A55A81223E9}" srcOrd="5" destOrd="0" parTransId="{DCBCEBDD-0D69-4D26-ABDC-FF356676ED89}" sibTransId="{983C17E3-2632-428F-B392-408AB5BECCA3}"/>
    <dgm:cxn modelId="{732490F2-E54B-4E84-8AA3-445DEDCBBC5D}" srcId="{EC6CCAEB-6E49-4B97-9F6E-42936A927667}" destId="{58139FC0-3CA8-4712-9CEA-20CE99BF9FAE}" srcOrd="0" destOrd="0" parTransId="{32011D1C-DB4D-4596-950C-9741D603101C}" sibTransId="{6750EB8B-7579-41B3-9A67-910D9AB8101E}"/>
    <dgm:cxn modelId="{CD97C8FC-188B-4712-A43B-EC7744E2FE21}" srcId="{8F80357D-8326-4909-AB5C-D3F69333F0F3}" destId="{BECD3B4E-C305-45FA-83F9-305E02E34FF9}" srcOrd="0" destOrd="0" parTransId="{9BD2FB5B-3614-475E-8815-5038F12C926D}" sibTransId="{DF479058-5044-4E96-8B85-AF2EBB35446D}"/>
    <dgm:cxn modelId="{A76317FF-46CF-4112-97E4-8B6D4B900787}" srcId="{546C5240-8CFD-40DC-91D5-5979507B04BB}" destId="{FD7F8419-2D07-49D4-B58F-3A8E3E663CB5}" srcOrd="0" destOrd="0" parTransId="{AF902ECB-696D-4306-9B2A-74737C112DE2}" sibTransId="{A076DEE4-FA44-4778-9161-DF660CFE9885}"/>
    <dgm:cxn modelId="{FF8C90B7-8505-48BE-96CE-06B12A3C3802}" type="presParOf" srcId="{100DECC8-33A6-47B9-A123-D67DB4B86473}" destId="{C86C29A1-9F66-42C4-AF41-4EBF07013A95}" srcOrd="0" destOrd="0" presId="urn:microsoft.com/office/officeart/2005/8/layout/vList5"/>
    <dgm:cxn modelId="{A31E117F-6773-4620-BD5A-7AF355C53A96}" type="presParOf" srcId="{C86C29A1-9F66-42C4-AF41-4EBF07013A95}" destId="{F345F0DC-739B-4912-85FD-798D40B447B8}" srcOrd="0" destOrd="0" presId="urn:microsoft.com/office/officeart/2005/8/layout/vList5"/>
    <dgm:cxn modelId="{C0FBB465-0E60-428F-9EA2-36087112E08E}" type="presParOf" srcId="{C86C29A1-9F66-42C4-AF41-4EBF07013A95}" destId="{F1BFC727-A5C7-457B-B84C-ED1B5ACCB513}" srcOrd="1" destOrd="0" presId="urn:microsoft.com/office/officeart/2005/8/layout/vList5"/>
    <dgm:cxn modelId="{B0DC8E24-E8A1-49A3-A9FA-BA8E9C88C67B}" type="presParOf" srcId="{100DECC8-33A6-47B9-A123-D67DB4B86473}" destId="{FF127ADD-A98D-42BF-AF2B-52B78FF9C0E0}" srcOrd="1" destOrd="0" presId="urn:microsoft.com/office/officeart/2005/8/layout/vList5"/>
    <dgm:cxn modelId="{0AEBF32C-5323-43C1-A04C-601EECB8375C}" type="presParOf" srcId="{100DECC8-33A6-47B9-A123-D67DB4B86473}" destId="{7D707308-657D-46A6-B1E7-2390B04A0523}" srcOrd="2" destOrd="0" presId="urn:microsoft.com/office/officeart/2005/8/layout/vList5"/>
    <dgm:cxn modelId="{6F06E53A-27C0-4EC4-A3C2-0B33F3056937}" type="presParOf" srcId="{7D707308-657D-46A6-B1E7-2390B04A0523}" destId="{38A2E8CB-CFE4-465A-8900-6ABEE3E03BF6}" srcOrd="0" destOrd="0" presId="urn:microsoft.com/office/officeart/2005/8/layout/vList5"/>
    <dgm:cxn modelId="{438B3D15-FCC0-4057-8EA1-E7FB47C120CF}" type="presParOf" srcId="{7D707308-657D-46A6-B1E7-2390B04A0523}" destId="{70AE16FB-1CA3-4D95-8532-67B1C21F24F5}" srcOrd="1" destOrd="0" presId="urn:microsoft.com/office/officeart/2005/8/layout/vList5"/>
    <dgm:cxn modelId="{F0852A01-8C05-42EA-86EE-CF9B0DD3D740}" type="presParOf" srcId="{100DECC8-33A6-47B9-A123-D67DB4B86473}" destId="{98F72CFB-9164-4FBF-B730-495E089E1733}" srcOrd="3" destOrd="0" presId="urn:microsoft.com/office/officeart/2005/8/layout/vList5"/>
    <dgm:cxn modelId="{CB516E8D-4AC0-40A5-ADDB-C5AE972BADD8}" type="presParOf" srcId="{100DECC8-33A6-47B9-A123-D67DB4B86473}" destId="{FF82CE75-09B0-4C72-8387-80F013465E9B}" srcOrd="4" destOrd="0" presId="urn:microsoft.com/office/officeart/2005/8/layout/vList5"/>
    <dgm:cxn modelId="{AE28BA5C-BB94-4B5F-893F-348440D56AFB}" type="presParOf" srcId="{FF82CE75-09B0-4C72-8387-80F013465E9B}" destId="{225F09F4-9F2B-4BA9-BFC5-4949A0E5B0A4}" srcOrd="0" destOrd="0" presId="urn:microsoft.com/office/officeart/2005/8/layout/vList5"/>
    <dgm:cxn modelId="{C16E4796-3966-4E51-B5E7-195D17A7B2D4}" type="presParOf" srcId="{FF82CE75-09B0-4C72-8387-80F013465E9B}" destId="{A07AF936-934C-43B9-9E11-CB036ADFDB92}" srcOrd="1" destOrd="0" presId="urn:microsoft.com/office/officeart/2005/8/layout/vList5"/>
    <dgm:cxn modelId="{2603093F-9EC9-4E8D-990A-4738046BC52F}" type="presParOf" srcId="{100DECC8-33A6-47B9-A123-D67DB4B86473}" destId="{C10A8E77-D4F9-4E67-B63D-2DA0F88A2FFB}" srcOrd="5" destOrd="0" presId="urn:microsoft.com/office/officeart/2005/8/layout/vList5"/>
    <dgm:cxn modelId="{B3981ACD-3401-48E8-9D77-F2C981772D2F}" type="presParOf" srcId="{100DECC8-33A6-47B9-A123-D67DB4B86473}" destId="{757A99E6-F5DA-447D-8881-D0E4EF1958A5}" srcOrd="6" destOrd="0" presId="urn:microsoft.com/office/officeart/2005/8/layout/vList5"/>
    <dgm:cxn modelId="{A7273271-47A7-46BA-86DA-043C30897C5C}" type="presParOf" srcId="{757A99E6-F5DA-447D-8881-D0E4EF1958A5}" destId="{C254F32F-86CA-4E99-979B-AF9096E5D968}" srcOrd="0" destOrd="0" presId="urn:microsoft.com/office/officeart/2005/8/layout/vList5"/>
    <dgm:cxn modelId="{6088ED7D-5DDA-4094-9A01-1D8B89893C5F}" type="presParOf" srcId="{757A99E6-F5DA-447D-8881-D0E4EF1958A5}" destId="{A95744FE-A75C-42EE-A600-0978F5810D02}" srcOrd="1" destOrd="0" presId="urn:microsoft.com/office/officeart/2005/8/layout/vList5"/>
    <dgm:cxn modelId="{ABBC74CE-E276-45C0-852F-4D003325BDC0}" type="presParOf" srcId="{100DECC8-33A6-47B9-A123-D67DB4B86473}" destId="{4DDC786D-F441-4C8C-A28A-A22CA62BF555}" srcOrd="7" destOrd="0" presId="urn:microsoft.com/office/officeart/2005/8/layout/vList5"/>
    <dgm:cxn modelId="{35F5DFAC-6AB8-4A9C-8C58-1F4065431514}" type="presParOf" srcId="{100DECC8-33A6-47B9-A123-D67DB4B86473}" destId="{DCE10AF4-8E12-4D4D-9F9F-EE1788E7B621}" srcOrd="8" destOrd="0" presId="urn:microsoft.com/office/officeart/2005/8/layout/vList5"/>
    <dgm:cxn modelId="{050B530C-483C-40A0-A974-0FFA7859518D}" type="presParOf" srcId="{DCE10AF4-8E12-4D4D-9F9F-EE1788E7B621}" destId="{9F224E3E-D8F3-4E8C-94A2-5FFD1B0B6430}" srcOrd="0" destOrd="0" presId="urn:microsoft.com/office/officeart/2005/8/layout/vList5"/>
    <dgm:cxn modelId="{F2A0FA0A-DB43-420B-825B-BB89B44C5EF3}" type="presParOf" srcId="{DCE10AF4-8E12-4D4D-9F9F-EE1788E7B621}" destId="{E4276F12-D4D7-4759-9AAC-224505EC7F61}" srcOrd="1" destOrd="0" presId="urn:microsoft.com/office/officeart/2005/8/layout/vList5"/>
    <dgm:cxn modelId="{FB9460DB-B897-468E-9272-E0B7BCFF2D43}" type="presParOf" srcId="{100DECC8-33A6-47B9-A123-D67DB4B86473}" destId="{16F3583D-92B4-4318-8DEC-C573A9CADBEB}" srcOrd="9" destOrd="0" presId="urn:microsoft.com/office/officeart/2005/8/layout/vList5"/>
    <dgm:cxn modelId="{D3F220AF-A383-4839-ACCC-8BBE783530C7}" type="presParOf" srcId="{100DECC8-33A6-47B9-A123-D67DB4B86473}" destId="{1AD75263-520F-4208-B500-2E3BB7DCF9DF}" srcOrd="10" destOrd="0" presId="urn:microsoft.com/office/officeart/2005/8/layout/vList5"/>
    <dgm:cxn modelId="{C507D3C3-7128-407E-A4F6-0356459ABFD0}" type="presParOf" srcId="{1AD75263-520F-4208-B500-2E3BB7DCF9DF}" destId="{D322E446-1E18-40C5-B54D-DBDC6663ED62}" srcOrd="0" destOrd="0" presId="urn:microsoft.com/office/officeart/2005/8/layout/vList5"/>
    <dgm:cxn modelId="{EEA73248-782D-45F7-901C-86019B819925}" type="presParOf" srcId="{1AD75263-520F-4208-B500-2E3BB7DCF9DF}" destId="{0F736E9E-DC0F-41A1-89FA-11AAAE29D79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189DDD-AA11-423E-B517-A50B07090706}" type="doc">
      <dgm:prSet loTypeId="urn:microsoft.com/office/officeart/2005/8/layout/target3" loCatId="relationship" qsTypeId="urn:microsoft.com/office/officeart/2005/8/quickstyle/3d1" qsCatId="3D" csTypeId="urn:microsoft.com/office/officeart/2005/8/colors/colorful3" csCatId="colorful" phldr="1"/>
      <dgm:spPr/>
      <dgm:t>
        <a:bodyPr/>
        <a:lstStyle/>
        <a:p>
          <a:endParaRPr lang="es-ES"/>
        </a:p>
      </dgm:t>
    </dgm:pt>
    <dgm:pt modelId="{8ADE643F-72B2-4CDF-B585-01EB97094AA0}">
      <dgm:prSet custT="1"/>
      <dgm:spPr>
        <a:solidFill>
          <a:schemeClr val="accent3">
            <a:lumMod val="50000"/>
            <a:alpha val="90000"/>
          </a:schemeClr>
        </a:solidFill>
      </dgm:spPr>
      <dgm:t>
        <a:bodyPr/>
        <a:lstStyle/>
        <a:p>
          <a:r>
            <a:rPr lang="ru-RU" sz="1800" b="1" dirty="0">
              <a:solidFill>
                <a:schemeClr val="bg1"/>
              </a:solidFill>
              <a:effectLst>
                <a:outerShdw blurRad="38100" dist="38100" dir="2700000" algn="tl">
                  <a:srgbClr val="000000">
                    <a:alpha val="43137"/>
                  </a:srgbClr>
                </a:outerShdw>
              </a:effectLst>
            </a:rPr>
            <a:t>Він </a:t>
          </a:r>
          <a:r>
            <a:rPr lang="ru-RU" sz="1800" b="1" dirty="0" err="1">
              <a:solidFill>
                <a:schemeClr val="bg1"/>
              </a:solidFill>
              <a:effectLst>
                <a:outerShdw blurRad="38100" dist="38100" dir="2700000" algn="tl">
                  <a:srgbClr val="000000">
                    <a:alpha val="43137"/>
                  </a:srgbClr>
                </a:outerShdw>
              </a:effectLst>
            </a:rPr>
            <a:t>відмовився</a:t>
          </a:r>
          <a:r>
            <a:rPr lang="ru-RU" sz="1800" b="1" dirty="0">
              <a:solidFill>
                <a:schemeClr val="bg1"/>
              </a:solidFill>
              <a:effectLst>
                <a:outerShdw blurRad="38100" dist="38100" dir="2700000" algn="tl">
                  <a:srgbClr val="000000">
                    <a:alpha val="43137"/>
                  </a:srgbClr>
                </a:outerShdw>
              </a:effectLst>
            </a:rPr>
            <a:t> </a:t>
          </a:r>
          <a:r>
            <a:rPr lang="ru-RU" sz="1800" b="1" dirty="0" err="1">
              <a:solidFill>
                <a:schemeClr val="bg1"/>
              </a:solidFill>
              <a:effectLst>
                <a:outerShdw blurRad="38100" dist="38100" dir="2700000" algn="tl">
                  <a:srgbClr val="000000">
                    <a:alpha val="43137"/>
                  </a:srgbClr>
                </a:outerShdw>
              </a:effectLst>
            </a:rPr>
            <a:t>від</a:t>
          </a:r>
          <a:r>
            <a:rPr lang="ru-RU" sz="1800" b="1" dirty="0">
              <a:solidFill>
                <a:schemeClr val="bg1"/>
              </a:solidFill>
              <a:effectLst>
                <a:outerShdw blurRad="38100" dist="38100" dir="2700000" algn="tl">
                  <a:srgbClr val="000000">
                    <a:alpha val="43137"/>
                  </a:srgbClr>
                </a:outerShdw>
              </a:effectLst>
            </a:rPr>
            <a:t> </a:t>
          </a:r>
          <a:r>
            <a:rPr lang="ru-RU" sz="1800" b="1" dirty="0" err="1">
              <a:solidFill>
                <a:schemeClr val="bg1"/>
              </a:solidFill>
              <a:effectLst>
                <a:outerShdw blurRad="38100" dist="38100" dir="2700000" algn="tl">
                  <a:srgbClr val="000000">
                    <a:alpha val="43137"/>
                  </a:srgbClr>
                </a:outerShdw>
              </a:effectLst>
            </a:rPr>
            <a:t>своїх</a:t>
          </a:r>
          <a:r>
            <a:rPr lang="ru-RU" sz="1800" b="1" dirty="0">
              <a:solidFill>
                <a:schemeClr val="bg1"/>
              </a:solidFill>
              <a:effectLst>
                <a:outerShdw blurRad="38100" dist="38100" dir="2700000" algn="tl">
                  <a:srgbClr val="000000">
                    <a:alpha val="43137"/>
                  </a:srgbClr>
                </a:outerShdw>
              </a:effectLst>
            </a:rPr>
            <a:t> </a:t>
          </a:r>
          <a:r>
            <a:rPr lang="ru-RU" sz="1800" b="1" dirty="0" err="1">
              <a:solidFill>
                <a:schemeClr val="bg1"/>
              </a:solidFill>
              <a:effectLst>
                <a:outerShdw blurRad="38100" dist="38100" dir="2700000" algn="tl">
                  <a:srgbClr val="000000">
                    <a:alpha val="43137"/>
                  </a:srgbClr>
                </a:outerShdw>
              </a:effectLst>
            </a:rPr>
            <a:t>божественних</a:t>
          </a:r>
          <a:r>
            <a:rPr lang="ru-RU" sz="1800" b="1" dirty="0">
              <a:solidFill>
                <a:schemeClr val="bg1"/>
              </a:solidFill>
              <a:effectLst>
                <a:outerShdw blurRad="38100" dist="38100" dir="2700000" algn="tl">
                  <a:srgbClr val="000000">
                    <a:alpha val="43137"/>
                  </a:srgbClr>
                </a:outerShdw>
              </a:effectLst>
            </a:rPr>
            <a:t> прерогатив (Фил. 2:6)</a:t>
          </a:r>
          <a:endParaRPr lang="es-ES" sz="1800" b="1" dirty="0">
            <a:solidFill>
              <a:schemeClr val="bg1"/>
            </a:solidFill>
            <a:effectLst>
              <a:outerShdw blurRad="38100" dist="38100" dir="2700000" algn="tl">
                <a:srgbClr val="000000">
                  <a:alpha val="43137"/>
                </a:srgbClr>
              </a:outerShdw>
            </a:effectLst>
          </a:endParaRPr>
        </a:p>
      </dgm:t>
    </dgm:pt>
    <dgm:pt modelId="{C880D8E4-A3AD-47E2-8B91-21504A1A0028}" type="parTrans" cxnId="{6603B3FA-C491-4BBC-BAEE-594C85F9F42A}">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3BFFCC0A-E590-451A-9496-B6FEF841E2DD}" type="sibTrans" cxnId="{6603B3FA-C491-4BBC-BAEE-594C85F9F42A}">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8E61D59A-35F5-42C4-9C27-4ED46D4135C9}">
      <dgm:prSet custT="1"/>
      <dgm:spPr>
        <a:solidFill>
          <a:schemeClr val="accent1">
            <a:lumMod val="50000"/>
            <a:alpha val="90000"/>
          </a:schemeClr>
        </a:solidFill>
      </dgm:spPr>
      <dgm:t>
        <a:bodyPr/>
        <a:lstStyle/>
        <a:p>
          <a:r>
            <a:rPr lang="ru-RU" sz="1800" b="1" dirty="0">
              <a:solidFill>
                <a:schemeClr val="bg1"/>
              </a:solidFill>
              <a:effectLst>
                <a:outerShdw blurRad="38100" dist="38100" dir="2700000" algn="tl">
                  <a:srgbClr val="000000">
                    <a:alpha val="43137"/>
                  </a:srgbClr>
                </a:outerShdw>
              </a:effectLst>
            </a:rPr>
            <a:t>Він став </a:t>
          </a:r>
          <a:r>
            <a:rPr lang="ru-RU" sz="1800" b="1" dirty="0" err="1">
              <a:solidFill>
                <a:schemeClr val="bg1"/>
              </a:solidFill>
              <a:effectLst>
                <a:outerShdw blurRad="38100" dist="38100" dir="2700000" algn="tl">
                  <a:srgbClr val="000000">
                    <a:alpha val="43137"/>
                  </a:srgbClr>
                </a:outerShdw>
              </a:effectLst>
            </a:rPr>
            <a:t>людиною</a:t>
          </a:r>
          <a:r>
            <a:rPr lang="ru-RU" sz="1800" b="1" dirty="0">
              <a:solidFill>
                <a:schemeClr val="bg1"/>
              </a:solidFill>
              <a:effectLst>
                <a:outerShdw blurRad="38100" dist="38100" dir="2700000" algn="tl">
                  <a:srgbClr val="000000">
                    <a:alpha val="43137"/>
                  </a:srgbClr>
                </a:outerShdw>
              </a:effectLst>
            </a:rPr>
            <a:t>, </a:t>
          </a:r>
          <a:r>
            <a:rPr lang="ru-RU" sz="1800" b="1" dirty="0" err="1">
              <a:solidFill>
                <a:schemeClr val="bg1"/>
              </a:solidFill>
              <a:effectLst>
                <a:outerShdw blurRad="38100" dist="38100" dir="2700000" algn="tl">
                  <a:srgbClr val="000000">
                    <a:alpha val="43137"/>
                  </a:srgbClr>
                </a:outerShdw>
              </a:effectLst>
            </a:rPr>
            <a:t>щоб</a:t>
          </a:r>
          <a:r>
            <a:rPr lang="ru-RU" sz="1800" b="1" dirty="0">
              <a:solidFill>
                <a:schemeClr val="bg1"/>
              </a:solidFill>
              <a:effectLst>
                <a:outerShdw blurRad="38100" dist="38100" dir="2700000" algn="tl">
                  <a:srgbClr val="000000">
                    <a:alpha val="43137"/>
                  </a:srgbClr>
                </a:outerShdw>
              </a:effectLst>
            </a:rPr>
            <a:t> </a:t>
          </a:r>
          <a:r>
            <a:rPr lang="ru-RU" sz="1800" b="1" dirty="0" err="1">
              <a:solidFill>
                <a:schemeClr val="bg1"/>
              </a:solidFill>
              <a:effectLst>
                <a:outerShdw blurRad="38100" dist="38100" dir="2700000" algn="tl">
                  <a:srgbClr val="000000">
                    <a:alpha val="43137"/>
                  </a:srgbClr>
                </a:outerShdw>
              </a:effectLst>
            </a:rPr>
            <a:t>служити</a:t>
          </a:r>
          <a:r>
            <a:rPr lang="ru-RU" sz="1800" b="1" dirty="0">
              <a:solidFill>
                <a:schemeClr val="bg1"/>
              </a:solidFill>
              <a:effectLst>
                <a:outerShdw blurRad="38100" dist="38100" dir="2700000" algn="tl">
                  <a:srgbClr val="000000">
                    <a:alpha val="43137"/>
                  </a:srgbClr>
                </a:outerShdw>
              </a:effectLst>
            </a:rPr>
            <a:t> нам (Фил. 2:7)</a:t>
          </a:r>
          <a:endParaRPr lang="es-ES" sz="1800" b="1" dirty="0">
            <a:solidFill>
              <a:schemeClr val="bg1"/>
            </a:solidFill>
            <a:effectLst>
              <a:outerShdw blurRad="38100" dist="38100" dir="2700000" algn="tl">
                <a:srgbClr val="000000">
                  <a:alpha val="43137"/>
                </a:srgbClr>
              </a:outerShdw>
            </a:effectLst>
          </a:endParaRPr>
        </a:p>
      </dgm:t>
    </dgm:pt>
    <dgm:pt modelId="{62D08924-2DC7-44F8-93E7-A9F474C2F5B7}" type="parTrans" cxnId="{03C21CBD-961B-4C18-A4BC-B477B36B9EC1}">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E8133F66-4F92-4177-83E4-E12BD011EBF4}" type="sibTrans" cxnId="{03C21CBD-961B-4C18-A4BC-B477B36B9EC1}">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E5FD4988-CB9F-4940-B04F-36F636E50122}">
      <dgm:prSet custT="1"/>
      <dgm:spPr>
        <a:solidFill>
          <a:schemeClr val="accent4">
            <a:lumMod val="50000"/>
            <a:alpha val="90000"/>
          </a:schemeClr>
        </a:solidFill>
      </dgm:spPr>
      <dgm:t>
        <a:bodyPr/>
        <a:lstStyle/>
        <a:p>
          <a:r>
            <a:rPr lang="ru-RU" sz="1800" b="1" dirty="0">
              <a:solidFill>
                <a:schemeClr val="bg1"/>
              </a:solidFill>
              <a:effectLst>
                <a:outerShdw blurRad="38100" dist="38100" dir="2700000" algn="tl">
                  <a:srgbClr val="000000">
                    <a:alpha val="43137"/>
                  </a:srgbClr>
                </a:outerShdw>
              </a:effectLst>
            </a:rPr>
            <a:t>Він смиренно </a:t>
          </a:r>
          <a:r>
            <a:rPr lang="ru-RU" sz="1800" b="1" dirty="0" err="1">
              <a:solidFill>
                <a:schemeClr val="bg1"/>
              </a:solidFill>
              <a:effectLst>
                <a:outerShdw blurRad="38100" dist="38100" dir="2700000" algn="tl">
                  <a:srgbClr val="000000">
                    <a:alpha val="43137"/>
                  </a:srgbClr>
                </a:outerShdw>
              </a:effectLst>
            </a:rPr>
            <a:t>слухався</a:t>
          </a:r>
          <a:r>
            <a:rPr lang="ru-RU" sz="1800" b="1" dirty="0">
              <a:solidFill>
                <a:schemeClr val="bg1"/>
              </a:solidFill>
              <a:effectLst>
                <a:outerShdw blurRad="38100" dist="38100" dir="2700000" algn="tl">
                  <a:srgbClr val="000000">
                    <a:alpha val="43137"/>
                  </a:srgbClr>
                </a:outerShdw>
              </a:effectLst>
            </a:rPr>
            <a:t> в </a:t>
          </a:r>
          <a:r>
            <a:rPr lang="ru-RU" sz="1800" b="1" dirty="0" err="1">
              <a:solidFill>
                <a:schemeClr val="bg1"/>
              </a:solidFill>
              <a:effectLst>
                <a:outerShdw blurRad="38100" dist="38100" dir="2700000" algn="tl">
                  <a:srgbClr val="000000">
                    <a:alpha val="43137"/>
                  </a:srgbClr>
                </a:outerShdw>
              </a:effectLst>
            </a:rPr>
            <a:t>усьому</a:t>
          </a:r>
          <a:r>
            <a:rPr lang="ru-RU" sz="1800" b="1" dirty="0">
              <a:solidFill>
                <a:schemeClr val="bg1"/>
              </a:solidFill>
              <a:effectLst>
                <a:outerShdw blurRad="38100" dist="38100" dir="2700000" algn="tl">
                  <a:srgbClr val="000000">
                    <a:alpha val="43137"/>
                  </a:srgbClr>
                </a:outerShdw>
              </a:effectLst>
            </a:rPr>
            <a:t>, </a:t>
          </a:r>
          <a:r>
            <a:rPr lang="ru-RU" sz="1800" b="1" dirty="0" err="1">
              <a:solidFill>
                <a:schemeClr val="bg1"/>
              </a:solidFill>
              <a:effectLst>
                <a:outerShdw blurRad="38100" dist="38100" dir="2700000" algn="tl">
                  <a:srgbClr val="000000">
                    <a:alpha val="43137"/>
                  </a:srgbClr>
                </a:outerShdw>
              </a:effectLst>
            </a:rPr>
            <a:t>навіть</a:t>
          </a:r>
          <a:r>
            <a:rPr lang="ru-RU" sz="1800" b="1" dirty="0">
              <a:solidFill>
                <a:schemeClr val="bg1"/>
              </a:solidFill>
              <a:effectLst>
                <a:outerShdw blurRad="38100" dist="38100" dir="2700000" algn="tl">
                  <a:srgbClr val="000000">
                    <a:alpha val="43137"/>
                  </a:srgbClr>
                </a:outerShdw>
              </a:effectLst>
            </a:rPr>
            <a:t> до </a:t>
          </a:r>
          <a:r>
            <a:rPr lang="ru-RU" sz="1800" b="1" dirty="0" err="1">
              <a:solidFill>
                <a:schemeClr val="bg1"/>
              </a:solidFill>
              <a:effectLst>
                <a:outerShdw blurRad="38100" dist="38100" dir="2700000" algn="tl">
                  <a:srgbClr val="000000">
                    <a:alpha val="43137"/>
                  </a:srgbClr>
                </a:outerShdw>
              </a:effectLst>
            </a:rPr>
            <a:t>самої</a:t>
          </a:r>
          <a:r>
            <a:rPr lang="ru-RU" sz="1800" b="1" dirty="0">
              <a:solidFill>
                <a:schemeClr val="bg1"/>
              </a:solidFill>
              <a:effectLst>
                <a:outerShdw blurRad="38100" dist="38100" dir="2700000" algn="tl">
                  <a:srgbClr val="000000">
                    <a:alpha val="43137"/>
                  </a:srgbClr>
                </a:outerShdw>
              </a:effectLst>
            </a:rPr>
            <a:t> </a:t>
          </a:r>
          <a:r>
            <a:rPr lang="ru-RU" sz="1800" b="1" dirty="0" err="1">
              <a:solidFill>
                <a:schemeClr val="bg1"/>
              </a:solidFill>
              <a:effectLst>
                <a:outerShdw blurRad="38100" dist="38100" dir="2700000" algn="tl">
                  <a:srgbClr val="000000">
                    <a:alpha val="43137"/>
                  </a:srgbClr>
                </a:outerShdw>
              </a:effectLst>
            </a:rPr>
            <a:t>смерті</a:t>
          </a:r>
          <a:r>
            <a:rPr lang="ru-RU" sz="1800" b="1" dirty="0">
              <a:solidFill>
                <a:schemeClr val="bg1"/>
              </a:solidFill>
              <a:effectLst>
                <a:outerShdw blurRad="38100" dist="38100" dir="2700000" algn="tl">
                  <a:srgbClr val="000000">
                    <a:alpha val="43137"/>
                  </a:srgbClr>
                </a:outerShdw>
              </a:effectLst>
            </a:rPr>
            <a:t> (Фил. 2:8)</a:t>
          </a:r>
          <a:endParaRPr lang="es-ES" sz="1800" b="1" dirty="0">
            <a:solidFill>
              <a:schemeClr val="bg1"/>
            </a:solidFill>
            <a:effectLst>
              <a:outerShdw blurRad="38100" dist="38100" dir="2700000" algn="tl">
                <a:srgbClr val="000000">
                  <a:alpha val="43137"/>
                </a:srgbClr>
              </a:outerShdw>
            </a:effectLst>
          </a:endParaRPr>
        </a:p>
      </dgm:t>
    </dgm:pt>
    <dgm:pt modelId="{D7016E7F-4EED-48A9-91D8-87EE3D871C15}" type="parTrans" cxnId="{6A191350-B00B-4811-9702-E6968439EC14}">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95A59C0B-9954-47A5-8BE9-8D52EC78D1AA}" type="sibTrans" cxnId="{6A191350-B00B-4811-9702-E6968439EC14}">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04E2BF70-12D3-4D55-8792-64F2993FCD54}" type="pres">
      <dgm:prSet presAssocID="{08189DDD-AA11-423E-B517-A50B07090706}" presName="Name0" presStyleCnt="0">
        <dgm:presLayoutVars>
          <dgm:chMax val="7"/>
          <dgm:dir/>
          <dgm:animLvl val="lvl"/>
          <dgm:resizeHandles val="exact"/>
        </dgm:presLayoutVars>
      </dgm:prSet>
      <dgm:spPr/>
    </dgm:pt>
    <dgm:pt modelId="{FCA06444-AC4B-4EC3-8BEC-323D0F7CE06F}" type="pres">
      <dgm:prSet presAssocID="{8ADE643F-72B2-4CDF-B585-01EB97094AA0}" presName="circle1" presStyleLbl="node1" presStyleIdx="0" presStyleCnt="3"/>
      <dgm:spPr/>
    </dgm:pt>
    <dgm:pt modelId="{F7073B43-4691-440A-B83D-35CBCF13ED5D}" type="pres">
      <dgm:prSet presAssocID="{8ADE643F-72B2-4CDF-B585-01EB97094AA0}" presName="space" presStyleCnt="0"/>
      <dgm:spPr/>
    </dgm:pt>
    <dgm:pt modelId="{80AE798F-9999-4FB6-8016-A160C3D801D0}" type="pres">
      <dgm:prSet presAssocID="{8ADE643F-72B2-4CDF-B585-01EB97094AA0}" presName="rect1" presStyleLbl="alignAcc1" presStyleIdx="0" presStyleCnt="3"/>
      <dgm:spPr/>
    </dgm:pt>
    <dgm:pt modelId="{5BDDE259-FEDF-4825-BFCD-2EF597866D3B}" type="pres">
      <dgm:prSet presAssocID="{8E61D59A-35F5-42C4-9C27-4ED46D4135C9}" presName="vertSpace2" presStyleLbl="node1" presStyleIdx="0" presStyleCnt="3"/>
      <dgm:spPr/>
    </dgm:pt>
    <dgm:pt modelId="{C2FDA4A1-9C8B-4AB2-8804-E6F5287D1812}" type="pres">
      <dgm:prSet presAssocID="{8E61D59A-35F5-42C4-9C27-4ED46D4135C9}" presName="circle2" presStyleLbl="node1" presStyleIdx="1" presStyleCnt="3"/>
      <dgm:spPr/>
    </dgm:pt>
    <dgm:pt modelId="{53AA9E43-F8BB-40F2-9B27-29D1FF9CFF9D}" type="pres">
      <dgm:prSet presAssocID="{8E61D59A-35F5-42C4-9C27-4ED46D4135C9}" presName="rect2" presStyleLbl="alignAcc1" presStyleIdx="1" presStyleCnt="3"/>
      <dgm:spPr/>
    </dgm:pt>
    <dgm:pt modelId="{D722263F-6599-4665-A156-A5357A37FCCD}" type="pres">
      <dgm:prSet presAssocID="{E5FD4988-CB9F-4940-B04F-36F636E50122}" presName="vertSpace3" presStyleLbl="node1" presStyleIdx="1" presStyleCnt="3"/>
      <dgm:spPr/>
    </dgm:pt>
    <dgm:pt modelId="{19352A9B-ABA8-4B1D-BA66-0C1BD53D8556}" type="pres">
      <dgm:prSet presAssocID="{E5FD4988-CB9F-4940-B04F-36F636E50122}" presName="circle3" presStyleLbl="node1" presStyleIdx="2" presStyleCnt="3"/>
      <dgm:spPr/>
    </dgm:pt>
    <dgm:pt modelId="{A3CEF08D-DC7F-4D2F-85B3-E34880BCE56A}" type="pres">
      <dgm:prSet presAssocID="{E5FD4988-CB9F-4940-B04F-36F636E50122}" presName="rect3" presStyleLbl="alignAcc1" presStyleIdx="2" presStyleCnt="3"/>
      <dgm:spPr/>
    </dgm:pt>
    <dgm:pt modelId="{C7282502-6B31-4B29-83D1-C0EC6740BC42}" type="pres">
      <dgm:prSet presAssocID="{8ADE643F-72B2-4CDF-B585-01EB97094AA0}" presName="rect1ParTxNoCh" presStyleLbl="alignAcc1" presStyleIdx="2" presStyleCnt="3">
        <dgm:presLayoutVars>
          <dgm:chMax val="1"/>
          <dgm:bulletEnabled val="1"/>
        </dgm:presLayoutVars>
      </dgm:prSet>
      <dgm:spPr/>
    </dgm:pt>
    <dgm:pt modelId="{2AF0BC78-45D0-4B2C-9D88-C685346B172F}" type="pres">
      <dgm:prSet presAssocID="{8E61D59A-35F5-42C4-9C27-4ED46D4135C9}" presName="rect2ParTxNoCh" presStyleLbl="alignAcc1" presStyleIdx="2" presStyleCnt="3">
        <dgm:presLayoutVars>
          <dgm:chMax val="1"/>
          <dgm:bulletEnabled val="1"/>
        </dgm:presLayoutVars>
      </dgm:prSet>
      <dgm:spPr/>
    </dgm:pt>
    <dgm:pt modelId="{31C9E348-A541-4AE3-91F5-EB6198CB9225}" type="pres">
      <dgm:prSet presAssocID="{E5FD4988-CB9F-4940-B04F-36F636E50122}" presName="rect3ParTxNoCh" presStyleLbl="alignAcc1" presStyleIdx="2" presStyleCnt="3">
        <dgm:presLayoutVars>
          <dgm:chMax val="1"/>
          <dgm:bulletEnabled val="1"/>
        </dgm:presLayoutVars>
      </dgm:prSet>
      <dgm:spPr/>
    </dgm:pt>
  </dgm:ptLst>
  <dgm:cxnLst>
    <dgm:cxn modelId="{99EC8F13-0264-4AC5-92C3-F559FDB2D53A}" type="presOf" srcId="{8ADE643F-72B2-4CDF-B585-01EB97094AA0}" destId="{80AE798F-9999-4FB6-8016-A160C3D801D0}" srcOrd="0" destOrd="0" presId="urn:microsoft.com/office/officeart/2005/8/layout/target3"/>
    <dgm:cxn modelId="{3501F73B-2EFD-4FBD-B20B-6D26D1917380}" type="presOf" srcId="{E5FD4988-CB9F-4940-B04F-36F636E50122}" destId="{A3CEF08D-DC7F-4D2F-85B3-E34880BCE56A}" srcOrd="0" destOrd="0" presId="urn:microsoft.com/office/officeart/2005/8/layout/target3"/>
    <dgm:cxn modelId="{E7EE9346-147D-4DE9-A4D4-6205298ED758}" type="presOf" srcId="{8ADE643F-72B2-4CDF-B585-01EB97094AA0}" destId="{C7282502-6B31-4B29-83D1-C0EC6740BC42}" srcOrd="1" destOrd="0" presId="urn:microsoft.com/office/officeart/2005/8/layout/target3"/>
    <dgm:cxn modelId="{6A191350-B00B-4811-9702-E6968439EC14}" srcId="{08189DDD-AA11-423E-B517-A50B07090706}" destId="{E5FD4988-CB9F-4940-B04F-36F636E50122}" srcOrd="2" destOrd="0" parTransId="{D7016E7F-4EED-48A9-91D8-87EE3D871C15}" sibTransId="{95A59C0B-9954-47A5-8BE9-8D52EC78D1AA}"/>
    <dgm:cxn modelId="{4C853697-5DD6-46E6-90FA-799B9C1B5E1F}" type="presOf" srcId="{8E61D59A-35F5-42C4-9C27-4ED46D4135C9}" destId="{2AF0BC78-45D0-4B2C-9D88-C685346B172F}" srcOrd="1" destOrd="0" presId="urn:microsoft.com/office/officeart/2005/8/layout/target3"/>
    <dgm:cxn modelId="{346D04BC-006E-4AD3-AF24-96445FF2E2DC}" type="presOf" srcId="{08189DDD-AA11-423E-B517-A50B07090706}" destId="{04E2BF70-12D3-4D55-8792-64F2993FCD54}" srcOrd="0" destOrd="0" presId="urn:microsoft.com/office/officeart/2005/8/layout/target3"/>
    <dgm:cxn modelId="{03C21CBD-961B-4C18-A4BC-B477B36B9EC1}" srcId="{08189DDD-AA11-423E-B517-A50B07090706}" destId="{8E61D59A-35F5-42C4-9C27-4ED46D4135C9}" srcOrd="1" destOrd="0" parTransId="{62D08924-2DC7-44F8-93E7-A9F474C2F5B7}" sibTransId="{E8133F66-4F92-4177-83E4-E12BD011EBF4}"/>
    <dgm:cxn modelId="{25E2DAD9-4DED-4F6C-8BDB-9CA32C704B83}" type="presOf" srcId="{E5FD4988-CB9F-4940-B04F-36F636E50122}" destId="{31C9E348-A541-4AE3-91F5-EB6198CB9225}" srcOrd="1" destOrd="0" presId="urn:microsoft.com/office/officeart/2005/8/layout/target3"/>
    <dgm:cxn modelId="{EE850BF5-2DA9-43BB-A396-5B856DAA3721}" type="presOf" srcId="{8E61D59A-35F5-42C4-9C27-4ED46D4135C9}" destId="{53AA9E43-F8BB-40F2-9B27-29D1FF9CFF9D}" srcOrd="0" destOrd="0" presId="urn:microsoft.com/office/officeart/2005/8/layout/target3"/>
    <dgm:cxn modelId="{6603B3FA-C491-4BBC-BAEE-594C85F9F42A}" srcId="{08189DDD-AA11-423E-B517-A50B07090706}" destId="{8ADE643F-72B2-4CDF-B585-01EB97094AA0}" srcOrd="0" destOrd="0" parTransId="{C880D8E4-A3AD-47E2-8B91-21504A1A0028}" sibTransId="{3BFFCC0A-E590-451A-9496-B6FEF841E2DD}"/>
    <dgm:cxn modelId="{6D0FA9F2-CEC1-46EE-B8B8-724EB8149AF7}" type="presParOf" srcId="{04E2BF70-12D3-4D55-8792-64F2993FCD54}" destId="{FCA06444-AC4B-4EC3-8BEC-323D0F7CE06F}" srcOrd="0" destOrd="0" presId="urn:microsoft.com/office/officeart/2005/8/layout/target3"/>
    <dgm:cxn modelId="{AE5EA16A-FC4F-41EC-B8F1-C855FCE1D0FF}" type="presParOf" srcId="{04E2BF70-12D3-4D55-8792-64F2993FCD54}" destId="{F7073B43-4691-440A-B83D-35CBCF13ED5D}" srcOrd="1" destOrd="0" presId="urn:microsoft.com/office/officeart/2005/8/layout/target3"/>
    <dgm:cxn modelId="{CF46D42F-82B1-4A03-A88D-42E1ED4F256E}" type="presParOf" srcId="{04E2BF70-12D3-4D55-8792-64F2993FCD54}" destId="{80AE798F-9999-4FB6-8016-A160C3D801D0}" srcOrd="2" destOrd="0" presId="urn:microsoft.com/office/officeart/2005/8/layout/target3"/>
    <dgm:cxn modelId="{C1EC1CD4-116E-4DE9-82A5-4F478721318F}" type="presParOf" srcId="{04E2BF70-12D3-4D55-8792-64F2993FCD54}" destId="{5BDDE259-FEDF-4825-BFCD-2EF597866D3B}" srcOrd="3" destOrd="0" presId="urn:microsoft.com/office/officeart/2005/8/layout/target3"/>
    <dgm:cxn modelId="{CD4FE213-9303-4ABB-B25D-3D3397213119}" type="presParOf" srcId="{04E2BF70-12D3-4D55-8792-64F2993FCD54}" destId="{C2FDA4A1-9C8B-4AB2-8804-E6F5287D1812}" srcOrd="4" destOrd="0" presId="urn:microsoft.com/office/officeart/2005/8/layout/target3"/>
    <dgm:cxn modelId="{B98A62AB-2F88-4879-B4A6-7D047562FA29}" type="presParOf" srcId="{04E2BF70-12D3-4D55-8792-64F2993FCD54}" destId="{53AA9E43-F8BB-40F2-9B27-29D1FF9CFF9D}" srcOrd="5" destOrd="0" presId="urn:microsoft.com/office/officeart/2005/8/layout/target3"/>
    <dgm:cxn modelId="{63795A61-E3A8-4CC7-9E70-CBE395A0BAE0}" type="presParOf" srcId="{04E2BF70-12D3-4D55-8792-64F2993FCD54}" destId="{D722263F-6599-4665-A156-A5357A37FCCD}" srcOrd="6" destOrd="0" presId="urn:microsoft.com/office/officeart/2005/8/layout/target3"/>
    <dgm:cxn modelId="{B9921562-2BE2-4EE5-922C-F2A774230452}" type="presParOf" srcId="{04E2BF70-12D3-4D55-8792-64F2993FCD54}" destId="{19352A9B-ABA8-4B1D-BA66-0C1BD53D8556}" srcOrd="7" destOrd="0" presId="urn:microsoft.com/office/officeart/2005/8/layout/target3"/>
    <dgm:cxn modelId="{5478337C-4625-4696-99C7-BDFED6DDEC9B}" type="presParOf" srcId="{04E2BF70-12D3-4D55-8792-64F2993FCD54}" destId="{A3CEF08D-DC7F-4D2F-85B3-E34880BCE56A}" srcOrd="8" destOrd="0" presId="urn:microsoft.com/office/officeart/2005/8/layout/target3"/>
    <dgm:cxn modelId="{8694638B-9A89-440E-83CD-27AF110B19E0}" type="presParOf" srcId="{04E2BF70-12D3-4D55-8792-64F2993FCD54}" destId="{C7282502-6B31-4B29-83D1-C0EC6740BC42}" srcOrd="9" destOrd="0" presId="urn:microsoft.com/office/officeart/2005/8/layout/target3"/>
    <dgm:cxn modelId="{15EF45F5-9AE1-4DB5-AF15-542FA8B8689F}" type="presParOf" srcId="{04E2BF70-12D3-4D55-8792-64F2993FCD54}" destId="{2AF0BC78-45D0-4B2C-9D88-C685346B172F}" srcOrd="10" destOrd="0" presId="urn:microsoft.com/office/officeart/2005/8/layout/target3"/>
    <dgm:cxn modelId="{D0DA5DAA-19CF-4FB5-9F17-5B8D92FE1D26}" type="presParOf" srcId="{04E2BF70-12D3-4D55-8792-64F2993FCD54}" destId="{31C9E348-A541-4AE3-91F5-EB6198CB9225}"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FC727-A5C7-457B-B84C-ED1B5ACCB513}">
      <dsp:nvSpPr>
        <dsp:cNvPr id="0" name=""/>
        <dsp:cNvSpPr/>
      </dsp:nvSpPr>
      <dsp:spPr>
        <a:xfrm rot="5400000">
          <a:off x="7553530" y="-3908581"/>
          <a:ext cx="415574" cy="8290469"/>
        </a:xfrm>
        <a:prstGeom prst="round2SameRect">
          <a:avLst/>
        </a:prstGeom>
        <a:solidFill>
          <a:schemeClr val="accent2">
            <a:tint val="40000"/>
            <a:hueOff val="0"/>
            <a:satOff val="0"/>
            <a:lumOff val="0"/>
          </a:schemeClr>
        </a:solidFill>
        <a:ln w="12700" cap="flat" cmpd="sng" algn="ctr">
          <a:solidFill>
            <a:schemeClr val="accent2">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ru-RU" sz="1800" b="1" kern="1200" dirty="0" err="1"/>
            <a:t>Це</a:t>
          </a:r>
          <a:r>
            <a:rPr lang="ru-RU" sz="1800" b="1" kern="1200" dirty="0"/>
            <a:t> </a:t>
          </a:r>
          <a:r>
            <a:rPr lang="ru-RU" sz="1800" b="1" kern="1200" dirty="0" err="1"/>
            <a:t>заохочує</a:t>
          </a:r>
          <a:r>
            <a:rPr lang="ru-RU" sz="1800" b="1" kern="1200" dirty="0"/>
            <a:t> </a:t>
          </a:r>
          <a:r>
            <a:rPr lang="ru-RU" sz="1800" b="1" kern="1200" dirty="0" err="1"/>
            <a:t>їх</a:t>
          </a:r>
          <a:r>
            <a:rPr lang="ru-RU" sz="1800" b="1" kern="1200" dirty="0"/>
            <a:t> </a:t>
          </a:r>
          <a:r>
            <a:rPr lang="ru-RU" sz="1800" b="1" kern="1200" dirty="0" err="1"/>
            <a:t>вивчати</a:t>
          </a:r>
          <a:r>
            <a:rPr lang="ru-RU" sz="1800" b="1" kern="1200" dirty="0"/>
            <a:t> та </a:t>
          </a:r>
          <a:r>
            <a:rPr lang="ru-RU" sz="1800" b="1" kern="1200" dirty="0" err="1"/>
            <a:t>наслідувати</a:t>
          </a:r>
          <a:r>
            <a:rPr lang="ru-RU" sz="1800" b="1" kern="1200" dirty="0"/>
            <a:t> </a:t>
          </a:r>
          <a:r>
            <a:rPr lang="ru-RU" sz="1800" b="1" kern="1200" dirty="0" err="1"/>
            <a:t>взірцеве</a:t>
          </a:r>
          <a:r>
            <a:rPr lang="ru-RU" sz="1800" b="1" kern="1200" dirty="0"/>
            <a:t> </a:t>
          </a:r>
          <a:r>
            <a:rPr lang="ru-RU" sz="1800" b="1" kern="1200" dirty="0" err="1"/>
            <a:t>життя</a:t>
          </a:r>
          <a:r>
            <a:rPr lang="ru-RU" sz="1800" b="1" kern="1200" dirty="0"/>
            <a:t> Христа</a:t>
          </a:r>
          <a:endParaRPr lang="es-ES" sz="1800" kern="1200" dirty="0"/>
        </a:p>
      </dsp:txBody>
      <dsp:txXfrm rot="-5400000">
        <a:off x="3616083" y="49153"/>
        <a:ext cx="8270182" cy="375000"/>
      </dsp:txXfrm>
    </dsp:sp>
    <dsp:sp modelId="{F345F0DC-739B-4912-85FD-798D40B447B8}">
      <dsp:nvSpPr>
        <dsp:cNvPr id="0" name=""/>
        <dsp:cNvSpPr/>
      </dsp:nvSpPr>
      <dsp:spPr>
        <a:xfrm>
          <a:off x="0" y="810"/>
          <a:ext cx="3623912" cy="47168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uk-UA" sz="2000" b="1" kern="1200" dirty="0">
              <a:effectLst>
                <a:outerShdw blurRad="38100" dist="38100" dir="2700000" algn="tl">
                  <a:srgbClr val="000000">
                    <a:alpha val="43137"/>
                  </a:srgbClr>
                </a:outerShdw>
              </a:effectLst>
            </a:rPr>
            <a:t>Втіха у Христі</a:t>
          </a:r>
          <a:endParaRPr lang="es-ES" sz="2000" kern="1200" dirty="0">
            <a:effectLst>
              <a:outerShdw blurRad="38100" dist="38100" dir="2700000" algn="tl">
                <a:srgbClr val="000000">
                  <a:alpha val="43137"/>
                </a:srgbClr>
              </a:outerShdw>
            </a:effectLst>
          </a:endParaRPr>
        </a:p>
      </dsp:txBody>
      <dsp:txXfrm>
        <a:off x="23026" y="23836"/>
        <a:ext cx="3577860" cy="425634"/>
      </dsp:txXfrm>
    </dsp:sp>
    <dsp:sp modelId="{70AE16FB-1CA3-4D95-8532-67B1C21F24F5}">
      <dsp:nvSpPr>
        <dsp:cNvPr id="0" name=""/>
        <dsp:cNvSpPr/>
      </dsp:nvSpPr>
      <dsp:spPr>
        <a:xfrm rot="5400000">
          <a:off x="7543886" y="-3413310"/>
          <a:ext cx="415574" cy="8290469"/>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ru-RU" sz="1800" b="1" kern="1200" dirty="0" err="1"/>
            <a:t>Їхня</a:t>
          </a:r>
          <a:r>
            <a:rPr lang="ru-RU" sz="1800" b="1" kern="1200" dirty="0"/>
            <a:t> </a:t>
          </a:r>
          <a:r>
            <a:rPr lang="ru-RU" sz="1800" b="1" kern="1200" dirty="0" err="1"/>
            <a:t>любов</a:t>
          </a:r>
          <a:r>
            <a:rPr lang="ru-RU" sz="1800" b="1" kern="1200" dirty="0"/>
            <a:t> до Христа </a:t>
          </a:r>
          <a:r>
            <a:rPr lang="ru-RU" sz="1800" b="1" kern="1200" dirty="0" err="1"/>
            <a:t>має</a:t>
          </a:r>
          <a:r>
            <a:rPr lang="ru-RU" sz="1800" b="1" kern="1200" dirty="0"/>
            <a:t> </a:t>
          </a:r>
          <a:r>
            <a:rPr lang="ru-RU" sz="1800" b="1" kern="1200" dirty="0" err="1"/>
            <a:t>збуджуючу</a:t>
          </a:r>
          <a:r>
            <a:rPr lang="ru-RU" sz="1800" b="1" kern="1200" dirty="0"/>
            <a:t> силу над </a:t>
          </a:r>
          <a:r>
            <a:rPr lang="ru-RU" sz="1800" b="1" kern="1200" dirty="0" err="1"/>
            <a:t>їхніми</a:t>
          </a:r>
          <a:r>
            <a:rPr lang="ru-RU" sz="1800" b="1" kern="1200" dirty="0"/>
            <a:t> </a:t>
          </a:r>
          <a:r>
            <a:rPr lang="ru-RU" sz="1800" b="1" kern="1200" dirty="0" err="1"/>
            <a:t>розумами</a:t>
          </a:r>
          <a:endParaRPr lang="es-ES" sz="1800" kern="1200" dirty="0"/>
        </a:p>
      </dsp:txBody>
      <dsp:txXfrm rot="-5400000">
        <a:off x="3606439" y="544424"/>
        <a:ext cx="8270182" cy="375000"/>
      </dsp:txXfrm>
    </dsp:sp>
    <dsp:sp modelId="{38A2E8CB-CFE4-465A-8900-6ABEE3E03BF6}">
      <dsp:nvSpPr>
        <dsp:cNvPr id="0" name=""/>
        <dsp:cNvSpPr/>
      </dsp:nvSpPr>
      <dsp:spPr>
        <a:xfrm>
          <a:off x="0" y="496081"/>
          <a:ext cx="3623912" cy="471686"/>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uk-UA" sz="2000" b="1" kern="1200" dirty="0">
              <a:effectLst>
                <a:outerShdw blurRad="38100" dist="38100" dir="2700000" algn="tl">
                  <a:srgbClr val="000000">
                    <a:alpha val="43137"/>
                  </a:srgbClr>
                </a:outerShdw>
              </a:effectLst>
            </a:rPr>
            <a:t>Втіха </a:t>
          </a:r>
          <a:r>
            <a:rPr lang="uk-UA" sz="2000" b="1" kern="1200" dirty="0" err="1">
              <a:effectLst>
                <a:outerShdw blurRad="38100" dist="38100" dir="2700000" algn="tl">
                  <a:srgbClr val="000000">
                    <a:alpha val="43137"/>
                  </a:srgbClr>
                </a:outerShdw>
              </a:effectLst>
            </a:rPr>
            <a:t>влюбові</a:t>
          </a:r>
          <a:endParaRPr lang="es-ES" sz="2000" kern="1200" dirty="0">
            <a:effectLst>
              <a:outerShdw blurRad="38100" dist="38100" dir="2700000" algn="tl">
                <a:srgbClr val="000000">
                  <a:alpha val="43137"/>
                </a:srgbClr>
              </a:outerShdw>
            </a:effectLst>
          </a:endParaRPr>
        </a:p>
      </dsp:txBody>
      <dsp:txXfrm>
        <a:off x="23026" y="519107"/>
        <a:ext cx="3577860" cy="425634"/>
      </dsp:txXfrm>
    </dsp:sp>
    <dsp:sp modelId="{A07AF936-934C-43B9-9E11-CB036ADFDB92}">
      <dsp:nvSpPr>
        <dsp:cNvPr id="0" name=""/>
        <dsp:cNvSpPr/>
      </dsp:nvSpPr>
      <dsp:spPr>
        <a:xfrm rot="5400000">
          <a:off x="7543886" y="-2918039"/>
          <a:ext cx="415574" cy="8290469"/>
        </a:xfrm>
        <a:prstGeom prst="round2SameRect">
          <a:avLst/>
        </a:prstGeom>
        <a:solidFill>
          <a:schemeClr val="accent4">
            <a:tint val="40000"/>
            <a:hueOff val="0"/>
            <a:satOff val="0"/>
            <a:lumOff val="0"/>
          </a:schemeClr>
        </a:solidFill>
        <a:ln w="12700" cap="flat" cmpd="sng" algn="ctr">
          <a:solidFill>
            <a:schemeClr val="accent4">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ru-RU" sz="1800" b="1" kern="1200" dirty="0"/>
            <a:t>Вони </a:t>
          </a:r>
          <a:r>
            <a:rPr lang="ru-RU" sz="1800" b="1" kern="1200" dirty="0" err="1"/>
            <a:t>повинні</a:t>
          </a:r>
          <a:r>
            <a:rPr lang="ru-RU" sz="1800" b="1" kern="1200" dirty="0"/>
            <a:t> </a:t>
          </a:r>
          <a:r>
            <a:rPr lang="ru-RU" sz="1800" b="1" kern="1200" dirty="0" err="1"/>
            <a:t>підкоритися</a:t>
          </a:r>
          <a:r>
            <a:rPr lang="ru-RU" sz="1800" b="1" kern="1200" dirty="0"/>
            <a:t> </a:t>
          </a:r>
          <a:r>
            <a:rPr lang="ru-RU" sz="1800" b="1" kern="1200" dirty="0" err="1"/>
            <a:t>владі</a:t>
          </a:r>
          <a:r>
            <a:rPr lang="ru-RU" sz="1800" b="1" kern="1200" dirty="0"/>
            <a:t> Духа</a:t>
          </a:r>
          <a:endParaRPr lang="es-ES" sz="1800" kern="1200" dirty="0"/>
        </a:p>
      </dsp:txBody>
      <dsp:txXfrm rot="-5400000">
        <a:off x="3606439" y="1039695"/>
        <a:ext cx="8270182" cy="375000"/>
      </dsp:txXfrm>
    </dsp:sp>
    <dsp:sp modelId="{225F09F4-9F2B-4BA9-BFC5-4949A0E5B0A4}">
      <dsp:nvSpPr>
        <dsp:cNvPr id="0" name=""/>
        <dsp:cNvSpPr/>
      </dsp:nvSpPr>
      <dsp:spPr>
        <a:xfrm>
          <a:off x="0" y="991352"/>
          <a:ext cx="3623912" cy="471686"/>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uk-UA" sz="2000" b="1" kern="1200" dirty="0">
              <a:effectLst>
                <a:outerShdw blurRad="38100" dist="38100" dir="2700000" algn="tl">
                  <a:srgbClr val="000000">
                    <a:alpha val="43137"/>
                  </a:srgbClr>
                </a:outerShdw>
              </a:effectLst>
            </a:rPr>
            <a:t>Причастя Духа</a:t>
          </a:r>
          <a:endParaRPr lang="es-ES" sz="2000" kern="1200" dirty="0">
            <a:effectLst>
              <a:outerShdw blurRad="38100" dist="38100" dir="2700000" algn="tl">
                <a:srgbClr val="000000">
                  <a:alpha val="43137"/>
                </a:srgbClr>
              </a:outerShdw>
            </a:effectLst>
          </a:endParaRPr>
        </a:p>
      </dsp:txBody>
      <dsp:txXfrm>
        <a:off x="23026" y="1014378"/>
        <a:ext cx="3577860" cy="425634"/>
      </dsp:txXfrm>
    </dsp:sp>
    <dsp:sp modelId="{A95744FE-A75C-42EE-A600-0978F5810D02}">
      <dsp:nvSpPr>
        <dsp:cNvPr id="0" name=""/>
        <dsp:cNvSpPr/>
      </dsp:nvSpPr>
      <dsp:spPr>
        <a:xfrm rot="5400000">
          <a:off x="7543886" y="-2422768"/>
          <a:ext cx="415574" cy="8290469"/>
        </a:xfrm>
        <a:prstGeom prst="round2SameRect">
          <a:avLst/>
        </a:prstGeom>
        <a:solidFill>
          <a:schemeClr val="accent5">
            <a:tint val="40000"/>
            <a:hueOff val="0"/>
            <a:satOff val="0"/>
            <a:lumOff val="0"/>
          </a:schemeClr>
        </a:solidFill>
        <a:ln w="12700" cap="flat" cmpd="sng" algn="ctr">
          <a:solidFill>
            <a:schemeClr val="accent5">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uk-UA" sz="1800" b="1" kern="1200" dirty="0"/>
            <a:t>Вони повинні відображати ніжні та теплі емоції людської прихильності.</a:t>
          </a:r>
          <a:endParaRPr lang="es-ES" sz="1800" kern="1200" dirty="0"/>
        </a:p>
      </dsp:txBody>
      <dsp:txXfrm rot="-5400000">
        <a:off x="3606439" y="1534966"/>
        <a:ext cx="8270182" cy="375000"/>
      </dsp:txXfrm>
    </dsp:sp>
    <dsp:sp modelId="{C254F32F-86CA-4E99-979B-AF9096E5D968}">
      <dsp:nvSpPr>
        <dsp:cNvPr id="0" name=""/>
        <dsp:cNvSpPr/>
      </dsp:nvSpPr>
      <dsp:spPr>
        <a:xfrm>
          <a:off x="0" y="1486623"/>
          <a:ext cx="3623912" cy="47168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uk-UA" sz="2000" b="1" kern="1200" dirty="0">
              <a:effectLst>
                <a:outerShdw blurRad="38100" dist="38100" dir="2700000" algn="tl">
                  <a:srgbClr val="000000">
                    <a:alpha val="43137"/>
                  </a:srgbClr>
                </a:outerShdw>
              </a:effectLst>
            </a:rPr>
            <a:t>Щира прихильність</a:t>
          </a:r>
          <a:endParaRPr lang="es-ES" sz="2000" kern="1200" dirty="0">
            <a:effectLst>
              <a:outerShdw blurRad="38100" dist="38100" dir="2700000" algn="tl">
                <a:srgbClr val="000000">
                  <a:alpha val="43137"/>
                </a:srgbClr>
              </a:outerShdw>
            </a:effectLst>
          </a:endParaRPr>
        </a:p>
      </dsp:txBody>
      <dsp:txXfrm>
        <a:off x="23026" y="1509649"/>
        <a:ext cx="3577860" cy="425634"/>
      </dsp:txXfrm>
    </dsp:sp>
    <dsp:sp modelId="{E4276F12-D4D7-4759-9AAC-224505EC7F61}">
      <dsp:nvSpPr>
        <dsp:cNvPr id="0" name=""/>
        <dsp:cNvSpPr/>
      </dsp:nvSpPr>
      <dsp:spPr>
        <a:xfrm rot="5400000">
          <a:off x="7543886" y="-1927497"/>
          <a:ext cx="415574" cy="8290469"/>
        </a:xfrm>
        <a:prstGeom prst="round2SameRect">
          <a:avLst/>
        </a:prstGeom>
        <a:solidFill>
          <a:schemeClr val="accent6">
            <a:tint val="40000"/>
            <a:hueOff val="0"/>
            <a:satOff val="0"/>
            <a:lumOff val="0"/>
          </a:schemeClr>
        </a:solidFill>
        <a:ln w="12700" cap="flat" cmpd="sng" algn="ctr">
          <a:solidFill>
            <a:schemeClr val="accent6">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ru-RU" sz="1800" b="1" kern="1200" dirty="0"/>
            <a:t>Нехай вони </a:t>
          </a:r>
          <a:r>
            <a:rPr lang="ru-RU" sz="1800" b="1" kern="1200" dirty="0" err="1"/>
            <a:t>демонструють</a:t>
          </a:r>
          <a:r>
            <a:rPr lang="ru-RU" sz="1800" b="1" kern="1200" dirty="0"/>
            <a:t> </a:t>
          </a:r>
          <a:r>
            <a:rPr lang="ru-RU" sz="1800" b="1" kern="1200" dirty="0" err="1"/>
            <a:t>наявність</a:t>
          </a:r>
          <a:r>
            <a:rPr lang="ru-RU" sz="1800" b="1" kern="1200" dirty="0"/>
            <a:t> </a:t>
          </a:r>
          <a:r>
            <a:rPr lang="ru-RU" sz="1800" b="1" kern="1200" dirty="0" err="1"/>
            <a:t>справжньої</a:t>
          </a:r>
          <a:r>
            <a:rPr lang="ru-RU" sz="1800" b="1" kern="1200" dirty="0"/>
            <a:t> </a:t>
          </a:r>
          <a:r>
            <a:rPr lang="ru-RU" sz="1800" b="1" kern="1200" dirty="0" err="1"/>
            <a:t>прихильності</a:t>
          </a:r>
          <a:r>
            <a:rPr lang="ru-RU" sz="1800" b="1" kern="1200" dirty="0"/>
            <a:t> через </a:t>
          </a:r>
          <a:r>
            <a:rPr lang="ru-RU" sz="1800" b="1" kern="1200" dirty="0" err="1"/>
            <a:t>окремі</a:t>
          </a:r>
          <a:r>
            <a:rPr lang="ru-RU" sz="1800" b="1" kern="1200" dirty="0"/>
            <a:t> </a:t>
          </a:r>
          <a:r>
            <a:rPr lang="ru-RU" sz="1800" b="1" kern="1200" dirty="0" err="1"/>
            <a:t>акти</a:t>
          </a:r>
          <a:r>
            <a:rPr lang="ru-RU" sz="1800" b="1" kern="1200" dirty="0"/>
            <a:t> </a:t>
          </a:r>
          <a:r>
            <a:rPr lang="ru-RU" sz="1800" b="1" kern="1200" dirty="0" err="1"/>
            <a:t>милосердя</a:t>
          </a:r>
          <a:r>
            <a:rPr lang="ru-RU" sz="1800" b="1" kern="1200" dirty="0"/>
            <a:t>.</a:t>
          </a:r>
          <a:endParaRPr lang="es-ES" sz="1800" kern="1200" dirty="0"/>
        </a:p>
      </dsp:txBody>
      <dsp:txXfrm rot="-5400000">
        <a:off x="3606439" y="2030237"/>
        <a:ext cx="8270182" cy="375000"/>
      </dsp:txXfrm>
    </dsp:sp>
    <dsp:sp modelId="{9F224E3E-D8F3-4E8C-94A2-5FFD1B0B6430}">
      <dsp:nvSpPr>
        <dsp:cNvPr id="0" name=""/>
        <dsp:cNvSpPr/>
      </dsp:nvSpPr>
      <dsp:spPr>
        <a:xfrm>
          <a:off x="0" y="1981894"/>
          <a:ext cx="3623912" cy="471686"/>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uk-UA" sz="2000" b="1" kern="1200" dirty="0">
              <a:effectLst>
                <a:outerShdw blurRad="38100" dist="38100" dir="2700000" algn="tl">
                  <a:srgbClr val="000000">
                    <a:alpha val="43137"/>
                  </a:srgbClr>
                </a:outerShdw>
              </a:effectLst>
            </a:rPr>
            <a:t>Милосердя</a:t>
          </a:r>
          <a:endParaRPr lang="es-ES" sz="2000" kern="1200" dirty="0">
            <a:effectLst>
              <a:outerShdw blurRad="38100" dist="38100" dir="2700000" algn="tl">
                <a:srgbClr val="000000">
                  <a:alpha val="43137"/>
                </a:srgbClr>
              </a:outerShdw>
            </a:effectLst>
          </a:endParaRPr>
        </a:p>
      </dsp:txBody>
      <dsp:txXfrm>
        <a:off x="23026" y="2004920"/>
        <a:ext cx="3577860" cy="425634"/>
      </dsp:txXfrm>
    </dsp:sp>
    <dsp:sp modelId="{0F736E9E-DC0F-41A1-89FA-11AAAE29D790}">
      <dsp:nvSpPr>
        <dsp:cNvPr id="0" name=""/>
        <dsp:cNvSpPr/>
      </dsp:nvSpPr>
      <dsp:spPr>
        <a:xfrm rot="5400000">
          <a:off x="7543886" y="-1432226"/>
          <a:ext cx="415574" cy="8290469"/>
        </a:xfrm>
        <a:prstGeom prst="round2SameRect">
          <a:avLst/>
        </a:prstGeom>
        <a:solidFill>
          <a:srgbClr val="9DFDE6"/>
        </a:solidFill>
        <a:ln w="12700" cap="flat" cmpd="sng" algn="ctr">
          <a:solidFill>
            <a:srgbClr val="9DFDE6">
              <a:alpha val="9000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ru-RU" sz="1800" b="1" kern="1200" dirty="0" err="1"/>
            <a:t>Взаємна</a:t>
          </a:r>
          <a:r>
            <a:rPr lang="ru-RU" sz="1800" b="1" kern="1200" dirty="0"/>
            <a:t> </a:t>
          </a:r>
          <a:r>
            <a:rPr lang="ru-RU" sz="1800" b="1" kern="1200" dirty="0" err="1"/>
            <a:t>любов</a:t>
          </a:r>
          <a:r>
            <a:rPr lang="ru-RU" sz="1800" b="1" kern="1200" dirty="0"/>
            <a:t> робить думки </a:t>
          </a:r>
          <a:r>
            <a:rPr lang="ru-RU" sz="1800" b="1" kern="1200" dirty="0" err="1"/>
            <a:t>подібними</a:t>
          </a:r>
          <a:r>
            <a:rPr lang="ru-RU" sz="1800" b="1" kern="1200" dirty="0"/>
            <a:t> та веде до </a:t>
          </a:r>
          <a:r>
            <a:rPr lang="ru-RU" sz="1800" b="1" kern="1200" dirty="0" err="1"/>
            <a:t>об'єднаних</a:t>
          </a:r>
          <a:r>
            <a:rPr lang="ru-RU" sz="1800" b="1" kern="1200" dirty="0"/>
            <a:t> </a:t>
          </a:r>
          <a:r>
            <a:rPr lang="ru-RU" sz="1800" b="1" kern="1200" dirty="0" err="1"/>
            <a:t>дій</a:t>
          </a:r>
          <a:r>
            <a:rPr lang="ru-RU" sz="1800" b="1" kern="1200" dirty="0"/>
            <a:t>.</a:t>
          </a:r>
          <a:endParaRPr lang="es-ES" sz="1800" kern="1200" dirty="0"/>
        </a:p>
      </dsp:txBody>
      <dsp:txXfrm rot="-5400000">
        <a:off x="3606439" y="2525508"/>
        <a:ext cx="8270182" cy="375000"/>
      </dsp:txXfrm>
    </dsp:sp>
    <dsp:sp modelId="{D322E446-1E18-40C5-B54D-DBDC6663ED62}">
      <dsp:nvSpPr>
        <dsp:cNvPr id="0" name=""/>
        <dsp:cNvSpPr/>
      </dsp:nvSpPr>
      <dsp:spPr>
        <a:xfrm>
          <a:off x="0" y="2477165"/>
          <a:ext cx="3623912" cy="471686"/>
        </a:xfrm>
        <a:prstGeom prst="roundRect">
          <a:avLst/>
        </a:prstGeom>
        <a:gradFill rotWithShape="0">
          <a:gsLst>
            <a:gs pos="0">
              <a:srgbClr val="00A8A4"/>
            </a:gs>
            <a:gs pos="50000">
              <a:schemeClr val="tx2"/>
            </a:gs>
            <a:gs pos="100000">
              <a:schemeClr val="tx2">
                <a:lumMod val="75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uk-UA" sz="2000" b="1" kern="1200" dirty="0">
              <a:effectLst>
                <a:outerShdw blurRad="38100" dist="38100" dir="2700000" algn="tl">
                  <a:srgbClr val="000000">
                    <a:alpha val="43137"/>
                  </a:srgbClr>
                </a:outerShdw>
              </a:effectLst>
            </a:rPr>
            <a:t>Єдність почуття та любові</a:t>
          </a:r>
          <a:endParaRPr lang="es-ES" sz="2000" kern="1200" dirty="0">
            <a:effectLst>
              <a:outerShdw blurRad="38100" dist="38100" dir="2700000" algn="tl">
                <a:srgbClr val="000000">
                  <a:alpha val="43137"/>
                </a:srgbClr>
              </a:outerShdw>
            </a:effectLst>
          </a:endParaRPr>
        </a:p>
      </dsp:txBody>
      <dsp:txXfrm>
        <a:off x="23026" y="2500191"/>
        <a:ext cx="3577860" cy="4256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06444-AC4B-4EC3-8BEC-323D0F7CE06F}">
      <dsp:nvSpPr>
        <dsp:cNvPr id="0" name=""/>
        <dsp:cNvSpPr/>
      </dsp:nvSpPr>
      <dsp:spPr>
        <a:xfrm>
          <a:off x="0" y="0"/>
          <a:ext cx="1395651" cy="1395651"/>
        </a:xfrm>
        <a:prstGeom prst="pie">
          <a:avLst>
            <a:gd name="adj1" fmla="val 5400000"/>
            <a:gd name="adj2" fmla="val 162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0AE798F-9999-4FB6-8016-A160C3D801D0}">
      <dsp:nvSpPr>
        <dsp:cNvPr id="0" name=""/>
        <dsp:cNvSpPr/>
      </dsp:nvSpPr>
      <dsp:spPr>
        <a:xfrm>
          <a:off x="697825" y="0"/>
          <a:ext cx="7367706" cy="1395651"/>
        </a:xfrm>
        <a:prstGeom prst="rect">
          <a:avLst/>
        </a:prstGeom>
        <a:solidFill>
          <a:schemeClr val="accent3">
            <a:lumMod val="50000"/>
            <a:alpha val="90000"/>
          </a:schemeClr>
        </a:solidFill>
        <a:ln w="12700" cap="flat" cmpd="sng" algn="ctr">
          <a:solidFill>
            <a:schemeClr val="accent3">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chemeClr val="bg1"/>
              </a:solidFill>
              <a:effectLst>
                <a:outerShdw blurRad="38100" dist="38100" dir="2700000" algn="tl">
                  <a:srgbClr val="000000">
                    <a:alpha val="43137"/>
                  </a:srgbClr>
                </a:outerShdw>
              </a:effectLst>
            </a:rPr>
            <a:t>Він </a:t>
          </a:r>
          <a:r>
            <a:rPr lang="ru-RU" sz="1800" b="1" kern="1200" dirty="0" err="1">
              <a:solidFill>
                <a:schemeClr val="bg1"/>
              </a:solidFill>
              <a:effectLst>
                <a:outerShdw blurRad="38100" dist="38100" dir="2700000" algn="tl">
                  <a:srgbClr val="000000">
                    <a:alpha val="43137"/>
                  </a:srgbClr>
                </a:outerShdw>
              </a:effectLst>
            </a:rPr>
            <a:t>відмовився</a:t>
          </a:r>
          <a:r>
            <a:rPr lang="ru-RU" sz="1800" b="1" kern="1200" dirty="0">
              <a:solidFill>
                <a:schemeClr val="bg1"/>
              </a:solidFill>
              <a:effectLst>
                <a:outerShdw blurRad="38100" dist="38100" dir="2700000" algn="tl">
                  <a:srgbClr val="000000">
                    <a:alpha val="43137"/>
                  </a:srgbClr>
                </a:outerShdw>
              </a:effectLst>
            </a:rPr>
            <a:t> </a:t>
          </a:r>
          <a:r>
            <a:rPr lang="ru-RU" sz="1800" b="1" kern="1200" dirty="0" err="1">
              <a:solidFill>
                <a:schemeClr val="bg1"/>
              </a:solidFill>
              <a:effectLst>
                <a:outerShdw blurRad="38100" dist="38100" dir="2700000" algn="tl">
                  <a:srgbClr val="000000">
                    <a:alpha val="43137"/>
                  </a:srgbClr>
                </a:outerShdw>
              </a:effectLst>
            </a:rPr>
            <a:t>від</a:t>
          </a:r>
          <a:r>
            <a:rPr lang="ru-RU" sz="1800" b="1" kern="1200" dirty="0">
              <a:solidFill>
                <a:schemeClr val="bg1"/>
              </a:solidFill>
              <a:effectLst>
                <a:outerShdw blurRad="38100" dist="38100" dir="2700000" algn="tl">
                  <a:srgbClr val="000000">
                    <a:alpha val="43137"/>
                  </a:srgbClr>
                </a:outerShdw>
              </a:effectLst>
            </a:rPr>
            <a:t> </a:t>
          </a:r>
          <a:r>
            <a:rPr lang="ru-RU" sz="1800" b="1" kern="1200" dirty="0" err="1">
              <a:solidFill>
                <a:schemeClr val="bg1"/>
              </a:solidFill>
              <a:effectLst>
                <a:outerShdw blurRad="38100" dist="38100" dir="2700000" algn="tl">
                  <a:srgbClr val="000000">
                    <a:alpha val="43137"/>
                  </a:srgbClr>
                </a:outerShdw>
              </a:effectLst>
            </a:rPr>
            <a:t>своїх</a:t>
          </a:r>
          <a:r>
            <a:rPr lang="ru-RU" sz="1800" b="1" kern="1200" dirty="0">
              <a:solidFill>
                <a:schemeClr val="bg1"/>
              </a:solidFill>
              <a:effectLst>
                <a:outerShdw blurRad="38100" dist="38100" dir="2700000" algn="tl">
                  <a:srgbClr val="000000">
                    <a:alpha val="43137"/>
                  </a:srgbClr>
                </a:outerShdw>
              </a:effectLst>
            </a:rPr>
            <a:t> </a:t>
          </a:r>
          <a:r>
            <a:rPr lang="ru-RU" sz="1800" b="1" kern="1200" dirty="0" err="1">
              <a:solidFill>
                <a:schemeClr val="bg1"/>
              </a:solidFill>
              <a:effectLst>
                <a:outerShdw blurRad="38100" dist="38100" dir="2700000" algn="tl">
                  <a:srgbClr val="000000">
                    <a:alpha val="43137"/>
                  </a:srgbClr>
                </a:outerShdw>
              </a:effectLst>
            </a:rPr>
            <a:t>божественних</a:t>
          </a:r>
          <a:r>
            <a:rPr lang="ru-RU" sz="1800" b="1" kern="1200" dirty="0">
              <a:solidFill>
                <a:schemeClr val="bg1"/>
              </a:solidFill>
              <a:effectLst>
                <a:outerShdw blurRad="38100" dist="38100" dir="2700000" algn="tl">
                  <a:srgbClr val="000000">
                    <a:alpha val="43137"/>
                  </a:srgbClr>
                </a:outerShdw>
              </a:effectLst>
            </a:rPr>
            <a:t> прерогатив (Фил. 2:6)</a:t>
          </a:r>
          <a:endParaRPr lang="es-ES" sz="1800" b="1" kern="1200" dirty="0">
            <a:solidFill>
              <a:schemeClr val="bg1"/>
            </a:solidFill>
            <a:effectLst>
              <a:outerShdw blurRad="38100" dist="38100" dir="2700000" algn="tl">
                <a:srgbClr val="000000">
                  <a:alpha val="43137"/>
                </a:srgbClr>
              </a:outerShdw>
            </a:effectLst>
          </a:endParaRPr>
        </a:p>
      </dsp:txBody>
      <dsp:txXfrm>
        <a:off x="697825" y="0"/>
        <a:ext cx="7367706" cy="418696"/>
      </dsp:txXfrm>
    </dsp:sp>
    <dsp:sp modelId="{C2FDA4A1-9C8B-4AB2-8804-E6F5287D1812}">
      <dsp:nvSpPr>
        <dsp:cNvPr id="0" name=""/>
        <dsp:cNvSpPr/>
      </dsp:nvSpPr>
      <dsp:spPr>
        <a:xfrm>
          <a:off x="244239" y="418696"/>
          <a:ext cx="907172" cy="907172"/>
        </a:xfrm>
        <a:prstGeom prst="pie">
          <a:avLst>
            <a:gd name="adj1" fmla="val 5400000"/>
            <a:gd name="adj2" fmla="val 16200000"/>
          </a:avLst>
        </a:prstGeom>
        <a:gradFill rotWithShape="0">
          <a:gsLst>
            <a:gs pos="0">
              <a:schemeClr val="accent3">
                <a:hueOff val="-5999998"/>
                <a:satOff val="0"/>
                <a:lumOff val="-15000"/>
                <a:alphaOff val="0"/>
                <a:satMod val="103000"/>
                <a:lumMod val="102000"/>
                <a:tint val="94000"/>
              </a:schemeClr>
            </a:gs>
            <a:gs pos="50000">
              <a:schemeClr val="accent3">
                <a:hueOff val="-5999998"/>
                <a:satOff val="0"/>
                <a:lumOff val="-15000"/>
                <a:alphaOff val="0"/>
                <a:satMod val="110000"/>
                <a:lumMod val="100000"/>
                <a:shade val="100000"/>
              </a:schemeClr>
            </a:gs>
            <a:gs pos="100000">
              <a:schemeClr val="accent3">
                <a:hueOff val="-5999998"/>
                <a:satOff val="0"/>
                <a:lumOff val="-15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3AA9E43-F8BB-40F2-9B27-29D1FF9CFF9D}">
      <dsp:nvSpPr>
        <dsp:cNvPr id="0" name=""/>
        <dsp:cNvSpPr/>
      </dsp:nvSpPr>
      <dsp:spPr>
        <a:xfrm>
          <a:off x="697825" y="418696"/>
          <a:ext cx="7367706" cy="907172"/>
        </a:xfrm>
        <a:prstGeom prst="rect">
          <a:avLst/>
        </a:prstGeom>
        <a:solidFill>
          <a:schemeClr val="accent1">
            <a:lumMod val="50000"/>
            <a:alpha val="90000"/>
          </a:schemeClr>
        </a:solidFill>
        <a:ln w="12700" cap="flat" cmpd="sng" algn="ctr">
          <a:solidFill>
            <a:schemeClr val="accent3">
              <a:hueOff val="-5999998"/>
              <a:satOff val="0"/>
              <a:lumOff val="-1500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chemeClr val="bg1"/>
              </a:solidFill>
              <a:effectLst>
                <a:outerShdw blurRad="38100" dist="38100" dir="2700000" algn="tl">
                  <a:srgbClr val="000000">
                    <a:alpha val="43137"/>
                  </a:srgbClr>
                </a:outerShdw>
              </a:effectLst>
            </a:rPr>
            <a:t>Він став </a:t>
          </a:r>
          <a:r>
            <a:rPr lang="ru-RU" sz="1800" b="1" kern="1200" dirty="0" err="1">
              <a:solidFill>
                <a:schemeClr val="bg1"/>
              </a:solidFill>
              <a:effectLst>
                <a:outerShdw blurRad="38100" dist="38100" dir="2700000" algn="tl">
                  <a:srgbClr val="000000">
                    <a:alpha val="43137"/>
                  </a:srgbClr>
                </a:outerShdw>
              </a:effectLst>
            </a:rPr>
            <a:t>людиною</a:t>
          </a:r>
          <a:r>
            <a:rPr lang="ru-RU" sz="1800" b="1" kern="1200" dirty="0">
              <a:solidFill>
                <a:schemeClr val="bg1"/>
              </a:solidFill>
              <a:effectLst>
                <a:outerShdw blurRad="38100" dist="38100" dir="2700000" algn="tl">
                  <a:srgbClr val="000000">
                    <a:alpha val="43137"/>
                  </a:srgbClr>
                </a:outerShdw>
              </a:effectLst>
            </a:rPr>
            <a:t>, </a:t>
          </a:r>
          <a:r>
            <a:rPr lang="ru-RU" sz="1800" b="1" kern="1200" dirty="0" err="1">
              <a:solidFill>
                <a:schemeClr val="bg1"/>
              </a:solidFill>
              <a:effectLst>
                <a:outerShdw blurRad="38100" dist="38100" dir="2700000" algn="tl">
                  <a:srgbClr val="000000">
                    <a:alpha val="43137"/>
                  </a:srgbClr>
                </a:outerShdw>
              </a:effectLst>
            </a:rPr>
            <a:t>щоб</a:t>
          </a:r>
          <a:r>
            <a:rPr lang="ru-RU" sz="1800" b="1" kern="1200" dirty="0">
              <a:solidFill>
                <a:schemeClr val="bg1"/>
              </a:solidFill>
              <a:effectLst>
                <a:outerShdw blurRad="38100" dist="38100" dir="2700000" algn="tl">
                  <a:srgbClr val="000000">
                    <a:alpha val="43137"/>
                  </a:srgbClr>
                </a:outerShdw>
              </a:effectLst>
            </a:rPr>
            <a:t> </a:t>
          </a:r>
          <a:r>
            <a:rPr lang="ru-RU" sz="1800" b="1" kern="1200" dirty="0" err="1">
              <a:solidFill>
                <a:schemeClr val="bg1"/>
              </a:solidFill>
              <a:effectLst>
                <a:outerShdw blurRad="38100" dist="38100" dir="2700000" algn="tl">
                  <a:srgbClr val="000000">
                    <a:alpha val="43137"/>
                  </a:srgbClr>
                </a:outerShdw>
              </a:effectLst>
            </a:rPr>
            <a:t>служити</a:t>
          </a:r>
          <a:r>
            <a:rPr lang="ru-RU" sz="1800" b="1" kern="1200" dirty="0">
              <a:solidFill>
                <a:schemeClr val="bg1"/>
              </a:solidFill>
              <a:effectLst>
                <a:outerShdw blurRad="38100" dist="38100" dir="2700000" algn="tl">
                  <a:srgbClr val="000000">
                    <a:alpha val="43137"/>
                  </a:srgbClr>
                </a:outerShdw>
              </a:effectLst>
            </a:rPr>
            <a:t> нам (Фил. 2:7)</a:t>
          </a:r>
          <a:endParaRPr lang="es-ES" sz="1800" b="1" kern="1200" dirty="0">
            <a:solidFill>
              <a:schemeClr val="bg1"/>
            </a:solidFill>
            <a:effectLst>
              <a:outerShdw blurRad="38100" dist="38100" dir="2700000" algn="tl">
                <a:srgbClr val="000000">
                  <a:alpha val="43137"/>
                </a:srgbClr>
              </a:outerShdw>
            </a:effectLst>
          </a:endParaRPr>
        </a:p>
      </dsp:txBody>
      <dsp:txXfrm>
        <a:off x="697825" y="418696"/>
        <a:ext cx="7367706" cy="418695"/>
      </dsp:txXfrm>
    </dsp:sp>
    <dsp:sp modelId="{19352A9B-ABA8-4B1D-BA66-0C1BD53D8556}">
      <dsp:nvSpPr>
        <dsp:cNvPr id="0" name=""/>
        <dsp:cNvSpPr/>
      </dsp:nvSpPr>
      <dsp:spPr>
        <a:xfrm>
          <a:off x="488478" y="837391"/>
          <a:ext cx="418695" cy="418695"/>
        </a:xfrm>
        <a:prstGeom prst="pie">
          <a:avLst>
            <a:gd name="adj1" fmla="val 5400000"/>
            <a:gd name="adj2" fmla="val 16200000"/>
          </a:avLst>
        </a:prstGeom>
        <a:gradFill rotWithShape="0">
          <a:gsLst>
            <a:gs pos="0">
              <a:schemeClr val="accent3">
                <a:hueOff val="-11999996"/>
                <a:satOff val="0"/>
                <a:lumOff val="-30000"/>
                <a:alphaOff val="0"/>
                <a:satMod val="103000"/>
                <a:lumMod val="102000"/>
                <a:tint val="94000"/>
              </a:schemeClr>
            </a:gs>
            <a:gs pos="50000">
              <a:schemeClr val="accent3">
                <a:hueOff val="-11999996"/>
                <a:satOff val="0"/>
                <a:lumOff val="-30000"/>
                <a:alphaOff val="0"/>
                <a:satMod val="110000"/>
                <a:lumMod val="100000"/>
                <a:shade val="100000"/>
              </a:schemeClr>
            </a:gs>
            <a:gs pos="100000">
              <a:schemeClr val="accent3">
                <a:hueOff val="-11999996"/>
                <a:satOff val="0"/>
                <a:lumOff val="-30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3CEF08D-DC7F-4D2F-85B3-E34880BCE56A}">
      <dsp:nvSpPr>
        <dsp:cNvPr id="0" name=""/>
        <dsp:cNvSpPr/>
      </dsp:nvSpPr>
      <dsp:spPr>
        <a:xfrm>
          <a:off x="697825" y="837391"/>
          <a:ext cx="7367706" cy="418695"/>
        </a:xfrm>
        <a:prstGeom prst="rect">
          <a:avLst/>
        </a:prstGeom>
        <a:solidFill>
          <a:schemeClr val="accent4">
            <a:lumMod val="50000"/>
            <a:alpha val="90000"/>
          </a:schemeClr>
        </a:solidFill>
        <a:ln w="12700" cap="flat" cmpd="sng" algn="ctr">
          <a:solidFill>
            <a:schemeClr val="accent3">
              <a:hueOff val="-11999996"/>
              <a:satOff val="0"/>
              <a:lumOff val="-3000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chemeClr val="bg1"/>
              </a:solidFill>
              <a:effectLst>
                <a:outerShdw blurRad="38100" dist="38100" dir="2700000" algn="tl">
                  <a:srgbClr val="000000">
                    <a:alpha val="43137"/>
                  </a:srgbClr>
                </a:outerShdw>
              </a:effectLst>
            </a:rPr>
            <a:t>Він смиренно </a:t>
          </a:r>
          <a:r>
            <a:rPr lang="ru-RU" sz="1800" b="1" kern="1200" dirty="0" err="1">
              <a:solidFill>
                <a:schemeClr val="bg1"/>
              </a:solidFill>
              <a:effectLst>
                <a:outerShdw blurRad="38100" dist="38100" dir="2700000" algn="tl">
                  <a:srgbClr val="000000">
                    <a:alpha val="43137"/>
                  </a:srgbClr>
                </a:outerShdw>
              </a:effectLst>
            </a:rPr>
            <a:t>слухався</a:t>
          </a:r>
          <a:r>
            <a:rPr lang="ru-RU" sz="1800" b="1" kern="1200" dirty="0">
              <a:solidFill>
                <a:schemeClr val="bg1"/>
              </a:solidFill>
              <a:effectLst>
                <a:outerShdw blurRad="38100" dist="38100" dir="2700000" algn="tl">
                  <a:srgbClr val="000000">
                    <a:alpha val="43137"/>
                  </a:srgbClr>
                </a:outerShdw>
              </a:effectLst>
            </a:rPr>
            <a:t> в </a:t>
          </a:r>
          <a:r>
            <a:rPr lang="ru-RU" sz="1800" b="1" kern="1200" dirty="0" err="1">
              <a:solidFill>
                <a:schemeClr val="bg1"/>
              </a:solidFill>
              <a:effectLst>
                <a:outerShdw blurRad="38100" dist="38100" dir="2700000" algn="tl">
                  <a:srgbClr val="000000">
                    <a:alpha val="43137"/>
                  </a:srgbClr>
                </a:outerShdw>
              </a:effectLst>
            </a:rPr>
            <a:t>усьому</a:t>
          </a:r>
          <a:r>
            <a:rPr lang="ru-RU" sz="1800" b="1" kern="1200" dirty="0">
              <a:solidFill>
                <a:schemeClr val="bg1"/>
              </a:solidFill>
              <a:effectLst>
                <a:outerShdw blurRad="38100" dist="38100" dir="2700000" algn="tl">
                  <a:srgbClr val="000000">
                    <a:alpha val="43137"/>
                  </a:srgbClr>
                </a:outerShdw>
              </a:effectLst>
            </a:rPr>
            <a:t>, </a:t>
          </a:r>
          <a:r>
            <a:rPr lang="ru-RU" sz="1800" b="1" kern="1200" dirty="0" err="1">
              <a:solidFill>
                <a:schemeClr val="bg1"/>
              </a:solidFill>
              <a:effectLst>
                <a:outerShdw blurRad="38100" dist="38100" dir="2700000" algn="tl">
                  <a:srgbClr val="000000">
                    <a:alpha val="43137"/>
                  </a:srgbClr>
                </a:outerShdw>
              </a:effectLst>
            </a:rPr>
            <a:t>навіть</a:t>
          </a:r>
          <a:r>
            <a:rPr lang="ru-RU" sz="1800" b="1" kern="1200" dirty="0">
              <a:solidFill>
                <a:schemeClr val="bg1"/>
              </a:solidFill>
              <a:effectLst>
                <a:outerShdw blurRad="38100" dist="38100" dir="2700000" algn="tl">
                  <a:srgbClr val="000000">
                    <a:alpha val="43137"/>
                  </a:srgbClr>
                </a:outerShdw>
              </a:effectLst>
            </a:rPr>
            <a:t> до </a:t>
          </a:r>
          <a:r>
            <a:rPr lang="ru-RU" sz="1800" b="1" kern="1200" dirty="0" err="1">
              <a:solidFill>
                <a:schemeClr val="bg1"/>
              </a:solidFill>
              <a:effectLst>
                <a:outerShdw blurRad="38100" dist="38100" dir="2700000" algn="tl">
                  <a:srgbClr val="000000">
                    <a:alpha val="43137"/>
                  </a:srgbClr>
                </a:outerShdw>
              </a:effectLst>
            </a:rPr>
            <a:t>самої</a:t>
          </a:r>
          <a:r>
            <a:rPr lang="ru-RU" sz="1800" b="1" kern="1200" dirty="0">
              <a:solidFill>
                <a:schemeClr val="bg1"/>
              </a:solidFill>
              <a:effectLst>
                <a:outerShdw blurRad="38100" dist="38100" dir="2700000" algn="tl">
                  <a:srgbClr val="000000">
                    <a:alpha val="43137"/>
                  </a:srgbClr>
                </a:outerShdw>
              </a:effectLst>
            </a:rPr>
            <a:t> </a:t>
          </a:r>
          <a:r>
            <a:rPr lang="ru-RU" sz="1800" b="1" kern="1200" dirty="0" err="1">
              <a:solidFill>
                <a:schemeClr val="bg1"/>
              </a:solidFill>
              <a:effectLst>
                <a:outerShdw blurRad="38100" dist="38100" dir="2700000" algn="tl">
                  <a:srgbClr val="000000">
                    <a:alpha val="43137"/>
                  </a:srgbClr>
                </a:outerShdw>
              </a:effectLst>
            </a:rPr>
            <a:t>смерті</a:t>
          </a:r>
          <a:r>
            <a:rPr lang="ru-RU" sz="1800" b="1" kern="1200" dirty="0">
              <a:solidFill>
                <a:schemeClr val="bg1"/>
              </a:solidFill>
              <a:effectLst>
                <a:outerShdw blurRad="38100" dist="38100" dir="2700000" algn="tl">
                  <a:srgbClr val="000000">
                    <a:alpha val="43137"/>
                  </a:srgbClr>
                </a:outerShdw>
              </a:effectLst>
            </a:rPr>
            <a:t> (Фил. 2:8)</a:t>
          </a:r>
          <a:endParaRPr lang="es-ES" sz="1800" b="1" kern="1200" dirty="0">
            <a:solidFill>
              <a:schemeClr val="bg1"/>
            </a:solidFill>
            <a:effectLst>
              <a:outerShdw blurRad="38100" dist="38100" dir="2700000" algn="tl">
                <a:srgbClr val="000000">
                  <a:alpha val="43137"/>
                </a:srgbClr>
              </a:outerShdw>
            </a:effectLst>
          </a:endParaRPr>
        </a:p>
      </dsp:txBody>
      <dsp:txXfrm>
        <a:off x="697825" y="837391"/>
        <a:ext cx="7367706" cy="41869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6F4F38-242B-7560-E50F-32A493D2095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883350-400D-FB3D-F87D-1E8F5E3A11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E203638-2C91-2B25-F6DC-AFBAC56D49F4}"/>
              </a:ext>
            </a:extLst>
          </p:cNvPr>
          <p:cNvSpPr>
            <a:spLocks noGrp="1"/>
          </p:cNvSpPr>
          <p:nvPr>
            <p:ph type="dt" sz="half" idx="10"/>
          </p:nvPr>
        </p:nvSpPr>
        <p:spPr/>
        <p:txBody>
          <a:bodyPr/>
          <a:lstStyle/>
          <a:p>
            <a:fld id="{1BB86B78-E54E-427E-B66B-C473E2A08BE5}" type="datetimeFigureOut">
              <a:rPr lang="es-ES" smtClean="0"/>
              <a:t>04/01/2026</a:t>
            </a:fld>
            <a:endParaRPr lang="es-ES"/>
          </a:p>
        </p:txBody>
      </p:sp>
      <p:sp>
        <p:nvSpPr>
          <p:cNvPr id="5" name="Marcador de pie de página 4">
            <a:extLst>
              <a:ext uri="{FF2B5EF4-FFF2-40B4-BE49-F238E27FC236}">
                <a16:creationId xmlns:a16="http://schemas.microsoft.com/office/drawing/2014/main" id="{CBF65A61-83AD-00DB-3C7F-60135A8DB9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62EDF8F-A5F1-DB23-BB71-F93FAE559869}"/>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83341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8E99C-2064-8188-E582-7AFF836F7E0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5E280A0-564D-128C-0914-EA2FF3DE6CE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3C0DA7-0372-E7C0-F02A-B506E965D96C}"/>
              </a:ext>
            </a:extLst>
          </p:cNvPr>
          <p:cNvSpPr>
            <a:spLocks noGrp="1"/>
          </p:cNvSpPr>
          <p:nvPr>
            <p:ph type="dt" sz="half" idx="10"/>
          </p:nvPr>
        </p:nvSpPr>
        <p:spPr/>
        <p:txBody>
          <a:bodyPr/>
          <a:lstStyle/>
          <a:p>
            <a:fld id="{1BB86B78-E54E-427E-B66B-C473E2A08BE5}" type="datetimeFigureOut">
              <a:rPr lang="es-ES" smtClean="0"/>
              <a:t>04/01/2026</a:t>
            </a:fld>
            <a:endParaRPr lang="es-ES"/>
          </a:p>
        </p:txBody>
      </p:sp>
      <p:sp>
        <p:nvSpPr>
          <p:cNvPr id="5" name="Marcador de pie de página 4">
            <a:extLst>
              <a:ext uri="{FF2B5EF4-FFF2-40B4-BE49-F238E27FC236}">
                <a16:creationId xmlns:a16="http://schemas.microsoft.com/office/drawing/2014/main" id="{173392CC-B3FE-7AA3-189C-21970054CF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58C36E-47D3-B3B3-AAF7-BC6F04F3DBB4}"/>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53903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0FCA960-E243-B595-32E1-D4932365750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8D81752-310F-0E5D-DA11-DCE0751E3A2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6BFBE61-078A-FFA7-3184-14C4E3C36185}"/>
              </a:ext>
            </a:extLst>
          </p:cNvPr>
          <p:cNvSpPr>
            <a:spLocks noGrp="1"/>
          </p:cNvSpPr>
          <p:nvPr>
            <p:ph type="dt" sz="half" idx="10"/>
          </p:nvPr>
        </p:nvSpPr>
        <p:spPr/>
        <p:txBody>
          <a:bodyPr/>
          <a:lstStyle/>
          <a:p>
            <a:fld id="{1BB86B78-E54E-427E-B66B-C473E2A08BE5}" type="datetimeFigureOut">
              <a:rPr lang="es-ES" smtClean="0"/>
              <a:t>04/01/2026</a:t>
            </a:fld>
            <a:endParaRPr lang="es-ES"/>
          </a:p>
        </p:txBody>
      </p:sp>
      <p:sp>
        <p:nvSpPr>
          <p:cNvPr id="5" name="Marcador de pie de página 4">
            <a:extLst>
              <a:ext uri="{FF2B5EF4-FFF2-40B4-BE49-F238E27FC236}">
                <a16:creationId xmlns:a16="http://schemas.microsoft.com/office/drawing/2014/main" id="{248D08A5-05EF-41F8-5B09-8F06CDF7CBB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C6B19A-C9CB-6049-D304-CFE0E61248C2}"/>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15969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04/01/2026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295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04/01/2026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0286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04/01/2026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3355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04/01/2026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8793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04/01/2026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8286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04/01/2026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3183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04/01/2026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0044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04/01/2026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9217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39115-A460-E566-2A8C-672999D1CAC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2531F6F-20D8-1560-EE9E-48721F201B3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E20902-2AF9-9B0A-EEF9-E3F75FA5FCBF}"/>
              </a:ext>
            </a:extLst>
          </p:cNvPr>
          <p:cNvSpPr>
            <a:spLocks noGrp="1"/>
          </p:cNvSpPr>
          <p:nvPr>
            <p:ph type="dt" sz="half" idx="10"/>
          </p:nvPr>
        </p:nvSpPr>
        <p:spPr/>
        <p:txBody>
          <a:bodyPr/>
          <a:lstStyle/>
          <a:p>
            <a:fld id="{1BB86B78-E54E-427E-B66B-C473E2A08BE5}" type="datetimeFigureOut">
              <a:rPr lang="es-ES" smtClean="0"/>
              <a:t>04/01/2026</a:t>
            </a:fld>
            <a:endParaRPr lang="es-ES"/>
          </a:p>
        </p:txBody>
      </p:sp>
      <p:sp>
        <p:nvSpPr>
          <p:cNvPr id="5" name="Marcador de pie de página 4">
            <a:extLst>
              <a:ext uri="{FF2B5EF4-FFF2-40B4-BE49-F238E27FC236}">
                <a16:creationId xmlns:a16="http://schemas.microsoft.com/office/drawing/2014/main" id="{3808F64D-D1E2-2B5A-B2C6-F61B4A56A8C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160158-40F3-8E4C-B761-E6C87D3B47F4}"/>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62204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04/01/2026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269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04/01/2026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1586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04/01/2026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7462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7E945-0E09-CFC8-B06D-5FC52F6B019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BEA93A1-B786-EF11-CBCC-03F2A6F3E0D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9DE3FFA-287D-E64A-9A85-FB6DB7340C9E}"/>
              </a:ext>
            </a:extLst>
          </p:cNvPr>
          <p:cNvSpPr>
            <a:spLocks noGrp="1"/>
          </p:cNvSpPr>
          <p:nvPr>
            <p:ph type="dt" sz="half" idx="10"/>
          </p:nvPr>
        </p:nvSpPr>
        <p:spPr/>
        <p:txBody>
          <a:bodyPr/>
          <a:lstStyle/>
          <a:p>
            <a:fld id="{1BB86B78-E54E-427E-B66B-C473E2A08BE5}" type="datetimeFigureOut">
              <a:rPr lang="es-ES" smtClean="0"/>
              <a:t>04/01/2026</a:t>
            </a:fld>
            <a:endParaRPr lang="es-ES"/>
          </a:p>
        </p:txBody>
      </p:sp>
      <p:sp>
        <p:nvSpPr>
          <p:cNvPr id="5" name="Marcador de pie de página 4">
            <a:extLst>
              <a:ext uri="{FF2B5EF4-FFF2-40B4-BE49-F238E27FC236}">
                <a16:creationId xmlns:a16="http://schemas.microsoft.com/office/drawing/2014/main" id="{B6C74D4B-4898-A3F7-4003-9862A7E7286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2F00B2E-3109-3B50-59B6-7122D31F20CD}"/>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70575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5DB3AB-BC80-DE0D-38CD-2732173F64A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FB0525-36F2-8FAF-9160-55DC54E8E9E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6BBD955-EA30-045E-12C4-375A43BF684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EEB85C1-550A-E44B-AC04-5FE000AFE35F}"/>
              </a:ext>
            </a:extLst>
          </p:cNvPr>
          <p:cNvSpPr>
            <a:spLocks noGrp="1"/>
          </p:cNvSpPr>
          <p:nvPr>
            <p:ph type="dt" sz="half" idx="10"/>
          </p:nvPr>
        </p:nvSpPr>
        <p:spPr/>
        <p:txBody>
          <a:bodyPr/>
          <a:lstStyle/>
          <a:p>
            <a:fld id="{1BB86B78-E54E-427E-B66B-C473E2A08BE5}" type="datetimeFigureOut">
              <a:rPr lang="es-ES" smtClean="0"/>
              <a:t>04/01/2026</a:t>
            </a:fld>
            <a:endParaRPr lang="es-ES"/>
          </a:p>
        </p:txBody>
      </p:sp>
      <p:sp>
        <p:nvSpPr>
          <p:cNvPr id="6" name="Marcador de pie de página 5">
            <a:extLst>
              <a:ext uri="{FF2B5EF4-FFF2-40B4-BE49-F238E27FC236}">
                <a16:creationId xmlns:a16="http://schemas.microsoft.com/office/drawing/2014/main" id="{841558D9-30C6-C2F0-250E-697DE9E96D4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C601FE2-82CD-82E1-B01B-1807DC914153}"/>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72146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FE130D-0CA3-B1A0-463F-9E958633DF1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C1111F8-C947-5BBF-DDA9-656342D384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B8FC6CF-B543-6219-F38B-D4A046D1DEC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87025D8-F5F9-6009-AA20-52B81C8E37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B48A96C-6B70-8D9B-A090-9A8603BAD04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D22357D-63F9-B73E-E74C-F16D1C038658}"/>
              </a:ext>
            </a:extLst>
          </p:cNvPr>
          <p:cNvSpPr>
            <a:spLocks noGrp="1"/>
          </p:cNvSpPr>
          <p:nvPr>
            <p:ph type="dt" sz="half" idx="10"/>
          </p:nvPr>
        </p:nvSpPr>
        <p:spPr/>
        <p:txBody>
          <a:bodyPr/>
          <a:lstStyle/>
          <a:p>
            <a:fld id="{1BB86B78-E54E-427E-B66B-C473E2A08BE5}" type="datetimeFigureOut">
              <a:rPr lang="es-ES" smtClean="0"/>
              <a:t>04/01/2026</a:t>
            </a:fld>
            <a:endParaRPr lang="es-ES"/>
          </a:p>
        </p:txBody>
      </p:sp>
      <p:sp>
        <p:nvSpPr>
          <p:cNvPr id="8" name="Marcador de pie de página 7">
            <a:extLst>
              <a:ext uri="{FF2B5EF4-FFF2-40B4-BE49-F238E27FC236}">
                <a16:creationId xmlns:a16="http://schemas.microsoft.com/office/drawing/2014/main" id="{19FDB0BA-B70E-2325-BC67-885924C6529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76B6969-1FF4-30EC-C922-1991E4D9186A}"/>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418972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60A267-FF05-300C-7BAE-A19E979D73E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6A35ED0-ED45-1AEC-6A82-B95A61B21C95}"/>
              </a:ext>
            </a:extLst>
          </p:cNvPr>
          <p:cNvSpPr>
            <a:spLocks noGrp="1"/>
          </p:cNvSpPr>
          <p:nvPr>
            <p:ph type="dt" sz="half" idx="10"/>
          </p:nvPr>
        </p:nvSpPr>
        <p:spPr/>
        <p:txBody>
          <a:bodyPr/>
          <a:lstStyle/>
          <a:p>
            <a:fld id="{1BB86B78-E54E-427E-B66B-C473E2A08BE5}" type="datetimeFigureOut">
              <a:rPr lang="es-ES" smtClean="0"/>
              <a:t>04/01/2026</a:t>
            </a:fld>
            <a:endParaRPr lang="es-ES"/>
          </a:p>
        </p:txBody>
      </p:sp>
      <p:sp>
        <p:nvSpPr>
          <p:cNvPr id="4" name="Marcador de pie de página 3">
            <a:extLst>
              <a:ext uri="{FF2B5EF4-FFF2-40B4-BE49-F238E27FC236}">
                <a16:creationId xmlns:a16="http://schemas.microsoft.com/office/drawing/2014/main" id="{4AFAAD8D-F659-85EC-79E9-4A0CC1EB884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44B0992-598C-47E8-290E-3BDE34DEF1AF}"/>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49553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CA28705-ABC4-9254-3816-77CBF232BC7F}"/>
              </a:ext>
            </a:extLst>
          </p:cNvPr>
          <p:cNvSpPr>
            <a:spLocks noGrp="1"/>
          </p:cNvSpPr>
          <p:nvPr>
            <p:ph type="dt" sz="half" idx="10"/>
          </p:nvPr>
        </p:nvSpPr>
        <p:spPr/>
        <p:txBody>
          <a:bodyPr/>
          <a:lstStyle/>
          <a:p>
            <a:fld id="{1BB86B78-E54E-427E-B66B-C473E2A08BE5}" type="datetimeFigureOut">
              <a:rPr lang="es-ES" smtClean="0"/>
              <a:t>04/01/2026</a:t>
            </a:fld>
            <a:endParaRPr lang="es-ES"/>
          </a:p>
        </p:txBody>
      </p:sp>
      <p:sp>
        <p:nvSpPr>
          <p:cNvPr id="3" name="Marcador de pie de página 2">
            <a:extLst>
              <a:ext uri="{FF2B5EF4-FFF2-40B4-BE49-F238E27FC236}">
                <a16:creationId xmlns:a16="http://schemas.microsoft.com/office/drawing/2014/main" id="{A32A9BA5-5E25-42F9-77D4-6080D94FD68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B337D8D-1531-71E8-C52D-C4F4EC300A4A}"/>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6057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9F99DE-424E-3659-99E5-533B246621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43BBF13-A161-5AC3-DC71-FA6F968F20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FEEDECDE-B6CE-D26B-1D40-DA0C3A9170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CCF3FFA-43BF-7E68-95B7-2410B4F683BB}"/>
              </a:ext>
            </a:extLst>
          </p:cNvPr>
          <p:cNvSpPr>
            <a:spLocks noGrp="1"/>
          </p:cNvSpPr>
          <p:nvPr>
            <p:ph type="dt" sz="half" idx="10"/>
          </p:nvPr>
        </p:nvSpPr>
        <p:spPr/>
        <p:txBody>
          <a:bodyPr/>
          <a:lstStyle/>
          <a:p>
            <a:fld id="{1BB86B78-E54E-427E-B66B-C473E2A08BE5}" type="datetimeFigureOut">
              <a:rPr lang="es-ES" smtClean="0"/>
              <a:t>04/01/2026</a:t>
            </a:fld>
            <a:endParaRPr lang="es-ES"/>
          </a:p>
        </p:txBody>
      </p:sp>
      <p:sp>
        <p:nvSpPr>
          <p:cNvPr id="6" name="Marcador de pie de página 5">
            <a:extLst>
              <a:ext uri="{FF2B5EF4-FFF2-40B4-BE49-F238E27FC236}">
                <a16:creationId xmlns:a16="http://schemas.microsoft.com/office/drawing/2014/main" id="{F18AE8E3-DC82-C72B-3864-3353071694D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6316FD7-6481-AF63-0467-D970819C0CE9}"/>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86215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4E9BF4-1AA3-1220-71DA-71790FFC2B6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222D83D-C553-6014-D63B-776AFB1C50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C68C03B-2756-908E-EFA9-29993B25F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4824123-F811-7075-6808-64AC67D53888}"/>
              </a:ext>
            </a:extLst>
          </p:cNvPr>
          <p:cNvSpPr>
            <a:spLocks noGrp="1"/>
          </p:cNvSpPr>
          <p:nvPr>
            <p:ph type="dt" sz="half" idx="10"/>
          </p:nvPr>
        </p:nvSpPr>
        <p:spPr/>
        <p:txBody>
          <a:bodyPr/>
          <a:lstStyle/>
          <a:p>
            <a:fld id="{1BB86B78-E54E-427E-B66B-C473E2A08BE5}" type="datetimeFigureOut">
              <a:rPr lang="es-ES" smtClean="0"/>
              <a:t>04/01/2026</a:t>
            </a:fld>
            <a:endParaRPr lang="es-ES"/>
          </a:p>
        </p:txBody>
      </p:sp>
      <p:sp>
        <p:nvSpPr>
          <p:cNvPr id="6" name="Marcador de pie de página 5">
            <a:extLst>
              <a:ext uri="{FF2B5EF4-FFF2-40B4-BE49-F238E27FC236}">
                <a16:creationId xmlns:a16="http://schemas.microsoft.com/office/drawing/2014/main" id="{02A26F86-3421-57C8-9B5D-B170D2F8A61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F8AC0DB-1697-1757-D34F-45C740A50B9D}"/>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72639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20BE034-27D6-C347-5032-4F8C37EDFD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D60ED67-C1FD-555D-318F-9118A9F71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D24723B-5406-1418-64CA-A0AD290B67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BB86B78-E54E-427E-B66B-C473E2A08BE5}" type="datetimeFigureOut">
              <a:rPr lang="es-ES" smtClean="0"/>
              <a:t>04/01/2026</a:t>
            </a:fld>
            <a:endParaRPr lang="es-ES"/>
          </a:p>
        </p:txBody>
      </p:sp>
      <p:sp>
        <p:nvSpPr>
          <p:cNvPr id="5" name="Marcador de pie de página 4">
            <a:extLst>
              <a:ext uri="{FF2B5EF4-FFF2-40B4-BE49-F238E27FC236}">
                <a16:creationId xmlns:a16="http://schemas.microsoft.com/office/drawing/2014/main" id="{1EA2CA86-C492-03CC-672A-22D81C06C9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52E90720-C8DB-5AA6-3C51-36F6E23D7C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1B8556D-1B8A-4B14-B2CD-661435D97765}" type="slidenum">
              <a:rPr lang="es-ES" smtClean="0"/>
              <a:t>‹Nº›</a:t>
            </a:fld>
            <a:endParaRPr lang="es-ES"/>
          </a:p>
        </p:txBody>
      </p:sp>
    </p:spTree>
    <p:extLst>
      <p:ext uri="{BB962C8B-B14F-4D97-AF65-F5344CB8AC3E}">
        <p14:creationId xmlns:p14="http://schemas.microsoft.com/office/powerpoint/2010/main" val="1831549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04/01/2026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954950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microsoft.com/office/2007/relationships/hdphoto" Target="../media/hdphoto1.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eg"/><Relationship Id="rId7" Type="http://schemas.openxmlformats.org/officeDocument/2006/relationships/diagramColors" Target="../diagrams/colors1.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14.jpeg"/><Relationship Id="rId5" Type="http://schemas.openxmlformats.org/officeDocument/2006/relationships/diagramLayout" Target="../diagrams/layout1.xml"/><Relationship Id="rId10" Type="http://schemas.openxmlformats.org/officeDocument/2006/relationships/image" Target="../media/image13.jpeg"/><Relationship Id="rId4" Type="http://schemas.openxmlformats.org/officeDocument/2006/relationships/diagramData" Target="../diagrams/data1.xml"/><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8.jp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jpeg"/><Relationship Id="rId5" Type="http://schemas.microsoft.com/office/2007/relationships/hdphoto" Target="../media/hdphoto3.wdp"/><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7.jpg"/><Relationship Id="rId4" Type="http://schemas.openxmlformats.org/officeDocument/2006/relationships/diagramLayout" Target="../diagrams/layout2.xml"/><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A2B6CF-874A-0EE6-FE7F-FCA3F3C79A08}"/>
            </a:ext>
          </a:extLst>
        </p:cNvPr>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601C064A-E6E4-44D2-B345-2BB7514A70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1" name="Color">
              <a:extLst>
                <a:ext uri="{FF2B5EF4-FFF2-40B4-BE49-F238E27FC236}">
                  <a16:creationId xmlns:a16="http://schemas.microsoft.com/office/drawing/2014/main" id="{DB12EA1C-AD22-49E2-9660-D9CDC6B61C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a:extLst>
                <a:ext uri="{FF2B5EF4-FFF2-40B4-BE49-F238E27FC236}">
                  <a16:creationId xmlns:a16="http://schemas.microsoft.com/office/drawing/2014/main" id="{67CE115B-4A96-4B14-8520-5C5FC624E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Color">
            <a:extLst>
              <a:ext uri="{FF2B5EF4-FFF2-40B4-BE49-F238E27FC236}">
                <a16:creationId xmlns:a16="http://schemas.microsoft.com/office/drawing/2014/main" id="{D1945E2A-ABF1-415C-B37A-BD0A5C199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rgbClr val="FFC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Imagen 2" descr="Un grupo de personas haciendo gestos con la mano&#10;&#10;El contenido generado por IA puede ser incorrecto.">
            <a:extLst>
              <a:ext uri="{FF2B5EF4-FFF2-40B4-BE49-F238E27FC236}">
                <a16:creationId xmlns:a16="http://schemas.microsoft.com/office/drawing/2014/main" id="{52745C39-07BD-9095-B790-8A9C3173A275}"/>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a:ext>
            </a:extLst>
          </a:blip>
          <a:srcRect/>
          <a:stretch>
            <a:fillRect/>
          </a:stretch>
        </p:blipFill>
        <p:spPr>
          <a:xfrm>
            <a:off x="4747306" y="653615"/>
            <a:ext cx="6701945" cy="5540004"/>
          </a:xfrm>
          <a:prstGeom prst="rect">
            <a:avLst/>
          </a:prstGeom>
          <a:effectLst>
            <a:innerShdw blurRad="114300">
              <a:prstClr val="black"/>
            </a:innerShdw>
          </a:effectLst>
        </p:spPr>
      </p:pic>
      <p:grpSp>
        <p:nvGrpSpPr>
          <p:cNvPr id="16" name="Group 15">
            <a:extLst>
              <a:ext uri="{FF2B5EF4-FFF2-40B4-BE49-F238E27FC236}">
                <a16:creationId xmlns:a16="http://schemas.microsoft.com/office/drawing/2014/main" id="{BCCEE623-F22A-4681-990C-036558C135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7" name="Freeform: Shape 16">
              <a:extLst>
                <a:ext uri="{FF2B5EF4-FFF2-40B4-BE49-F238E27FC236}">
                  <a16:creationId xmlns:a16="http://schemas.microsoft.com/office/drawing/2014/main" id="{39928A56-DDFB-4B12-BB34-20833166BD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B3765F0-85F4-4EB3-93DA-59F421CD4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38E03A00-A562-4753-8BA0-93F8B05DE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55F5D032-1BA8-410D-B68E-0DD597582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BA3FCDE-79E0-49F5-A381-232AB935D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E27297F-31E8-46C6-8569-1FD12C653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374C063-2A46-4D9F-A085-0FB2F194C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uadroTexto 3">
            <a:extLst>
              <a:ext uri="{FF2B5EF4-FFF2-40B4-BE49-F238E27FC236}">
                <a16:creationId xmlns:a16="http://schemas.microsoft.com/office/drawing/2014/main" id="{6415CBA3-9C44-F04E-6668-25186D216C97}"/>
              </a:ext>
            </a:extLst>
          </p:cNvPr>
          <p:cNvSpPr txBox="1"/>
          <p:nvPr/>
        </p:nvSpPr>
        <p:spPr>
          <a:xfrm>
            <a:off x="718432" y="1060825"/>
            <a:ext cx="3987561" cy="4305986"/>
          </a:xfrm>
          <a:prstGeom prst="rect">
            <a:avLst/>
          </a:prstGeom>
          <a:noFill/>
          <a:effectLst>
            <a:outerShdw blurRad="50800" dist="25400" dir="8100000" algn="tr" rotWithShape="0">
              <a:schemeClr val="accent5">
                <a:lumMod val="50000"/>
              </a:schemeClr>
            </a:outerShdw>
          </a:effectLst>
        </p:spPr>
        <p:txBody>
          <a:bodyPr wrap="square" rtlCol="0">
            <a:prstTxWarp prst="textStop">
              <a:avLst/>
            </a:prstTxWarp>
            <a:spAutoFit/>
          </a:bodyPr>
          <a:lstStyle/>
          <a:p>
            <a:pPr algn="ctr"/>
            <a:r>
              <a:rPr lang="uk-UA"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ЄДНІСТЬ ЧЕРЕЗ ПОКІРНІСТЬ</a:t>
            </a:r>
            <a:endParaRPr lang="es-ES"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B6065132-5AA6-D4FB-DFA9-29B98F2F98C6}"/>
              </a:ext>
            </a:extLst>
          </p:cNvPr>
          <p:cNvSpPr txBox="1"/>
          <p:nvPr/>
        </p:nvSpPr>
        <p:spPr>
          <a:xfrm>
            <a:off x="648496" y="5886028"/>
            <a:ext cx="4096656" cy="369332"/>
          </a:xfrm>
          <a:prstGeom prst="rect">
            <a:avLst/>
          </a:prstGeom>
          <a:noFill/>
        </p:spPr>
        <p:txBody>
          <a:bodyPr wrap="square" rtlCol="0">
            <a:spAutoFit/>
          </a:bodyPr>
          <a:lstStyle/>
          <a:p>
            <a:pPr algn="ctr"/>
            <a:r>
              <a:rPr lang="uk-UA" b="1" dirty="0">
                <a:solidFill>
                  <a:schemeClr val="accent5">
                    <a:lumMod val="75000"/>
                  </a:schemeClr>
                </a:solidFill>
              </a:rPr>
              <a:t>Урок</a:t>
            </a:r>
            <a:r>
              <a:rPr lang="es-ES" b="1" dirty="0">
                <a:solidFill>
                  <a:schemeClr val="accent5">
                    <a:lumMod val="75000"/>
                  </a:schemeClr>
                </a:solidFill>
              </a:rPr>
              <a:t> 4 </a:t>
            </a:r>
            <a:r>
              <a:rPr lang="uk-UA" b="1" dirty="0">
                <a:solidFill>
                  <a:schemeClr val="accent5">
                    <a:lumMod val="75000"/>
                  </a:schemeClr>
                </a:solidFill>
              </a:rPr>
              <a:t>за </a:t>
            </a:r>
            <a:r>
              <a:rPr lang="es-ES" b="1" dirty="0">
                <a:solidFill>
                  <a:schemeClr val="accent5">
                    <a:lumMod val="75000"/>
                  </a:schemeClr>
                </a:solidFill>
              </a:rPr>
              <a:t>24 </a:t>
            </a:r>
            <a:r>
              <a:rPr lang="uk-UA" b="1" dirty="0">
                <a:solidFill>
                  <a:schemeClr val="accent5">
                    <a:lumMod val="75000"/>
                  </a:schemeClr>
                </a:solidFill>
              </a:rPr>
              <a:t>січня </a:t>
            </a:r>
            <a:r>
              <a:rPr lang="es-ES" b="1" dirty="0">
                <a:solidFill>
                  <a:schemeClr val="accent5">
                    <a:lumMod val="75000"/>
                  </a:schemeClr>
                </a:solidFill>
              </a:rPr>
              <a:t>2026</a:t>
            </a:r>
          </a:p>
        </p:txBody>
      </p:sp>
    </p:spTree>
    <p:extLst>
      <p:ext uri="{BB962C8B-B14F-4D97-AF65-F5344CB8AC3E}">
        <p14:creationId xmlns:p14="http://schemas.microsoft.com/office/powerpoint/2010/main" val="379594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6F248CD-B893-91ED-E0AD-668CD827F8EC}"/>
              </a:ext>
            </a:extLst>
          </p:cNvPr>
          <p:cNvSpPr txBox="1"/>
          <p:nvPr/>
        </p:nvSpPr>
        <p:spPr>
          <a:xfrm>
            <a:off x="1969770" y="1056174"/>
            <a:ext cx="7993380" cy="4401205"/>
          </a:xfrm>
          <a:prstGeom prst="rect">
            <a:avLst/>
          </a:prstGeom>
          <a:noFill/>
        </p:spPr>
        <p:txBody>
          <a:bodyPr wrap="square">
            <a:spAutoFit/>
          </a:bodyPr>
          <a:lstStyle/>
          <a:p>
            <a:pPr>
              <a:spcBef>
                <a:spcPts val="600"/>
              </a:spcBef>
            </a:pPr>
            <a:r>
              <a:rPr lang="uk-UA" sz="2800" b="1" dirty="0">
                <a:latin typeface="Constantia" panose="02030602050306030303" pitchFamily="18" charset="0"/>
              </a:rPr>
              <a:t>«Бог дозволяє людям розвивати свою індивідуальність. Він не хоче, щоб хтось просто додавав свій розум до розуму іншого. Ті, хто бажає змінити свій розум і характер, не повинні звертатися до інших людей, а до божественного прикладу. Бог запрошує: «Нехай у вас будуть ті самі думки, що й у Христі Ісусі». Через навернення та перетворення люди мають отримати розум Христа».</a:t>
            </a:r>
            <a:endParaRPr lang="es-ES"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4AFEA4C1-B5BE-FFC2-BBB6-28B6D435CA7A}"/>
              </a:ext>
            </a:extLst>
          </p:cNvPr>
          <p:cNvSpPr txBox="1"/>
          <p:nvPr/>
        </p:nvSpPr>
        <p:spPr>
          <a:xfrm>
            <a:off x="6373512" y="5539472"/>
            <a:ext cx="3839193" cy="338554"/>
          </a:xfrm>
          <a:prstGeom prst="rect">
            <a:avLst/>
          </a:prstGeom>
          <a:noFill/>
        </p:spPr>
        <p:txBody>
          <a:bodyPr wrap="none" rtlCol="0">
            <a:spAutoFit/>
          </a:bodyPr>
          <a:lstStyle/>
          <a:p>
            <a:pPr algn="r"/>
            <a:r>
              <a:rPr lang="es-ES" sz="1600" b="1" dirty="0"/>
              <a:t>E. G. W. </a:t>
            </a:r>
            <a:r>
              <a:rPr lang="ru-RU" sz="1600" b="1" dirty="0"/>
              <a:t>(</a:t>
            </a:r>
            <a:r>
              <a:rPr lang="ru-RU" sz="1600" b="1" dirty="0" err="1"/>
              <a:t>Щоб</a:t>
            </a:r>
            <a:r>
              <a:rPr lang="ru-RU" sz="1600" b="1" dirty="0"/>
              <a:t> </a:t>
            </a:r>
            <a:r>
              <a:rPr lang="ru-RU" sz="1600" b="1" dirty="0" err="1"/>
              <a:t>зустрітися</a:t>
            </a:r>
            <a:r>
              <a:rPr lang="ru-RU" sz="1600" b="1" dirty="0"/>
              <a:t> з ним, 8 </a:t>
            </a:r>
            <a:r>
              <a:rPr lang="ru-RU" sz="1600" b="1" dirty="0" err="1"/>
              <a:t>травня</a:t>
            </a:r>
            <a:r>
              <a:rPr lang="ru-RU" sz="1600" b="1" dirty="0"/>
              <a:t>)</a:t>
            </a:r>
            <a:r>
              <a:rPr lang="es-ES" sz="1600" b="1" dirty="0"/>
              <a:t>)</a:t>
            </a:r>
          </a:p>
        </p:txBody>
      </p:sp>
    </p:spTree>
    <p:extLst>
      <p:ext uri="{BB962C8B-B14F-4D97-AF65-F5344CB8AC3E}">
        <p14:creationId xmlns:p14="http://schemas.microsoft.com/office/powerpoint/2010/main" val="426804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FDA3CA-C708-7460-7012-32F3186221E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10" name="Straight Connector 9">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416256"/>
            <a:ext cx="4718304" cy="0"/>
          </a:xfrm>
          <a:prstGeom prst="line">
            <a:avLst/>
          </a:prstGeom>
          <a:ln w="38100">
            <a:solidFill>
              <a:srgbClr val="4D68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6450622"/>
            <a:ext cx="4713997" cy="0"/>
          </a:xfrm>
          <a:prstGeom prst="line">
            <a:avLst/>
          </a:prstGeom>
          <a:ln w="38100">
            <a:solidFill>
              <a:srgbClr val="4D68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Imagen 2" descr="Imagen que contiene persona, mujer, sostener, usando&#10;&#10;El contenido generado por IA puede ser incorrecto.">
            <a:extLst>
              <a:ext uri="{FF2B5EF4-FFF2-40B4-BE49-F238E27FC236}">
                <a16:creationId xmlns:a16="http://schemas.microsoft.com/office/drawing/2014/main" id="{7CFD5EE0-19BB-4D2D-40DF-44A617D18CA3}"/>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a:ext>
            </a:extLst>
          </a:blip>
          <a:srcRect/>
          <a:stretch>
            <a:fillRect/>
          </a:stretch>
        </p:blipFill>
        <p:spPr>
          <a:xfrm>
            <a:off x="6525453" y="10"/>
            <a:ext cx="5666547" cy="6857990"/>
          </a:xfrm>
          <a:prstGeom prst="rect">
            <a:avLst/>
          </a:prstGeom>
          <a:effectLst>
            <a:outerShdw blurRad="50800" dist="38100" dir="10800000" algn="r" rotWithShape="0">
              <a:prstClr val="black">
                <a:alpha val="40000"/>
              </a:prstClr>
            </a:outerShdw>
          </a:effectLst>
        </p:spPr>
      </p:pic>
      <p:sp>
        <p:nvSpPr>
          <p:cNvPr id="4" name="CuadroTexto 3">
            <a:extLst>
              <a:ext uri="{FF2B5EF4-FFF2-40B4-BE49-F238E27FC236}">
                <a16:creationId xmlns:a16="http://schemas.microsoft.com/office/drawing/2014/main" id="{049657AE-91CC-A816-B130-9FB34735889D}"/>
              </a:ext>
            </a:extLst>
          </p:cNvPr>
          <p:cNvSpPr txBox="1"/>
          <p:nvPr/>
        </p:nvSpPr>
        <p:spPr>
          <a:xfrm>
            <a:off x="283391" y="418201"/>
            <a:ext cx="5958672" cy="6032421"/>
          </a:xfrm>
          <a:prstGeom prst="rect">
            <a:avLst/>
          </a:prstGeom>
          <a:noFill/>
        </p:spPr>
        <p:txBody>
          <a:bodyPr wrap="square">
            <a:spAutoFit/>
            <a:scene3d>
              <a:camera prst="orthographicFront"/>
              <a:lightRig rig="threePt" dir="t"/>
            </a:scene3d>
            <a:sp3d extrusionH="57150">
              <a:bevelT w="38100" h="38100"/>
            </a:sp3d>
          </a:bodyPr>
          <a:lstStyle/>
          <a:p>
            <a:pPr algn="ctr">
              <a:spcBef>
                <a:spcPts val="1200"/>
              </a:spcBef>
            </a:pPr>
            <a:r>
              <a:rPr lang="ru-RU" sz="4800" b="1" dirty="0">
                <a:ln w="12700" cmpd="sng">
                  <a:noFill/>
                  <a:prstDash val="solid"/>
                </a:ln>
                <a:solidFill>
                  <a:schemeClr val="accent5">
                    <a:lumMod val="75000"/>
                  </a:schemeClr>
                </a:solidFill>
                <a:latin typeface="Comic Sans MS" panose="030F0702030302020204" pitchFamily="66" charset="0"/>
              </a:rPr>
              <a:t>«</a:t>
            </a:r>
            <a:r>
              <a:rPr lang="ru-RU" sz="4800" b="1" dirty="0" err="1">
                <a:ln w="12700" cmpd="sng">
                  <a:noFill/>
                  <a:prstDash val="solid"/>
                </a:ln>
                <a:solidFill>
                  <a:schemeClr val="accent5">
                    <a:lumMod val="75000"/>
                  </a:schemeClr>
                </a:solidFill>
                <a:latin typeface="Comic Sans MS" panose="030F0702030302020204" pitchFamily="66" charset="0"/>
              </a:rPr>
              <a:t>Доповніть</a:t>
            </a:r>
            <a:r>
              <a:rPr lang="ru-RU" sz="4800" b="1" dirty="0">
                <a:ln w="12700" cmpd="sng">
                  <a:noFill/>
                  <a:prstDash val="solid"/>
                </a:ln>
                <a:solidFill>
                  <a:schemeClr val="accent5">
                    <a:lumMod val="75000"/>
                  </a:schemeClr>
                </a:solidFill>
                <a:latin typeface="Comic Sans MS" panose="030F0702030302020204" pitchFamily="66" charset="0"/>
              </a:rPr>
              <a:t> мою </a:t>
            </a:r>
            <a:r>
              <a:rPr lang="ru-RU" sz="4800" b="1" dirty="0" err="1">
                <a:ln w="12700" cmpd="sng">
                  <a:noFill/>
                  <a:prstDash val="solid"/>
                </a:ln>
                <a:solidFill>
                  <a:schemeClr val="accent5">
                    <a:lumMod val="75000"/>
                  </a:schemeClr>
                </a:solidFill>
                <a:latin typeface="Comic Sans MS" panose="030F0702030302020204" pitchFamily="66" charset="0"/>
              </a:rPr>
              <a:t>радість</a:t>
            </a:r>
            <a:r>
              <a:rPr lang="ru-RU" sz="4800" b="1" dirty="0">
                <a:ln w="12700" cmpd="sng">
                  <a:noFill/>
                  <a:prstDash val="solid"/>
                </a:ln>
                <a:solidFill>
                  <a:schemeClr val="accent5">
                    <a:lumMod val="75000"/>
                  </a:schemeClr>
                </a:solidFill>
                <a:latin typeface="Comic Sans MS" panose="030F0702030302020204" pitchFamily="66" charset="0"/>
              </a:rPr>
              <a:t>: </a:t>
            </a:r>
            <a:r>
              <a:rPr lang="ru-RU" sz="4800" b="1" dirty="0" err="1">
                <a:ln w="12700" cmpd="sng">
                  <a:noFill/>
                  <a:prstDash val="solid"/>
                </a:ln>
                <a:solidFill>
                  <a:schemeClr val="accent5">
                    <a:lumMod val="75000"/>
                  </a:schemeClr>
                </a:solidFill>
                <a:latin typeface="Comic Sans MS" panose="030F0702030302020204" pitchFamily="66" charset="0"/>
              </a:rPr>
              <a:t>щоб</a:t>
            </a:r>
            <a:r>
              <a:rPr lang="ru-RU" sz="4800" b="1" dirty="0">
                <a:ln w="12700" cmpd="sng">
                  <a:noFill/>
                  <a:prstDash val="solid"/>
                </a:ln>
                <a:solidFill>
                  <a:schemeClr val="accent5">
                    <a:lumMod val="75000"/>
                  </a:schemeClr>
                </a:solidFill>
                <a:latin typeface="Comic Sans MS" panose="030F0702030302020204" pitchFamily="66" charset="0"/>
              </a:rPr>
              <a:t> </a:t>
            </a:r>
            <a:r>
              <a:rPr lang="ru-RU" sz="4800" b="1" dirty="0" err="1">
                <a:ln w="12700" cmpd="sng">
                  <a:noFill/>
                  <a:prstDash val="solid"/>
                </a:ln>
                <a:solidFill>
                  <a:schemeClr val="accent5">
                    <a:lumMod val="75000"/>
                  </a:schemeClr>
                </a:solidFill>
                <a:latin typeface="Comic Sans MS" panose="030F0702030302020204" pitchFamily="66" charset="0"/>
              </a:rPr>
              <a:t>ви</a:t>
            </a:r>
            <a:r>
              <a:rPr lang="ru-RU" sz="4800" b="1" dirty="0">
                <a:ln w="12700" cmpd="sng">
                  <a:noFill/>
                  <a:prstDash val="solid"/>
                </a:ln>
                <a:solidFill>
                  <a:schemeClr val="accent5">
                    <a:lumMod val="75000"/>
                  </a:schemeClr>
                </a:solidFill>
                <a:latin typeface="Comic Sans MS" panose="030F0702030302020204" pitchFamily="66" charset="0"/>
              </a:rPr>
              <a:t> думали те </a:t>
            </a:r>
            <a:r>
              <a:rPr lang="ru-RU" sz="4800" b="1" dirty="0" err="1">
                <a:ln w="12700" cmpd="sng">
                  <a:noFill/>
                  <a:prstDash val="solid"/>
                </a:ln>
                <a:solidFill>
                  <a:schemeClr val="accent5">
                    <a:lumMod val="75000"/>
                  </a:schemeClr>
                </a:solidFill>
                <a:latin typeface="Comic Sans MS" panose="030F0702030302020204" pitchFamily="66" charset="0"/>
              </a:rPr>
              <a:t>саме</a:t>
            </a:r>
            <a:r>
              <a:rPr lang="ru-RU" sz="4800" b="1" dirty="0">
                <a:ln w="12700" cmpd="sng">
                  <a:noFill/>
                  <a:prstDash val="solid"/>
                </a:ln>
                <a:solidFill>
                  <a:schemeClr val="accent5">
                    <a:lumMod val="75000"/>
                  </a:schemeClr>
                </a:solidFill>
                <a:latin typeface="Comic Sans MS" panose="030F0702030302020204" pitchFamily="66" charset="0"/>
              </a:rPr>
              <a:t>, </a:t>
            </a:r>
            <a:r>
              <a:rPr lang="ru-RU" sz="4800" b="1" dirty="0" err="1">
                <a:ln w="12700" cmpd="sng">
                  <a:noFill/>
                  <a:prstDash val="solid"/>
                </a:ln>
                <a:solidFill>
                  <a:schemeClr val="accent5">
                    <a:lumMod val="75000"/>
                  </a:schemeClr>
                </a:solidFill>
                <a:latin typeface="Comic Sans MS" panose="030F0702030302020204" pitchFamily="66" charset="0"/>
              </a:rPr>
              <a:t>мали</a:t>
            </a:r>
            <a:r>
              <a:rPr lang="ru-RU" sz="4800" b="1" dirty="0">
                <a:ln w="12700" cmpd="sng">
                  <a:noFill/>
                  <a:prstDash val="solid"/>
                </a:ln>
                <a:solidFill>
                  <a:schemeClr val="accent5">
                    <a:lumMod val="75000"/>
                  </a:schemeClr>
                </a:solidFill>
                <a:latin typeface="Comic Sans MS" panose="030F0702030302020204" pitchFamily="66" charset="0"/>
              </a:rPr>
              <a:t> ту саму </a:t>
            </a:r>
            <a:r>
              <a:rPr lang="ru-RU" sz="4800" b="1" dirty="0" err="1">
                <a:ln w="12700" cmpd="sng">
                  <a:noFill/>
                  <a:prstDash val="solid"/>
                </a:ln>
                <a:solidFill>
                  <a:schemeClr val="accent5">
                    <a:lumMod val="75000"/>
                  </a:schemeClr>
                </a:solidFill>
                <a:latin typeface="Comic Sans MS" panose="030F0702030302020204" pitchFamily="66" charset="0"/>
              </a:rPr>
              <a:t>любов</a:t>
            </a:r>
            <a:r>
              <a:rPr lang="ru-RU" sz="4800" b="1" dirty="0">
                <a:ln w="12700" cmpd="sng">
                  <a:noFill/>
                  <a:prstDash val="solid"/>
                </a:ln>
                <a:solidFill>
                  <a:schemeClr val="accent5">
                    <a:lumMod val="75000"/>
                  </a:schemeClr>
                </a:solidFill>
                <a:latin typeface="Comic Sans MS" panose="030F0702030302020204" pitchFamily="66" charset="0"/>
              </a:rPr>
              <a:t>, </a:t>
            </a:r>
            <a:r>
              <a:rPr lang="ru-RU" sz="4800" b="1" dirty="0" err="1">
                <a:ln w="12700" cmpd="sng">
                  <a:noFill/>
                  <a:prstDash val="solid"/>
                </a:ln>
                <a:solidFill>
                  <a:schemeClr val="accent5">
                    <a:lumMod val="75000"/>
                  </a:schemeClr>
                </a:solidFill>
                <a:latin typeface="Comic Sans MS" panose="030F0702030302020204" pitchFamily="66" charset="0"/>
              </a:rPr>
              <a:t>були</a:t>
            </a:r>
            <a:r>
              <a:rPr lang="ru-RU" sz="4800" b="1" dirty="0">
                <a:ln w="12700" cmpd="sng">
                  <a:noFill/>
                  <a:prstDash val="solid"/>
                </a:ln>
                <a:solidFill>
                  <a:schemeClr val="accent5">
                    <a:lumMod val="75000"/>
                  </a:schemeClr>
                </a:solidFill>
                <a:latin typeface="Comic Sans MS" panose="030F0702030302020204" pitchFamily="66" charset="0"/>
              </a:rPr>
              <a:t> </a:t>
            </a:r>
            <a:r>
              <a:rPr lang="ru-RU" sz="4800" b="1" dirty="0" err="1">
                <a:ln w="12700" cmpd="sng">
                  <a:noFill/>
                  <a:prstDash val="solid"/>
                </a:ln>
                <a:solidFill>
                  <a:schemeClr val="accent5">
                    <a:lumMod val="75000"/>
                  </a:schemeClr>
                </a:solidFill>
                <a:latin typeface="Comic Sans MS" panose="030F0702030302020204" pitchFamily="66" charset="0"/>
              </a:rPr>
              <a:t>однодушні</a:t>
            </a:r>
            <a:r>
              <a:rPr lang="ru-RU" sz="4800" b="1" dirty="0">
                <a:ln w="12700" cmpd="sng">
                  <a:noFill/>
                  <a:prstDash val="solid"/>
                </a:ln>
                <a:solidFill>
                  <a:schemeClr val="accent5">
                    <a:lumMod val="75000"/>
                  </a:schemeClr>
                </a:solidFill>
                <a:latin typeface="Comic Sans MS" panose="030F0702030302020204" pitchFamily="66" charset="0"/>
              </a:rPr>
              <a:t> й </a:t>
            </a:r>
            <a:r>
              <a:rPr lang="ru-RU" sz="4800" b="1" dirty="0" err="1">
                <a:ln w="12700" cmpd="sng">
                  <a:noFill/>
                  <a:prstDash val="solid"/>
                </a:ln>
                <a:solidFill>
                  <a:schemeClr val="accent5">
                    <a:lumMod val="75000"/>
                  </a:schemeClr>
                </a:solidFill>
                <a:latin typeface="Comic Sans MS" panose="030F0702030302020204" pitchFamily="66" charset="0"/>
              </a:rPr>
              <a:t>однієї</a:t>
            </a:r>
            <a:r>
              <a:rPr lang="ru-RU" sz="4800" b="1" dirty="0">
                <a:ln w="12700" cmpd="sng">
                  <a:noFill/>
                  <a:prstDash val="solid"/>
                </a:ln>
                <a:solidFill>
                  <a:schemeClr val="accent5">
                    <a:lumMod val="75000"/>
                  </a:schemeClr>
                </a:solidFill>
                <a:latin typeface="Comic Sans MS" panose="030F0702030302020204" pitchFamily="66" charset="0"/>
              </a:rPr>
              <a:t> думки».</a:t>
            </a:r>
          </a:p>
          <a:p>
            <a:pPr algn="ctr">
              <a:spcBef>
                <a:spcPts val="1200"/>
              </a:spcBef>
            </a:pPr>
            <a:r>
              <a:rPr lang="uk-UA" sz="4000" b="1" dirty="0" err="1">
                <a:ln w="12700" cmpd="sng">
                  <a:noFill/>
                  <a:prstDash val="solid"/>
                </a:ln>
                <a:solidFill>
                  <a:schemeClr val="accent5">
                    <a:lumMod val="75000"/>
                  </a:schemeClr>
                </a:solidFill>
                <a:latin typeface="Comic Sans MS" panose="030F0702030302020204" pitchFamily="66" charset="0"/>
              </a:rPr>
              <a:t>Филип'ян</a:t>
            </a:r>
            <a:r>
              <a:rPr lang="uk-UA" sz="4000" b="1" dirty="0">
                <a:ln w="12700" cmpd="sng">
                  <a:noFill/>
                  <a:prstDash val="solid"/>
                </a:ln>
                <a:solidFill>
                  <a:schemeClr val="accent5">
                    <a:lumMod val="75000"/>
                  </a:schemeClr>
                </a:solidFill>
                <a:latin typeface="Comic Sans MS" panose="030F0702030302020204" pitchFamily="66" charset="0"/>
              </a:rPr>
              <a:t> 2:2</a:t>
            </a:r>
            <a:endParaRPr lang="es-ES" sz="4000" b="1" dirty="0">
              <a:ln w="12700" cmpd="sng">
                <a:noFill/>
                <a:prstDash val="solid"/>
              </a:ln>
              <a:solidFill>
                <a:schemeClr val="accent5">
                  <a:lumMod val="75000"/>
                </a:schemeClr>
              </a:solidFill>
              <a:latin typeface="Comic Sans MS" panose="030F0702030302020204" pitchFamily="66" charset="0"/>
            </a:endParaRPr>
          </a:p>
        </p:txBody>
      </p:sp>
    </p:spTree>
    <p:extLst>
      <p:ext uri="{BB962C8B-B14F-4D97-AF65-F5344CB8AC3E}">
        <p14:creationId xmlns:p14="http://schemas.microsoft.com/office/powerpoint/2010/main" val="415618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D36CCBA-2CE8-5143-1017-A7A024C41AA9}"/>
              </a:ext>
            </a:extLst>
          </p:cNvPr>
          <p:cNvSpPr txBox="1"/>
          <p:nvPr/>
        </p:nvSpPr>
        <p:spPr>
          <a:xfrm>
            <a:off x="5972549" y="3994473"/>
            <a:ext cx="5953125" cy="2477601"/>
          </a:xfrm>
          <a:prstGeom prst="rect">
            <a:avLst/>
          </a:prstGeom>
          <a:noFill/>
        </p:spPr>
        <p:txBody>
          <a:bodyPr wrap="square" rtlCol="0">
            <a:spAutoFit/>
            <a:scene3d>
              <a:camera prst="orthographicFront"/>
              <a:lightRig rig="threePt" dir="t"/>
            </a:scene3d>
            <a:sp3d extrusionH="57150">
              <a:bevelT w="38100" h="38100"/>
            </a:sp3d>
          </a:bodyPr>
          <a:lstStyle/>
          <a:p>
            <a:pPr>
              <a:spcBef>
                <a:spcPts val="3000"/>
              </a:spcBef>
            </a:pPr>
            <a:r>
              <a:rPr lang="uk-UA" sz="2000" b="1" dirty="0">
                <a:solidFill>
                  <a:srgbClr val="B92F00"/>
                </a:solidFill>
              </a:rPr>
              <a:t>Походження розбрату </a:t>
            </a:r>
            <a:r>
              <a:rPr lang="es-ES" sz="2000" b="1" dirty="0">
                <a:solidFill>
                  <a:srgbClr val="B92F00"/>
                </a:solidFill>
              </a:rPr>
              <a:t>(</a:t>
            </a:r>
            <a:r>
              <a:rPr lang="uk-UA" sz="2000" b="1" dirty="0" err="1">
                <a:solidFill>
                  <a:srgbClr val="B92F00"/>
                </a:solidFill>
              </a:rPr>
              <a:t>Фил</a:t>
            </a:r>
            <a:r>
              <a:rPr lang="uk-UA" sz="2000" b="1" dirty="0">
                <a:solidFill>
                  <a:srgbClr val="B92F00"/>
                </a:solidFill>
              </a:rPr>
              <a:t>.</a:t>
            </a:r>
            <a:r>
              <a:rPr lang="es-ES" sz="2000" b="1" dirty="0">
                <a:solidFill>
                  <a:srgbClr val="B92F00"/>
                </a:solidFill>
              </a:rPr>
              <a:t> 2:1-3a)</a:t>
            </a:r>
          </a:p>
          <a:p>
            <a:pPr>
              <a:spcBef>
                <a:spcPts val="3000"/>
              </a:spcBef>
            </a:pPr>
            <a:r>
              <a:rPr lang="uk-UA" sz="2000" b="1" dirty="0">
                <a:solidFill>
                  <a:srgbClr val="008496"/>
                </a:solidFill>
              </a:rPr>
              <a:t>Єдність через покірність </a:t>
            </a:r>
            <a:r>
              <a:rPr lang="es-ES" sz="2000" b="1" dirty="0">
                <a:solidFill>
                  <a:srgbClr val="008496"/>
                </a:solidFill>
              </a:rPr>
              <a:t>(</a:t>
            </a:r>
            <a:r>
              <a:rPr lang="uk-UA" sz="2000" b="1" dirty="0" err="1">
                <a:solidFill>
                  <a:srgbClr val="008496"/>
                </a:solidFill>
              </a:rPr>
              <a:t>Фил</a:t>
            </a:r>
            <a:r>
              <a:rPr lang="uk-UA" sz="2000" b="1" dirty="0">
                <a:solidFill>
                  <a:srgbClr val="008496"/>
                </a:solidFill>
              </a:rPr>
              <a:t>.</a:t>
            </a:r>
            <a:r>
              <a:rPr lang="es-ES" sz="2000" b="1" dirty="0">
                <a:solidFill>
                  <a:srgbClr val="008496"/>
                </a:solidFill>
              </a:rPr>
              <a:t> 2:3b-4)</a:t>
            </a:r>
          </a:p>
          <a:p>
            <a:pPr>
              <a:spcBef>
                <a:spcPts val="3000"/>
              </a:spcBef>
            </a:pPr>
            <a:r>
              <a:rPr lang="uk-UA" sz="2000" b="1" dirty="0">
                <a:solidFill>
                  <a:srgbClr val="139E00"/>
                </a:solidFill>
              </a:rPr>
              <a:t>Думай як Ісус </a:t>
            </a:r>
            <a:r>
              <a:rPr lang="es-ES" sz="2000" b="1" dirty="0">
                <a:solidFill>
                  <a:srgbClr val="139E00"/>
                </a:solidFill>
              </a:rPr>
              <a:t>(</a:t>
            </a:r>
            <a:r>
              <a:rPr lang="uk-UA" sz="2000" b="1" dirty="0" err="1">
                <a:solidFill>
                  <a:srgbClr val="139E00"/>
                </a:solidFill>
              </a:rPr>
              <a:t>Фил</a:t>
            </a:r>
            <a:r>
              <a:rPr lang="uk-UA" sz="2000" b="1" dirty="0">
                <a:solidFill>
                  <a:srgbClr val="139E00"/>
                </a:solidFill>
              </a:rPr>
              <a:t>.</a:t>
            </a:r>
            <a:r>
              <a:rPr lang="es-ES" sz="2000" b="1" dirty="0">
                <a:solidFill>
                  <a:srgbClr val="139E00"/>
                </a:solidFill>
              </a:rPr>
              <a:t> 2:5)</a:t>
            </a:r>
          </a:p>
          <a:p>
            <a:pPr>
              <a:spcBef>
                <a:spcPts val="3000"/>
              </a:spcBef>
            </a:pPr>
            <a:r>
              <a:rPr lang="uk-UA" sz="2000" b="1" dirty="0">
                <a:solidFill>
                  <a:srgbClr val="9800B9"/>
                </a:solidFill>
              </a:rPr>
              <a:t>Ставлення Ісуса </a:t>
            </a:r>
            <a:r>
              <a:rPr lang="es-ES" sz="2000" b="1" dirty="0">
                <a:solidFill>
                  <a:srgbClr val="9800B9"/>
                </a:solidFill>
              </a:rPr>
              <a:t>(</a:t>
            </a:r>
            <a:r>
              <a:rPr lang="uk-UA" sz="2000" b="1" dirty="0" err="1">
                <a:solidFill>
                  <a:srgbClr val="9800B9"/>
                </a:solidFill>
              </a:rPr>
              <a:t>Фил</a:t>
            </a:r>
            <a:r>
              <a:rPr lang="uk-UA" sz="2000" b="1" dirty="0">
                <a:solidFill>
                  <a:srgbClr val="9800B9"/>
                </a:solidFill>
              </a:rPr>
              <a:t>.</a:t>
            </a:r>
            <a:r>
              <a:rPr lang="es-ES" sz="2000" b="1" dirty="0">
                <a:solidFill>
                  <a:srgbClr val="9800B9"/>
                </a:solidFill>
              </a:rPr>
              <a:t> 2:6-8)</a:t>
            </a:r>
          </a:p>
        </p:txBody>
      </p:sp>
      <p:sp>
        <p:nvSpPr>
          <p:cNvPr id="3" name="CuadroTexto 2">
            <a:extLst>
              <a:ext uri="{FF2B5EF4-FFF2-40B4-BE49-F238E27FC236}">
                <a16:creationId xmlns:a16="http://schemas.microsoft.com/office/drawing/2014/main" id="{CEF4EA7C-9E89-20BF-5017-265B309549BE}"/>
              </a:ext>
            </a:extLst>
          </p:cNvPr>
          <p:cNvSpPr txBox="1"/>
          <p:nvPr/>
        </p:nvSpPr>
        <p:spPr>
          <a:xfrm>
            <a:off x="228600" y="126214"/>
            <a:ext cx="6267450" cy="1323439"/>
          </a:xfrm>
          <a:prstGeom prst="rect">
            <a:avLst/>
          </a:prstGeom>
          <a:noFill/>
        </p:spPr>
        <p:txBody>
          <a:bodyPr wrap="square" rtlCol="0">
            <a:spAutoFit/>
          </a:bodyPr>
          <a:lstStyle/>
          <a:p>
            <a:pPr>
              <a:spcBef>
                <a:spcPts val="600"/>
              </a:spcBef>
            </a:pPr>
            <a:r>
              <a:rPr lang="ru-RU" sz="2000" b="1" dirty="0"/>
              <a:t>Павло </a:t>
            </a:r>
            <a:r>
              <a:rPr lang="ru-RU" sz="2000" b="1" dirty="0" err="1"/>
              <a:t>щойно</a:t>
            </a:r>
            <a:r>
              <a:rPr lang="ru-RU" sz="2000" b="1" dirty="0"/>
              <a:t> закликав </a:t>
            </a:r>
            <a:r>
              <a:rPr lang="ru-RU" sz="2000" b="1" dirty="0" err="1"/>
              <a:t>віруючих</a:t>
            </a:r>
            <a:r>
              <a:rPr lang="ru-RU" sz="2000" b="1" dirty="0"/>
              <a:t> у </a:t>
            </a:r>
            <a:r>
              <a:rPr lang="ru-RU" sz="2000" b="1" dirty="0" err="1"/>
              <a:t>Филипах</a:t>
            </a:r>
            <a:r>
              <a:rPr lang="ru-RU" sz="2000" b="1" dirty="0"/>
              <a:t> бути </a:t>
            </a:r>
            <a:r>
              <a:rPr lang="ru-RU" sz="2000" b="1" dirty="0" err="1"/>
              <a:t>твердими</a:t>
            </a:r>
            <a:r>
              <a:rPr lang="ru-RU" sz="2000" b="1" dirty="0"/>
              <a:t> перед </a:t>
            </a:r>
            <a:r>
              <a:rPr lang="ru-RU" sz="2000" b="1" dirty="0" err="1"/>
              <a:t>обличчям</a:t>
            </a:r>
            <a:r>
              <a:rPr lang="ru-RU" sz="2000" b="1" dirty="0"/>
              <a:t> </a:t>
            </a:r>
            <a:r>
              <a:rPr lang="ru-RU" sz="2000" b="1" dirty="0" err="1"/>
              <a:t>викликів</a:t>
            </a:r>
            <a:r>
              <a:rPr lang="ru-RU" sz="2000" b="1" dirty="0"/>
              <a:t> </a:t>
            </a:r>
            <a:r>
              <a:rPr lang="ru-RU" sz="2000" b="1" dirty="0" err="1"/>
              <a:t>християнського</a:t>
            </a:r>
            <a:r>
              <a:rPr lang="ru-RU" sz="2000" b="1" dirty="0"/>
              <a:t> </a:t>
            </a:r>
            <a:r>
              <a:rPr lang="ru-RU" sz="2000" b="1" dirty="0" err="1"/>
              <a:t>життя</a:t>
            </a:r>
            <a:r>
              <a:rPr lang="ru-RU" sz="2000" b="1" dirty="0"/>
              <a:t>. Він попросив </a:t>
            </a:r>
            <a:r>
              <a:rPr lang="ru-RU" sz="2000" b="1" dirty="0" err="1"/>
              <a:t>їх</a:t>
            </a:r>
            <a:r>
              <a:rPr lang="ru-RU" sz="2000" b="1" dirty="0"/>
              <a:t> </a:t>
            </a:r>
            <a:r>
              <a:rPr lang="ru-RU" sz="2000" b="1" dirty="0" err="1"/>
              <a:t>поводитися</a:t>
            </a:r>
            <a:r>
              <a:rPr lang="ru-RU" sz="2000" b="1" dirty="0"/>
              <a:t> </a:t>
            </a:r>
            <a:r>
              <a:rPr lang="ru-RU" sz="2000" b="1" dirty="0" err="1"/>
              <a:t>гідно</a:t>
            </a:r>
            <a:r>
              <a:rPr lang="ru-RU" sz="2000" b="1" dirty="0"/>
              <a:t> </a:t>
            </a:r>
            <a:r>
              <a:rPr lang="ru-RU" sz="2000" b="1" dirty="0" err="1"/>
              <a:t>небесних</a:t>
            </a:r>
            <a:r>
              <a:rPr lang="ru-RU" sz="2000" b="1" dirty="0"/>
              <a:t> </a:t>
            </a:r>
            <a:r>
              <a:rPr lang="ru-RU" sz="2000" b="1" dirty="0" err="1"/>
              <a:t>громадян</a:t>
            </a:r>
            <a:r>
              <a:rPr lang="ru-RU" sz="2000" b="1" dirty="0"/>
              <a:t>, </a:t>
            </a:r>
            <a:r>
              <a:rPr lang="ru-RU" sz="2000" b="1" dirty="0" err="1"/>
              <a:t>наголошуючи</a:t>
            </a:r>
            <a:r>
              <a:rPr lang="ru-RU" sz="2000" b="1" dirty="0"/>
              <a:t> на </a:t>
            </a:r>
            <a:r>
              <a:rPr lang="ru-RU" sz="2000" b="1" dirty="0" err="1"/>
              <a:t>єдності</a:t>
            </a:r>
            <a:r>
              <a:rPr lang="ru-RU" sz="2000" b="1" dirty="0"/>
              <a:t>.</a:t>
            </a:r>
            <a:endParaRPr lang="es-ES" sz="2000" b="1" dirty="0"/>
          </a:p>
        </p:txBody>
      </p:sp>
      <p:pic>
        <p:nvPicPr>
          <p:cNvPr id="5" name="Imagen 4" descr="Un hombre parado junto a una ventana&#10;&#10;El contenido generado por IA puede ser incorrecto.">
            <a:extLst>
              <a:ext uri="{FF2B5EF4-FFF2-40B4-BE49-F238E27FC236}">
                <a16:creationId xmlns:a16="http://schemas.microsoft.com/office/drawing/2014/main" id="{0BA81CDF-5FE8-F9DD-9A82-40FCBA166D97}"/>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352425" y="3257550"/>
            <a:ext cx="4010025" cy="3267075"/>
          </a:xfrm>
          <a:prstGeom prst="rect">
            <a:avLst/>
          </a:prstGeom>
          <a:solidFill>
            <a:srgbClr val="FFFFFF">
              <a:shade val="85000"/>
            </a:srgbClr>
          </a:solidFill>
          <a:ln w="88900" cap="sq">
            <a:gradFill>
              <a:gsLst>
                <a:gs pos="16000">
                  <a:srgbClr val="D0C57C"/>
                </a:gs>
                <a:gs pos="0">
                  <a:srgbClr val="DEC254"/>
                </a:gs>
                <a:gs pos="18000">
                  <a:srgbClr val="69A3B9"/>
                </a:gs>
                <a:gs pos="100000">
                  <a:srgbClr val="69A3B9"/>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94988F67-F8E8-2367-64DC-4D8303575F92}"/>
              </a:ext>
            </a:extLst>
          </p:cNvPr>
          <p:cNvPicPr>
            <a:picLocks noChangeAspect="1"/>
          </p:cNvPicPr>
          <p:nvPr/>
        </p:nvPicPr>
        <p:blipFill>
          <a:blip r:embed="rId5" cstate="hqprint">
            <a:extLst>
              <a:ext uri="{28A0092B-C50C-407E-A947-70E740481C1C}">
                <a14:useLocalDpi xmlns:a14="http://schemas.microsoft.com/office/drawing/2010/main"/>
              </a:ext>
            </a:extLst>
          </a:blip>
          <a:srcRect/>
          <a:stretch>
            <a:fillRect/>
          </a:stretch>
        </p:blipFill>
        <p:spPr>
          <a:xfrm>
            <a:off x="6851860" y="87493"/>
            <a:ext cx="5111540" cy="3423434"/>
          </a:xfrm>
          <a:prstGeom prst="rect">
            <a:avLst/>
          </a:prstGeom>
          <a:effectLst>
            <a:innerShdw blurRad="114300">
              <a:prstClr val="black"/>
            </a:innerShdw>
          </a:effectLst>
        </p:spPr>
      </p:pic>
      <p:pic>
        <p:nvPicPr>
          <p:cNvPr id="15" name="Imagen 14" descr="Flecha&#10;&#10;El contenido generado por IA puede ser incorrecto.">
            <a:extLst>
              <a:ext uri="{FF2B5EF4-FFF2-40B4-BE49-F238E27FC236}">
                <a16:creationId xmlns:a16="http://schemas.microsoft.com/office/drawing/2014/main" id="{9B882356-5937-9579-8798-15142B723E4F}"/>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flipH="1">
            <a:off x="5298562" y="5362220"/>
            <a:ext cx="576075" cy="411694"/>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78423AD2-DC56-EFE9-1E5B-38AB9B33C82F}"/>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flipH="1">
            <a:off x="5298562" y="4673584"/>
            <a:ext cx="576075" cy="411694"/>
          </a:xfrm>
          <a:prstGeom prst="rect">
            <a:avLst/>
          </a:prstGeom>
          <a:effectLst>
            <a:outerShdw blurRad="50800" dist="38100" dir="8100000" algn="tr" rotWithShape="0">
              <a:prstClr val="black">
                <a:alpha val="40000"/>
              </a:prstClr>
            </a:outerShdw>
          </a:effectLst>
        </p:spPr>
      </p:pic>
      <p:pic>
        <p:nvPicPr>
          <p:cNvPr id="22" name="Imagen 21" descr="Flecha&#10;&#10;El contenido generado por IA puede ser incorrecto.">
            <a:extLst>
              <a:ext uri="{FF2B5EF4-FFF2-40B4-BE49-F238E27FC236}">
                <a16:creationId xmlns:a16="http://schemas.microsoft.com/office/drawing/2014/main" id="{3C4EF8A7-9602-8C79-1C92-83CEAF090556}"/>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flipH="1">
            <a:off x="5298562" y="6050855"/>
            <a:ext cx="576075" cy="411694"/>
          </a:xfrm>
          <a:prstGeom prst="rect">
            <a:avLst/>
          </a:prstGeom>
          <a:effectLst>
            <a:outerShdw blurRad="50800" dist="38100" dir="8100000" algn="tr" rotWithShape="0">
              <a:prstClr val="black">
                <a:alpha val="40000"/>
              </a:prstClr>
            </a:outerShdw>
          </a:effectLst>
        </p:spPr>
      </p:pic>
      <p:pic>
        <p:nvPicPr>
          <p:cNvPr id="25" name="Imagen 24" descr="Icono, Flecha&#10;&#10;El contenido generado por IA puede ser incorrecto.">
            <a:extLst>
              <a:ext uri="{FF2B5EF4-FFF2-40B4-BE49-F238E27FC236}">
                <a16:creationId xmlns:a16="http://schemas.microsoft.com/office/drawing/2014/main" id="{61507E0A-D56E-6C97-98DC-1F86B54504E0}"/>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flipH="1">
            <a:off x="5298562" y="3984948"/>
            <a:ext cx="576075" cy="411694"/>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97A5362C-91AE-DE31-AE6A-3F87C066C95E}"/>
              </a:ext>
            </a:extLst>
          </p:cNvPr>
          <p:cNvSpPr txBox="1"/>
          <p:nvPr/>
        </p:nvSpPr>
        <p:spPr>
          <a:xfrm>
            <a:off x="228599" y="1799210"/>
            <a:ext cx="6267449" cy="1015663"/>
          </a:xfrm>
          <a:prstGeom prst="rect">
            <a:avLst/>
          </a:prstGeom>
          <a:noFill/>
        </p:spPr>
        <p:txBody>
          <a:bodyPr wrap="square">
            <a:spAutoFit/>
          </a:bodyPr>
          <a:lstStyle/>
          <a:p>
            <a:pPr>
              <a:spcBef>
                <a:spcPts val="600"/>
              </a:spcBef>
            </a:pPr>
            <a:r>
              <a:rPr lang="uk-UA" sz="2000" b="1" dirty="0"/>
              <a:t>Виразом «тому» Павло починає новий розділ, у якому він дає нам ключі до розуміння того, як досягти цієї досконалої єдності: наслідуючи приклад Ісуса.</a:t>
            </a:r>
            <a:endParaRPr lang="es-ES" sz="2000" b="1" dirty="0"/>
          </a:p>
        </p:txBody>
      </p:sp>
    </p:spTree>
    <p:extLst>
      <p:ext uri="{BB962C8B-B14F-4D97-AF65-F5344CB8AC3E}">
        <p14:creationId xmlns:p14="http://schemas.microsoft.com/office/powerpoint/2010/main" val="122888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ppt_x</p:attrName>
                                        </p:attrNameLst>
                                      </p:cBhvr>
                                      <p:tavLst>
                                        <p:tav tm="0">
                                          <p:val>
                                            <p:strVal val="#ppt_x-#ppt_w/2"/>
                                          </p:val>
                                        </p:tav>
                                        <p:tav tm="100000">
                                          <p:val>
                                            <p:strVal val="#ppt_x"/>
                                          </p:val>
                                        </p:tav>
                                      </p:tavLst>
                                    </p:anim>
                                    <p:anim calcmode="lin" valueType="num">
                                      <p:cBhvr>
                                        <p:cTn id="26" dur="500" fill="hold"/>
                                        <p:tgtEl>
                                          <p:spTgt spid="25"/>
                                        </p:tgtEl>
                                        <p:attrNameLst>
                                          <p:attrName>ppt_y</p:attrName>
                                        </p:attrNameLst>
                                      </p:cBhvr>
                                      <p:tavLst>
                                        <p:tav tm="0">
                                          <p:val>
                                            <p:strVal val="#ppt_y"/>
                                          </p:val>
                                        </p:tav>
                                        <p:tav tm="100000">
                                          <p:val>
                                            <p:strVal val="#ppt_y"/>
                                          </p:val>
                                        </p:tav>
                                      </p:tavLst>
                                    </p:anim>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strVal val="#ppt_h"/>
                                          </p:val>
                                        </p:tav>
                                        <p:tav tm="100000">
                                          <p:val>
                                            <p:strVal val="#ppt_h"/>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wipe(left)">
                                      <p:cBhvr>
                                        <p:cTn id="32" dur="500"/>
                                        <p:tgtEl>
                                          <p:spTgt spid="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ppt_x</p:attrName>
                                        </p:attrNameLst>
                                      </p:cBhvr>
                                      <p:tavLst>
                                        <p:tav tm="0">
                                          <p:val>
                                            <p:strVal val="#ppt_x-#ppt_w/2"/>
                                          </p:val>
                                        </p:tav>
                                        <p:tav tm="100000">
                                          <p:val>
                                            <p:strVal val="#ppt_x"/>
                                          </p:val>
                                        </p:tav>
                                      </p:tavLst>
                                    </p:anim>
                                    <p:anim calcmode="lin" valueType="num">
                                      <p:cBhvr>
                                        <p:cTn id="38" dur="500" fill="hold"/>
                                        <p:tgtEl>
                                          <p:spTgt spid="18"/>
                                        </p:tgtEl>
                                        <p:attrNameLst>
                                          <p:attrName>ppt_y</p:attrName>
                                        </p:attrNameLst>
                                      </p:cBhvr>
                                      <p:tavLst>
                                        <p:tav tm="0">
                                          <p:val>
                                            <p:strVal val="#ppt_y"/>
                                          </p:val>
                                        </p:tav>
                                        <p:tav tm="100000">
                                          <p:val>
                                            <p:strVal val="#ppt_y"/>
                                          </p:val>
                                        </p:tav>
                                      </p:tavLst>
                                    </p:anim>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strVal val="#ppt_h"/>
                                          </p:val>
                                        </p:tav>
                                        <p:tav tm="100000">
                                          <p:val>
                                            <p:strVal val="#ppt_h"/>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
                                            <p:txEl>
                                              <p:pRg st="1" end="1"/>
                                            </p:txEl>
                                          </p:spTgt>
                                        </p:tgtEl>
                                        <p:attrNameLst>
                                          <p:attrName>style.visibility</p:attrName>
                                        </p:attrNameLst>
                                      </p:cBhvr>
                                      <p:to>
                                        <p:strVal val="visible"/>
                                      </p:to>
                                    </p:set>
                                    <p:animEffect transition="in" filter="wipe(left)">
                                      <p:cBhvr>
                                        <p:cTn id="44" dur="500"/>
                                        <p:tgtEl>
                                          <p:spTgt spid="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7" presetClass="entr" presetSubtype="8"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ppt_x</p:attrName>
                                        </p:attrNameLst>
                                      </p:cBhvr>
                                      <p:tavLst>
                                        <p:tav tm="0">
                                          <p:val>
                                            <p:strVal val="#ppt_x-#ppt_w/2"/>
                                          </p:val>
                                        </p:tav>
                                        <p:tav tm="100000">
                                          <p:val>
                                            <p:strVal val="#ppt_x"/>
                                          </p:val>
                                        </p:tav>
                                      </p:tavLst>
                                    </p:anim>
                                    <p:anim calcmode="lin" valueType="num">
                                      <p:cBhvr>
                                        <p:cTn id="50" dur="500" fill="hold"/>
                                        <p:tgtEl>
                                          <p:spTgt spid="15"/>
                                        </p:tgtEl>
                                        <p:attrNameLst>
                                          <p:attrName>ppt_y</p:attrName>
                                        </p:attrNameLst>
                                      </p:cBhvr>
                                      <p:tavLst>
                                        <p:tav tm="0">
                                          <p:val>
                                            <p:strVal val="#ppt_y"/>
                                          </p:val>
                                        </p:tav>
                                        <p:tav tm="100000">
                                          <p:val>
                                            <p:strVal val="#ppt_y"/>
                                          </p:val>
                                        </p:tav>
                                      </p:tavLst>
                                    </p:anim>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strVal val="#ppt_h"/>
                                          </p:val>
                                        </p:tav>
                                        <p:tav tm="100000">
                                          <p:val>
                                            <p:strVal val="#ppt_h"/>
                                          </p:val>
                                        </p:tav>
                                      </p:tavLst>
                                    </p:anim>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animEffect transition="in" filter="wipe(left)">
                                      <p:cBhvr>
                                        <p:cTn id="56" dur="500"/>
                                        <p:tgtEl>
                                          <p:spTgt spid="2">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ntr" presetSubtype="8"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ppt_x</p:attrName>
                                        </p:attrNameLst>
                                      </p:cBhvr>
                                      <p:tavLst>
                                        <p:tav tm="0">
                                          <p:val>
                                            <p:strVal val="#ppt_x-#ppt_w/2"/>
                                          </p:val>
                                        </p:tav>
                                        <p:tav tm="100000">
                                          <p:val>
                                            <p:strVal val="#ppt_x"/>
                                          </p:val>
                                        </p:tav>
                                      </p:tavLst>
                                    </p:anim>
                                    <p:anim calcmode="lin" valueType="num">
                                      <p:cBhvr>
                                        <p:cTn id="62" dur="500" fill="hold"/>
                                        <p:tgtEl>
                                          <p:spTgt spid="22"/>
                                        </p:tgtEl>
                                        <p:attrNameLst>
                                          <p:attrName>ppt_y</p:attrName>
                                        </p:attrNameLst>
                                      </p:cBhvr>
                                      <p:tavLst>
                                        <p:tav tm="0">
                                          <p:val>
                                            <p:strVal val="#ppt_y"/>
                                          </p:val>
                                        </p:tav>
                                        <p:tav tm="100000">
                                          <p:val>
                                            <p:strVal val="#ppt_y"/>
                                          </p:val>
                                        </p:tav>
                                      </p:tavLst>
                                    </p:anim>
                                    <p:anim calcmode="lin" valueType="num">
                                      <p:cBhvr>
                                        <p:cTn id="63" dur="500" fill="hold"/>
                                        <p:tgtEl>
                                          <p:spTgt spid="22"/>
                                        </p:tgtEl>
                                        <p:attrNameLst>
                                          <p:attrName>ppt_w</p:attrName>
                                        </p:attrNameLst>
                                      </p:cBhvr>
                                      <p:tavLst>
                                        <p:tav tm="0">
                                          <p:val>
                                            <p:fltVal val="0"/>
                                          </p:val>
                                        </p:tav>
                                        <p:tav tm="100000">
                                          <p:val>
                                            <p:strVal val="#ppt_w"/>
                                          </p:val>
                                        </p:tav>
                                      </p:tavLst>
                                    </p:anim>
                                    <p:anim calcmode="lin" valueType="num">
                                      <p:cBhvr>
                                        <p:cTn id="64" dur="500" fill="hold"/>
                                        <p:tgtEl>
                                          <p:spTgt spid="22"/>
                                        </p:tgtEl>
                                        <p:attrNameLst>
                                          <p:attrName>ppt_h</p:attrName>
                                        </p:attrNameLst>
                                      </p:cBhvr>
                                      <p:tavLst>
                                        <p:tav tm="0">
                                          <p:val>
                                            <p:strVal val="#ppt_h"/>
                                          </p:val>
                                        </p:tav>
                                        <p:tav tm="100000">
                                          <p:val>
                                            <p:strVal val="#ppt_h"/>
                                          </p:val>
                                        </p:tav>
                                      </p:tavLst>
                                    </p:anim>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07C2070-DAF3-9B57-040B-76D83E74C947}"/>
            </a:ext>
          </a:extLst>
        </p:cNvPr>
        <p:cNvGrpSpPr/>
        <p:nvPr/>
      </p:nvGrpSpPr>
      <p:grpSpPr>
        <a:xfrm>
          <a:off x="0" y="0"/>
          <a:ext cx="0" cy="0"/>
          <a:chOff x="0" y="0"/>
          <a:chExt cx="0" cy="0"/>
        </a:xfrm>
      </p:grpSpPr>
      <p:sp>
        <p:nvSpPr>
          <p:cNvPr id="16" name="Rectángulo 15">
            <a:extLst>
              <a:ext uri="{FF2B5EF4-FFF2-40B4-BE49-F238E27FC236}">
                <a16:creationId xmlns:a16="http://schemas.microsoft.com/office/drawing/2014/main" id="{25FB5D6E-F1B4-FF38-4CA4-5A848CEDD24A}"/>
              </a:ext>
            </a:extLst>
          </p:cNvPr>
          <p:cNvSpPr>
            <a:spLocks noGrp="1" noRot="1" noMove="1" noResize="1" noEditPoints="1" noAdjustHandles="1" noChangeArrowheads="1" noChangeShapeType="1"/>
          </p:cNvSpPr>
          <p:nvPr/>
        </p:nvSpPr>
        <p:spPr>
          <a:xfrm>
            <a:off x="0" y="0"/>
            <a:ext cx="12192000" cy="1062573"/>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CE4AFD7-78A1-958F-B0C4-3725F873911D}"/>
              </a:ext>
            </a:extLst>
          </p:cNvPr>
          <p:cNvSpPr txBox="1"/>
          <p:nvPr/>
        </p:nvSpPr>
        <p:spPr>
          <a:xfrm>
            <a:off x="0" y="0"/>
            <a:ext cx="8917858"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uk-UA" sz="4400" b="1" dirty="0">
                <a:ln/>
                <a:solidFill>
                  <a:schemeClr val="accent6"/>
                </a:solidFill>
              </a:rPr>
              <a:t>ПОХОДЖЕННЯ РОЗБРАТУ</a:t>
            </a:r>
            <a:endParaRPr lang="es-ES" sz="4400" b="1" dirty="0">
              <a:ln/>
              <a:solidFill>
                <a:schemeClr val="accent6"/>
              </a:solidFill>
            </a:endParaRPr>
          </a:p>
        </p:txBody>
      </p:sp>
      <p:sp>
        <p:nvSpPr>
          <p:cNvPr id="5" name="CuadroTexto 4">
            <a:extLst>
              <a:ext uri="{FF2B5EF4-FFF2-40B4-BE49-F238E27FC236}">
                <a16:creationId xmlns:a16="http://schemas.microsoft.com/office/drawing/2014/main" id="{00BD2A5A-A65E-0015-02D3-52CC51E49A8C}"/>
              </a:ext>
            </a:extLst>
          </p:cNvPr>
          <p:cNvSpPr txBox="1"/>
          <p:nvPr/>
        </p:nvSpPr>
        <p:spPr>
          <a:xfrm>
            <a:off x="276224" y="685992"/>
            <a:ext cx="8540516" cy="369332"/>
          </a:xfrm>
          <a:prstGeom prst="rect">
            <a:avLst/>
          </a:prstGeom>
          <a:noFill/>
        </p:spPr>
        <p:txBody>
          <a:bodyPr wrap="square">
            <a:spAutoFit/>
            <a:scene3d>
              <a:camera prst="orthographicFront"/>
              <a:lightRig rig="threePt" dir="t"/>
            </a:scene3d>
            <a:sp3d extrusionH="57150">
              <a:bevelT w="38100" h="38100"/>
            </a:sp3d>
          </a:bodyPr>
          <a:lstStyle/>
          <a:p>
            <a:pPr algn="ctr"/>
            <a:r>
              <a:rPr lang="ru-RU" b="1" dirty="0">
                <a:solidFill>
                  <a:schemeClr val="tx2"/>
                </a:solidFill>
                <a:latin typeface="Comic Sans MS" panose="030F0702030302020204" pitchFamily="66" charset="0"/>
              </a:rPr>
              <a:t>«Не роби </a:t>
            </a:r>
            <a:r>
              <a:rPr lang="ru-RU" b="1" dirty="0" err="1">
                <a:solidFill>
                  <a:schemeClr val="tx2"/>
                </a:solidFill>
                <a:latin typeface="Comic Sans MS" panose="030F0702030302020204" pitchFamily="66" charset="0"/>
              </a:rPr>
              <a:t>нічого</a:t>
            </a:r>
            <a:r>
              <a:rPr lang="ru-RU" b="1" dirty="0">
                <a:solidFill>
                  <a:schemeClr val="tx2"/>
                </a:solidFill>
                <a:latin typeface="Comic Sans MS" panose="030F0702030302020204" pitchFamily="66" charset="0"/>
              </a:rPr>
              <a:t> з </a:t>
            </a:r>
            <a:r>
              <a:rPr lang="ru-RU" b="1" dirty="0" err="1">
                <a:solidFill>
                  <a:schemeClr val="tx2"/>
                </a:solidFill>
                <a:latin typeface="Comic Sans MS" panose="030F0702030302020204" pitchFamily="66" charset="0"/>
              </a:rPr>
              <a:t>егоїстичних</a:t>
            </a:r>
            <a:r>
              <a:rPr lang="ru-RU" b="1" dirty="0">
                <a:solidFill>
                  <a:schemeClr val="tx2"/>
                </a:solidFill>
                <a:latin typeface="Comic Sans MS" panose="030F0702030302020204" pitchFamily="66" charset="0"/>
              </a:rPr>
              <a:t> </a:t>
            </a:r>
            <a:r>
              <a:rPr lang="ru-RU" b="1" dirty="0" err="1">
                <a:solidFill>
                  <a:schemeClr val="tx2"/>
                </a:solidFill>
                <a:latin typeface="Comic Sans MS" panose="030F0702030302020204" pitchFamily="66" charset="0"/>
              </a:rPr>
              <a:t>амбіцій</a:t>
            </a:r>
            <a:r>
              <a:rPr lang="ru-RU" b="1" dirty="0">
                <a:solidFill>
                  <a:schemeClr val="tx2"/>
                </a:solidFill>
                <a:latin typeface="Comic Sans MS" panose="030F0702030302020204" pitchFamily="66" charset="0"/>
              </a:rPr>
              <a:t> </a:t>
            </a:r>
            <a:r>
              <a:rPr lang="ru-RU" b="1" dirty="0" err="1">
                <a:solidFill>
                  <a:schemeClr val="tx2"/>
                </a:solidFill>
                <a:latin typeface="Comic Sans MS" panose="030F0702030302020204" pitchFamily="66" charset="0"/>
              </a:rPr>
              <a:t>чи</a:t>
            </a:r>
            <a:r>
              <a:rPr lang="ru-RU" b="1" dirty="0">
                <a:solidFill>
                  <a:schemeClr val="tx2"/>
                </a:solidFill>
                <a:latin typeface="Comic Sans MS" panose="030F0702030302020204" pitchFamily="66" charset="0"/>
              </a:rPr>
              <a:t> </a:t>
            </a:r>
            <a:r>
              <a:rPr lang="ru-RU" b="1" dirty="0" err="1">
                <a:solidFill>
                  <a:schemeClr val="tx2"/>
                </a:solidFill>
                <a:latin typeface="Comic Sans MS" panose="030F0702030302020204" pitchFamily="66" charset="0"/>
              </a:rPr>
              <a:t>марнославства</a:t>
            </a:r>
            <a:r>
              <a:rPr lang="ru-RU" b="1" dirty="0">
                <a:solidFill>
                  <a:schemeClr val="tx2"/>
                </a:solidFill>
                <a:latin typeface="Comic Sans MS" panose="030F0702030302020204" pitchFamily="66" charset="0"/>
              </a:rPr>
              <a:t>».</a:t>
            </a:r>
            <a:r>
              <a:rPr lang="es-ES" sz="1400" b="1" dirty="0">
                <a:solidFill>
                  <a:schemeClr val="tx2"/>
                </a:solidFill>
                <a:latin typeface="Comic Sans MS" panose="030F0702030302020204" pitchFamily="66" charset="0"/>
              </a:rPr>
              <a:t>(</a:t>
            </a:r>
            <a:r>
              <a:rPr lang="uk-UA" sz="1400" b="1" dirty="0" err="1">
                <a:solidFill>
                  <a:schemeClr val="tx2"/>
                </a:solidFill>
                <a:latin typeface="Comic Sans MS" panose="030F0702030302020204" pitchFamily="66" charset="0"/>
              </a:rPr>
              <a:t>Фил</a:t>
            </a:r>
            <a:r>
              <a:rPr lang="uk-UA" sz="1400" b="1" dirty="0">
                <a:solidFill>
                  <a:schemeClr val="tx2"/>
                </a:solidFill>
                <a:latin typeface="Comic Sans MS" panose="030F0702030302020204" pitchFamily="66" charset="0"/>
              </a:rPr>
              <a:t>.</a:t>
            </a:r>
            <a:r>
              <a:rPr lang="es-ES" sz="1400" b="1" dirty="0">
                <a:solidFill>
                  <a:schemeClr val="tx2"/>
                </a:solidFill>
                <a:latin typeface="Comic Sans MS" panose="030F0702030302020204" pitchFamily="66" charset="0"/>
              </a:rPr>
              <a:t> 2:3a)</a:t>
            </a:r>
          </a:p>
        </p:txBody>
      </p:sp>
      <p:sp>
        <p:nvSpPr>
          <p:cNvPr id="6" name="CuadroTexto 5">
            <a:extLst>
              <a:ext uri="{FF2B5EF4-FFF2-40B4-BE49-F238E27FC236}">
                <a16:creationId xmlns:a16="http://schemas.microsoft.com/office/drawing/2014/main" id="{4144C246-DF8A-3014-1298-D3C594D77859}"/>
              </a:ext>
            </a:extLst>
          </p:cNvPr>
          <p:cNvSpPr txBox="1"/>
          <p:nvPr/>
        </p:nvSpPr>
        <p:spPr>
          <a:xfrm>
            <a:off x="276224" y="1033998"/>
            <a:ext cx="8540517" cy="1015663"/>
          </a:xfrm>
          <a:prstGeom prst="rect">
            <a:avLst/>
          </a:prstGeom>
          <a:noFill/>
        </p:spPr>
        <p:txBody>
          <a:bodyPr wrap="square" rtlCol="0">
            <a:spAutoFit/>
          </a:bodyPr>
          <a:lstStyle/>
          <a:p>
            <a:pPr>
              <a:spcBef>
                <a:spcPts val="600"/>
              </a:spcBef>
            </a:pPr>
            <a:r>
              <a:rPr lang="uk-UA" sz="2000" b="1" dirty="0"/>
              <a:t>Перш ніж звернути увагу на болюче місце, вказуючи на причини розбрату, який відчували серед </a:t>
            </a:r>
            <a:r>
              <a:rPr lang="uk-UA" sz="2000" b="1" dirty="0" err="1"/>
              <a:t>филип'ян</a:t>
            </a:r>
            <a:r>
              <a:rPr lang="uk-UA" sz="2000" b="1" dirty="0"/>
              <a:t>, які перші поради він їм дає, щоб досягти єдності, доповнивши свою радість (</a:t>
            </a:r>
            <a:r>
              <a:rPr lang="uk-UA" sz="2000" b="1" dirty="0" err="1"/>
              <a:t>Фил</a:t>
            </a:r>
            <a:r>
              <a:rPr lang="uk-UA" sz="2000" b="1" dirty="0"/>
              <a:t>. 2:1-2)?</a:t>
            </a:r>
            <a:endParaRPr lang="es-ES" sz="2000" b="1" dirty="0"/>
          </a:p>
        </p:txBody>
      </p:sp>
      <p:graphicFrame>
        <p:nvGraphicFramePr>
          <p:cNvPr id="2" name="Diagrama 1">
            <a:extLst>
              <a:ext uri="{FF2B5EF4-FFF2-40B4-BE49-F238E27FC236}">
                <a16:creationId xmlns:a16="http://schemas.microsoft.com/office/drawing/2014/main" id="{395088D9-3C4B-97E4-B5E7-D65065EE7B76}"/>
              </a:ext>
            </a:extLst>
          </p:cNvPr>
          <p:cNvGraphicFramePr/>
          <p:nvPr>
            <p:extLst>
              <p:ext uri="{D42A27DB-BD31-4B8C-83A1-F6EECF244321}">
                <p14:modId xmlns:p14="http://schemas.microsoft.com/office/powerpoint/2010/main" val="1463490998"/>
              </p:ext>
            </p:extLst>
          </p:nvPr>
        </p:nvGraphicFramePr>
        <p:xfrm>
          <a:off x="157363" y="2037427"/>
          <a:ext cx="11915776" cy="29496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BFAA09C-1039-C3DE-0996-2902D1E4E1F8}"/>
              </a:ext>
            </a:extLst>
          </p:cNvPr>
          <p:cNvSpPr txBox="1"/>
          <p:nvPr/>
        </p:nvSpPr>
        <p:spPr>
          <a:xfrm>
            <a:off x="5031116" y="4968565"/>
            <a:ext cx="7160884" cy="1015663"/>
          </a:xfrm>
          <a:prstGeom prst="rect">
            <a:avLst/>
          </a:prstGeom>
          <a:noFill/>
        </p:spPr>
        <p:txBody>
          <a:bodyPr wrap="square" rtlCol="0">
            <a:spAutoFit/>
          </a:bodyPr>
          <a:lstStyle/>
          <a:p>
            <a:pPr>
              <a:spcBef>
                <a:spcPts val="600"/>
              </a:spcBef>
            </a:pPr>
            <a:r>
              <a:rPr lang="ru-RU" sz="2000" b="1" dirty="0" err="1"/>
              <a:t>Усього</a:t>
            </a:r>
            <a:r>
              <a:rPr lang="ru-RU" sz="2000" b="1" dirty="0"/>
              <a:t> </a:t>
            </a:r>
            <a:r>
              <a:rPr lang="ru-RU" sz="2000" b="1" dirty="0" err="1"/>
              <a:t>цього</a:t>
            </a:r>
            <a:r>
              <a:rPr lang="ru-RU" sz="2000" b="1" dirty="0"/>
              <a:t> вони могли </a:t>
            </a:r>
            <a:r>
              <a:rPr lang="ru-RU" sz="2000" b="1" dirty="0" err="1"/>
              <a:t>досягти</a:t>
            </a:r>
            <a:r>
              <a:rPr lang="ru-RU" sz="2000" b="1" dirty="0"/>
              <a:t> </a:t>
            </a:r>
            <a:r>
              <a:rPr lang="ru-RU" sz="2000" b="1" dirty="0" err="1"/>
              <a:t>лише</a:t>
            </a:r>
            <a:r>
              <a:rPr lang="ru-RU" sz="2000" b="1" dirty="0"/>
              <a:t> </a:t>
            </a:r>
            <a:r>
              <a:rPr lang="ru-RU" sz="2000" b="1" dirty="0" err="1"/>
              <a:t>тоді</a:t>
            </a:r>
            <a:r>
              <a:rPr lang="ru-RU" sz="2000" b="1" dirty="0"/>
              <a:t>, коли </a:t>
            </a:r>
            <a:r>
              <a:rPr lang="ru-RU" sz="2000" b="1" dirty="0" err="1"/>
              <a:t>відкинули</a:t>
            </a:r>
            <a:r>
              <a:rPr lang="ru-RU" sz="2000" b="1" dirty="0"/>
              <a:t> те, </a:t>
            </a:r>
            <a:r>
              <a:rPr lang="ru-RU" sz="2000" b="1" dirty="0" err="1"/>
              <a:t>що</a:t>
            </a:r>
            <a:r>
              <a:rPr lang="ru-RU" sz="2000" b="1" dirty="0"/>
              <a:t> </a:t>
            </a:r>
            <a:r>
              <a:rPr lang="ru-RU" sz="2000" b="1" dirty="0" err="1"/>
              <a:t>їх</a:t>
            </a:r>
            <a:r>
              <a:rPr lang="ru-RU" sz="2000" b="1" dirty="0"/>
              <a:t> </a:t>
            </a:r>
            <a:r>
              <a:rPr lang="ru-RU" sz="2000" b="1" dirty="0" err="1"/>
              <a:t>розділяло</a:t>
            </a:r>
            <a:r>
              <a:rPr lang="ru-RU" sz="2000" b="1" dirty="0"/>
              <a:t>: </a:t>
            </a:r>
            <a:r>
              <a:rPr lang="ru-RU" sz="2000" b="1" dirty="0" err="1"/>
              <a:t>гординю</a:t>
            </a:r>
            <a:r>
              <a:rPr lang="ru-RU" sz="2000" b="1" dirty="0"/>
              <a:t> та </a:t>
            </a:r>
            <a:r>
              <a:rPr lang="ru-RU" sz="2000" b="1" dirty="0" err="1"/>
              <a:t>суперечки</a:t>
            </a:r>
            <a:r>
              <a:rPr lang="ru-RU" sz="2000" b="1" dirty="0"/>
              <a:t> (Фил. 2:3а).</a:t>
            </a:r>
            <a:endParaRPr lang="es-ES" sz="2000" b="1" dirty="0"/>
          </a:p>
        </p:txBody>
      </p:sp>
      <p:pic>
        <p:nvPicPr>
          <p:cNvPr id="9" name="Imagen 8" descr="Un par de hombres sentados en una mesa&#10;&#10;El contenido generado por IA puede ser incorrecto.">
            <a:extLst>
              <a:ext uri="{FF2B5EF4-FFF2-40B4-BE49-F238E27FC236}">
                <a16:creationId xmlns:a16="http://schemas.microsoft.com/office/drawing/2014/main" id="{0E844140-E289-6130-8213-C6B9B88BC1D2}"/>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8917858" y="210737"/>
            <a:ext cx="3038423" cy="1703672"/>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11" name="Imagen 10" descr="Un grupo de personas posando para la cámara con un fondo de colores&#10;&#10;El contenido generado por IA puede ser incorrecto.">
            <a:extLst>
              <a:ext uri="{FF2B5EF4-FFF2-40B4-BE49-F238E27FC236}">
                <a16:creationId xmlns:a16="http://schemas.microsoft.com/office/drawing/2014/main" id="{87A22BE4-16AE-36CD-3318-879788A133BC}"/>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a:fillRect/>
          </a:stretch>
        </p:blipFill>
        <p:spPr>
          <a:xfrm>
            <a:off x="2827983" y="5304510"/>
            <a:ext cx="2003899" cy="1419726"/>
          </a:xfrm>
          <a:prstGeom prst="snip2DiagRect">
            <a:avLst/>
          </a:prstGeom>
          <a:solidFill>
            <a:srgbClr val="FFFFFF">
              <a:shade val="85000"/>
            </a:srgbClr>
          </a:solidFill>
          <a:ln w="57150" cap="sq">
            <a:solidFill>
              <a:schemeClr val="accent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descr="Imagen que contiene edificio, ventana, hombre, tabla&#10;&#10;El contenido generado por IA puede ser incorrecto.">
            <a:extLst>
              <a:ext uri="{FF2B5EF4-FFF2-40B4-BE49-F238E27FC236}">
                <a16:creationId xmlns:a16="http://schemas.microsoft.com/office/drawing/2014/main" id="{AA2EB843-583B-A00D-5D64-D836A7180133}"/>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a:fillRect/>
          </a:stretch>
        </p:blipFill>
        <p:spPr>
          <a:xfrm>
            <a:off x="276224" y="5304510"/>
            <a:ext cx="2322597" cy="1419726"/>
          </a:xfrm>
          <a:prstGeom prst="snip2DiagRect">
            <a:avLst>
              <a:gd name="adj1" fmla="val 18699"/>
              <a:gd name="adj2" fmla="val 0"/>
            </a:avLst>
          </a:prstGeom>
          <a:solidFill>
            <a:srgbClr val="FFFFFF">
              <a:shade val="85000"/>
            </a:srgbClr>
          </a:solidFill>
          <a:ln w="57150" cap="sq">
            <a:solidFill>
              <a:schemeClr val="accent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0BFA1D6D-3192-8419-78CB-5FA79871DAE9}"/>
              </a:ext>
            </a:extLst>
          </p:cNvPr>
          <p:cNvSpPr txBox="1"/>
          <p:nvPr/>
        </p:nvSpPr>
        <p:spPr>
          <a:xfrm>
            <a:off x="5031115" y="5848427"/>
            <a:ext cx="7160884" cy="1015663"/>
          </a:xfrm>
          <a:prstGeom prst="rect">
            <a:avLst/>
          </a:prstGeom>
          <a:noFill/>
        </p:spPr>
        <p:txBody>
          <a:bodyPr wrap="square">
            <a:spAutoFit/>
          </a:bodyPr>
          <a:lstStyle/>
          <a:p>
            <a:pPr>
              <a:spcBef>
                <a:spcPts val="600"/>
              </a:spcBef>
            </a:pPr>
            <a:r>
              <a:rPr lang="ru-RU" sz="2000" b="1" dirty="0" err="1"/>
              <a:t>Обидві</a:t>
            </a:r>
            <a:r>
              <a:rPr lang="ru-RU" sz="2000" b="1" dirty="0"/>
              <a:t> </a:t>
            </a:r>
            <a:r>
              <a:rPr lang="ru-RU" sz="2000" b="1" dirty="0" err="1"/>
              <a:t>ці</a:t>
            </a:r>
            <a:r>
              <a:rPr lang="ru-RU" sz="2000" b="1" dirty="0"/>
              <a:t> </a:t>
            </a:r>
            <a:r>
              <a:rPr lang="ru-RU" sz="2000" b="1" dirty="0" err="1"/>
              <a:t>проблеми</a:t>
            </a:r>
            <a:r>
              <a:rPr lang="ru-RU" sz="2000" b="1" dirty="0"/>
              <a:t> </a:t>
            </a:r>
            <a:r>
              <a:rPr lang="ru-RU" sz="2000" b="1" dirty="0" err="1"/>
              <a:t>були</a:t>
            </a:r>
            <a:r>
              <a:rPr lang="ru-RU" sz="2000" b="1" dirty="0"/>
              <a:t> </a:t>
            </a:r>
            <a:r>
              <a:rPr lang="ru-RU" sz="2000" b="1" dirty="0" err="1"/>
              <a:t>присутні</a:t>
            </a:r>
            <a:r>
              <a:rPr lang="ru-RU" sz="2000" b="1" dirty="0"/>
              <a:t> </a:t>
            </a:r>
            <a:r>
              <a:rPr lang="ru-RU" sz="2000" b="1" dirty="0" err="1"/>
              <a:t>під</a:t>
            </a:r>
            <a:r>
              <a:rPr lang="ru-RU" sz="2000" b="1" dirty="0"/>
              <a:t> час </a:t>
            </a:r>
            <a:r>
              <a:rPr lang="ru-RU" sz="2000" b="1" dirty="0" err="1"/>
              <a:t>повстання</a:t>
            </a:r>
            <a:r>
              <a:rPr lang="ru-RU" sz="2000" b="1" dirty="0"/>
              <a:t> Люцифера і є одними з </a:t>
            </a:r>
            <a:r>
              <a:rPr lang="ru-RU" sz="2000" b="1" dirty="0" err="1"/>
              <a:t>найсерйозніших</a:t>
            </a:r>
            <a:r>
              <a:rPr lang="ru-RU" sz="2000" b="1" dirty="0"/>
              <a:t> проблем у </a:t>
            </a:r>
            <a:r>
              <a:rPr lang="ru-RU" sz="2000" b="1" dirty="0" err="1"/>
              <a:t>стосунках</a:t>
            </a:r>
            <a:r>
              <a:rPr lang="ru-RU" sz="2000" b="1" dirty="0"/>
              <a:t> (Гал. 5:26; Як. 3:16).</a:t>
            </a:r>
            <a:endParaRPr lang="es-ES" sz="2000" b="1" dirty="0"/>
          </a:p>
        </p:txBody>
      </p:sp>
    </p:spTree>
    <p:extLst>
      <p:ext uri="{BB962C8B-B14F-4D97-AF65-F5344CB8AC3E}">
        <p14:creationId xmlns:p14="http://schemas.microsoft.com/office/powerpoint/2010/main" val="216322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graphicEl>
                                              <a:dgm id="{F345F0DC-739B-4912-85FD-798D40B447B8}"/>
                                            </p:graphicEl>
                                          </p:spTgt>
                                        </p:tgtEl>
                                        <p:attrNameLst>
                                          <p:attrName>style.visibility</p:attrName>
                                        </p:attrNameLst>
                                      </p:cBhvr>
                                      <p:to>
                                        <p:strVal val="visible"/>
                                      </p:to>
                                    </p:set>
                                    <p:anim calcmode="lin" valueType="num">
                                      <p:cBhvr>
                                        <p:cTn id="31" dur="500" fill="hold"/>
                                        <p:tgtEl>
                                          <p:spTgt spid="2">
                                            <p:graphicEl>
                                              <a:dgm id="{F345F0DC-739B-4912-85FD-798D40B447B8}"/>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F345F0DC-739B-4912-85FD-798D40B447B8}"/>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F345F0DC-739B-4912-85FD-798D40B447B8}"/>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F1BFC727-A5C7-457B-B84C-ED1B5ACCB513}"/>
                                            </p:graphicEl>
                                          </p:spTgt>
                                        </p:tgtEl>
                                        <p:attrNameLst>
                                          <p:attrName>style.visibility</p:attrName>
                                        </p:attrNameLst>
                                      </p:cBhvr>
                                      <p:to>
                                        <p:strVal val="visible"/>
                                      </p:to>
                                    </p:set>
                                    <p:animEffect transition="in" filter="wipe(left)">
                                      <p:cBhvr>
                                        <p:cTn id="38" dur="500"/>
                                        <p:tgtEl>
                                          <p:spTgt spid="2">
                                            <p:graphicEl>
                                              <a:dgm id="{F1BFC727-A5C7-457B-B84C-ED1B5ACCB513}"/>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38A2E8CB-CFE4-465A-8900-6ABEE3E03BF6}"/>
                                            </p:graphicEl>
                                          </p:spTgt>
                                        </p:tgtEl>
                                        <p:attrNameLst>
                                          <p:attrName>style.visibility</p:attrName>
                                        </p:attrNameLst>
                                      </p:cBhvr>
                                      <p:to>
                                        <p:strVal val="visible"/>
                                      </p:to>
                                    </p:set>
                                    <p:anim calcmode="lin" valueType="num">
                                      <p:cBhvr>
                                        <p:cTn id="43" dur="500" fill="hold"/>
                                        <p:tgtEl>
                                          <p:spTgt spid="2">
                                            <p:graphicEl>
                                              <a:dgm id="{38A2E8CB-CFE4-465A-8900-6ABEE3E03BF6}"/>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38A2E8CB-CFE4-465A-8900-6ABEE3E03BF6}"/>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38A2E8CB-CFE4-465A-8900-6ABEE3E03BF6}"/>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graphicEl>
                                              <a:dgm id="{70AE16FB-1CA3-4D95-8532-67B1C21F24F5}"/>
                                            </p:graphicEl>
                                          </p:spTgt>
                                        </p:tgtEl>
                                        <p:attrNameLst>
                                          <p:attrName>style.visibility</p:attrName>
                                        </p:attrNameLst>
                                      </p:cBhvr>
                                      <p:to>
                                        <p:strVal val="visible"/>
                                      </p:to>
                                    </p:set>
                                    <p:animEffect transition="in" filter="wipe(left)">
                                      <p:cBhvr>
                                        <p:cTn id="50" dur="500"/>
                                        <p:tgtEl>
                                          <p:spTgt spid="2">
                                            <p:graphicEl>
                                              <a:dgm id="{70AE16FB-1CA3-4D95-8532-67B1C21F24F5}"/>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225F09F4-9F2B-4BA9-BFC5-4949A0E5B0A4}"/>
                                            </p:graphicEl>
                                          </p:spTgt>
                                        </p:tgtEl>
                                        <p:attrNameLst>
                                          <p:attrName>style.visibility</p:attrName>
                                        </p:attrNameLst>
                                      </p:cBhvr>
                                      <p:to>
                                        <p:strVal val="visible"/>
                                      </p:to>
                                    </p:set>
                                    <p:anim calcmode="lin" valueType="num">
                                      <p:cBhvr>
                                        <p:cTn id="55" dur="500" fill="hold"/>
                                        <p:tgtEl>
                                          <p:spTgt spid="2">
                                            <p:graphicEl>
                                              <a:dgm id="{225F09F4-9F2B-4BA9-BFC5-4949A0E5B0A4}"/>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225F09F4-9F2B-4BA9-BFC5-4949A0E5B0A4}"/>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225F09F4-9F2B-4BA9-BFC5-4949A0E5B0A4}"/>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
                                            <p:graphicEl>
                                              <a:dgm id="{A07AF936-934C-43B9-9E11-CB036ADFDB92}"/>
                                            </p:graphicEl>
                                          </p:spTgt>
                                        </p:tgtEl>
                                        <p:attrNameLst>
                                          <p:attrName>style.visibility</p:attrName>
                                        </p:attrNameLst>
                                      </p:cBhvr>
                                      <p:to>
                                        <p:strVal val="visible"/>
                                      </p:to>
                                    </p:set>
                                    <p:animEffect transition="in" filter="wipe(left)">
                                      <p:cBhvr>
                                        <p:cTn id="62" dur="500"/>
                                        <p:tgtEl>
                                          <p:spTgt spid="2">
                                            <p:graphicEl>
                                              <a:dgm id="{A07AF936-934C-43B9-9E11-CB036ADFDB92}"/>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
                                            <p:graphicEl>
                                              <a:dgm id="{C254F32F-86CA-4E99-979B-AF9096E5D968}"/>
                                            </p:graphicEl>
                                          </p:spTgt>
                                        </p:tgtEl>
                                        <p:attrNameLst>
                                          <p:attrName>style.visibility</p:attrName>
                                        </p:attrNameLst>
                                      </p:cBhvr>
                                      <p:to>
                                        <p:strVal val="visible"/>
                                      </p:to>
                                    </p:set>
                                    <p:anim calcmode="lin" valueType="num">
                                      <p:cBhvr>
                                        <p:cTn id="67" dur="500" fill="hold"/>
                                        <p:tgtEl>
                                          <p:spTgt spid="2">
                                            <p:graphicEl>
                                              <a:dgm id="{C254F32F-86CA-4E99-979B-AF9096E5D968}"/>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C254F32F-86CA-4E99-979B-AF9096E5D968}"/>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C254F32F-86CA-4E99-979B-AF9096E5D968}"/>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
                                            <p:graphicEl>
                                              <a:dgm id="{A95744FE-A75C-42EE-A600-0978F5810D02}"/>
                                            </p:graphicEl>
                                          </p:spTgt>
                                        </p:tgtEl>
                                        <p:attrNameLst>
                                          <p:attrName>style.visibility</p:attrName>
                                        </p:attrNameLst>
                                      </p:cBhvr>
                                      <p:to>
                                        <p:strVal val="visible"/>
                                      </p:to>
                                    </p:set>
                                    <p:animEffect transition="in" filter="wipe(left)">
                                      <p:cBhvr>
                                        <p:cTn id="74" dur="500"/>
                                        <p:tgtEl>
                                          <p:spTgt spid="2">
                                            <p:graphicEl>
                                              <a:dgm id="{A95744FE-A75C-42EE-A600-0978F5810D02}"/>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2">
                                            <p:graphicEl>
                                              <a:dgm id="{9F224E3E-D8F3-4E8C-94A2-5FFD1B0B6430}"/>
                                            </p:graphicEl>
                                          </p:spTgt>
                                        </p:tgtEl>
                                        <p:attrNameLst>
                                          <p:attrName>style.visibility</p:attrName>
                                        </p:attrNameLst>
                                      </p:cBhvr>
                                      <p:to>
                                        <p:strVal val="visible"/>
                                      </p:to>
                                    </p:set>
                                    <p:anim calcmode="lin" valueType="num">
                                      <p:cBhvr>
                                        <p:cTn id="79" dur="500" fill="hold"/>
                                        <p:tgtEl>
                                          <p:spTgt spid="2">
                                            <p:graphicEl>
                                              <a:dgm id="{9F224E3E-D8F3-4E8C-94A2-5FFD1B0B6430}"/>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9F224E3E-D8F3-4E8C-94A2-5FFD1B0B6430}"/>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9F224E3E-D8F3-4E8C-94A2-5FFD1B0B6430}"/>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2">
                                            <p:graphicEl>
                                              <a:dgm id="{E4276F12-D4D7-4759-9AAC-224505EC7F61}"/>
                                            </p:graphicEl>
                                          </p:spTgt>
                                        </p:tgtEl>
                                        <p:attrNameLst>
                                          <p:attrName>style.visibility</p:attrName>
                                        </p:attrNameLst>
                                      </p:cBhvr>
                                      <p:to>
                                        <p:strVal val="visible"/>
                                      </p:to>
                                    </p:set>
                                    <p:animEffect transition="in" filter="wipe(left)">
                                      <p:cBhvr>
                                        <p:cTn id="86" dur="500"/>
                                        <p:tgtEl>
                                          <p:spTgt spid="2">
                                            <p:graphicEl>
                                              <a:dgm id="{E4276F12-D4D7-4759-9AAC-224505EC7F61}"/>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
                                            <p:graphicEl>
                                              <a:dgm id="{D322E446-1E18-40C5-B54D-DBDC6663ED62}"/>
                                            </p:graphicEl>
                                          </p:spTgt>
                                        </p:tgtEl>
                                        <p:attrNameLst>
                                          <p:attrName>style.visibility</p:attrName>
                                        </p:attrNameLst>
                                      </p:cBhvr>
                                      <p:to>
                                        <p:strVal val="visible"/>
                                      </p:to>
                                    </p:set>
                                    <p:anim calcmode="lin" valueType="num">
                                      <p:cBhvr>
                                        <p:cTn id="91" dur="500" fill="hold"/>
                                        <p:tgtEl>
                                          <p:spTgt spid="2">
                                            <p:graphicEl>
                                              <a:dgm id="{D322E446-1E18-40C5-B54D-DBDC6663ED62}"/>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D322E446-1E18-40C5-B54D-DBDC6663ED62}"/>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D322E446-1E18-40C5-B54D-DBDC6663ED62}"/>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2">
                                            <p:graphicEl>
                                              <a:dgm id="{0F736E9E-DC0F-41A1-89FA-11AAAE29D790}"/>
                                            </p:graphicEl>
                                          </p:spTgt>
                                        </p:tgtEl>
                                        <p:attrNameLst>
                                          <p:attrName>style.visibility</p:attrName>
                                        </p:attrNameLst>
                                      </p:cBhvr>
                                      <p:to>
                                        <p:strVal val="visible"/>
                                      </p:to>
                                    </p:set>
                                    <p:animEffect transition="in" filter="wipe(left)">
                                      <p:cBhvr>
                                        <p:cTn id="98" dur="500"/>
                                        <p:tgtEl>
                                          <p:spTgt spid="2">
                                            <p:graphicEl>
                                              <a:dgm id="{0F736E9E-DC0F-41A1-89FA-11AAAE29D790}"/>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8"/>
                                        </p:tgtEl>
                                        <p:attrNameLst>
                                          <p:attrName>style.visibility</p:attrName>
                                        </p:attrNameLst>
                                      </p:cBhvr>
                                      <p:to>
                                        <p:strVal val="visible"/>
                                      </p:to>
                                    </p:set>
                                    <p:animEffect transition="in" filter="wipe(left)">
                                      <p:cBhvr>
                                        <p:cTn id="103" dur="500"/>
                                        <p:tgtEl>
                                          <p:spTgt spid="8"/>
                                        </p:tgtEl>
                                      </p:cBhvr>
                                    </p:animEffect>
                                  </p:childTnLst>
                                </p:cTn>
                              </p:par>
                            </p:childTnLst>
                          </p:cTn>
                        </p:par>
                      </p:childTnLst>
                    </p:cTn>
                  </p:par>
                  <p:par>
                    <p:cTn id="104" fill="hold">
                      <p:stCondLst>
                        <p:cond delay="indefinite"/>
                      </p:stCondLst>
                      <p:childTnLst>
                        <p:par>
                          <p:cTn id="105" fill="hold">
                            <p:stCondLst>
                              <p:cond delay="0"/>
                            </p:stCondLst>
                            <p:childTnLst>
                              <p:par>
                                <p:cTn id="106" presetID="18" presetClass="entr" presetSubtype="3" fill="hold" nodeType="clickEffect">
                                  <p:stCondLst>
                                    <p:cond delay="0"/>
                                  </p:stCondLst>
                                  <p:childTnLst>
                                    <p:set>
                                      <p:cBhvr>
                                        <p:cTn id="107" dur="1" fill="hold">
                                          <p:stCondLst>
                                            <p:cond delay="0"/>
                                          </p:stCondLst>
                                        </p:cTn>
                                        <p:tgtEl>
                                          <p:spTgt spid="15"/>
                                        </p:tgtEl>
                                        <p:attrNameLst>
                                          <p:attrName>style.visibility</p:attrName>
                                        </p:attrNameLst>
                                      </p:cBhvr>
                                      <p:to>
                                        <p:strVal val="visible"/>
                                      </p:to>
                                    </p:set>
                                    <p:animEffect transition="in" filter="strips(upRight)">
                                      <p:cBhvr>
                                        <p:cTn id="108" dur="500"/>
                                        <p:tgtEl>
                                          <p:spTgt spid="15"/>
                                        </p:tgtEl>
                                      </p:cBhvr>
                                    </p:animEffect>
                                  </p:childTnLst>
                                </p:cTn>
                              </p:par>
                              <p:par>
                                <p:cTn id="109" presetID="18" presetClass="entr" presetSubtype="9" fill="hold" nodeType="withEffect">
                                  <p:stCondLst>
                                    <p:cond delay="0"/>
                                  </p:stCondLst>
                                  <p:childTnLst>
                                    <p:set>
                                      <p:cBhvr>
                                        <p:cTn id="110" dur="1" fill="hold">
                                          <p:stCondLst>
                                            <p:cond delay="0"/>
                                          </p:stCondLst>
                                        </p:cTn>
                                        <p:tgtEl>
                                          <p:spTgt spid="11"/>
                                        </p:tgtEl>
                                        <p:attrNameLst>
                                          <p:attrName>style.visibility</p:attrName>
                                        </p:attrNameLst>
                                      </p:cBhvr>
                                      <p:to>
                                        <p:strVal val="visible"/>
                                      </p:to>
                                    </p:set>
                                    <p:animEffect transition="in" filter="strips(upLeft)">
                                      <p:cBhvr>
                                        <p:cTn id="111" dur="500"/>
                                        <p:tgtEl>
                                          <p:spTgt spid="11"/>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7"/>
                                        </p:tgtEl>
                                        <p:attrNameLst>
                                          <p:attrName>style.visibility</p:attrName>
                                        </p:attrNameLst>
                                      </p:cBhvr>
                                      <p:to>
                                        <p:strVal val="visible"/>
                                      </p:to>
                                    </p:set>
                                    <p:animEffect transition="in" filter="wipe(left)">
                                      <p:cBhvr>
                                        <p:cTn id="1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l="-18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8615F84-0E57-6947-D374-82709A718BAD}"/>
              </a:ext>
            </a:extLst>
          </p:cNvPr>
          <p:cNvSpPr>
            <a:spLocks noGrp="1" noRot="1" noMove="1" noResize="1" noEditPoints="1" noAdjustHandles="1" noChangeArrowheads="1" noChangeShapeType="1"/>
          </p:cNvSpPr>
          <p:nvPr/>
        </p:nvSpPr>
        <p:spPr>
          <a:xfrm>
            <a:off x="0" y="0"/>
            <a:ext cx="12191998" cy="1359620"/>
          </a:xfrm>
          <a:prstGeom prst="rect">
            <a:avLst/>
          </a:prstGeom>
          <a:ln>
            <a:noFill/>
          </a:ln>
          <a:effectLst>
            <a:outerShdw blurRad="50800" dist="38100" dir="5400000" algn="t"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2EE94E8-AE12-DA84-F720-DDDF2C1876B7}"/>
              </a:ext>
            </a:extLst>
          </p:cNvPr>
          <p:cNvSpPr txBox="1"/>
          <p:nvPr/>
        </p:nvSpPr>
        <p:spPr>
          <a:xfrm>
            <a:off x="0" y="0"/>
            <a:ext cx="12192000" cy="769441"/>
          </a:xfrm>
          <a:prstGeom prst="rect">
            <a:avLst/>
          </a:prstGeom>
          <a:noFill/>
        </p:spPr>
        <p:txBody>
          <a:bodyPr wrap="square">
            <a:spAutoFit/>
          </a:bodyPr>
          <a:lstStyle/>
          <a:p>
            <a:pPr algn="ctr"/>
            <a:r>
              <a:rPr lang="uk-UA" sz="4400" b="1" spc="300" dirty="0">
                <a:ln w="6600">
                  <a:solidFill>
                    <a:srgbClr val="10A499"/>
                  </a:solidFill>
                  <a:prstDash val="solid"/>
                </a:ln>
                <a:solidFill>
                  <a:srgbClr val="96F5EE"/>
                </a:solidFill>
                <a:effectLst>
                  <a:outerShdw dist="38100" dir="2700000" algn="tl" rotWithShape="0">
                    <a:schemeClr val="accent2"/>
                  </a:outerShdw>
                </a:effectLst>
              </a:rPr>
              <a:t>ЄДНІСТЬ ЧЕРЕЗ ПОКІРНІСТЬ</a:t>
            </a:r>
            <a:endParaRPr lang="es-ES" sz="4400" b="1" spc="300" dirty="0">
              <a:ln w="6600">
                <a:solidFill>
                  <a:srgbClr val="10A499"/>
                </a:solidFill>
                <a:prstDash val="solid"/>
              </a:ln>
              <a:solidFill>
                <a:srgbClr val="96F5EE"/>
              </a:solidFill>
              <a:effectLst>
                <a:outerShdw dist="38100" dir="2700000" algn="tl" rotWithShape="0">
                  <a:schemeClr val="accent2"/>
                </a:outerShdw>
              </a:effectLst>
            </a:endParaRPr>
          </a:p>
        </p:txBody>
      </p:sp>
      <p:sp>
        <p:nvSpPr>
          <p:cNvPr id="5" name="CuadroTexto 4">
            <a:extLst>
              <a:ext uri="{FF2B5EF4-FFF2-40B4-BE49-F238E27FC236}">
                <a16:creationId xmlns:a16="http://schemas.microsoft.com/office/drawing/2014/main" id="{7D4AD1C3-A476-05FF-9AA9-3D2A84DBCD28}"/>
              </a:ext>
            </a:extLst>
          </p:cNvPr>
          <p:cNvSpPr txBox="1"/>
          <p:nvPr/>
        </p:nvSpPr>
        <p:spPr>
          <a:xfrm>
            <a:off x="0" y="704373"/>
            <a:ext cx="12191999" cy="646331"/>
          </a:xfrm>
          <a:prstGeom prst="rect">
            <a:avLst/>
          </a:prstGeom>
          <a:noFill/>
        </p:spPr>
        <p:txBody>
          <a:bodyPr wrap="square">
            <a:spAutoFit/>
          </a:bodyPr>
          <a:lstStyle/>
          <a:p>
            <a:pPr algn="ctr"/>
            <a:r>
              <a:rPr lang="ru-RU"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«…у </a:t>
            </a:r>
            <a:r>
              <a:rPr lang="ru-RU"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смиренні</a:t>
            </a:r>
            <a:r>
              <a:rPr lang="ru-RU"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ru-RU"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цінуйте</a:t>
            </a:r>
            <a:r>
              <a:rPr lang="ru-RU"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один одного </a:t>
            </a:r>
            <a:r>
              <a:rPr lang="ru-RU"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понад</a:t>
            </a:r>
            <a:r>
              <a:rPr lang="ru-RU"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себе, не </a:t>
            </a:r>
            <a:r>
              <a:rPr lang="ru-RU"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дбаючи</a:t>
            </a:r>
            <a:r>
              <a:rPr lang="ru-RU"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про </a:t>
            </a:r>
            <a:r>
              <a:rPr lang="ru-RU"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власні</a:t>
            </a:r>
            <a:r>
              <a:rPr lang="ru-RU"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ru-RU"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інтереси</a:t>
            </a:r>
            <a:r>
              <a:rPr lang="ru-RU"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а </a:t>
            </a:r>
            <a:r>
              <a:rPr lang="ru-RU"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кожен</a:t>
            </a:r>
            <a:r>
              <a:rPr lang="ru-RU"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про </a:t>
            </a:r>
            <a:r>
              <a:rPr lang="ru-RU"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інтереси</a:t>
            </a:r>
            <a:r>
              <a:rPr lang="ru-RU"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ru-RU"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інших</a:t>
            </a:r>
            <a:r>
              <a:rPr lang="ru-RU"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s-ES"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uk-UA" sz="1400"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Фил</a:t>
            </a:r>
            <a:r>
              <a:rPr lang="uk-UA"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s-ES"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2:3b-4)</a:t>
            </a:r>
          </a:p>
        </p:txBody>
      </p:sp>
      <p:sp>
        <p:nvSpPr>
          <p:cNvPr id="6" name="CuadroTexto 5">
            <a:extLst>
              <a:ext uri="{FF2B5EF4-FFF2-40B4-BE49-F238E27FC236}">
                <a16:creationId xmlns:a16="http://schemas.microsoft.com/office/drawing/2014/main" id="{1918E446-1AF4-E452-53CB-E1C7BB29D13B}"/>
              </a:ext>
            </a:extLst>
          </p:cNvPr>
          <p:cNvSpPr txBox="1"/>
          <p:nvPr/>
        </p:nvSpPr>
        <p:spPr>
          <a:xfrm>
            <a:off x="3800473" y="1359620"/>
            <a:ext cx="8391526" cy="1323439"/>
          </a:xfrm>
          <a:prstGeom prst="rect">
            <a:avLst/>
          </a:prstGeom>
          <a:noFill/>
        </p:spPr>
        <p:txBody>
          <a:bodyPr wrap="square" rtlCol="0">
            <a:spAutoFit/>
          </a:bodyPr>
          <a:lstStyle/>
          <a:p>
            <a:pPr>
              <a:spcBef>
                <a:spcPts val="600"/>
              </a:spcBef>
            </a:pPr>
            <a:r>
              <a:rPr lang="uk-UA" sz="2000" b="1" dirty="0"/>
              <a:t>Формула єдності, яку пропонує Павло, — це не щось зовнішнє, а внутрішнє ставлення: смиренність. Окрім того, що це була характерна риса Ісуса, Він заохочував Своїх слухачів бути смиренними (</a:t>
            </a:r>
            <a:r>
              <a:rPr lang="uk-UA" sz="2000" b="1" dirty="0" err="1"/>
              <a:t>Мт</a:t>
            </a:r>
            <a:r>
              <a:rPr lang="uk-UA" sz="2000" b="1" dirty="0"/>
              <a:t>. 11:29; 18:4; 23:12).</a:t>
            </a:r>
            <a:endParaRPr lang="es-ES" sz="2000" b="1" dirty="0"/>
          </a:p>
        </p:txBody>
      </p:sp>
      <p:pic>
        <p:nvPicPr>
          <p:cNvPr id="4" name="Imagen 3" descr="Un grupo de personas de pie&#10;&#10;El contenido generado por IA puede ser incorrecto.">
            <a:extLst>
              <a:ext uri="{FF2B5EF4-FFF2-40B4-BE49-F238E27FC236}">
                <a16:creationId xmlns:a16="http://schemas.microsoft.com/office/drawing/2014/main" id="{622C7849-6BC4-D806-A297-61A503F920E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215940" y="1517851"/>
            <a:ext cx="3491681" cy="2149580"/>
          </a:xfrm>
          <a:prstGeom prst="roundRect">
            <a:avLst>
              <a:gd name="adj" fmla="val 1117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a persona con el cabello largo&#10;&#10;El contenido generado por IA puede ser incorrecto.">
            <a:extLst>
              <a:ext uri="{FF2B5EF4-FFF2-40B4-BE49-F238E27FC236}">
                <a16:creationId xmlns:a16="http://schemas.microsoft.com/office/drawing/2014/main" id="{6421966D-B6E4-6562-26B1-BDB64FC2314B}"/>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215940" y="3852949"/>
            <a:ext cx="3491681" cy="2226007"/>
          </a:xfrm>
          <a:prstGeom prst="roundRect">
            <a:avLst>
              <a:gd name="adj" fmla="val 11111"/>
            </a:avLst>
          </a:prstGeom>
          <a:ln w="190500" cap="rnd">
            <a:solidFill>
              <a:schemeClr val="bg2">
                <a:lumMod val="9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1" name="Imagen 10" descr="Un grupo de personas sentadas en el suelo&#10;&#10;El contenido generado por IA puede ser incorrecto.">
            <a:extLst>
              <a:ext uri="{FF2B5EF4-FFF2-40B4-BE49-F238E27FC236}">
                <a16:creationId xmlns:a16="http://schemas.microsoft.com/office/drawing/2014/main" id="{C6117BF7-5C5A-1A80-78A0-59154AB35971}"/>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301316" y="2515069"/>
            <a:ext cx="2718004" cy="3934912"/>
          </a:xfrm>
          <a:prstGeom prst="roundRect">
            <a:avLst>
              <a:gd name="adj" fmla="val 4167"/>
            </a:avLst>
          </a:prstGeom>
          <a:solidFill>
            <a:srgbClr val="FFFFFF"/>
          </a:solidFill>
          <a:ln w="76200" cap="sq">
            <a:solidFill>
              <a:schemeClr val="tx2">
                <a:lumMod val="40000"/>
                <a:lumOff val="6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3" name="CuadroTexto 12">
            <a:extLst>
              <a:ext uri="{FF2B5EF4-FFF2-40B4-BE49-F238E27FC236}">
                <a16:creationId xmlns:a16="http://schemas.microsoft.com/office/drawing/2014/main" id="{80B43295-984C-CDD6-9523-6DA90EBFA6FA}"/>
              </a:ext>
            </a:extLst>
          </p:cNvPr>
          <p:cNvSpPr txBox="1"/>
          <p:nvPr/>
        </p:nvSpPr>
        <p:spPr>
          <a:xfrm>
            <a:off x="3800473" y="2544143"/>
            <a:ext cx="5500844" cy="1631216"/>
          </a:xfrm>
          <a:prstGeom prst="rect">
            <a:avLst/>
          </a:prstGeom>
          <a:noFill/>
        </p:spPr>
        <p:txBody>
          <a:bodyPr wrap="square">
            <a:spAutoFit/>
          </a:bodyPr>
          <a:lstStyle/>
          <a:p>
            <a:pPr>
              <a:spcBef>
                <a:spcPts val="600"/>
              </a:spcBef>
            </a:pPr>
            <a:r>
              <a:rPr lang="uk-UA" sz="2000" b="1" dirty="0"/>
              <a:t>Щоб досягти цього смирення, Павло пропонує нам вважати інших важливішими за себе (</a:t>
            </a:r>
            <a:r>
              <a:rPr lang="uk-UA" sz="2000" b="1" dirty="0" err="1"/>
              <a:t>Фил</a:t>
            </a:r>
            <a:r>
              <a:rPr lang="uk-UA" sz="2000" b="1" dirty="0"/>
              <a:t>. 2:3). Але хіба ми всі не рівні перед Богом? Хіба не повинна бути рівність, щоб мати єдність?</a:t>
            </a:r>
            <a:endParaRPr lang="es-ES" sz="2000" b="1" dirty="0"/>
          </a:p>
        </p:txBody>
      </p:sp>
      <p:sp>
        <p:nvSpPr>
          <p:cNvPr id="15" name="CuadroTexto 14">
            <a:extLst>
              <a:ext uri="{FF2B5EF4-FFF2-40B4-BE49-F238E27FC236}">
                <a16:creationId xmlns:a16="http://schemas.microsoft.com/office/drawing/2014/main" id="{8AB7D662-A7DB-042A-FF5A-FE4B06840749}"/>
              </a:ext>
            </a:extLst>
          </p:cNvPr>
          <p:cNvSpPr txBox="1"/>
          <p:nvPr/>
        </p:nvSpPr>
        <p:spPr>
          <a:xfrm>
            <a:off x="172680" y="6144297"/>
            <a:ext cx="9128636" cy="707886"/>
          </a:xfrm>
          <a:prstGeom prst="rect">
            <a:avLst/>
          </a:prstGeom>
          <a:noFill/>
        </p:spPr>
        <p:txBody>
          <a:bodyPr wrap="square">
            <a:spAutoFit/>
          </a:bodyPr>
          <a:lstStyle/>
          <a:p>
            <a:pPr>
              <a:spcBef>
                <a:spcPts val="600"/>
              </a:spcBef>
            </a:pPr>
            <a:r>
              <a:rPr lang="uk-UA" sz="2000" b="1" dirty="0"/>
              <a:t>Щоб мати змогу допомагати іншим, ми повинні навчитися слухати їх та розуміти їхню точку зору. Усе це, безсумнівно, є роботою Святого Духа.</a:t>
            </a:r>
            <a:endParaRPr lang="es-ES" sz="2000" b="1" dirty="0"/>
          </a:p>
        </p:txBody>
      </p:sp>
      <p:sp>
        <p:nvSpPr>
          <p:cNvPr id="17" name="CuadroTexto 16">
            <a:extLst>
              <a:ext uri="{FF2B5EF4-FFF2-40B4-BE49-F238E27FC236}">
                <a16:creationId xmlns:a16="http://schemas.microsoft.com/office/drawing/2014/main" id="{E0D369CF-957B-06DF-AE66-607E6E9AD2AE}"/>
              </a:ext>
            </a:extLst>
          </p:cNvPr>
          <p:cNvSpPr txBox="1"/>
          <p:nvPr/>
        </p:nvSpPr>
        <p:spPr>
          <a:xfrm>
            <a:off x="3800474" y="4036443"/>
            <a:ext cx="5500841" cy="2246769"/>
          </a:xfrm>
          <a:prstGeom prst="rect">
            <a:avLst/>
          </a:prstGeom>
          <a:noFill/>
        </p:spPr>
        <p:txBody>
          <a:bodyPr wrap="square">
            <a:spAutoFit/>
          </a:bodyPr>
          <a:lstStyle/>
          <a:p>
            <a:pPr>
              <a:spcBef>
                <a:spcPts val="600"/>
              </a:spcBef>
            </a:pPr>
            <a:r>
              <a:rPr lang="ru-RU" sz="2000" b="1" dirty="0"/>
              <a:t>Павло не </a:t>
            </a:r>
            <a:r>
              <a:rPr lang="ru-RU" sz="2000" b="1" dirty="0" err="1"/>
              <a:t>каже</a:t>
            </a:r>
            <a:r>
              <a:rPr lang="ru-RU" sz="2000" b="1" dirty="0"/>
              <a:t>, </a:t>
            </a:r>
            <a:r>
              <a:rPr lang="ru-RU" sz="2000" b="1" dirty="0" err="1"/>
              <a:t>що</a:t>
            </a:r>
            <a:r>
              <a:rPr lang="ru-RU" sz="2000" b="1" dirty="0"/>
              <a:t> ми </a:t>
            </a:r>
            <a:r>
              <a:rPr lang="ru-RU" sz="2000" b="1" dirty="0" err="1"/>
              <a:t>нижчі</a:t>
            </a:r>
            <a:r>
              <a:rPr lang="ru-RU" sz="2000" b="1" dirty="0"/>
              <a:t> за </a:t>
            </a:r>
            <a:r>
              <a:rPr lang="ru-RU" sz="2000" b="1" dirty="0" err="1"/>
              <a:t>інших</a:t>
            </a:r>
            <a:r>
              <a:rPr lang="ru-RU" sz="2000" b="1" dirty="0"/>
              <a:t>, а </a:t>
            </a:r>
            <a:r>
              <a:rPr lang="ru-RU" sz="2000" b="1" dirty="0" err="1"/>
              <a:t>радше</a:t>
            </a:r>
            <a:r>
              <a:rPr lang="ru-RU" sz="2000" b="1" dirty="0"/>
              <a:t>, </a:t>
            </a:r>
            <a:r>
              <a:rPr lang="ru-RU" sz="2000" b="1" dirty="0" err="1"/>
              <a:t>що</a:t>
            </a:r>
            <a:r>
              <a:rPr lang="ru-RU" sz="2000" b="1" dirty="0"/>
              <a:t> </a:t>
            </a:r>
            <a:r>
              <a:rPr lang="uk-UA" sz="2000" b="1" i="1" u="sng" dirty="0"/>
              <a:t>оцінимо/поважатимемо</a:t>
            </a:r>
            <a:r>
              <a:rPr lang="es-ES" sz="2000" b="1" dirty="0"/>
              <a:t> </a:t>
            </a:r>
            <a:r>
              <a:rPr lang="ru-RU" sz="2000" b="1" dirty="0" err="1"/>
              <a:t>Подумаймо</a:t>
            </a:r>
            <a:r>
              <a:rPr lang="ru-RU" sz="2000" b="1" dirty="0"/>
              <a:t>, </a:t>
            </a:r>
            <a:r>
              <a:rPr lang="ru-RU" sz="2000" b="1" dirty="0" err="1"/>
              <a:t>що</a:t>
            </a:r>
            <a:r>
              <a:rPr lang="ru-RU" sz="2000" b="1" dirty="0"/>
              <a:t> ми є такими. Так само, як слуга шукає добра для свого господаря, ми повинні шукати добра для тих, кому ми служимо. </a:t>
            </a:r>
            <a:r>
              <a:rPr lang="uk-UA" sz="2000" b="1" i="1" u="sng" dirty="0"/>
              <a:t>Оцінимо</a:t>
            </a:r>
            <a:r>
              <a:rPr lang="es-ES" sz="2000" b="1" i="1" u="sng" dirty="0"/>
              <a:t> </a:t>
            </a:r>
            <a:r>
              <a:rPr lang="uk-UA" sz="2000" b="1" i="1" u="sng" dirty="0"/>
              <a:t>/</a:t>
            </a:r>
            <a:r>
              <a:rPr lang="es-ES" sz="2000" b="1" i="1" u="sng" dirty="0"/>
              <a:t> </a:t>
            </a:r>
            <a:r>
              <a:rPr lang="uk-UA" sz="2000" b="1" i="1" u="sng" dirty="0"/>
              <a:t>поважатимемо</a:t>
            </a:r>
            <a:r>
              <a:rPr lang="uk-UA" sz="2000" b="1" dirty="0"/>
              <a:t>перевершує нас (Фил. 2:4).</a:t>
            </a:r>
            <a:endParaRPr lang="es-ES" sz="2000" b="1" dirty="0"/>
          </a:p>
        </p:txBody>
      </p:sp>
    </p:spTree>
    <p:extLst>
      <p:ext uri="{BB962C8B-B14F-4D97-AF65-F5344CB8AC3E}">
        <p14:creationId xmlns:p14="http://schemas.microsoft.com/office/powerpoint/2010/main" val="84140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4)">
                                      <p:cBhvr>
                                        <p:cTn id="34" dur="750"/>
                                        <p:tgtEl>
                                          <p:spTgt spid="4"/>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12"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0-#ppt_w/2"/>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par>
                                <p:cTn id="62" presetID="2" presetClass="entr" presetSubtype="12" fill="hold" nodeType="with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additive="base">
                                        <p:cTn id="64" dur="500" fill="hold"/>
                                        <p:tgtEl>
                                          <p:spTgt spid="8"/>
                                        </p:tgtEl>
                                        <p:attrNameLst>
                                          <p:attrName>ppt_x</p:attrName>
                                        </p:attrNameLst>
                                      </p:cBhvr>
                                      <p:tavLst>
                                        <p:tav tm="0">
                                          <p:val>
                                            <p:strVal val="0-#ppt_w/2"/>
                                          </p:val>
                                        </p:tav>
                                        <p:tav tm="100000">
                                          <p:val>
                                            <p:strVal val="#ppt_x"/>
                                          </p:val>
                                        </p:tav>
                                      </p:tavLst>
                                    </p:anim>
                                    <p:anim calcmode="lin" valueType="num">
                                      <p:cBhvr additive="base">
                                        <p:cTn id="6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3" grpId="0"/>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BC0E70A6-0310-09AA-DCE4-CE5C6C0765B0}"/>
              </a:ext>
            </a:extLst>
          </p:cNvPr>
          <p:cNvSpPr>
            <a:spLocks noGrp="1" noRot="1" noMove="1" noResize="1" noEditPoints="1" noAdjustHandles="1" noChangeArrowheads="1" noChangeShapeType="1"/>
          </p:cNvSpPr>
          <p:nvPr/>
        </p:nvSpPr>
        <p:spPr>
          <a:xfrm>
            <a:off x="0" y="0"/>
            <a:ext cx="12192000" cy="1178130"/>
          </a:xfrm>
          <a:prstGeom prst="rect">
            <a:avLst/>
          </a:prstGeom>
          <a:gradFill>
            <a:gsLst>
              <a:gs pos="0">
                <a:srgbClr val="00A8A4"/>
              </a:gs>
              <a:gs pos="50000">
                <a:schemeClr val="tx2"/>
              </a:gs>
              <a:gs pos="100000">
                <a:schemeClr val="tx2">
                  <a:lumMod val="75000"/>
                </a:scheme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C806A6B-EE36-4289-3229-55A68171E532}"/>
              </a:ext>
            </a:extLst>
          </p:cNvPr>
          <p:cNvSpPr txBox="1"/>
          <p:nvPr/>
        </p:nvSpPr>
        <p:spPr>
          <a:xfrm>
            <a:off x="0" y="0"/>
            <a:ext cx="8721213" cy="769441"/>
          </a:xfrm>
          <a:prstGeom prst="rect">
            <a:avLst/>
          </a:prstGeom>
          <a:noFill/>
        </p:spPr>
        <p:txBody>
          <a:bodyPr wrap="square">
            <a:spAutoFit/>
          </a:bodyPr>
          <a:lstStyle/>
          <a:p>
            <a:pPr algn="ctr"/>
            <a:r>
              <a:rPr lang="uk-UA"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ДУМАЙ, ЯК ІСУС</a:t>
            </a:r>
            <a:endParaRPr lang="es-ES"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C0AFC944-9230-B472-043E-C415ED2FEF1C}"/>
              </a:ext>
            </a:extLst>
          </p:cNvPr>
          <p:cNvSpPr txBox="1"/>
          <p:nvPr/>
        </p:nvSpPr>
        <p:spPr>
          <a:xfrm>
            <a:off x="535858" y="593355"/>
            <a:ext cx="7649497" cy="369332"/>
          </a:xfrm>
          <a:prstGeom prst="rect">
            <a:avLst/>
          </a:prstGeom>
          <a:noFill/>
        </p:spPr>
        <p:txBody>
          <a:bodyPr wrap="square">
            <a:spAutoFit/>
          </a:bodyPr>
          <a:lstStyle/>
          <a:p>
            <a:pPr algn="ctr"/>
            <a:r>
              <a:rPr lang="ru-RU"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«Думайте один про одного, як думав Христос </a:t>
            </a:r>
            <a:r>
              <a:rPr lang="ru-RU" b="1" dirty="0" err="1">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Ісус</a:t>
            </a:r>
            <a:r>
              <a:rPr lang="ru-RU"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 (Фил. 2:5)</a:t>
            </a:r>
            <a:endParaRPr lang="es-ES" sz="14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3B6E713-9F14-5F16-9D53-40462A2C661D}"/>
              </a:ext>
            </a:extLst>
          </p:cNvPr>
          <p:cNvSpPr txBox="1"/>
          <p:nvPr/>
        </p:nvSpPr>
        <p:spPr>
          <a:xfrm>
            <a:off x="153848" y="1150450"/>
            <a:ext cx="8567365" cy="1323439"/>
          </a:xfrm>
          <a:prstGeom prst="rect">
            <a:avLst/>
          </a:prstGeom>
          <a:noFill/>
        </p:spPr>
        <p:txBody>
          <a:bodyPr wrap="square" rtlCol="0">
            <a:spAutoFit/>
          </a:bodyPr>
          <a:lstStyle/>
          <a:p>
            <a:pPr>
              <a:spcBef>
                <a:spcPts val="600"/>
              </a:spcBef>
            </a:pPr>
            <a:r>
              <a:rPr lang="uk-UA" sz="2000" b="1" dirty="0"/>
              <a:t>Як формуються наші думки? Через «шляхи душі», тобто наші почуття. Все, що ми читаємо, бачимо чи чуємо, певним чином формує нас. І, звичайно ж, сатана бомбардує наші почуття, щоб підкорити наш розум своїм власним думкам</a:t>
            </a:r>
            <a:r>
              <a:rPr lang="es-ES" sz="2000" b="1" dirty="0"/>
              <a:t>.</a:t>
            </a:r>
          </a:p>
        </p:txBody>
      </p:sp>
      <p:pic>
        <p:nvPicPr>
          <p:cNvPr id="4" name="Imagen 3" descr="Imagen que contiene hombre&#10;&#10;El contenido generado por IA puede ser incorrecto.">
            <a:extLst>
              <a:ext uri="{FF2B5EF4-FFF2-40B4-BE49-F238E27FC236}">
                <a16:creationId xmlns:a16="http://schemas.microsoft.com/office/drawing/2014/main" id="{96490564-F8E4-0885-2E54-FD7E9E6B209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a:fillRect/>
          </a:stretch>
        </p:blipFill>
        <p:spPr>
          <a:xfrm>
            <a:off x="8829368" y="196730"/>
            <a:ext cx="3208784" cy="3392730"/>
          </a:xfrm>
          <a:prstGeom prst="rect">
            <a:avLst/>
          </a:prstGeom>
          <a:solidFill>
            <a:srgbClr val="FFFFFF">
              <a:shade val="85000"/>
            </a:srgbClr>
          </a:solidFill>
          <a:ln w="88900" cap="sq">
            <a:gradFill flip="none" rotWithShape="1">
              <a:gsLst>
                <a:gs pos="0">
                  <a:srgbClr val="C00000"/>
                </a:gs>
                <a:gs pos="69000">
                  <a:srgbClr val="C00000"/>
                </a:gs>
                <a:gs pos="71000">
                  <a:srgbClr val="F6D3D4"/>
                </a:gs>
                <a:gs pos="100000">
                  <a:srgbClr val="F6D3D4"/>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Hombre con la boca abierta&#10;&#10;El contenido generado por IA puede ser incorrecto.">
            <a:extLst>
              <a:ext uri="{FF2B5EF4-FFF2-40B4-BE49-F238E27FC236}">
                <a16:creationId xmlns:a16="http://schemas.microsoft.com/office/drawing/2014/main" id="{63A9EDE2-A703-190F-F6DC-3795255D0F2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a:fillRect/>
          </a:stretch>
        </p:blipFill>
        <p:spPr>
          <a:xfrm>
            <a:off x="153847" y="4534053"/>
            <a:ext cx="4381787" cy="2235372"/>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pic>
        <p:nvPicPr>
          <p:cNvPr id="14" name="Imagen 13" descr="Una caricatura de una persona&#10;&#10;El contenido generado por IA puede ser incorrecto.">
            <a:extLst>
              <a:ext uri="{FF2B5EF4-FFF2-40B4-BE49-F238E27FC236}">
                <a16:creationId xmlns:a16="http://schemas.microsoft.com/office/drawing/2014/main" id="{AB099B12-8BA9-3A6F-CE6E-D2BA940C086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t="-6"/>
          <a:stretch>
            <a:fillRect/>
          </a:stretch>
        </p:blipFill>
        <p:spPr>
          <a:xfrm>
            <a:off x="8573729" y="3785418"/>
            <a:ext cx="3464423" cy="2944676"/>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D7B7AB86-F45A-B171-CFAF-077FA05B0ABA}"/>
              </a:ext>
            </a:extLst>
          </p:cNvPr>
          <p:cNvSpPr txBox="1"/>
          <p:nvPr/>
        </p:nvSpPr>
        <p:spPr>
          <a:xfrm>
            <a:off x="4646510" y="4682243"/>
            <a:ext cx="3816343" cy="1938992"/>
          </a:xfrm>
          <a:prstGeom prst="rect">
            <a:avLst/>
          </a:prstGeom>
          <a:noFill/>
        </p:spPr>
        <p:txBody>
          <a:bodyPr wrap="square">
            <a:spAutoFit/>
          </a:bodyPr>
          <a:lstStyle/>
          <a:p>
            <a:pPr>
              <a:spcBef>
                <a:spcPts val="600"/>
              </a:spcBef>
            </a:pPr>
            <a:r>
              <a:rPr lang="ru-RU" sz="2000" b="1" dirty="0" err="1"/>
              <a:t>Це</a:t>
            </a:r>
            <a:r>
              <a:rPr lang="ru-RU" sz="2000" b="1" dirty="0"/>
              <a:t> тому, </a:t>
            </a:r>
            <a:r>
              <a:rPr lang="ru-RU" sz="2000" b="1" dirty="0" err="1"/>
              <a:t>що</a:t>
            </a:r>
            <a:r>
              <a:rPr lang="ru-RU" sz="2000" b="1" dirty="0"/>
              <a:t> </a:t>
            </a:r>
            <a:r>
              <a:rPr lang="ru-RU" sz="2000" b="1" dirty="0" err="1"/>
              <a:t>наші</a:t>
            </a:r>
            <a:r>
              <a:rPr lang="ru-RU" sz="2000" b="1" dirty="0"/>
              <a:t> думки </a:t>
            </a:r>
            <a:r>
              <a:rPr lang="ru-RU" sz="2000" b="1" dirty="0" err="1"/>
              <a:t>плотські</a:t>
            </a:r>
            <a:r>
              <a:rPr lang="ru-RU" sz="2000" b="1" dirty="0"/>
              <a:t>, а </a:t>
            </a:r>
            <a:r>
              <a:rPr lang="ru-RU" sz="2000" b="1" dirty="0" err="1"/>
              <a:t>серце</a:t>
            </a:r>
            <a:r>
              <a:rPr lang="ru-RU" sz="2000" b="1" dirty="0"/>
              <a:t> наше </a:t>
            </a:r>
            <a:r>
              <a:rPr lang="ru-RU" sz="2000" b="1" dirty="0" err="1"/>
              <a:t>підступне</a:t>
            </a:r>
            <a:r>
              <a:rPr lang="ru-RU" sz="2000" b="1" dirty="0"/>
              <a:t> (</a:t>
            </a:r>
            <a:r>
              <a:rPr lang="ru-RU" sz="2000" b="1" dirty="0" err="1"/>
              <a:t>Єр</a:t>
            </a:r>
            <a:r>
              <a:rPr lang="ru-RU" sz="2000" b="1" dirty="0"/>
              <a:t>. 17:9). Дух </a:t>
            </a:r>
            <a:r>
              <a:rPr lang="ru-RU" sz="2000" b="1" dirty="0" err="1"/>
              <a:t>перетворить</a:t>
            </a:r>
            <a:r>
              <a:rPr lang="ru-RU" sz="2000" b="1" dirty="0"/>
              <a:t> наш </a:t>
            </a:r>
            <a:r>
              <a:rPr lang="ru-RU" sz="2000" b="1" dirty="0" err="1"/>
              <a:t>плотський</a:t>
            </a:r>
            <a:r>
              <a:rPr lang="ru-RU" sz="2000" b="1" dirty="0"/>
              <a:t> </a:t>
            </a:r>
            <a:r>
              <a:rPr lang="ru-RU" sz="2000" b="1" dirty="0" err="1"/>
              <a:t>розум</a:t>
            </a:r>
            <a:r>
              <a:rPr lang="ru-RU" sz="2000" b="1" dirty="0"/>
              <a:t> на </a:t>
            </a:r>
            <a:r>
              <a:rPr lang="ru-RU" sz="2000" b="1" dirty="0" err="1"/>
              <a:t>духовний</a:t>
            </a:r>
            <a:r>
              <a:rPr lang="ru-RU" sz="2000" b="1" dirty="0"/>
              <a:t>, </a:t>
            </a:r>
            <a:r>
              <a:rPr lang="ru-RU" sz="2000" b="1" dirty="0" err="1"/>
              <a:t>подібний</a:t>
            </a:r>
            <a:r>
              <a:rPr lang="ru-RU" sz="2000" b="1" dirty="0"/>
              <a:t> до </a:t>
            </a:r>
            <a:r>
              <a:rPr lang="ru-RU" sz="2000" b="1" dirty="0" err="1"/>
              <a:t>розуму</a:t>
            </a:r>
            <a:r>
              <a:rPr lang="ru-RU" sz="2000" b="1" dirty="0"/>
              <a:t> Христа (Рим. 8:1, 5).</a:t>
            </a:r>
            <a:endParaRPr lang="es-ES" sz="2000" b="1" dirty="0"/>
          </a:p>
        </p:txBody>
      </p:sp>
      <p:sp>
        <p:nvSpPr>
          <p:cNvPr id="20" name="CuadroTexto 19">
            <a:extLst>
              <a:ext uri="{FF2B5EF4-FFF2-40B4-BE49-F238E27FC236}">
                <a16:creationId xmlns:a16="http://schemas.microsoft.com/office/drawing/2014/main" id="{4015FF63-0EE7-539C-4ACE-44FB7794545D}"/>
              </a:ext>
            </a:extLst>
          </p:cNvPr>
          <p:cNvSpPr txBox="1"/>
          <p:nvPr/>
        </p:nvSpPr>
        <p:spPr>
          <a:xfrm>
            <a:off x="153848" y="3472747"/>
            <a:ext cx="8266034" cy="1015663"/>
          </a:xfrm>
          <a:prstGeom prst="rect">
            <a:avLst/>
          </a:prstGeom>
          <a:noFill/>
        </p:spPr>
        <p:txBody>
          <a:bodyPr wrap="square">
            <a:spAutoFit/>
          </a:bodyPr>
          <a:lstStyle/>
          <a:p>
            <a:pPr>
              <a:spcBef>
                <a:spcPts val="600"/>
              </a:spcBef>
            </a:pPr>
            <a:r>
              <a:rPr lang="ru-RU" sz="2000" b="1" dirty="0" err="1"/>
              <a:t>Можливо</a:t>
            </a:r>
            <a:r>
              <a:rPr lang="ru-RU" sz="2000" b="1" dirty="0"/>
              <a:t>, ми </a:t>
            </a:r>
            <a:r>
              <a:rPr lang="ru-RU" sz="2000" b="1" dirty="0" err="1"/>
              <a:t>можемо</a:t>
            </a:r>
            <a:r>
              <a:rPr lang="ru-RU" sz="2000" b="1" dirty="0"/>
              <a:t>, </a:t>
            </a:r>
            <a:r>
              <a:rPr lang="ru-RU" sz="2000" b="1" dirty="0" err="1"/>
              <a:t>доклавши</a:t>
            </a:r>
            <a:r>
              <a:rPr lang="ru-RU" sz="2000" b="1" dirty="0"/>
              <a:t> великих </a:t>
            </a:r>
            <a:r>
              <a:rPr lang="ru-RU" sz="2000" b="1" dirty="0" err="1"/>
              <a:t>зусиль</a:t>
            </a:r>
            <a:r>
              <a:rPr lang="ru-RU" sz="2000" b="1" dirty="0"/>
              <a:t>, </a:t>
            </a:r>
            <a:r>
              <a:rPr lang="ru-RU" sz="2000" b="1" dirty="0" err="1"/>
              <a:t>досягти</a:t>
            </a:r>
            <a:r>
              <a:rPr lang="ru-RU" sz="2000" b="1" dirty="0"/>
              <a:t> </a:t>
            </a:r>
            <a:r>
              <a:rPr lang="ru-RU" sz="2000" b="1" dirty="0" err="1"/>
              <a:t>першого</a:t>
            </a:r>
            <a:r>
              <a:rPr lang="ru-RU" sz="2000" b="1" dirty="0"/>
              <a:t>. Але </a:t>
            </a:r>
            <a:r>
              <a:rPr lang="ru-RU" sz="2000" b="1" dirty="0" err="1"/>
              <a:t>змінити</a:t>
            </a:r>
            <a:r>
              <a:rPr lang="ru-RU" sz="2000" b="1" dirty="0"/>
              <a:t> наш </a:t>
            </a:r>
            <a:r>
              <a:rPr lang="ru-RU" sz="2000" b="1" dirty="0" err="1"/>
              <a:t>розум</a:t>
            </a:r>
            <a:r>
              <a:rPr lang="ru-RU" sz="2000" b="1" dirty="0"/>
              <a:t>, </a:t>
            </a:r>
            <a:r>
              <a:rPr lang="ru-RU" sz="2000" b="1" dirty="0" err="1"/>
              <a:t>щоб</a:t>
            </a:r>
            <a:r>
              <a:rPr lang="ru-RU" sz="2000" b="1" dirty="0"/>
              <a:t> </a:t>
            </a:r>
            <a:r>
              <a:rPr lang="ru-RU" sz="2000" b="1" dirty="0" err="1"/>
              <a:t>він</a:t>
            </a:r>
            <a:r>
              <a:rPr lang="ru-RU" sz="2000" b="1" dirty="0"/>
              <a:t> </a:t>
            </a:r>
            <a:r>
              <a:rPr lang="ru-RU" sz="2000" b="1" dirty="0" err="1"/>
              <a:t>відповідав</a:t>
            </a:r>
            <a:r>
              <a:rPr lang="ru-RU" sz="2000" b="1" dirty="0"/>
              <a:t> </a:t>
            </a:r>
            <a:r>
              <a:rPr lang="ru-RU" sz="2000" b="1" dirty="0" err="1"/>
              <a:t>розуму</a:t>
            </a:r>
            <a:r>
              <a:rPr lang="ru-RU" sz="2000" b="1" dirty="0"/>
              <a:t> </a:t>
            </a:r>
            <a:r>
              <a:rPr lang="ru-RU" sz="2000" b="1" dirty="0" err="1"/>
              <a:t>Ісуса</a:t>
            </a:r>
            <a:r>
              <a:rPr lang="ru-RU" sz="2000" b="1" dirty="0"/>
              <a:t>, </a:t>
            </a:r>
            <a:r>
              <a:rPr lang="ru-RU" sz="2000" b="1" dirty="0" err="1"/>
              <a:t>може</a:t>
            </a:r>
            <a:r>
              <a:rPr lang="ru-RU" sz="2000" b="1" dirty="0"/>
              <a:t> бути </a:t>
            </a:r>
            <a:r>
              <a:rPr lang="ru-RU" sz="2000" b="1" dirty="0" err="1"/>
              <a:t>здійснено</a:t>
            </a:r>
            <a:r>
              <a:rPr lang="ru-RU" sz="2000" b="1" dirty="0"/>
              <a:t> в нас </a:t>
            </a:r>
            <a:r>
              <a:rPr lang="ru-RU" sz="2000" b="1" dirty="0" err="1"/>
              <a:t>лише</a:t>
            </a:r>
            <a:r>
              <a:rPr lang="ru-RU" sz="2000" b="1" dirty="0"/>
              <a:t> Святим Духом.</a:t>
            </a:r>
            <a:endParaRPr lang="es-ES" sz="2000" b="1" dirty="0"/>
          </a:p>
        </p:txBody>
      </p:sp>
      <p:sp>
        <p:nvSpPr>
          <p:cNvPr id="7" name="CuadroTexto 6">
            <a:extLst>
              <a:ext uri="{FF2B5EF4-FFF2-40B4-BE49-F238E27FC236}">
                <a16:creationId xmlns:a16="http://schemas.microsoft.com/office/drawing/2014/main" id="{EC877E10-ECE9-CC8F-3761-799E6066856C}"/>
              </a:ext>
            </a:extLst>
          </p:cNvPr>
          <p:cNvSpPr txBox="1"/>
          <p:nvPr/>
        </p:nvSpPr>
        <p:spPr>
          <a:xfrm>
            <a:off x="153847" y="2465486"/>
            <a:ext cx="8567364" cy="1015663"/>
          </a:xfrm>
          <a:prstGeom prst="rect">
            <a:avLst/>
          </a:prstGeom>
          <a:noFill/>
        </p:spPr>
        <p:txBody>
          <a:bodyPr wrap="square">
            <a:spAutoFit/>
          </a:bodyPr>
          <a:lstStyle/>
          <a:p>
            <a:pPr>
              <a:spcBef>
                <a:spcPts val="600"/>
              </a:spcBef>
            </a:pPr>
            <a:r>
              <a:rPr lang="ru-RU" sz="2000" b="1" dirty="0"/>
              <a:t>Павло </a:t>
            </a:r>
            <a:r>
              <a:rPr lang="ru-RU" sz="2000" b="1" dirty="0" err="1"/>
              <a:t>радикальний</a:t>
            </a:r>
            <a:r>
              <a:rPr lang="ru-RU" sz="2000" b="1" dirty="0"/>
              <a:t>. Він не </a:t>
            </a:r>
            <a:r>
              <a:rPr lang="ru-RU" sz="2000" b="1" dirty="0" err="1"/>
              <a:t>лише</a:t>
            </a:r>
            <a:r>
              <a:rPr lang="ru-RU" sz="2000" b="1" dirty="0"/>
              <a:t> </a:t>
            </a:r>
            <a:r>
              <a:rPr lang="ru-RU" sz="2000" b="1" dirty="0" err="1"/>
              <a:t>закликає</a:t>
            </a:r>
            <a:r>
              <a:rPr lang="ru-RU" sz="2000" b="1" dirty="0"/>
              <a:t> нас </a:t>
            </a:r>
            <a:r>
              <a:rPr lang="ru-RU" sz="2000" b="1" dirty="0" err="1"/>
              <a:t>стежити</a:t>
            </a:r>
            <a:r>
              <a:rPr lang="ru-RU" sz="2000" b="1" dirty="0"/>
              <a:t> за </a:t>
            </a:r>
            <a:r>
              <a:rPr lang="ru-RU" sz="2000" b="1" dirty="0" err="1"/>
              <a:t>своїми</a:t>
            </a:r>
            <a:r>
              <a:rPr lang="ru-RU" sz="2000" b="1" dirty="0"/>
              <a:t> думками, але й просить нас </a:t>
            </a:r>
            <a:r>
              <a:rPr lang="ru-RU" sz="2000" b="1" dirty="0" err="1"/>
              <a:t>думати</a:t>
            </a:r>
            <a:r>
              <a:rPr lang="ru-RU" sz="2000" b="1" dirty="0"/>
              <a:t> так, як думав Христос (Фил. 4:8; 2:5).</a:t>
            </a:r>
            <a:endParaRPr lang="es-ES" sz="2000" b="1" dirty="0"/>
          </a:p>
        </p:txBody>
      </p:sp>
    </p:spTree>
    <p:extLst>
      <p:ext uri="{BB962C8B-B14F-4D97-AF65-F5344CB8AC3E}">
        <p14:creationId xmlns:p14="http://schemas.microsoft.com/office/powerpoint/2010/main" val="421104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vertical)">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anim calcmode="lin" valueType="num">
                                      <p:cBhvr>
                                        <p:cTn id="36" dur="500" fill="hold"/>
                                        <p:tgtEl>
                                          <p:spTgt spid="8"/>
                                        </p:tgtEl>
                                        <p:attrNameLst>
                                          <p:attrName>ppt_x</p:attrName>
                                        </p:attrNameLst>
                                      </p:cBhvr>
                                      <p:tavLst>
                                        <p:tav tm="0">
                                          <p:val>
                                            <p:fltVal val="0.5"/>
                                          </p:val>
                                        </p:tav>
                                        <p:tav tm="100000">
                                          <p:val>
                                            <p:strVal val="#ppt_x"/>
                                          </p:val>
                                        </p:tav>
                                      </p:tavLst>
                                    </p:anim>
                                    <p:anim calcmode="lin" valueType="num">
                                      <p:cBhvr>
                                        <p:cTn id="37" dur="500" fill="hold"/>
                                        <p:tgtEl>
                                          <p:spTgt spid="8"/>
                                        </p:tgtEl>
                                        <p:attrNameLst>
                                          <p:attrName>ppt_y</p:attrName>
                                        </p:attrNameLst>
                                      </p:cBhvr>
                                      <p:tavLst>
                                        <p:tav tm="0">
                                          <p:val>
                                            <p:fltVal val="0.5"/>
                                          </p:val>
                                        </p:tav>
                                        <p:tav tm="100000">
                                          <p:val>
                                            <p:strVal val="#ppt_y"/>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 calcmode="lin" valueType="num">
                                      <p:cBhvr>
                                        <p:cTn id="48" dur="500" fill="hold"/>
                                        <p:tgtEl>
                                          <p:spTgt spid="14"/>
                                        </p:tgtEl>
                                        <p:attrNameLst>
                                          <p:attrName>style.rotation</p:attrName>
                                        </p:attrNameLst>
                                      </p:cBhvr>
                                      <p:tavLst>
                                        <p:tav tm="0">
                                          <p:val>
                                            <p:fltVal val="360"/>
                                          </p:val>
                                        </p:tav>
                                        <p:tav tm="100000">
                                          <p:val>
                                            <p:fltVal val="0"/>
                                          </p:val>
                                        </p:tav>
                                      </p:tavLst>
                                    </p:anim>
                                    <p:animEffect transition="in" filter="fade">
                                      <p:cBhvr>
                                        <p:cTn id="49" dur="500"/>
                                        <p:tgtEl>
                                          <p:spTgt spid="14"/>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37"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1B2EAC2-9BC6-762A-7674-A6822560EEA6}"/>
              </a:ext>
            </a:extLst>
          </p:cNvPr>
          <p:cNvSpPr txBox="1"/>
          <p:nvPr/>
        </p:nvSpPr>
        <p:spPr>
          <a:xfrm>
            <a:off x="2993090" y="1631188"/>
            <a:ext cx="8908028" cy="5016758"/>
          </a:xfrm>
          <a:prstGeom prst="rect">
            <a:avLst/>
          </a:prstGeom>
          <a:noFill/>
        </p:spPr>
        <p:txBody>
          <a:bodyPr wrap="square">
            <a:spAutoFit/>
          </a:bodyPr>
          <a:lstStyle/>
          <a:p>
            <a:pPr>
              <a:spcBef>
                <a:spcPts val="600"/>
              </a:spcBef>
            </a:pPr>
            <a:r>
              <a:rPr lang="ru-RU" sz="3200" b="1" dirty="0">
                <a:latin typeface="Constantia" panose="02030602050306030303" pitchFamily="18" charset="0"/>
              </a:rPr>
              <a:t>«</a:t>
            </a:r>
            <a:r>
              <a:rPr lang="ru-RU" sz="3200" b="1" dirty="0" err="1">
                <a:latin typeface="Constantia" panose="02030602050306030303" pitchFamily="18" charset="0"/>
              </a:rPr>
              <a:t>Однак</a:t>
            </a:r>
            <a:r>
              <a:rPr lang="ru-RU" sz="3200" b="1" dirty="0">
                <a:latin typeface="Constantia" panose="02030602050306030303" pitchFamily="18" charset="0"/>
              </a:rPr>
              <a:t> нам </a:t>
            </a:r>
            <a:r>
              <a:rPr lang="ru-RU" sz="3200" b="1" dirty="0" err="1">
                <a:latin typeface="Constantia" panose="02030602050306030303" pitchFamily="18" charset="0"/>
              </a:rPr>
              <a:t>потрібно</a:t>
            </a:r>
            <a:r>
              <a:rPr lang="ru-RU" sz="3200" b="1" dirty="0">
                <a:latin typeface="Constantia" panose="02030602050306030303" pitchFamily="18" charset="0"/>
              </a:rPr>
              <a:t> </a:t>
            </a:r>
            <a:r>
              <a:rPr lang="ru-RU" sz="3200" b="1" dirty="0" err="1">
                <a:latin typeface="Constantia" panose="02030602050306030303" pitchFamily="18" charset="0"/>
              </a:rPr>
              <a:t>щось</a:t>
            </a:r>
            <a:r>
              <a:rPr lang="ru-RU" sz="3200" b="1" dirty="0">
                <a:latin typeface="Constantia" panose="02030602050306030303" pitchFamily="18" charset="0"/>
              </a:rPr>
              <a:t> </a:t>
            </a:r>
            <a:r>
              <a:rPr lang="ru-RU" sz="3200" b="1" dirty="0" err="1">
                <a:latin typeface="Constantia" panose="02030602050306030303" pitchFamily="18" charset="0"/>
              </a:rPr>
              <a:t>робити</a:t>
            </a:r>
            <a:r>
              <a:rPr lang="ru-RU" sz="3200" b="1" dirty="0">
                <a:latin typeface="Constantia" panose="02030602050306030303" pitchFamily="18" charset="0"/>
              </a:rPr>
              <a:t>, </a:t>
            </a:r>
            <a:r>
              <a:rPr lang="ru-RU" sz="3200" b="1" dirty="0" err="1">
                <a:latin typeface="Constantia" panose="02030602050306030303" pitchFamily="18" charset="0"/>
              </a:rPr>
              <a:t>щоб</a:t>
            </a:r>
            <a:r>
              <a:rPr lang="ru-RU" sz="3200" b="1" dirty="0">
                <a:latin typeface="Constantia" panose="02030602050306030303" pitchFamily="18" charset="0"/>
              </a:rPr>
              <a:t> </a:t>
            </a:r>
            <a:r>
              <a:rPr lang="ru-RU" sz="3200" b="1" dirty="0" err="1">
                <a:latin typeface="Constantia" panose="02030602050306030303" pitchFamily="18" charset="0"/>
              </a:rPr>
              <a:t>протистояти</a:t>
            </a:r>
            <a:r>
              <a:rPr lang="ru-RU" sz="3200" b="1" dirty="0">
                <a:latin typeface="Constantia" panose="02030602050306030303" pitchFamily="18" charset="0"/>
              </a:rPr>
              <a:t> </a:t>
            </a:r>
            <a:r>
              <a:rPr lang="ru-RU" sz="3200" b="1" dirty="0" err="1">
                <a:latin typeface="Constantia" panose="02030602050306030303" pitchFamily="18" charset="0"/>
              </a:rPr>
              <a:t>спокусі</a:t>
            </a:r>
            <a:r>
              <a:rPr lang="ru-RU" sz="3200" b="1" dirty="0">
                <a:latin typeface="Constantia" panose="02030602050306030303" pitchFamily="18" charset="0"/>
              </a:rPr>
              <a:t>. </a:t>
            </a:r>
            <a:r>
              <a:rPr lang="ru-RU" sz="3200" b="1" dirty="0" err="1">
                <a:latin typeface="Constantia" panose="02030602050306030303" pitchFamily="18" charset="0"/>
              </a:rPr>
              <a:t>Ті</a:t>
            </a:r>
            <a:r>
              <a:rPr lang="ru-RU" sz="3200" b="1" dirty="0">
                <a:latin typeface="Constantia" panose="02030602050306030303" pitchFamily="18" charset="0"/>
              </a:rPr>
              <a:t>, </a:t>
            </a:r>
            <a:r>
              <a:rPr lang="ru-RU" sz="3200" b="1" dirty="0" err="1">
                <a:latin typeface="Constantia" panose="02030602050306030303" pitchFamily="18" charset="0"/>
              </a:rPr>
              <a:t>хто</a:t>
            </a:r>
            <a:r>
              <a:rPr lang="ru-RU" sz="3200" b="1" dirty="0">
                <a:latin typeface="Constantia" panose="02030602050306030303" pitchFamily="18" charset="0"/>
              </a:rPr>
              <a:t> не </a:t>
            </a:r>
            <a:r>
              <a:rPr lang="ru-RU" sz="3200" b="1" dirty="0" err="1">
                <a:latin typeface="Constantia" panose="02030602050306030303" pitchFamily="18" charset="0"/>
              </a:rPr>
              <a:t>хоче</a:t>
            </a:r>
            <a:r>
              <a:rPr lang="ru-RU" sz="3200" b="1" dirty="0">
                <a:latin typeface="Constantia" panose="02030602050306030303" pitchFamily="18" charset="0"/>
              </a:rPr>
              <a:t> стати жертвою </a:t>
            </a:r>
            <a:r>
              <a:rPr lang="ru-RU" sz="3200" b="1" dirty="0" err="1">
                <a:latin typeface="Constantia" panose="02030602050306030303" pitchFamily="18" charset="0"/>
              </a:rPr>
              <a:t>хитрощів</a:t>
            </a:r>
            <a:r>
              <a:rPr lang="ru-RU" sz="3200" b="1" dirty="0">
                <a:latin typeface="Constantia" panose="02030602050306030303" pitchFamily="18" charset="0"/>
              </a:rPr>
              <a:t> </a:t>
            </a:r>
            <a:r>
              <a:rPr lang="ru-RU" sz="3200" b="1" dirty="0" err="1">
                <a:latin typeface="Constantia" panose="02030602050306030303" pitchFamily="18" charset="0"/>
              </a:rPr>
              <a:t>сатани</a:t>
            </a:r>
            <a:r>
              <a:rPr lang="ru-RU" sz="3200" b="1" dirty="0">
                <a:latin typeface="Constantia" panose="02030602050306030303" pitchFamily="18" charset="0"/>
              </a:rPr>
              <a:t>, </a:t>
            </a:r>
            <a:r>
              <a:rPr lang="ru-RU" sz="3200" b="1" dirty="0" err="1">
                <a:latin typeface="Constantia" panose="02030602050306030303" pitchFamily="18" charset="0"/>
              </a:rPr>
              <a:t>повинні</a:t>
            </a:r>
            <a:r>
              <a:rPr lang="ru-RU" sz="3200" b="1" dirty="0">
                <a:latin typeface="Constantia" panose="02030602050306030303" pitchFamily="18" charset="0"/>
              </a:rPr>
              <a:t> </a:t>
            </a:r>
            <a:r>
              <a:rPr lang="ru-RU" sz="3200" b="1" dirty="0" err="1">
                <a:latin typeface="Constantia" panose="02030602050306030303" pitchFamily="18" charset="0"/>
              </a:rPr>
              <a:t>ретельно</a:t>
            </a:r>
            <a:r>
              <a:rPr lang="ru-RU" sz="3200" b="1" dirty="0">
                <a:latin typeface="Constantia" panose="02030602050306030303" pitchFamily="18" charset="0"/>
              </a:rPr>
              <a:t> </a:t>
            </a:r>
            <a:r>
              <a:rPr lang="ru-RU" sz="3200" b="1" dirty="0" err="1">
                <a:latin typeface="Constantia" panose="02030602050306030303" pitchFamily="18" charset="0"/>
              </a:rPr>
              <a:t>охороняти</a:t>
            </a:r>
            <a:r>
              <a:rPr lang="ru-RU" sz="3200" b="1" dirty="0">
                <a:latin typeface="Constantia" panose="02030602050306030303" pitchFamily="18" charset="0"/>
              </a:rPr>
              <a:t> шляхи </a:t>
            </a:r>
            <a:r>
              <a:rPr lang="ru-RU" sz="3200" b="1" dirty="0" err="1">
                <a:latin typeface="Constantia" panose="02030602050306030303" pitchFamily="18" charset="0"/>
              </a:rPr>
              <a:t>душі</a:t>
            </a:r>
            <a:r>
              <a:rPr lang="ru-RU" sz="3200" b="1" dirty="0">
                <a:latin typeface="Constantia" panose="02030602050306030303" pitchFamily="18" charset="0"/>
              </a:rPr>
              <a:t>; вони </a:t>
            </a:r>
            <a:r>
              <a:rPr lang="ru-RU" sz="3200" b="1" dirty="0" err="1">
                <a:latin typeface="Constantia" panose="02030602050306030303" pitchFamily="18" charset="0"/>
              </a:rPr>
              <a:t>повинні</a:t>
            </a:r>
            <a:r>
              <a:rPr lang="ru-RU" sz="3200" b="1" dirty="0">
                <a:latin typeface="Constantia" panose="02030602050306030303" pitchFamily="18" charset="0"/>
              </a:rPr>
              <a:t> </a:t>
            </a:r>
            <a:r>
              <a:rPr lang="ru-RU" sz="3200" b="1" dirty="0" err="1">
                <a:latin typeface="Constantia" panose="02030602050306030303" pitchFamily="18" charset="0"/>
              </a:rPr>
              <a:t>утримуватися</a:t>
            </a:r>
            <a:r>
              <a:rPr lang="ru-RU" sz="3200" b="1" dirty="0">
                <a:latin typeface="Constantia" panose="02030602050306030303" pitchFamily="18" charset="0"/>
              </a:rPr>
              <a:t> </a:t>
            </a:r>
            <a:r>
              <a:rPr lang="ru-RU" sz="3200" b="1" dirty="0" err="1">
                <a:latin typeface="Constantia" panose="02030602050306030303" pitchFamily="18" charset="0"/>
              </a:rPr>
              <a:t>від</a:t>
            </a:r>
            <a:r>
              <a:rPr lang="ru-RU" sz="3200" b="1" dirty="0">
                <a:latin typeface="Constantia" panose="02030602050306030303" pitchFamily="18" charset="0"/>
              </a:rPr>
              <a:t> </a:t>
            </a:r>
            <a:r>
              <a:rPr lang="ru-RU" sz="3200" b="1" dirty="0" err="1">
                <a:latin typeface="Constantia" panose="02030602050306030303" pitchFamily="18" charset="0"/>
              </a:rPr>
              <a:t>читання</a:t>
            </a:r>
            <a:r>
              <a:rPr lang="ru-RU" sz="3200" b="1" dirty="0">
                <a:latin typeface="Constantia" panose="02030602050306030303" pitchFamily="18" charset="0"/>
              </a:rPr>
              <a:t>, перегляду </a:t>
            </a:r>
            <a:r>
              <a:rPr lang="ru-RU" sz="3200" b="1" dirty="0" err="1">
                <a:latin typeface="Constantia" panose="02030602050306030303" pitchFamily="18" charset="0"/>
              </a:rPr>
              <a:t>чи</a:t>
            </a:r>
            <a:r>
              <a:rPr lang="ru-RU" sz="3200" b="1" dirty="0">
                <a:latin typeface="Constantia" panose="02030602050306030303" pitchFamily="18" charset="0"/>
              </a:rPr>
              <a:t> </a:t>
            </a:r>
            <a:r>
              <a:rPr lang="ru-RU" sz="3200" b="1" dirty="0" err="1">
                <a:latin typeface="Constantia" panose="02030602050306030303" pitchFamily="18" charset="0"/>
              </a:rPr>
              <a:t>прослуховування</a:t>
            </a:r>
            <a:r>
              <a:rPr lang="ru-RU" sz="3200" b="1" dirty="0">
                <a:latin typeface="Constantia" panose="02030602050306030303" pitchFamily="18" charset="0"/>
              </a:rPr>
              <a:t> будь-</a:t>
            </a:r>
            <a:r>
              <a:rPr lang="ru-RU" sz="3200" b="1" dirty="0" err="1">
                <a:latin typeface="Constantia" panose="02030602050306030303" pitchFamily="18" charset="0"/>
              </a:rPr>
              <a:t>чого</a:t>
            </a:r>
            <a:r>
              <a:rPr lang="ru-RU" sz="3200" b="1" dirty="0">
                <a:latin typeface="Constantia" panose="02030602050306030303" pitchFamily="18" charset="0"/>
              </a:rPr>
              <a:t>, </a:t>
            </a:r>
            <a:r>
              <a:rPr lang="ru-RU" sz="3200" b="1" dirty="0" err="1">
                <a:latin typeface="Constantia" panose="02030602050306030303" pitchFamily="18" charset="0"/>
              </a:rPr>
              <a:t>що</a:t>
            </a:r>
            <a:r>
              <a:rPr lang="ru-RU" sz="3200" b="1" dirty="0">
                <a:latin typeface="Constantia" panose="02030602050306030303" pitchFamily="18" charset="0"/>
              </a:rPr>
              <a:t> </a:t>
            </a:r>
            <a:r>
              <a:rPr lang="ru-RU" sz="3200" b="1" dirty="0" err="1">
                <a:latin typeface="Constantia" panose="02030602050306030303" pitchFamily="18" charset="0"/>
              </a:rPr>
              <a:t>натякає</a:t>
            </a:r>
            <a:r>
              <a:rPr lang="ru-RU" sz="3200" b="1" dirty="0">
                <a:latin typeface="Constantia" panose="02030602050306030303" pitchFamily="18" charset="0"/>
              </a:rPr>
              <a:t> на </a:t>
            </a:r>
            <a:r>
              <a:rPr lang="ru-RU" sz="3200" b="1" dirty="0" err="1">
                <a:latin typeface="Constantia" panose="02030602050306030303" pitchFamily="18" charset="0"/>
              </a:rPr>
              <a:t>нечисті</a:t>
            </a:r>
            <a:r>
              <a:rPr lang="ru-RU" sz="3200" b="1" dirty="0">
                <a:latin typeface="Constantia" panose="02030602050306030303" pitchFamily="18" charset="0"/>
              </a:rPr>
              <a:t> думки. Не </a:t>
            </a:r>
            <a:r>
              <a:rPr lang="ru-RU" sz="3200" b="1" dirty="0" err="1">
                <a:latin typeface="Constantia" panose="02030602050306030303" pitchFamily="18" charset="0"/>
              </a:rPr>
              <a:t>можна</a:t>
            </a:r>
            <a:r>
              <a:rPr lang="ru-RU" sz="3200" b="1" dirty="0">
                <a:latin typeface="Constantia" panose="02030602050306030303" pitchFamily="18" charset="0"/>
              </a:rPr>
              <a:t> </a:t>
            </a:r>
            <a:r>
              <a:rPr lang="ru-RU" sz="3200" b="1" dirty="0" err="1">
                <a:latin typeface="Constantia" panose="02030602050306030303" pitchFamily="18" charset="0"/>
              </a:rPr>
              <a:t>дозволяти</a:t>
            </a:r>
            <a:r>
              <a:rPr lang="ru-RU" sz="3200" b="1" dirty="0">
                <a:latin typeface="Constantia" panose="02030602050306030303" pitchFamily="18" charset="0"/>
              </a:rPr>
              <a:t> </a:t>
            </a:r>
            <a:r>
              <a:rPr lang="ru-RU" sz="3200" b="1" dirty="0" err="1">
                <a:latin typeface="Constantia" panose="02030602050306030303" pitchFamily="18" charset="0"/>
              </a:rPr>
              <a:t>розуму</a:t>
            </a:r>
            <a:r>
              <a:rPr lang="ru-RU" sz="3200" b="1" dirty="0">
                <a:latin typeface="Constantia" panose="02030602050306030303" pitchFamily="18" charset="0"/>
              </a:rPr>
              <a:t> </a:t>
            </a:r>
            <a:r>
              <a:rPr lang="ru-RU" sz="3200" b="1" dirty="0" err="1">
                <a:latin typeface="Constantia" panose="02030602050306030303" pitchFamily="18" charset="0"/>
              </a:rPr>
              <a:t>безцільно</a:t>
            </a:r>
            <a:r>
              <a:rPr lang="ru-RU" sz="3200" b="1" dirty="0">
                <a:latin typeface="Constantia" panose="02030602050306030303" pitchFamily="18" charset="0"/>
              </a:rPr>
              <a:t> </a:t>
            </a:r>
            <a:r>
              <a:rPr lang="ru-RU" sz="3200" b="1" dirty="0" err="1">
                <a:latin typeface="Constantia" panose="02030602050306030303" pitchFamily="18" charset="0"/>
              </a:rPr>
              <a:t>блукати</a:t>
            </a:r>
            <a:r>
              <a:rPr lang="ru-RU" sz="3200" b="1" dirty="0">
                <a:latin typeface="Constantia" panose="02030602050306030303" pitchFamily="18" charset="0"/>
              </a:rPr>
              <a:t> </a:t>
            </a:r>
            <a:r>
              <a:rPr lang="ru-RU" sz="3200" b="1" dirty="0" err="1">
                <a:latin typeface="Constantia" panose="02030602050306030303" pitchFamily="18" charset="0"/>
              </a:rPr>
              <a:t>навколо</a:t>
            </a:r>
            <a:r>
              <a:rPr lang="ru-RU" sz="3200" b="1" dirty="0">
                <a:latin typeface="Constantia" panose="02030602050306030303" pitchFamily="18" charset="0"/>
              </a:rPr>
              <a:t> </a:t>
            </a:r>
            <a:r>
              <a:rPr lang="ru-RU" sz="3200" b="1" dirty="0" err="1">
                <a:latin typeface="Constantia" panose="02030602050306030303" pitchFamily="18" charset="0"/>
              </a:rPr>
              <a:t>кожної</a:t>
            </a:r>
            <a:r>
              <a:rPr lang="ru-RU" sz="3200" b="1" dirty="0">
                <a:latin typeface="Constantia" panose="02030602050306030303" pitchFamily="18" charset="0"/>
              </a:rPr>
              <a:t> теми, </a:t>
            </a:r>
            <a:r>
              <a:rPr lang="ru-RU" sz="3200" b="1" dirty="0" err="1">
                <a:latin typeface="Constantia" panose="02030602050306030303" pitchFamily="18" charset="0"/>
              </a:rPr>
              <a:t>запропонованої</a:t>
            </a:r>
            <a:r>
              <a:rPr lang="ru-RU" sz="3200" b="1" dirty="0">
                <a:latin typeface="Constantia" panose="02030602050306030303" pitchFamily="18" charset="0"/>
              </a:rPr>
              <a:t> супротивником душ».</a:t>
            </a:r>
            <a:endParaRPr lang="es-ES" sz="3200" b="1" dirty="0">
              <a:latin typeface="Constantia" panose="02030602050306030303" pitchFamily="18" charset="0"/>
            </a:endParaRPr>
          </a:p>
        </p:txBody>
      </p:sp>
      <p:sp>
        <p:nvSpPr>
          <p:cNvPr id="4" name="CuadroTexto 3">
            <a:extLst>
              <a:ext uri="{FF2B5EF4-FFF2-40B4-BE49-F238E27FC236}">
                <a16:creationId xmlns:a16="http://schemas.microsoft.com/office/drawing/2014/main" id="{7900976D-1FD8-390F-0BE3-739219CA3CB2}"/>
              </a:ext>
            </a:extLst>
          </p:cNvPr>
          <p:cNvSpPr txBox="1"/>
          <p:nvPr/>
        </p:nvSpPr>
        <p:spPr>
          <a:xfrm>
            <a:off x="8457038" y="827752"/>
            <a:ext cx="3607141" cy="338554"/>
          </a:xfrm>
          <a:prstGeom prst="rect">
            <a:avLst/>
          </a:prstGeom>
          <a:noFill/>
        </p:spPr>
        <p:txBody>
          <a:bodyPr wrap="none" rtlCol="0">
            <a:spAutoFit/>
          </a:bodyPr>
          <a:lstStyle/>
          <a:p>
            <a:pPr algn="r"/>
            <a:r>
              <a:rPr lang="es-ES" sz="1600" b="1" dirty="0"/>
              <a:t>E. G. W. </a:t>
            </a:r>
            <a:r>
              <a:rPr lang="ru-RU" sz="1600" b="1" dirty="0"/>
              <a:t>(</a:t>
            </a:r>
            <a:r>
              <a:rPr lang="ru-RU" sz="1600" b="1" dirty="0" err="1"/>
              <a:t>Патріархи</a:t>
            </a:r>
            <a:r>
              <a:rPr lang="ru-RU" sz="1600" b="1" dirty="0"/>
              <a:t> та пророки, с. 436)</a:t>
            </a:r>
            <a:r>
              <a:rPr lang="es-ES" sz="1600" b="1" dirty="0"/>
              <a:t>)</a:t>
            </a:r>
          </a:p>
        </p:txBody>
      </p:sp>
    </p:spTree>
    <p:extLst>
      <p:ext uri="{BB962C8B-B14F-4D97-AF65-F5344CB8AC3E}">
        <p14:creationId xmlns:p14="http://schemas.microsoft.com/office/powerpoint/2010/main" val="273832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F76D8DE-2ABA-1006-8CB6-C46B929F85F9}"/>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596995A1-5EF7-3675-96B8-D06D8F2D0ACD}"/>
              </a:ext>
            </a:extLst>
          </p:cNvPr>
          <p:cNvSpPr>
            <a:spLocks/>
          </p:cNvSpPr>
          <p:nvPr/>
        </p:nvSpPr>
        <p:spPr>
          <a:xfrm>
            <a:off x="0" y="0"/>
            <a:ext cx="12192000" cy="1273330"/>
          </a:xfrm>
          <a:prstGeom prst="rect">
            <a:avLst/>
          </a:prstGeom>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3415D65-800B-5841-D401-9D751611C840}"/>
              </a:ext>
            </a:extLst>
          </p:cNvPr>
          <p:cNvSpPr txBox="1"/>
          <p:nvPr/>
        </p:nvSpPr>
        <p:spPr>
          <a:xfrm>
            <a:off x="0" y="8604"/>
            <a:ext cx="12192000" cy="830997"/>
          </a:xfrm>
          <a:prstGeom prst="rect">
            <a:avLst/>
          </a:prstGeom>
          <a:noFill/>
        </p:spPr>
        <p:txBody>
          <a:bodyPr wrap="square">
            <a:spAutoFit/>
          </a:bodyPr>
          <a:lstStyle/>
          <a:p>
            <a:pPr algn="ctr"/>
            <a:r>
              <a:rPr lang="uk-UA" sz="48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reflection blurRad="6350" stA="55000" endA="300" endPos="45500" dir="5400000" sy="-100000" algn="bl" rotWithShape="0"/>
                </a:effectLst>
              </a:rPr>
              <a:t>СТАВЛЕННЯ ІСУСА ​​(1)</a:t>
            </a:r>
            <a:endParaRPr lang="es-ES" sz="48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reflection blurRad="6350" stA="55000" endA="300" endPos="45500" dir="5400000" sy="-100000" algn="bl" rotWithShape="0"/>
              </a:effectLst>
            </a:endParaRPr>
          </a:p>
        </p:txBody>
      </p:sp>
      <p:sp>
        <p:nvSpPr>
          <p:cNvPr id="5" name="CuadroTexto 4">
            <a:extLst>
              <a:ext uri="{FF2B5EF4-FFF2-40B4-BE49-F238E27FC236}">
                <a16:creationId xmlns:a16="http://schemas.microsoft.com/office/drawing/2014/main" id="{3D358F2F-2A65-CC88-79B9-A60E59687C00}"/>
              </a:ext>
            </a:extLst>
          </p:cNvPr>
          <p:cNvSpPr txBox="1"/>
          <p:nvPr/>
        </p:nvSpPr>
        <p:spPr>
          <a:xfrm>
            <a:off x="0" y="771813"/>
            <a:ext cx="12192000" cy="369332"/>
          </a:xfrm>
          <a:prstGeom prst="rect">
            <a:avLst/>
          </a:prstGeom>
          <a:noFill/>
        </p:spPr>
        <p:txBody>
          <a:bodyPr wrap="square">
            <a:spAutoFit/>
          </a:bodyPr>
          <a:lstStyle/>
          <a:p>
            <a:pPr algn="ctr"/>
            <a:r>
              <a:rPr lang="ru-RU" b="1" dirty="0">
                <a:solidFill>
                  <a:srgbClr val="FFFF00"/>
                </a:solidFill>
                <a:effectLst>
                  <a:outerShdw blurRad="38100" dist="38100" dir="2700000" algn="tl">
                    <a:srgbClr val="000000">
                      <a:alpha val="43137"/>
                    </a:srgbClr>
                  </a:outerShdw>
                </a:effectLst>
                <a:latin typeface="Comic Sans MS" panose="030F0702030302020204" pitchFamily="66" charset="0"/>
              </a:rPr>
              <a:t>«Він, </a:t>
            </a:r>
            <a:r>
              <a:rPr lang="ru-RU" b="1" dirty="0" err="1">
                <a:solidFill>
                  <a:srgbClr val="FFFF00"/>
                </a:solidFill>
                <a:effectLst>
                  <a:outerShdw blurRad="38100" dist="38100" dir="2700000" algn="tl">
                    <a:srgbClr val="000000">
                      <a:alpha val="43137"/>
                    </a:srgbClr>
                  </a:outerShdw>
                </a:effectLst>
                <a:latin typeface="Comic Sans MS" panose="030F0702030302020204" pitchFamily="66" charset="0"/>
              </a:rPr>
              <a:t>маючи</a:t>
            </a:r>
            <a:r>
              <a:rPr lang="ru-RU"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ru-RU" b="1" dirty="0" err="1">
                <a:solidFill>
                  <a:srgbClr val="FFFF00"/>
                </a:solidFill>
                <a:effectLst>
                  <a:outerShdw blurRad="38100" dist="38100" dir="2700000" algn="tl">
                    <a:srgbClr val="000000">
                      <a:alpha val="43137"/>
                    </a:srgbClr>
                  </a:outerShdw>
                </a:effectLst>
                <a:latin typeface="Comic Sans MS" panose="030F0702030302020204" pitchFamily="66" charset="0"/>
              </a:rPr>
              <a:t>Божу</a:t>
            </a:r>
            <a:r>
              <a:rPr lang="ru-RU" b="1" dirty="0">
                <a:solidFill>
                  <a:srgbClr val="FFFF00"/>
                </a:solidFill>
                <a:effectLst>
                  <a:outerShdw blurRad="38100" dist="38100" dir="2700000" algn="tl">
                    <a:srgbClr val="000000">
                      <a:alpha val="43137"/>
                    </a:srgbClr>
                  </a:outerShdw>
                </a:effectLst>
                <a:latin typeface="Comic Sans MS" panose="030F0702030302020204" pitchFamily="66" charset="0"/>
              </a:rPr>
              <a:t> природу, не </a:t>
            </a:r>
            <a:r>
              <a:rPr lang="ru-RU" b="1" dirty="0" err="1">
                <a:solidFill>
                  <a:srgbClr val="FFFF00"/>
                </a:solidFill>
                <a:effectLst>
                  <a:outerShdw blurRad="38100" dist="38100" dir="2700000" algn="tl">
                    <a:srgbClr val="000000">
                      <a:alpha val="43137"/>
                    </a:srgbClr>
                  </a:outerShdw>
                </a:effectLst>
                <a:latin typeface="Comic Sans MS" panose="030F0702030302020204" pitchFamily="66" charset="0"/>
              </a:rPr>
              <a:t>вважав</a:t>
            </a:r>
            <a:r>
              <a:rPr lang="ru-RU"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ru-RU" b="1" dirty="0" err="1">
                <a:solidFill>
                  <a:srgbClr val="FFFF00"/>
                </a:solidFill>
                <a:effectLst>
                  <a:outerShdw blurRad="38100" dist="38100" dir="2700000" algn="tl">
                    <a:srgbClr val="000000">
                      <a:alpha val="43137"/>
                    </a:srgbClr>
                  </a:outerShdw>
                </a:effectLst>
                <a:latin typeface="Comic Sans MS" panose="030F0702030302020204" pitchFamily="66" charset="0"/>
              </a:rPr>
              <a:t>посяганням</a:t>
            </a:r>
            <a:r>
              <a:rPr lang="ru-RU" b="1" dirty="0">
                <a:solidFill>
                  <a:srgbClr val="FFFF00"/>
                </a:solidFill>
                <a:effectLst>
                  <a:outerShdw blurRad="38100" dist="38100" dir="2700000" algn="tl">
                    <a:srgbClr val="000000">
                      <a:alpha val="43137"/>
                    </a:srgbClr>
                  </a:outerShdw>
                </a:effectLst>
                <a:latin typeface="Comic Sans MS" panose="030F0702030302020204" pitchFamily="66" charset="0"/>
              </a:rPr>
              <a:t> бути </a:t>
            </a:r>
            <a:r>
              <a:rPr lang="ru-RU" b="1" dirty="0" err="1">
                <a:solidFill>
                  <a:srgbClr val="FFFF00"/>
                </a:solidFill>
                <a:effectLst>
                  <a:outerShdw blurRad="38100" dist="38100" dir="2700000" algn="tl">
                    <a:srgbClr val="000000">
                      <a:alpha val="43137"/>
                    </a:srgbClr>
                  </a:outerShdw>
                </a:effectLst>
                <a:latin typeface="Comic Sans MS" panose="030F0702030302020204" pitchFamily="66" charset="0"/>
              </a:rPr>
              <a:t>рівним</a:t>
            </a:r>
            <a:r>
              <a:rPr lang="ru-RU"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ru-RU" b="1" dirty="0" err="1">
                <a:solidFill>
                  <a:srgbClr val="FFFF00"/>
                </a:solidFill>
                <a:effectLst>
                  <a:outerShdw blurRad="38100" dist="38100" dir="2700000" algn="tl">
                    <a:srgbClr val="000000">
                      <a:alpha val="43137"/>
                    </a:srgbClr>
                  </a:outerShdw>
                </a:effectLst>
                <a:latin typeface="Comic Sans MS" panose="030F0702030302020204" pitchFamily="66" charset="0"/>
              </a:rPr>
              <a:t>Богові</a:t>
            </a:r>
            <a:r>
              <a:rPr lang="ru-RU" b="1" dirty="0">
                <a:solidFill>
                  <a:srgbClr val="FFFF00"/>
                </a:solidFill>
                <a:effectLst>
                  <a:outerShdw blurRad="38100" dist="38100" dir="2700000" algn="tl">
                    <a:srgbClr val="000000">
                      <a:alpha val="43137"/>
                    </a:srgbClr>
                  </a:outerShdw>
                </a:effectLst>
                <a:latin typeface="Comic Sans MS" panose="030F0702030302020204" pitchFamily="66" charset="0"/>
              </a:rPr>
              <a:t>,».</a:t>
            </a:r>
            <a:r>
              <a:rPr lang="es-E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rgbClr val="FFFF00"/>
                </a:solidFill>
                <a:effectLst>
                  <a:outerShdw blurRad="38100" dist="38100" dir="2700000" algn="tl">
                    <a:srgbClr val="000000">
                      <a:alpha val="43137"/>
                    </a:srgbClr>
                  </a:outerShdw>
                </a:effectLst>
                <a:latin typeface="Comic Sans MS" panose="030F0702030302020204" pitchFamily="66" charset="0"/>
              </a:rPr>
              <a:t>(</a:t>
            </a:r>
            <a:r>
              <a:rPr lang="uk-UA" sz="1400" b="1" dirty="0" err="1">
                <a:solidFill>
                  <a:srgbClr val="FFFF00"/>
                </a:solidFill>
                <a:effectLst>
                  <a:outerShdw blurRad="38100" dist="38100" dir="2700000" algn="tl">
                    <a:srgbClr val="000000">
                      <a:alpha val="43137"/>
                    </a:srgbClr>
                  </a:outerShdw>
                </a:effectLst>
                <a:latin typeface="Comic Sans MS" panose="030F0702030302020204" pitchFamily="66" charset="0"/>
              </a:rPr>
              <a:t>Фил</a:t>
            </a:r>
            <a:r>
              <a:rPr lang="uk-UA" sz="1400" b="1" dirty="0">
                <a:solidFill>
                  <a:srgbClr val="FFFF00"/>
                </a:solidFill>
                <a:effectLst>
                  <a:outerShdw blurRad="38100" dist="38100" dir="2700000" algn="tl">
                    <a:srgbClr val="000000">
                      <a:alpha val="43137"/>
                    </a:srgbClr>
                  </a:outerShdw>
                </a:effectLst>
                <a:latin typeface="Comic Sans MS" panose="030F0702030302020204" pitchFamily="66" charset="0"/>
              </a:rPr>
              <a:t>.</a:t>
            </a:r>
            <a:r>
              <a:rPr lang="es-ES" sz="1400" b="1" dirty="0">
                <a:solidFill>
                  <a:srgbClr val="FFFF00"/>
                </a:solidFill>
                <a:effectLst>
                  <a:outerShdw blurRad="38100" dist="38100" dir="2700000" algn="tl">
                    <a:srgbClr val="000000">
                      <a:alpha val="43137"/>
                    </a:srgbClr>
                  </a:outerShdw>
                </a:effectLst>
                <a:latin typeface="Comic Sans MS" panose="030F0702030302020204" pitchFamily="66" charset="0"/>
              </a:rPr>
              <a:t> 2:6)</a:t>
            </a:r>
            <a:endParaRPr lang="es-ES" b="1" dirty="0">
              <a:solidFill>
                <a:srgbClr val="FFFF00"/>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C505B672-A3AD-F4BA-7350-4258020D5DAD}"/>
              </a:ext>
            </a:extLst>
          </p:cNvPr>
          <p:cNvSpPr txBox="1"/>
          <p:nvPr/>
        </p:nvSpPr>
        <p:spPr>
          <a:xfrm>
            <a:off x="806244" y="1427574"/>
            <a:ext cx="6577777" cy="400110"/>
          </a:xfrm>
          <a:prstGeom prst="rect">
            <a:avLst/>
          </a:prstGeom>
          <a:noFill/>
        </p:spPr>
        <p:txBody>
          <a:bodyPr wrap="square" rtlCol="0">
            <a:spAutoFit/>
          </a:bodyPr>
          <a:lstStyle/>
          <a:p>
            <a:pPr>
              <a:spcBef>
                <a:spcPts val="600"/>
              </a:spcBef>
            </a:pPr>
            <a:r>
              <a:rPr lang="ru-RU" sz="2000" b="1" dirty="0"/>
              <a:t>Павло </a:t>
            </a:r>
            <a:r>
              <a:rPr lang="ru-RU" sz="2000" b="1" dirty="0" err="1"/>
              <a:t>виділяє</a:t>
            </a:r>
            <a:r>
              <a:rPr lang="ru-RU" sz="2000" b="1" dirty="0"/>
              <a:t> три </a:t>
            </a:r>
            <a:r>
              <a:rPr lang="ru-RU" sz="2000" b="1" dirty="0" err="1"/>
              <a:t>якості</a:t>
            </a:r>
            <a:r>
              <a:rPr lang="ru-RU" sz="2000" b="1" dirty="0"/>
              <a:t> </a:t>
            </a:r>
            <a:r>
              <a:rPr lang="ru-RU" sz="2000" b="1" dirty="0" err="1"/>
              <a:t>Ісуса</a:t>
            </a:r>
            <a:r>
              <a:rPr lang="ru-RU" sz="2000" b="1" dirty="0"/>
              <a:t>:</a:t>
            </a:r>
            <a:endParaRPr lang="es-ES" sz="2000" b="1" dirty="0"/>
          </a:p>
        </p:txBody>
      </p:sp>
      <p:graphicFrame>
        <p:nvGraphicFramePr>
          <p:cNvPr id="2" name="Diagrama 1">
            <a:extLst>
              <a:ext uri="{FF2B5EF4-FFF2-40B4-BE49-F238E27FC236}">
                <a16:creationId xmlns:a16="http://schemas.microsoft.com/office/drawing/2014/main" id="{DB0CB03B-0821-F70E-9A37-FA719F8CEB4F}"/>
              </a:ext>
            </a:extLst>
          </p:cNvPr>
          <p:cNvGraphicFramePr/>
          <p:nvPr>
            <p:extLst>
              <p:ext uri="{D42A27DB-BD31-4B8C-83A1-F6EECF244321}">
                <p14:modId xmlns:p14="http://schemas.microsoft.com/office/powerpoint/2010/main" val="3598819998"/>
              </p:ext>
            </p:extLst>
          </p:nvPr>
        </p:nvGraphicFramePr>
        <p:xfrm>
          <a:off x="97393" y="1886678"/>
          <a:ext cx="8065532" cy="1395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B89CD912-EA1A-C64C-5F04-72D45D96EDBD}"/>
              </a:ext>
            </a:extLst>
          </p:cNvPr>
          <p:cNvSpPr txBox="1"/>
          <p:nvPr/>
        </p:nvSpPr>
        <p:spPr>
          <a:xfrm>
            <a:off x="0" y="3338685"/>
            <a:ext cx="7384021" cy="707886"/>
          </a:xfrm>
          <a:prstGeom prst="rect">
            <a:avLst/>
          </a:prstGeom>
          <a:noFill/>
        </p:spPr>
        <p:txBody>
          <a:bodyPr wrap="square" rtlCol="0">
            <a:spAutoFit/>
          </a:bodyPr>
          <a:lstStyle/>
          <a:p>
            <a:pPr>
              <a:spcBef>
                <a:spcPts val="600"/>
              </a:spcBef>
            </a:pPr>
            <a:r>
              <a:rPr lang="ru-RU" sz="2000" b="1" dirty="0"/>
              <a:t>Будучи </a:t>
            </a:r>
            <a:r>
              <a:rPr lang="ru-RU" sz="2000" b="1" dirty="0" err="1"/>
              <a:t>Творцем</a:t>
            </a:r>
            <a:r>
              <a:rPr lang="ru-RU" sz="2000" b="1" dirty="0"/>
              <a:t>, Він став </a:t>
            </a:r>
            <a:r>
              <a:rPr lang="ru-RU" sz="2000" b="1" dirty="0" err="1"/>
              <a:t>творінням</a:t>
            </a:r>
            <a:r>
              <a:rPr lang="ru-RU" sz="2000" b="1" dirty="0"/>
              <a:t>. Він </a:t>
            </a:r>
            <a:r>
              <a:rPr lang="ru-RU" sz="2000" b="1" dirty="0" err="1"/>
              <a:t>прийняв</a:t>
            </a:r>
            <a:r>
              <a:rPr lang="ru-RU" sz="2000" b="1" dirty="0"/>
              <a:t> </a:t>
            </a:r>
            <a:r>
              <a:rPr lang="ru-RU" sz="2000" b="1" dirty="0" err="1"/>
              <a:t>жорстоке</a:t>
            </a:r>
            <a:r>
              <a:rPr lang="ru-RU" sz="2000" b="1" dirty="0"/>
              <a:t> </a:t>
            </a:r>
            <a:r>
              <a:rPr lang="ru-RU" sz="2000" b="1" dirty="0" err="1"/>
              <a:t>поводження</a:t>
            </a:r>
            <a:r>
              <a:rPr lang="ru-RU" sz="2000" b="1" dirty="0"/>
              <a:t> та смерть на </a:t>
            </a:r>
            <a:r>
              <a:rPr lang="ru-RU" sz="2000" b="1" dirty="0" err="1"/>
              <a:t>хресті</a:t>
            </a:r>
            <a:r>
              <a:rPr lang="ru-RU" sz="2000" b="1" dirty="0"/>
              <a:t>, </a:t>
            </a:r>
            <a:r>
              <a:rPr lang="ru-RU" sz="2000" b="1" dirty="0" err="1"/>
              <a:t>щоб</a:t>
            </a:r>
            <a:r>
              <a:rPr lang="ru-RU" sz="2000" b="1" dirty="0"/>
              <a:t> </a:t>
            </a:r>
            <a:r>
              <a:rPr lang="ru-RU" sz="2000" b="1" dirty="0" err="1"/>
              <a:t>викупити</a:t>
            </a:r>
            <a:r>
              <a:rPr lang="ru-RU" sz="2000" b="1" dirty="0"/>
              <a:t> нас.</a:t>
            </a:r>
            <a:endParaRPr lang="es-ES" sz="2000" b="1" dirty="0"/>
          </a:p>
        </p:txBody>
      </p:sp>
      <p:pic>
        <p:nvPicPr>
          <p:cNvPr id="10" name="Imagen 9" descr="Un dibujo de una persona&#10;&#10;El contenido generado por IA puede ser incorrecto.">
            <a:extLst>
              <a:ext uri="{FF2B5EF4-FFF2-40B4-BE49-F238E27FC236}">
                <a16:creationId xmlns:a16="http://schemas.microsoft.com/office/drawing/2014/main" id="{DFC318CF-D247-E757-0C3A-EF126EC044B8}"/>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l="8653" r="8653"/>
          <a:stretch>
            <a:fillRect/>
          </a:stretch>
        </p:blipFill>
        <p:spPr>
          <a:xfrm>
            <a:off x="8362950" y="1496373"/>
            <a:ext cx="3730727" cy="2037093"/>
          </a:xfrm>
          <a:prstGeom prst="snip2DiagRect">
            <a:avLst>
              <a:gd name="adj1" fmla="val 14962"/>
              <a:gd name="adj2" fmla="val 16667"/>
            </a:avLst>
          </a:prstGeom>
          <a:solidFill>
            <a:srgbClr val="FFFFFF">
              <a:shade val="85000"/>
            </a:srgbClr>
          </a:solidFill>
          <a:ln w="57150" cap="sq">
            <a:solidFill>
              <a:schemeClr val="accent3">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animal&#10;&#10;El contenido generado por IA puede ser incorrecto.">
            <a:extLst>
              <a:ext uri="{FF2B5EF4-FFF2-40B4-BE49-F238E27FC236}">
                <a16:creationId xmlns:a16="http://schemas.microsoft.com/office/drawing/2014/main" id="{5E37C7C4-F082-CE49-6E21-14763B141B65}"/>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7450438" y="3742826"/>
            <a:ext cx="2207447" cy="2946389"/>
          </a:xfrm>
          <a:prstGeom prst="snip2DiagRect">
            <a:avLst/>
          </a:prstGeom>
          <a:solidFill>
            <a:srgbClr val="FFFFFF">
              <a:shade val="85000"/>
            </a:srgbClr>
          </a:solidFill>
          <a:ln w="5715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Pintura de una persona con el sol de fondo&#10;&#10;El contenido generado por IA puede ser incorrecto.">
            <a:extLst>
              <a:ext uri="{FF2B5EF4-FFF2-40B4-BE49-F238E27FC236}">
                <a16:creationId xmlns:a16="http://schemas.microsoft.com/office/drawing/2014/main" id="{AC93DE51-3C13-7A26-DE95-DFE239E188BB}"/>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9886231" y="3744924"/>
            <a:ext cx="2207446" cy="2948175"/>
          </a:xfrm>
          <a:prstGeom prst="snip2DiagRect">
            <a:avLst>
              <a:gd name="adj1" fmla="val 16035"/>
              <a:gd name="adj2" fmla="val 0"/>
            </a:avLst>
          </a:prstGeom>
          <a:solidFill>
            <a:srgbClr val="FFFFFF">
              <a:shade val="85000"/>
            </a:srgbClr>
          </a:solidFill>
          <a:ln w="5715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E7B81BC5-8E3A-A8AB-7CF3-254923CACCBB}"/>
              </a:ext>
            </a:extLst>
          </p:cNvPr>
          <p:cNvSpPr txBox="1"/>
          <p:nvPr/>
        </p:nvSpPr>
        <p:spPr>
          <a:xfrm>
            <a:off x="0" y="6122246"/>
            <a:ext cx="7300750" cy="707886"/>
          </a:xfrm>
          <a:prstGeom prst="rect">
            <a:avLst/>
          </a:prstGeom>
          <a:noFill/>
        </p:spPr>
        <p:txBody>
          <a:bodyPr wrap="square">
            <a:spAutoFit/>
          </a:bodyPr>
          <a:lstStyle/>
          <a:p>
            <a:pPr>
              <a:spcBef>
                <a:spcPts val="600"/>
              </a:spcBef>
            </a:pPr>
            <a:r>
              <a:rPr lang="ru-RU" sz="2000" b="1" dirty="0"/>
              <a:t>Він наш </a:t>
            </a:r>
            <a:r>
              <a:rPr lang="ru-RU" sz="2000" b="1" dirty="0" err="1"/>
              <a:t>взірець</a:t>
            </a:r>
            <a:r>
              <a:rPr lang="ru-RU" sz="2000" b="1" dirty="0"/>
              <a:t> для </a:t>
            </a:r>
            <a:r>
              <a:rPr lang="ru-RU" sz="2000" b="1" dirty="0" err="1"/>
              <a:t>наслідування</a:t>
            </a:r>
            <a:r>
              <a:rPr lang="ru-RU" sz="2000" b="1" dirty="0"/>
              <a:t>. Ми </a:t>
            </a:r>
            <a:r>
              <a:rPr lang="ru-RU" sz="2000" b="1" dirty="0" err="1"/>
              <a:t>повинні</a:t>
            </a:r>
            <a:r>
              <a:rPr lang="ru-RU" sz="2000" b="1" dirty="0"/>
              <a:t> бути </a:t>
            </a:r>
            <a:r>
              <a:rPr lang="ru-RU" sz="2000" b="1" dirty="0" err="1"/>
              <a:t>готові</a:t>
            </a:r>
            <a:r>
              <a:rPr lang="ru-RU" sz="2000" b="1" dirty="0"/>
              <a:t> </a:t>
            </a:r>
            <a:r>
              <a:rPr lang="ru-RU" sz="2000" b="1" dirty="0" err="1"/>
              <a:t>упокоритися</a:t>
            </a:r>
            <a:r>
              <a:rPr lang="ru-RU" sz="2000" b="1" dirty="0"/>
              <a:t> та </a:t>
            </a:r>
            <a:r>
              <a:rPr lang="ru-RU" sz="2000" b="1" dirty="0" err="1"/>
              <a:t>пожертвувати</a:t>
            </a:r>
            <a:r>
              <a:rPr lang="ru-RU" sz="2000" b="1" dirty="0"/>
              <a:t> собою </a:t>
            </a:r>
            <a:r>
              <a:rPr lang="ru-RU" sz="2000" b="1" dirty="0" err="1"/>
              <a:t>заради</a:t>
            </a:r>
            <a:r>
              <a:rPr lang="ru-RU" sz="2000" b="1" dirty="0"/>
              <a:t> блага </a:t>
            </a:r>
            <a:r>
              <a:rPr lang="ru-RU" sz="2000" b="1" dirty="0" err="1"/>
              <a:t>інших</a:t>
            </a:r>
            <a:r>
              <a:rPr lang="ru-RU" sz="2000" b="1" dirty="0"/>
              <a:t>.</a:t>
            </a:r>
            <a:endParaRPr lang="es-ES" sz="2000" b="1" dirty="0"/>
          </a:p>
        </p:txBody>
      </p:sp>
      <p:sp>
        <p:nvSpPr>
          <p:cNvPr id="8" name="CuadroTexto 7">
            <a:extLst>
              <a:ext uri="{FF2B5EF4-FFF2-40B4-BE49-F238E27FC236}">
                <a16:creationId xmlns:a16="http://schemas.microsoft.com/office/drawing/2014/main" id="{55BDCBA1-5E0B-1793-24BA-EF6D83481202}"/>
              </a:ext>
            </a:extLst>
          </p:cNvPr>
          <p:cNvSpPr txBox="1"/>
          <p:nvPr/>
        </p:nvSpPr>
        <p:spPr>
          <a:xfrm>
            <a:off x="1" y="5399576"/>
            <a:ext cx="7300748" cy="707886"/>
          </a:xfrm>
          <a:prstGeom prst="rect">
            <a:avLst/>
          </a:prstGeom>
          <a:noFill/>
        </p:spPr>
        <p:txBody>
          <a:bodyPr wrap="square">
            <a:spAutoFit/>
          </a:bodyPr>
          <a:lstStyle/>
          <a:p>
            <a:pPr>
              <a:spcBef>
                <a:spcPts val="600"/>
              </a:spcBef>
            </a:pPr>
            <a:r>
              <a:rPr lang="ru-RU" sz="2000" b="1" dirty="0"/>
              <a:t>Коли ми </a:t>
            </a:r>
            <a:r>
              <a:rPr lang="ru-RU" sz="2000" b="1" dirty="0" err="1"/>
              <a:t>думаємо</a:t>
            </a:r>
            <a:r>
              <a:rPr lang="ru-RU" sz="2000" b="1" dirty="0"/>
              <a:t> про </a:t>
            </a:r>
            <a:r>
              <a:rPr lang="ru-RU" sz="2000" b="1" dirty="0" err="1"/>
              <a:t>це</a:t>
            </a:r>
            <a:r>
              <a:rPr lang="ru-RU" sz="2000" b="1" dirty="0"/>
              <a:t>, нам </a:t>
            </a:r>
            <a:r>
              <a:rPr lang="ru-RU" sz="2000" b="1" dirty="0" err="1"/>
              <a:t>залишається</a:t>
            </a:r>
            <a:r>
              <a:rPr lang="ru-RU" sz="2000" b="1" dirty="0"/>
              <a:t> </a:t>
            </a:r>
            <a:r>
              <a:rPr lang="ru-RU" sz="2000" b="1" dirty="0" err="1"/>
              <a:t>лише</a:t>
            </a:r>
            <a:r>
              <a:rPr lang="ru-RU" sz="2000" b="1" dirty="0"/>
              <a:t> </a:t>
            </a:r>
            <a:r>
              <a:rPr lang="ru-RU" sz="2000" b="1" dirty="0" err="1"/>
              <a:t>схилитися</a:t>
            </a:r>
            <a:r>
              <a:rPr lang="ru-RU" sz="2000" b="1" dirty="0"/>
              <a:t> і </a:t>
            </a:r>
            <a:r>
              <a:rPr lang="ru-RU" sz="2000" b="1" dirty="0" err="1"/>
              <a:t>поклонитися</a:t>
            </a:r>
            <a:r>
              <a:rPr lang="ru-RU" sz="2000" b="1" dirty="0"/>
              <a:t> </a:t>
            </a:r>
            <a:r>
              <a:rPr lang="ru-RU" sz="2000" b="1" dirty="0" err="1"/>
              <a:t>нашому</a:t>
            </a:r>
            <a:r>
              <a:rPr lang="ru-RU" sz="2000" b="1" dirty="0"/>
              <a:t> </a:t>
            </a:r>
            <a:r>
              <a:rPr lang="ru-RU" sz="2000" b="1" dirty="0" err="1"/>
              <a:t>чудовому</a:t>
            </a:r>
            <a:r>
              <a:rPr lang="ru-RU" sz="2000" b="1" dirty="0"/>
              <a:t> Спасителю.</a:t>
            </a:r>
            <a:endParaRPr lang="es-ES" sz="2000" b="1" dirty="0"/>
          </a:p>
        </p:txBody>
      </p:sp>
      <p:sp>
        <p:nvSpPr>
          <p:cNvPr id="12" name="CuadroTexto 11">
            <a:extLst>
              <a:ext uri="{FF2B5EF4-FFF2-40B4-BE49-F238E27FC236}">
                <a16:creationId xmlns:a16="http://schemas.microsoft.com/office/drawing/2014/main" id="{5CB65058-7A50-3C83-C03B-8585A46B471C}"/>
              </a:ext>
            </a:extLst>
          </p:cNvPr>
          <p:cNvSpPr txBox="1"/>
          <p:nvPr/>
        </p:nvSpPr>
        <p:spPr>
          <a:xfrm>
            <a:off x="0" y="4061354"/>
            <a:ext cx="7300745" cy="1323439"/>
          </a:xfrm>
          <a:prstGeom prst="rect">
            <a:avLst/>
          </a:prstGeom>
          <a:noFill/>
        </p:spPr>
        <p:txBody>
          <a:bodyPr wrap="square">
            <a:spAutoFit/>
          </a:bodyPr>
          <a:lstStyle/>
          <a:p>
            <a:pPr>
              <a:spcBef>
                <a:spcPts val="600"/>
              </a:spcBef>
            </a:pPr>
            <a:r>
              <a:rPr lang="uk-UA" sz="2000" b="1" dirty="0"/>
              <a:t>Незважаючи на те, що Ісус був рівноправним з двома іншими Особами Божества, Його підкорення волі Отця завжди було досконалим. Він ніколи не відмовлявся підкорятися.</a:t>
            </a:r>
            <a:endParaRPr lang="es-ES" sz="2000" b="1" dirty="0"/>
          </a:p>
        </p:txBody>
      </p:sp>
    </p:spTree>
    <p:extLst>
      <p:ext uri="{BB962C8B-B14F-4D97-AF65-F5344CB8AC3E}">
        <p14:creationId xmlns:p14="http://schemas.microsoft.com/office/powerpoint/2010/main" val="299076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par>
                          <p:cTn id="33" fill="hold">
                            <p:stCondLst>
                              <p:cond delay="500"/>
                            </p:stCondLst>
                            <p:childTnLst>
                              <p:par>
                                <p:cTn id="34" presetID="22" presetClass="entr" presetSubtype="2" fill="hold" grpId="0" nodeType="afterEffect">
                                  <p:stCondLst>
                                    <p:cond delay="0"/>
                                  </p:stCondLst>
                                  <p:childTnLst>
                                    <p:set>
                                      <p:cBhvr>
                                        <p:cTn id="35" dur="1" fill="hold">
                                          <p:stCondLst>
                                            <p:cond delay="0"/>
                                          </p:stCondLst>
                                        </p:cTn>
                                        <p:tgtEl>
                                          <p:spTgt spid="2">
                                            <p:graphicEl>
                                              <a:dgm id="{FCA06444-AC4B-4EC3-8BEC-323D0F7CE06F}"/>
                                            </p:graphicEl>
                                          </p:spTgt>
                                        </p:tgtEl>
                                        <p:attrNameLst>
                                          <p:attrName>style.visibility</p:attrName>
                                        </p:attrNameLst>
                                      </p:cBhvr>
                                      <p:to>
                                        <p:strVal val="visible"/>
                                      </p:to>
                                    </p:set>
                                    <p:animEffect transition="in" filter="wipe(right)">
                                      <p:cBhvr>
                                        <p:cTn id="36" dur="500"/>
                                        <p:tgtEl>
                                          <p:spTgt spid="2">
                                            <p:graphicEl>
                                              <a:dgm id="{FCA06444-AC4B-4EC3-8BEC-323D0F7CE06F}"/>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
                                            <p:graphicEl>
                                              <a:dgm id="{80AE798F-9999-4FB6-8016-A160C3D801D0}"/>
                                            </p:graphicEl>
                                          </p:spTgt>
                                        </p:tgtEl>
                                        <p:attrNameLst>
                                          <p:attrName>style.visibility</p:attrName>
                                        </p:attrNameLst>
                                      </p:cBhvr>
                                      <p:to>
                                        <p:strVal val="visible"/>
                                      </p:to>
                                    </p:set>
                                    <p:animEffect transition="in" filter="wipe(left)">
                                      <p:cBhvr>
                                        <p:cTn id="39" dur="500"/>
                                        <p:tgtEl>
                                          <p:spTgt spid="2">
                                            <p:graphicEl>
                                              <a:dgm id="{80AE798F-9999-4FB6-8016-A160C3D801D0}"/>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500"/>
                            </p:stCondLst>
                            <p:childTnLst>
                              <p:par>
                                <p:cTn id="48" presetID="22" presetClass="entr" presetSubtype="2" fill="hold" grpId="0" nodeType="afterEffect">
                                  <p:stCondLst>
                                    <p:cond delay="0"/>
                                  </p:stCondLst>
                                  <p:childTnLst>
                                    <p:set>
                                      <p:cBhvr>
                                        <p:cTn id="49" dur="1" fill="hold">
                                          <p:stCondLst>
                                            <p:cond delay="0"/>
                                          </p:stCondLst>
                                        </p:cTn>
                                        <p:tgtEl>
                                          <p:spTgt spid="2">
                                            <p:graphicEl>
                                              <a:dgm id="{C2FDA4A1-9C8B-4AB2-8804-E6F5287D1812}"/>
                                            </p:graphicEl>
                                          </p:spTgt>
                                        </p:tgtEl>
                                        <p:attrNameLst>
                                          <p:attrName>style.visibility</p:attrName>
                                        </p:attrNameLst>
                                      </p:cBhvr>
                                      <p:to>
                                        <p:strVal val="visible"/>
                                      </p:to>
                                    </p:set>
                                    <p:animEffect transition="in" filter="wipe(right)">
                                      <p:cBhvr>
                                        <p:cTn id="50" dur="500"/>
                                        <p:tgtEl>
                                          <p:spTgt spid="2">
                                            <p:graphicEl>
                                              <a:dgm id="{C2FDA4A1-9C8B-4AB2-8804-E6F5287D1812}"/>
                                            </p:graphic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
                                            <p:graphicEl>
                                              <a:dgm id="{53AA9E43-F8BB-40F2-9B27-29D1FF9CFF9D}"/>
                                            </p:graphicEl>
                                          </p:spTgt>
                                        </p:tgtEl>
                                        <p:attrNameLst>
                                          <p:attrName>style.visibility</p:attrName>
                                        </p:attrNameLst>
                                      </p:cBhvr>
                                      <p:to>
                                        <p:strVal val="visible"/>
                                      </p:to>
                                    </p:set>
                                    <p:animEffect transition="in" filter="wipe(left)">
                                      <p:cBhvr>
                                        <p:cTn id="53" dur="500"/>
                                        <p:tgtEl>
                                          <p:spTgt spid="2">
                                            <p:graphicEl>
                                              <a:dgm id="{53AA9E43-F8BB-40F2-9B27-29D1FF9CFF9D}"/>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Effect transition="in" filter="fade">
                                      <p:cBhvr>
                                        <p:cTn id="60" dur="500"/>
                                        <p:tgtEl>
                                          <p:spTgt spid="16"/>
                                        </p:tgtEl>
                                      </p:cBhvr>
                                    </p:animEffect>
                                  </p:childTnLst>
                                </p:cTn>
                              </p:par>
                            </p:childTnLst>
                          </p:cTn>
                        </p:par>
                        <p:par>
                          <p:cTn id="61" fill="hold">
                            <p:stCondLst>
                              <p:cond delay="500"/>
                            </p:stCondLst>
                            <p:childTnLst>
                              <p:par>
                                <p:cTn id="62" presetID="22" presetClass="entr" presetSubtype="2" fill="hold" grpId="0" nodeType="afterEffect">
                                  <p:stCondLst>
                                    <p:cond delay="0"/>
                                  </p:stCondLst>
                                  <p:childTnLst>
                                    <p:set>
                                      <p:cBhvr>
                                        <p:cTn id="63" dur="1" fill="hold">
                                          <p:stCondLst>
                                            <p:cond delay="0"/>
                                          </p:stCondLst>
                                        </p:cTn>
                                        <p:tgtEl>
                                          <p:spTgt spid="2">
                                            <p:graphicEl>
                                              <a:dgm id="{19352A9B-ABA8-4B1D-BA66-0C1BD53D8556}"/>
                                            </p:graphicEl>
                                          </p:spTgt>
                                        </p:tgtEl>
                                        <p:attrNameLst>
                                          <p:attrName>style.visibility</p:attrName>
                                        </p:attrNameLst>
                                      </p:cBhvr>
                                      <p:to>
                                        <p:strVal val="visible"/>
                                      </p:to>
                                    </p:set>
                                    <p:animEffect transition="in" filter="wipe(right)">
                                      <p:cBhvr>
                                        <p:cTn id="64" dur="500"/>
                                        <p:tgtEl>
                                          <p:spTgt spid="2">
                                            <p:graphicEl>
                                              <a:dgm id="{19352A9B-ABA8-4B1D-BA66-0C1BD53D8556}"/>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
                                            <p:graphicEl>
                                              <a:dgm id="{A3CEF08D-DC7F-4D2F-85B3-E34880BCE56A}"/>
                                            </p:graphicEl>
                                          </p:spTgt>
                                        </p:tgtEl>
                                        <p:attrNameLst>
                                          <p:attrName>style.visibility</p:attrName>
                                        </p:attrNameLst>
                                      </p:cBhvr>
                                      <p:to>
                                        <p:strVal val="visible"/>
                                      </p:to>
                                    </p:set>
                                    <p:animEffect transition="in" filter="wipe(left)">
                                      <p:cBhvr>
                                        <p:cTn id="67" dur="500"/>
                                        <p:tgtEl>
                                          <p:spTgt spid="2">
                                            <p:graphicEl>
                                              <a:dgm id="{A3CEF08D-DC7F-4D2F-85B3-E34880BCE56A}"/>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left)">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left)">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500"/>
                                        <p:tgtEl>
                                          <p:spTgt spid="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wipe(left)">
                                      <p:cBhvr>
                                        <p:cTn id="8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p:bldP spid="18"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D1FA824-3EC0-2C67-E4F0-5F1920CFFF81}"/>
              </a:ext>
            </a:extLst>
          </p:cNvPr>
          <p:cNvSpPr txBox="1"/>
          <p:nvPr/>
        </p:nvSpPr>
        <p:spPr>
          <a:xfrm>
            <a:off x="4577982" y="95250"/>
            <a:ext cx="7614017" cy="769441"/>
          </a:xfrm>
          <a:prstGeom prst="rect">
            <a:avLst/>
          </a:prstGeom>
          <a:noFill/>
        </p:spPr>
        <p:txBody>
          <a:bodyPr wrap="square">
            <a:spAutoFit/>
            <a:scene3d>
              <a:camera prst="orthographicFront"/>
              <a:lightRig rig="threePt" dir="t"/>
            </a:scene3d>
            <a:sp3d extrusionH="57150">
              <a:bevelT w="57150" h="38100" prst="hardEdge"/>
            </a:sp3d>
          </a:bodyPr>
          <a:lstStyle/>
          <a:p>
            <a:pPr algn="ctr"/>
            <a:r>
              <a:rPr lang="uk-UA" sz="4400" b="1" spc="300" dirty="0">
                <a:ln w="12700" cmpd="sng">
                  <a:solidFill>
                    <a:schemeClr val="tx1"/>
                  </a:solidFill>
                  <a:prstDash val="solid"/>
                </a:ln>
                <a:gradFill flip="none" rotWithShape="1">
                  <a:gsLst>
                    <a:gs pos="0">
                      <a:srgbClr val="FFC000"/>
                    </a:gs>
                    <a:gs pos="100000">
                      <a:schemeClr val="bg2">
                        <a:lumMod val="50000"/>
                      </a:schemeClr>
                    </a:gs>
                  </a:gsLst>
                  <a:lin ang="13500000" scaled="1"/>
                  <a:tileRect/>
                </a:gradFill>
                <a:effectLst>
                  <a:outerShdw blurRad="38100" dist="38100" dir="2700000" algn="tl">
                    <a:srgbClr val="000000">
                      <a:alpha val="43137"/>
                    </a:srgbClr>
                  </a:outerShdw>
                </a:effectLst>
              </a:rPr>
              <a:t>СТАВЛЕННЯ ІСУСА ​​(2)</a:t>
            </a:r>
            <a:endParaRPr lang="es-ES" sz="4400" b="1" spc="300" dirty="0">
              <a:ln w="12700" cmpd="sng">
                <a:solidFill>
                  <a:schemeClr val="tx1"/>
                </a:solidFill>
                <a:prstDash val="solid"/>
              </a:ln>
              <a:gradFill flip="none" rotWithShape="1">
                <a:gsLst>
                  <a:gs pos="0">
                    <a:srgbClr val="FFC000"/>
                  </a:gs>
                  <a:gs pos="100000">
                    <a:schemeClr val="bg2">
                      <a:lumMod val="50000"/>
                    </a:schemeClr>
                  </a:gs>
                </a:gsLst>
                <a:lin ang="13500000" scaled="1"/>
                <a:tileRect/>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6EE72F06-AA6E-3C78-434B-A6B5313B83F5}"/>
              </a:ext>
            </a:extLst>
          </p:cNvPr>
          <p:cNvSpPr txBox="1"/>
          <p:nvPr/>
        </p:nvSpPr>
        <p:spPr>
          <a:xfrm>
            <a:off x="4869637" y="961340"/>
            <a:ext cx="7030706" cy="1328023"/>
          </a:xfrm>
          <a:prstGeom prst="roundRect">
            <a:avLst/>
          </a:prstGeom>
          <a:solidFill>
            <a:schemeClr val="bg2">
              <a:lumMod val="25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ru-RU" b="1" dirty="0">
                <a:effectLst>
                  <a:outerShdw blurRad="38100" dist="38100" dir="2700000" algn="tl">
                    <a:srgbClr val="000000">
                      <a:alpha val="43137"/>
                    </a:srgbClr>
                  </a:outerShdw>
                </a:effectLst>
                <a:latin typeface="Comic Sans MS" panose="030F0702030302020204" pitchFamily="66" charset="0"/>
              </a:rPr>
              <a:t>«І </a:t>
            </a:r>
            <a:r>
              <a:rPr lang="ru-RU" b="1" dirty="0" err="1">
                <a:effectLst>
                  <a:outerShdw blurRad="38100" dist="38100" dir="2700000" algn="tl">
                    <a:srgbClr val="000000">
                      <a:alpha val="43137"/>
                    </a:srgbClr>
                  </a:outerShdw>
                </a:effectLst>
                <a:latin typeface="Comic Sans MS" panose="030F0702030302020204" pitchFamily="66" charset="0"/>
              </a:rPr>
              <a:t>безперечно</a:t>
            </a:r>
            <a:r>
              <a:rPr lang="ru-RU" b="1" dirty="0">
                <a:effectLst>
                  <a:outerShdw blurRad="38100" dist="38100" dir="2700000" algn="tl">
                    <a:srgbClr val="000000">
                      <a:alpha val="43137"/>
                    </a:srgbClr>
                  </a:outerShdw>
                </a:effectLst>
                <a:latin typeface="Comic Sans MS" panose="030F0702030302020204" pitchFamily="66" charset="0"/>
              </a:rPr>
              <a:t>, велика </a:t>
            </a:r>
            <a:r>
              <a:rPr lang="ru-RU" b="1" dirty="0" err="1">
                <a:effectLst>
                  <a:outerShdw blurRad="38100" dist="38100" dir="2700000" algn="tl">
                    <a:srgbClr val="000000">
                      <a:alpha val="43137"/>
                    </a:srgbClr>
                  </a:outerShdw>
                </a:effectLst>
                <a:latin typeface="Comic Sans MS" panose="030F0702030302020204" pitchFamily="66" charset="0"/>
              </a:rPr>
              <a:t>таємниця</a:t>
            </a:r>
            <a:r>
              <a:rPr lang="ru-RU" b="1" dirty="0">
                <a:effectLst>
                  <a:outerShdw blurRad="38100" dist="38100" dir="2700000" algn="tl">
                    <a:srgbClr val="000000">
                      <a:alpha val="43137"/>
                    </a:srgbClr>
                  </a:outerShdw>
                </a:effectLst>
                <a:latin typeface="Comic Sans MS" panose="030F0702030302020204" pitchFamily="66" charset="0"/>
              </a:rPr>
              <a:t> </a:t>
            </a:r>
            <a:r>
              <a:rPr lang="ru-RU" b="1" dirty="0" err="1">
                <a:effectLst>
                  <a:outerShdw blurRad="38100" dist="38100" dir="2700000" algn="tl">
                    <a:srgbClr val="000000">
                      <a:alpha val="43137"/>
                    </a:srgbClr>
                  </a:outerShdw>
                </a:effectLst>
                <a:latin typeface="Comic Sans MS" panose="030F0702030302020204" pitchFamily="66" charset="0"/>
              </a:rPr>
              <a:t>благочестя</a:t>
            </a:r>
            <a:r>
              <a:rPr lang="ru-RU" b="1" dirty="0">
                <a:effectLst>
                  <a:outerShdw blurRad="38100" dist="38100" dir="2700000" algn="tl">
                    <a:srgbClr val="000000">
                      <a:alpha val="43137"/>
                    </a:srgbClr>
                  </a:outerShdw>
                </a:effectLst>
                <a:latin typeface="Comic Sans MS" panose="030F0702030302020204" pitchFamily="66" charset="0"/>
              </a:rPr>
              <a:t>: Бог </a:t>
            </a:r>
            <a:r>
              <a:rPr lang="ru-RU" b="1" dirty="0" err="1">
                <a:effectLst>
                  <a:outerShdw blurRad="38100" dist="38100" dir="2700000" algn="tl">
                    <a:srgbClr val="000000">
                      <a:alpha val="43137"/>
                    </a:srgbClr>
                  </a:outerShdw>
                </a:effectLst>
                <a:latin typeface="Comic Sans MS" panose="030F0702030302020204" pitchFamily="66" charset="0"/>
              </a:rPr>
              <a:t>з’явився</a:t>
            </a:r>
            <a:r>
              <a:rPr lang="ru-RU" b="1" dirty="0">
                <a:effectLst>
                  <a:outerShdw blurRad="38100" dist="38100" dir="2700000" algn="tl">
                    <a:srgbClr val="000000">
                      <a:alpha val="43137"/>
                    </a:srgbClr>
                  </a:outerShdw>
                </a:effectLst>
                <a:latin typeface="Comic Sans MS" panose="030F0702030302020204" pitchFamily="66" charset="0"/>
              </a:rPr>
              <a:t> в </a:t>
            </a:r>
            <a:r>
              <a:rPr lang="ru-RU" b="1" dirty="0" err="1">
                <a:effectLst>
                  <a:outerShdw blurRad="38100" dist="38100" dir="2700000" algn="tl">
                    <a:srgbClr val="000000">
                      <a:alpha val="43137"/>
                    </a:srgbClr>
                  </a:outerShdw>
                </a:effectLst>
                <a:latin typeface="Comic Sans MS" panose="030F0702030302020204" pitchFamily="66" charset="0"/>
              </a:rPr>
              <a:t>тілі</a:t>
            </a:r>
            <a:r>
              <a:rPr lang="ru-RU" b="1" dirty="0">
                <a:effectLst>
                  <a:outerShdw blurRad="38100" dist="38100" dir="2700000" algn="tl">
                    <a:srgbClr val="000000">
                      <a:alpha val="43137"/>
                    </a:srgbClr>
                  </a:outerShdw>
                </a:effectLst>
                <a:latin typeface="Comic Sans MS" panose="030F0702030302020204" pitchFamily="66" charset="0"/>
              </a:rPr>
              <a:t>, </a:t>
            </a:r>
            <a:r>
              <a:rPr lang="ru-RU" b="1" dirty="0" err="1">
                <a:effectLst>
                  <a:outerShdw blurRad="38100" dist="38100" dir="2700000" algn="tl">
                    <a:srgbClr val="000000">
                      <a:alpha val="43137"/>
                    </a:srgbClr>
                  </a:outerShdw>
                </a:effectLst>
                <a:latin typeface="Comic Sans MS" panose="030F0702030302020204" pitchFamily="66" charset="0"/>
              </a:rPr>
              <a:t>виправданий</a:t>
            </a:r>
            <a:r>
              <a:rPr lang="ru-RU" b="1" dirty="0">
                <a:effectLst>
                  <a:outerShdw blurRad="38100" dist="38100" dir="2700000" algn="tl">
                    <a:srgbClr val="000000">
                      <a:alpha val="43137"/>
                    </a:srgbClr>
                  </a:outerShdw>
                </a:effectLst>
                <a:latin typeface="Comic Sans MS" panose="030F0702030302020204" pitchFamily="66" charset="0"/>
              </a:rPr>
              <a:t> у </a:t>
            </a:r>
            <a:r>
              <a:rPr lang="ru-RU" b="1" dirty="0" err="1">
                <a:effectLst>
                  <a:outerShdw blurRad="38100" dist="38100" dir="2700000" algn="tl">
                    <a:srgbClr val="000000">
                      <a:alpha val="43137"/>
                    </a:srgbClr>
                  </a:outerShdw>
                </a:effectLst>
                <a:latin typeface="Comic Sans MS" panose="030F0702030302020204" pitchFamily="66" charset="0"/>
              </a:rPr>
              <a:t>Дусі</a:t>
            </a:r>
            <a:r>
              <a:rPr lang="ru-RU" b="1" dirty="0">
                <a:effectLst>
                  <a:outerShdw blurRad="38100" dist="38100" dir="2700000" algn="tl">
                    <a:srgbClr val="000000">
                      <a:alpha val="43137"/>
                    </a:srgbClr>
                  </a:outerShdw>
                </a:effectLst>
                <a:latin typeface="Comic Sans MS" panose="030F0702030302020204" pitchFamily="66" charset="0"/>
              </a:rPr>
              <a:t>, показаний ангелам, </a:t>
            </a:r>
            <a:r>
              <a:rPr lang="ru-RU" b="1" dirty="0" err="1">
                <a:effectLst>
                  <a:outerShdw blurRad="38100" dist="38100" dir="2700000" algn="tl">
                    <a:srgbClr val="000000">
                      <a:alpha val="43137"/>
                    </a:srgbClr>
                  </a:outerShdw>
                </a:effectLst>
                <a:latin typeface="Comic Sans MS" panose="030F0702030302020204" pitchFamily="66" charset="0"/>
              </a:rPr>
              <a:t>проповіданий</a:t>
            </a:r>
            <a:r>
              <a:rPr lang="ru-RU" b="1" dirty="0">
                <a:effectLst>
                  <a:outerShdw blurRad="38100" dist="38100" dir="2700000" algn="tl">
                    <a:srgbClr val="000000">
                      <a:alpha val="43137"/>
                    </a:srgbClr>
                  </a:outerShdw>
                </a:effectLst>
                <a:latin typeface="Comic Sans MS" panose="030F0702030302020204" pitchFamily="66" charset="0"/>
              </a:rPr>
              <a:t> </a:t>
            </a:r>
            <a:r>
              <a:rPr lang="ru-RU" b="1" dirty="0" err="1">
                <a:effectLst>
                  <a:outerShdw blurRad="38100" dist="38100" dir="2700000" algn="tl">
                    <a:srgbClr val="000000">
                      <a:alpha val="43137"/>
                    </a:srgbClr>
                  </a:outerShdw>
                </a:effectLst>
                <a:latin typeface="Comic Sans MS" panose="030F0702030302020204" pitchFamily="66" charset="0"/>
              </a:rPr>
              <a:t>між</a:t>
            </a:r>
            <a:r>
              <a:rPr lang="ru-RU" b="1" dirty="0">
                <a:effectLst>
                  <a:outerShdw blurRad="38100" dist="38100" dir="2700000" algn="tl">
                    <a:srgbClr val="000000">
                      <a:alpha val="43137"/>
                    </a:srgbClr>
                  </a:outerShdw>
                </a:effectLst>
                <a:latin typeface="Comic Sans MS" panose="030F0702030302020204" pitchFamily="66" charset="0"/>
              </a:rPr>
              <a:t> </a:t>
            </a:r>
            <a:r>
              <a:rPr lang="ru-RU" b="1" dirty="0" err="1">
                <a:effectLst>
                  <a:outerShdw blurRad="38100" dist="38100" dir="2700000" algn="tl">
                    <a:srgbClr val="000000">
                      <a:alpha val="43137"/>
                    </a:srgbClr>
                  </a:outerShdw>
                </a:effectLst>
                <a:latin typeface="Comic Sans MS" panose="030F0702030302020204" pitchFamily="66" charset="0"/>
              </a:rPr>
              <a:t>язичниками</a:t>
            </a:r>
            <a:r>
              <a:rPr lang="ru-RU" b="1" dirty="0">
                <a:effectLst>
                  <a:outerShdw blurRad="38100" dist="38100" dir="2700000" algn="tl">
                    <a:srgbClr val="000000">
                      <a:alpha val="43137"/>
                    </a:srgbClr>
                  </a:outerShdw>
                </a:effectLst>
                <a:latin typeface="Comic Sans MS" panose="030F0702030302020204" pitchFamily="66" charset="0"/>
              </a:rPr>
              <a:t>, </a:t>
            </a:r>
            <a:r>
              <a:rPr lang="ru-RU" b="1" dirty="0" err="1">
                <a:effectLst>
                  <a:outerShdw blurRad="38100" dist="38100" dir="2700000" algn="tl">
                    <a:srgbClr val="000000">
                      <a:alpha val="43137"/>
                    </a:srgbClr>
                  </a:outerShdw>
                </a:effectLst>
                <a:latin typeface="Comic Sans MS" panose="030F0702030302020204" pitchFamily="66" charset="0"/>
              </a:rPr>
              <a:t>увірований</a:t>
            </a:r>
            <a:r>
              <a:rPr lang="ru-RU" b="1" dirty="0">
                <a:effectLst>
                  <a:outerShdw blurRad="38100" dist="38100" dir="2700000" algn="tl">
                    <a:srgbClr val="000000">
                      <a:alpha val="43137"/>
                    </a:srgbClr>
                  </a:outerShdw>
                </a:effectLst>
                <a:latin typeface="Comic Sans MS" panose="030F0702030302020204" pitchFamily="66" charset="0"/>
              </a:rPr>
              <a:t> у </a:t>
            </a:r>
            <a:r>
              <a:rPr lang="ru-RU" b="1" dirty="0" err="1">
                <a:effectLst>
                  <a:outerShdw blurRad="38100" dist="38100" dir="2700000" algn="tl">
                    <a:srgbClr val="000000">
                      <a:alpha val="43137"/>
                    </a:srgbClr>
                  </a:outerShdw>
                </a:effectLst>
                <a:latin typeface="Comic Sans MS" panose="030F0702030302020204" pitchFamily="66" charset="0"/>
              </a:rPr>
              <a:t>світі</a:t>
            </a:r>
            <a:r>
              <a:rPr lang="ru-RU" b="1" dirty="0">
                <a:effectLst>
                  <a:outerShdw blurRad="38100" dist="38100" dir="2700000" algn="tl">
                    <a:srgbClr val="000000">
                      <a:alpha val="43137"/>
                    </a:srgbClr>
                  </a:outerShdw>
                </a:effectLst>
                <a:latin typeface="Comic Sans MS" panose="030F0702030302020204" pitchFamily="66" charset="0"/>
              </a:rPr>
              <a:t>, вознесений у </a:t>
            </a:r>
            <a:r>
              <a:rPr lang="ru-RU" b="1" dirty="0" err="1">
                <a:effectLst>
                  <a:outerShdw blurRad="38100" dist="38100" dir="2700000" algn="tl">
                    <a:srgbClr val="000000">
                      <a:alpha val="43137"/>
                    </a:srgbClr>
                  </a:outerShdw>
                </a:effectLst>
                <a:latin typeface="Comic Sans MS" panose="030F0702030302020204" pitchFamily="66" charset="0"/>
              </a:rPr>
              <a:t>славі</a:t>
            </a:r>
            <a:r>
              <a:rPr lang="ru-RU" b="1" dirty="0">
                <a:effectLst>
                  <a:outerShdw blurRad="38100" dist="38100" dir="2700000" algn="tl">
                    <a:srgbClr val="000000">
                      <a:alpha val="43137"/>
                    </a:srgbClr>
                  </a:outerShdw>
                </a:effectLst>
                <a:latin typeface="Comic Sans MS" panose="030F0702030302020204" pitchFamily="66" charset="0"/>
              </a:rPr>
              <a:t>».</a:t>
            </a:r>
            <a:r>
              <a:rPr lang="es-ES" b="1" dirty="0">
                <a:effectLst>
                  <a:outerShdw blurRad="38100" dist="38100" dir="2700000" algn="tl">
                    <a:srgbClr val="000000">
                      <a:alpha val="43137"/>
                    </a:srgbClr>
                  </a:outerShdw>
                </a:effectLst>
                <a:latin typeface="Comic Sans MS" panose="030F0702030302020204" pitchFamily="66" charset="0"/>
              </a:rPr>
              <a:t> </a:t>
            </a:r>
            <a:r>
              <a:rPr lang="es-ES" sz="1400" b="1" dirty="0">
                <a:effectLst>
                  <a:outerShdw blurRad="38100" dist="38100" dir="2700000" algn="tl">
                    <a:srgbClr val="000000">
                      <a:alpha val="43137"/>
                    </a:srgbClr>
                  </a:outerShdw>
                </a:effectLst>
                <a:latin typeface="Comic Sans MS" panose="030F0702030302020204" pitchFamily="66" charset="0"/>
              </a:rPr>
              <a:t>(</a:t>
            </a:r>
            <a:r>
              <a:rPr lang="uk-UA" sz="1400" b="1" dirty="0">
                <a:effectLst>
                  <a:outerShdw blurRad="38100" dist="38100" dir="2700000" algn="tl">
                    <a:srgbClr val="000000">
                      <a:alpha val="43137"/>
                    </a:srgbClr>
                  </a:outerShdw>
                </a:effectLst>
                <a:latin typeface="Comic Sans MS" panose="030F0702030302020204" pitchFamily="66" charset="0"/>
              </a:rPr>
              <a:t>1 Тимофія 3:16)</a:t>
            </a:r>
            <a:endParaRPr lang="es-ES" sz="1400" b="1" dirty="0">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49955E2B-46C7-DEDA-8BCC-CE5F37662BEE}"/>
              </a:ext>
            </a:extLst>
          </p:cNvPr>
          <p:cNvSpPr txBox="1"/>
          <p:nvPr/>
        </p:nvSpPr>
        <p:spPr>
          <a:xfrm>
            <a:off x="4772025" y="2424112"/>
            <a:ext cx="7296149" cy="1015663"/>
          </a:xfrm>
          <a:prstGeom prst="rect">
            <a:avLst/>
          </a:prstGeom>
          <a:noFill/>
        </p:spPr>
        <p:txBody>
          <a:bodyPr wrap="square" rtlCol="0">
            <a:spAutoFit/>
          </a:bodyPr>
          <a:lstStyle/>
          <a:p>
            <a:pPr>
              <a:spcBef>
                <a:spcPts val="600"/>
              </a:spcBef>
            </a:pPr>
            <a:r>
              <a:rPr lang="ru-RU" sz="2000" b="1" dirty="0" err="1"/>
              <a:t>Дивовижна</a:t>
            </a:r>
            <a:r>
              <a:rPr lang="ru-RU" sz="2000" b="1" dirty="0"/>
              <a:t> </a:t>
            </a:r>
            <a:r>
              <a:rPr lang="ru-RU" sz="2000" b="1" dirty="0" err="1"/>
              <a:t>поблажливість</a:t>
            </a:r>
            <a:r>
              <a:rPr lang="ru-RU" sz="2000" b="1" dirty="0"/>
              <a:t> Христа, коли </a:t>
            </a:r>
            <a:r>
              <a:rPr lang="ru-RU" sz="2000" b="1" dirty="0" err="1"/>
              <a:t>він</a:t>
            </a:r>
            <a:r>
              <a:rPr lang="ru-RU" sz="2000" b="1" dirty="0"/>
              <a:t> став </a:t>
            </a:r>
            <a:r>
              <a:rPr lang="ru-RU" sz="2000" b="1" dirty="0" err="1"/>
              <a:t>людиною</a:t>
            </a:r>
            <a:r>
              <a:rPr lang="ru-RU" sz="2000" b="1" dirty="0"/>
              <a:t>, буде предметом </a:t>
            </a:r>
            <a:r>
              <a:rPr lang="ru-RU" sz="2000" b="1" dirty="0" err="1"/>
              <a:t>вивчення</a:t>
            </a:r>
            <a:r>
              <a:rPr lang="ru-RU" sz="2000" b="1" dirty="0"/>
              <a:t> для </a:t>
            </a:r>
            <a:r>
              <a:rPr lang="ru-RU" sz="2000" b="1" dirty="0" err="1"/>
              <a:t>викуплених</a:t>
            </a:r>
            <a:r>
              <a:rPr lang="ru-RU" sz="2000" b="1" dirty="0"/>
              <a:t> </a:t>
            </a:r>
            <a:r>
              <a:rPr lang="ru-RU" sz="2000" b="1" dirty="0" err="1"/>
              <a:t>протягом</a:t>
            </a:r>
            <a:r>
              <a:rPr lang="ru-RU" sz="2000" b="1" dirty="0"/>
              <a:t> </a:t>
            </a:r>
            <a:r>
              <a:rPr lang="ru-RU" sz="2000" b="1" dirty="0" err="1"/>
              <a:t>усієї</a:t>
            </a:r>
            <a:r>
              <a:rPr lang="ru-RU" sz="2000" b="1" dirty="0"/>
              <a:t> </a:t>
            </a:r>
            <a:r>
              <a:rPr lang="ru-RU" sz="2000" b="1" dirty="0" err="1"/>
              <a:t>вічності</a:t>
            </a:r>
            <a:r>
              <a:rPr lang="ru-RU" sz="2000" b="1" dirty="0"/>
              <a:t>.</a:t>
            </a:r>
            <a:endParaRPr lang="es-ES" sz="2000" b="1" dirty="0"/>
          </a:p>
        </p:txBody>
      </p:sp>
      <p:pic>
        <p:nvPicPr>
          <p:cNvPr id="4" name="Imagen 3" descr="Dibujo de una persona&#10;&#10;El contenido generado por IA puede ser incorrecto.">
            <a:extLst>
              <a:ext uri="{FF2B5EF4-FFF2-40B4-BE49-F238E27FC236}">
                <a16:creationId xmlns:a16="http://schemas.microsoft.com/office/drawing/2014/main" id="{E6480FD0-D1F2-0E45-A5DC-3BEB07152A0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1316" y="54813"/>
            <a:ext cx="4496666" cy="6748373"/>
          </a:xfrm>
          <a:prstGeom prst="roundRect">
            <a:avLst>
              <a:gd name="adj" fmla="val 7413"/>
            </a:avLst>
          </a:prstGeom>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pic>
      <p:sp>
        <p:nvSpPr>
          <p:cNvPr id="7" name="CuadroTexto 6">
            <a:extLst>
              <a:ext uri="{FF2B5EF4-FFF2-40B4-BE49-F238E27FC236}">
                <a16:creationId xmlns:a16="http://schemas.microsoft.com/office/drawing/2014/main" id="{D969A899-D9A3-9274-50ED-CD5FDCC42476}"/>
              </a:ext>
            </a:extLst>
          </p:cNvPr>
          <p:cNvSpPr txBox="1"/>
          <p:nvPr/>
        </p:nvSpPr>
        <p:spPr>
          <a:xfrm>
            <a:off x="4772024" y="5748099"/>
            <a:ext cx="7296150" cy="1015663"/>
          </a:xfrm>
          <a:prstGeom prst="rect">
            <a:avLst/>
          </a:prstGeom>
          <a:noFill/>
        </p:spPr>
        <p:txBody>
          <a:bodyPr wrap="square">
            <a:spAutoFit/>
          </a:bodyPr>
          <a:lstStyle/>
          <a:p>
            <a:pPr>
              <a:spcBef>
                <a:spcPts val="600"/>
              </a:spcBef>
            </a:pPr>
            <a:r>
              <a:rPr lang="uk-UA" sz="2000" b="1" dirty="0"/>
              <a:t>Цей приклад закликає нас відмовитися від егоїзму та бажання, щоб нам служили, і замінити їх смиренням та готовністю служити іншим.</a:t>
            </a:r>
            <a:endParaRPr lang="es-ES" sz="2000" b="1" dirty="0"/>
          </a:p>
        </p:txBody>
      </p:sp>
      <p:sp>
        <p:nvSpPr>
          <p:cNvPr id="9" name="CuadroTexto 8">
            <a:extLst>
              <a:ext uri="{FF2B5EF4-FFF2-40B4-BE49-F238E27FC236}">
                <a16:creationId xmlns:a16="http://schemas.microsoft.com/office/drawing/2014/main" id="{D1F28DD5-EE47-974C-57E3-B8590579ED5D}"/>
              </a:ext>
            </a:extLst>
          </p:cNvPr>
          <p:cNvSpPr txBox="1"/>
          <p:nvPr/>
        </p:nvSpPr>
        <p:spPr>
          <a:xfrm>
            <a:off x="4772023" y="4440048"/>
            <a:ext cx="7296149" cy="1323439"/>
          </a:xfrm>
          <a:prstGeom prst="rect">
            <a:avLst/>
          </a:prstGeom>
          <a:noFill/>
        </p:spPr>
        <p:txBody>
          <a:bodyPr wrap="square">
            <a:spAutoFit/>
          </a:bodyPr>
          <a:lstStyle/>
          <a:p>
            <a:pPr>
              <a:spcBef>
                <a:spcPts val="600"/>
              </a:spcBef>
            </a:pPr>
            <a:r>
              <a:rPr lang="ru-RU" sz="2000" b="1" dirty="0" err="1"/>
              <a:t>Ісус</a:t>
            </a:r>
            <a:r>
              <a:rPr lang="ru-RU" sz="2000" b="1" dirty="0"/>
              <a:t> </a:t>
            </a:r>
            <a:r>
              <a:rPr lang="ru-RU" sz="2000" b="1" dirty="0" err="1"/>
              <a:t>пройшов</a:t>
            </a:r>
            <a:r>
              <a:rPr lang="ru-RU" sz="2000" b="1" dirty="0"/>
              <a:t> шлях </a:t>
            </a:r>
            <a:r>
              <a:rPr lang="ru-RU" sz="2000" b="1" dirty="0" err="1"/>
              <a:t>від</a:t>
            </a:r>
            <a:r>
              <a:rPr lang="ru-RU" sz="2000" b="1" dirty="0"/>
              <a:t> </a:t>
            </a:r>
            <a:r>
              <a:rPr lang="ru-RU" sz="2000" b="1" dirty="0" err="1"/>
              <a:t>вселенського</a:t>
            </a:r>
            <a:r>
              <a:rPr lang="ru-RU" sz="2000" b="1" dirty="0"/>
              <a:t> </a:t>
            </a:r>
            <a:r>
              <a:rPr lang="ru-RU" sz="2000" b="1" dirty="0" err="1"/>
              <a:t>панування</a:t>
            </a:r>
            <a:r>
              <a:rPr lang="ru-RU" sz="2000" b="1" dirty="0"/>
              <a:t> до абсолютного рабства. </a:t>
            </a:r>
            <a:r>
              <a:rPr lang="ru-RU" sz="2000" b="1" dirty="0" err="1"/>
              <a:t>Це</a:t>
            </a:r>
            <a:r>
              <a:rPr lang="ru-RU" sz="2000" b="1" dirty="0"/>
              <a:t> </a:t>
            </a:r>
            <a:r>
              <a:rPr lang="ru-RU" sz="2000" b="1" dirty="0" err="1"/>
              <a:t>якраз</a:t>
            </a:r>
            <a:r>
              <a:rPr lang="ru-RU" sz="2000" b="1" dirty="0"/>
              <a:t> </a:t>
            </a:r>
            <a:r>
              <a:rPr lang="ru-RU" sz="2000" b="1" dirty="0" err="1"/>
              <a:t>протилежне</a:t>
            </a:r>
            <a:r>
              <a:rPr lang="ru-RU" sz="2000" b="1" dirty="0"/>
              <a:t> тому, до </a:t>
            </a:r>
            <a:r>
              <a:rPr lang="ru-RU" sz="2000" b="1" dirty="0" err="1"/>
              <a:t>чого</a:t>
            </a:r>
            <a:r>
              <a:rPr lang="ru-RU" sz="2000" b="1" dirty="0"/>
              <a:t> </a:t>
            </a:r>
            <a:r>
              <a:rPr lang="ru-RU" sz="2000" b="1" dirty="0" err="1"/>
              <a:t>прагнув</a:t>
            </a:r>
            <a:r>
              <a:rPr lang="ru-RU" sz="2000" b="1" dirty="0"/>
              <a:t> Люцифер, </a:t>
            </a:r>
            <a:r>
              <a:rPr lang="ru-RU" sz="2000" b="1" dirty="0" err="1"/>
              <a:t>який</a:t>
            </a:r>
            <a:r>
              <a:rPr lang="ru-RU" sz="2000" b="1" dirty="0"/>
              <a:t>, будучи слугою, </a:t>
            </a:r>
            <a:r>
              <a:rPr lang="ru-RU" sz="2000" b="1" dirty="0" err="1"/>
              <a:t>бажав</a:t>
            </a:r>
            <a:r>
              <a:rPr lang="ru-RU" sz="2000" b="1" dirty="0"/>
              <a:t> </a:t>
            </a:r>
            <a:r>
              <a:rPr lang="ru-RU" sz="2000" b="1" dirty="0" err="1"/>
              <a:t>вселенського</a:t>
            </a:r>
            <a:r>
              <a:rPr lang="ru-RU" sz="2000" b="1" dirty="0"/>
              <a:t> </a:t>
            </a:r>
            <a:r>
              <a:rPr lang="ru-RU" sz="2000" b="1" dirty="0" err="1"/>
              <a:t>панування</a:t>
            </a:r>
            <a:r>
              <a:rPr lang="ru-RU" sz="2000" b="1" dirty="0"/>
              <a:t>.</a:t>
            </a:r>
            <a:endParaRPr lang="es-ES" sz="2000" b="1" dirty="0"/>
          </a:p>
        </p:txBody>
      </p:sp>
      <p:sp>
        <p:nvSpPr>
          <p:cNvPr id="11" name="CuadroTexto 10">
            <a:extLst>
              <a:ext uri="{FF2B5EF4-FFF2-40B4-BE49-F238E27FC236}">
                <a16:creationId xmlns:a16="http://schemas.microsoft.com/office/drawing/2014/main" id="{9015224D-7577-3EE4-E266-773F64CF1ACE}"/>
              </a:ext>
            </a:extLst>
          </p:cNvPr>
          <p:cNvSpPr txBox="1"/>
          <p:nvPr/>
        </p:nvSpPr>
        <p:spPr>
          <a:xfrm>
            <a:off x="4772025" y="3439773"/>
            <a:ext cx="7296147" cy="1015663"/>
          </a:xfrm>
          <a:prstGeom prst="rect">
            <a:avLst/>
          </a:prstGeom>
          <a:noFill/>
        </p:spPr>
        <p:txBody>
          <a:bodyPr wrap="square">
            <a:spAutoFit/>
          </a:bodyPr>
          <a:lstStyle/>
          <a:p>
            <a:pPr>
              <a:spcBef>
                <a:spcPts val="600"/>
              </a:spcBef>
            </a:pPr>
            <a:r>
              <a:rPr lang="uk-UA" sz="2000" b="1" dirty="0"/>
              <a:t>Неймовірно, що безкінечна та вічна Істота стала тимчасовою людською </a:t>
            </a:r>
            <a:r>
              <a:rPr lang="uk-UA" sz="2000" b="1" dirty="0" err="1"/>
              <a:t>істотою</a:t>
            </a:r>
            <a:r>
              <a:rPr lang="uk-UA" sz="2000" b="1" dirty="0"/>
              <a:t>, підвладною смерті. Це те, що Павло називає «таємницею благочестя» (1 Тим. 3:16).</a:t>
            </a:r>
            <a:endParaRPr lang="es-ES" sz="2000" b="1" dirty="0"/>
          </a:p>
        </p:txBody>
      </p:sp>
    </p:spTree>
    <p:extLst>
      <p:ext uri="{BB962C8B-B14F-4D97-AF65-F5344CB8AC3E}">
        <p14:creationId xmlns:p14="http://schemas.microsoft.com/office/powerpoint/2010/main" val="267553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3"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3)">
                                      <p:cBhvr>
                                        <p:cTn id="16" dur="750"/>
                                        <p:tgtEl>
                                          <p:spTgt spid="5"/>
                                        </p:tgtEl>
                                      </p:cBhvr>
                                    </p:animEffect>
                                  </p:childTnLst>
                                </p:cTn>
                              </p:par>
                              <p:par>
                                <p:cTn id="17" presetID="21" presetClass="entr" presetSubtype="3"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3)">
                                      <p:cBhvr>
                                        <p:cTn id="19" dur="75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9" grpId="0"/>
      <p:bldP spid="11"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Verde amari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themeOverride>
</file>

<file path=docProps/app.xml><?xml version="1.0" encoding="utf-8"?>
<Properties xmlns="http://schemas.openxmlformats.org/officeDocument/2006/extended-properties" xmlns:vt="http://schemas.openxmlformats.org/officeDocument/2006/docPropsVTypes">
  <TotalTime>726</TotalTime>
  <Words>1107</Words>
  <Application>Microsoft Office PowerPoint</Application>
  <PresentationFormat>Panorámica</PresentationFormat>
  <Paragraphs>59</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10</vt:i4>
      </vt:variant>
    </vt:vector>
  </HeadingPairs>
  <TitlesOfParts>
    <vt:vector size="17" baseType="lpstr">
      <vt:lpstr>Aptos Display</vt:lpstr>
      <vt:lpstr>Aptos</vt:lpstr>
      <vt:lpstr>Arial</vt:lpstr>
      <vt:lpstr>Constantia</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Sergio</dc:creator>
  <cp:lastModifiedBy>Sergio</cp:lastModifiedBy>
  <cp:revision>54</cp:revision>
  <dcterms:created xsi:type="dcterms:W3CDTF">2025-12-31T11:02:26Z</dcterms:created>
  <dcterms:modified xsi:type="dcterms:W3CDTF">2026-01-04T21:11:37Z</dcterms:modified>
</cp:coreProperties>
</file>