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4"/>
  </p:notesMasterIdLst>
  <p:sldIdLst>
    <p:sldId id="256" r:id="rId2"/>
    <p:sldId id="268" r:id="rId3"/>
    <p:sldId id="258" r:id="rId4"/>
    <p:sldId id="259" r:id="rId5"/>
    <p:sldId id="275" r:id="rId6"/>
    <p:sldId id="277" r:id="rId7"/>
    <p:sldId id="273" r:id="rId8"/>
    <p:sldId id="263" r:id="rId9"/>
    <p:sldId id="278" r:id="rId10"/>
    <p:sldId id="274" r:id="rId11"/>
    <p:sldId id="270" r:id="rId12"/>
    <p:sldId id="271"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ru-RU" sz="2000" b="1" dirty="0">
              <a:solidFill>
                <a:srgbClr val="745E00"/>
              </a:solidFill>
            </a:rPr>
            <a:t>Будучи </a:t>
          </a:r>
          <a:r>
            <a:rPr lang="ru-RU" sz="2000" b="1" dirty="0" err="1">
              <a:solidFill>
                <a:srgbClr val="745E00"/>
              </a:solidFill>
            </a:rPr>
            <a:t>багатим</a:t>
          </a:r>
          <a:r>
            <a:rPr lang="ru-RU" sz="2000" b="1" dirty="0">
              <a:solidFill>
                <a:srgbClr val="745E00"/>
              </a:solidFill>
            </a:rPr>
            <a:t>, </a:t>
          </a:r>
          <a:r>
            <a:rPr lang="ru-RU" sz="2000" b="1" dirty="0" err="1">
              <a:solidFill>
                <a:srgbClr val="745E00"/>
              </a:solidFill>
            </a:rPr>
            <a:t>Він</a:t>
          </a:r>
          <a:r>
            <a:rPr lang="ru-RU" sz="2000" b="1" dirty="0">
              <a:solidFill>
                <a:srgbClr val="745E00"/>
              </a:solidFill>
            </a:rPr>
            <a:t> став </a:t>
          </a:r>
          <a:r>
            <a:rPr lang="ru-RU" sz="2000" b="1" dirty="0" err="1">
              <a:solidFill>
                <a:srgbClr val="745E00"/>
              </a:solidFill>
            </a:rPr>
            <a:t>бідним</a:t>
          </a:r>
          <a:r>
            <a:rPr lang="ru-RU" sz="2000" b="1" dirty="0">
              <a:solidFill>
                <a:srgbClr val="745E00"/>
              </a:solidFill>
            </a:rPr>
            <a:t> (2 Кор. 8:9)</a:t>
          </a:r>
          <a:endParaRPr lang="ru-UA" sz="2000" b="1"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ru-RU" sz="2000" b="1" dirty="0" err="1">
              <a:solidFill>
                <a:srgbClr val="208438"/>
              </a:solidFill>
            </a:rPr>
            <a:t>Він</a:t>
          </a:r>
          <a:r>
            <a:rPr lang="ru-RU" sz="2000" b="1" dirty="0">
              <a:solidFill>
                <a:srgbClr val="208438"/>
              </a:solidFill>
            </a:rPr>
            <a:t> покинув Небеса, </a:t>
          </a:r>
          <a:r>
            <a:rPr lang="ru-RU" sz="2000" b="1" dirty="0" err="1">
              <a:solidFill>
                <a:srgbClr val="208438"/>
              </a:solidFill>
            </a:rPr>
            <a:t>щоб</a:t>
          </a:r>
          <a:r>
            <a:rPr lang="ru-RU" sz="2000" b="1" dirty="0">
              <a:solidFill>
                <a:srgbClr val="208438"/>
              </a:solidFill>
            </a:rPr>
            <a:t> </a:t>
          </a:r>
          <a:r>
            <a:rPr lang="ru-RU" sz="2000" b="1" dirty="0" err="1">
              <a:solidFill>
                <a:srgbClr val="208438"/>
              </a:solidFill>
            </a:rPr>
            <a:t>жити</a:t>
          </a:r>
          <a:r>
            <a:rPr lang="ru-RU" sz="2000" b="1" dirty="0">
              <a:solidFill>
                <a:srgbClr val="208438"/>
              </a:solidFill>
            </a:rPr>
            <a:t> на </a:t>
          </a:r>
          <a:r>
            <a:rPr lang="ru-RU" sz="2000" b="1" dirty="0" err="1">
              <a:solidFill>
                <a:srgbClr val="208438"/>
              </a:solidFill>
            </a:rPr>
            <a:t>Землі</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ru-RU" sz="2000" b="1" dirty="0" err="1">
              <a:solidFill>
                <a:schemeClr val="tx2">
                  <a:lumMod val="75000"/>
                </a:schemeClr>
              </a:solidFill>
            </a:rPr>
            <a:t>Він</a:t>
          </a:r>
          <a:r>
            <a:rPr lang="ru-RU" sz="2000" b="1" dirty="0">
              <a:solidFill>
                <a:schemeClr val="tx2">
                  <a:lumMod val="75000"/>
                </a:schemeClr>
              </a:solidFill>
            </a:rPr>
            <a:t> перестав </a:t>
          </a:r>
          <a:r>
            <a:rPr lang="ru-RU" sz="2000" b="1" dirty="0" err="1">
              <a:solidFill>
                <a:schemeClr val="tx2">
                  <a:lumMod val="75000"/>
                </a:schemeClr>
              </a:solidFill>
            </a:rPr>
            <a:t>керувати</a:t>
          </a:r>
          <a:r>
            <a:rPr lang="ru-RU" sz="2000" b="1" dirty="0">
              <a:solidFill>
                <a:schemeClr val="tx2">
                  <a:lumMod val="75000"/>
                </a:schemeClr>
              </a:solidFill>
            </a:rPr>
            <a:t> </a:t>
          </a:r>
          <a:r>
            <a:rPr lang="ru-RU" sz="2000" b="1" dirty="0" err="1">
              <a:solidFill>
                <a:schemeClr val="tx2">
                  <a:lumMod val="75000"/>
                </a:schemeClr>
              </a:solidFill>
            </a:rPr>
            <a:t>Всесвітом</a:t>
          </a:r>
          <a:r>
            <a:rPr lang="ru-RU" sz="2000" b="1" dirty="0">
              <a:solidFill>
                <a:schemeClr val="tx2">
                  <a:lumMod val="75000"/>
                </a:schemeClr>
              </a:solidFill>
            </a:rPr>
            <a:t>, </a:t>
          </a:r>
          <a:r>
            <a:rPr lang="ru-RU" sz="2000" b="1" dirty="0" err="1">
              <a:solidFill>
                <a:schemeClr val="tx2">
                  <a:lumMod val="75000"/>
                </a:schemeClr>
              </a:solidFill>
            </a:rPr>
            <a:t>щоб</a:t>
          </a:r>
          <a:r>
            <a:rPr lang="ru-RU" sz="2000" b="1" dirty="0">
              <a:solidFill>
                <a:schemeClr val="tx2">
                  <a:lumMod val="75000"/>
                </a:schemeClr>
              </a:solidFill>
            </a:rPr>
            <a:t> стати </a:t>
          </a:r>
          <a:r>
            <a:rPr lang="ru-RU" sz="2000" b="1" dirty="0" err="1">
              <a:solidFill>
                <a:schemeClr val="tx2">
                  <a:lumMod val="75000"/>
                </a:schemeClr>
              </a:solidFill>
            </a:rPr>
            <a:t>теслею</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ru-RU" sz="2000" b="1" dirty="0" err="1">
              <a:solidFill>
                <a:srgbClr val="1C97A8"/>
              </a:solidFill>
            </a:rPr>
            <a:t>Він</a:t>
          </a:r>
          <a:r>
            <a:rPr lang="ru-RU" sz="2000" b="1" dirty="0">
              <a:solidFill>
                <a:srgbClr val="1C97A8"/>
              </a:solidFill>
            </a:rPr>
            <a:t> </a:t>
          </a:r>
          <a:r>
            <a:rPr lang="ru-RU" sz="2000" b="1" dirty="0" err="1">
              <a:solidFill>
                <a:srgbClr val="1C97A8"/>
              </a:solidFill>
            </a:rPr>
            <a:t>залишив</a:t>
          </a:r>
          <a:r>
            <a:rPr lang="ru-RU" sz="2000" b="1" dirty="0">
              <a:solidFill>
                <a:srgbClr val="1C97A8"/>
              </a:solidFill>
            </a:rPr>
            <a:t> </a:t>
          </a:r>
          <a:r>
            <a:rPr lang="ru-RU" sz="2000" b="1" dirty="0" err="1">
              <a:solidFill>
                <a:srgbClr val="1C97A8"/>
              </a:solidFill>
            </a:rPr>
            <a:t>безпечне</a:t>
          </a:r>
          <a:r>
            <a:rPr lang="ru-RU" sz="2000" b="1" dirty="0">
              <a:solidFill>
                <a:srgbClr val="1C97A8"/>
              </a:solidFill>
            </a:rPr>
            <a:t> </a:t>
          </a:r>
          <a:r>
            <a:rPr lang="ru-RU" sz="2000" b="1" dirty="0" err="1">
              <a:solidFill>
                <a:srgbClr val="1C97A8"/>
              </a:solidFill>
            </a:rPr>
            <a:t>місце</a:t>
          </a:r>
          <a:r>
            <a:rPr lang="ru-RU" sz="2000" b="1" dirty="0">
              <a:solidFill>
                <a:srgbClr val="1C97A8"/>
              </a:solidFill>
            </a:rPr>
            <a:t> для </a:t>
          </a:r>
          <a:r>
            <a:rPr lang="ru-RU" sz="2000" b="1" dirty="0" err="1">
              <a:solidFill>
                <a:srgbClr val="1C97A8"/>
              </a:solidFill>
            </a:rPr>
            <a:t>проживання</a:t>
          </a:r>
          <a:r>
            <a:rPr lang="ru-RU" sz="2000" b="1" dirty="0">
              <a:solidFill>
                <a:srgbClr val="1C97A8"/>
              </a:solidFill>
            </a:rPr>
            <a:t> на </a:t>
          </a:r>
          <a:r>
            <a:rPr lang="ru-RU" sz="2000" b="1" dirty="0" err="1">
              <a:solidFill>
                <a:srgbClr val="1C97A8"/>
              </a:solidFill>
            </a:rPr>
            <a:t>ворожій</a:t>
          </a:r>
          <a:r>
            <a:rPr lang="ru-RU" sz="2000" b="1" dirty="0">
              <a:solidFill>
                <a:srgbClr val="1C97A8"/>
              </a:solidFill>
            </a:rPr>
            <a:t> </a:t>
          </a:r>
          <a:r>
            <a:rPr lang="ru-RU" sz="2000" b="1" dirty="0" err="1">
              <a:solidFill>
                <a:srgbClr val="1C97A8"/>
              </a:solidFill>
            </a:rPr>
            <a:t>території</a:t>
          </a:r>
          <a:r>
            <a:rPr lang="ru-RU" sz="2000" b="1" dirty="0">
              <a:solidFill>
                <a:srgbClr val="1C97A8"/>
              </a:solidFill>
            </a:rPr>
            <a:t>.</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ru-RU" sz="2000" b="1" dirty="0" err="1">
              <a:solidFill>
                <a:schemeClr val="accent5">
                  <a:lumMod val="75000"/>
                </a:schemeClr>
              </a:solidFill>
            </a:rPr>
            <a:t>Він</a:t>
          </a:r>
          <a:r>
            <a:rPr lang="ru-RU" sz="2000" b="1" dirty="0">
              <a:solidFill>
                <a:schemeClr val="accent5">
                  <a:lumMod val="75000"/>
                </a:schemeClr>
              </a:solidFill>
            </a:rPr>
            <a:t> </a:t>
          </a:r>
          <a:r>
            <a:rPr lang="ru-RU" sz="2000" b="1" dirty="0" err="1">
              <a:solidFill>
                <a:schemeClr val="accent5">
                  <a:lumMod val="75000"/>
                </a:schemeClr>
              </a:solidFill>
            </a:rPr>
            <a:t>проміняв</a:t>
          </a:r>
          <a:r>
            <a:rPr lang="ru-RU" sz="2000" b="1" dirty="0">
              <a:solidFill>
                <a:schemeClr val="accent5">
                  <a:lumMod val="75000"/>
                </a:schemeClr>
              </a:solidFill>
            </a:rPr>
            <a:t> </a:t>
          </a:r>
          <a:r>
            <a:rPr lang="ru-RU" sz="2000" b="1" dirty="0" err="1">
              <a:solidFill>
                <a:schemeClr val="accent5">
                  <a:lumMod val="75000"/>
                </a:schemeClr>
              </a:solidFill>
            </a:rPr>
            <a:t>царську</a:t>
          </a:r>
          <a:r>
            <a:rPr lang="ru-RU" sz="2000" b="1" dirty="0">
              <a:solidFill>
                <a:schemeClr val="accent5">
                  <a:lumMod val="75000"/>
                </a:schemeClr>
              </a:solidFill>
            </a:rPr>
            <a:t> корону на </a:t>
          </a:r>
          <a:r>
            <a:rPr lang="ru-RU" sz="2000" b="1" dirty="0" err="1">
              <a:solidFill>
                <a:schemeClr val="accent5">
                  <a:lumMod val="75000"/>
                </a:schemeClr>
              </a:solidFill>
            </a:rPr>
            <a:t>терновий</a:t>
          </a:r>
          <a:r>
            <a:rPr lang="ru-RU" sz="2000" b="1" dirty="0">
              <a:solidFill>
                <a:schemeClr val="accent5">
                  <a:lumMod val="75000"/>
                </a:schemeClr>
              </a:solidFill>
            </a:rPr>
            <a:t> </a:t>
          </a:r>
          <a:r>
            <a:rPr lang="ru-RU" sz="2000" b="1" dirty="0" err="1">
              <a:solidFill>
                <a:schemeClr val="accent5">
                  <a:lumMod val="75000"/>
                </a:schemeClr>
              </a:solidFill>
            </a:rPr>
            <a:t>вінець</a:t>
          </a:r>
          <a:r>
            <a:rPr lang="ru-RU" sz="2000" b="1" dirty="0">
              <a:solidFill>
                <a:schemeClr val="accent5">
                  <a:lumMod val="75000"/>
                </a:schemeClr>
              </a:solidFill>
            </a:rPr>
            <a:t>.</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ru-RU" sz="2000" b="1" dirty="0" err="1">
              <a:effectLst>
                <a:outerShdw blurRad="38100" dist="38100" dir="2700000" algn="tl">
                  <a:srgbClr val="000000">
                    <a:alpha val="43137"/>
                  </a:srgbClr>
                </a:outerShdw>
              </a:effectLst>
            </a:rPr>
            <a:t>Вдячність</a:t>
          </a:r>
          <a:r>
            <a:rPr lang="ru-RU" sz="2000" b="1" dirty="0">
              <a:effectLst>
                <a:outerShdw blurRad="38100" dist="38100" dir="2700000" algn="tl">
                  <a:srgbClr val="000000">
                    <a:alpha val="43137"/>
                  </a:srgbClr>
                </a:outerShdw>
              </a:effectLst>
            </a:rPr>
            <a:t> за </a:t>
          </a:r>
          <a:r>
            <a:rPr lang="ru-RU" sz="2000" b="1" dirty="0" err="1">
              <a:effectLst>
                <a:outerShdw blurRad="38100" dist="38100" dir="2700000" algn="tl">
                  <a:srgbClr val="000000">
                    <a:alpha val="43137"/>
                  </a:srgbClr>
                </a:outerShdw>
              </a:effectLst>
            </a:rPr>
            <a:t>Божу</a:t>
          </a:r>
          <a:r>
            <a:rPr lang="ru-RU" sz="2000" b="1" dirty="0">
              <a:effectLst>
                <a:outerShdw blurRad="38100" dist="38100" dir="2700000" algn="tl">
                  <a:srgbClr val="000000">
                    <a:alpha val="43137"/>
                  </a:srgbClr>
                </a:outerShdw>
              </a:effectLst>
            </a:rPr>
            <a:t> благодать (2 Кор.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ru-RU" sz="2000" b="1" dirty="0" err="1"/>
            <a:t>Ісус</a:t>
          </a:r>
          <a:r>
            <a:rPr lang="ru-RU" sz="2000" b="1" dirty="0"/>
            <a:t> </a:t>
          </a:r>
          <a:r>
            <a:rPr lang="ru-RU" sz="2000" b="1" dirty="0" err="1"/>
            <a:t>віддав</a:t>
          </a:r>
          <a:r>
            <a:rPr lang="ru-RU" sz="2000" b="1" dirty="0"/>
            <a:t> усе за нас. Наша </a:t>
          </a:r>
          <a:r>
            <a:rPr lang="ru-RU" sz="2000" b="1" dirty="0" err="1"/>
            <a:t>вдячність</a:t>
          </a:r>
          <a:r>
            <a:rPr lang="ru-RU" sz="2000" b="1" dirty="0"/>
            <a:t> </a:t>
          </a:r>
          <a:r>
            <a:rPr lang="ru-RU" sz="2000" b="1" dirty="0" err="1"/>
            <a:t>виявляється</a:t>
          </a:r>
          <a:r>
            <a:rPr lang="ru-RU" sz="2000" b="1" dirty="0"/>
            <a:t> в </a:t>
          </a:r>
          <a:r>
            <a:rPr lang="ru-RU" sz="2000" b="1" dirty="0" err="1"/>
            <a:t>бажанні</a:t>
          </a:r>
          <a:r>
            <a:rPr lang="ru-RU" sz="2000" b="1" dirty="0"/>
            <a:t> </a:t>
          </a:r>
          <a:r>
            <a:rPr lang="ru-RU" sz="2000" b="1" dirty="0" err="1"/>
            <a:t>повністю</a:t>
          </a:r>
          <a:r>
            <a:rPr lang="ru-RU" sz="2000" b="1" dirty="0"/>
            <a:t> </a:t>
          </a:r>
          <a:r>
            <a:rPr lang="ru-RU" sz="2000" b="1" dirty="0" err="1"/>
            <a:t>віддати</a:t>
          </a:r>
          <a:r>
            <a:rPr lang="ru-RU" sz="2000" b="1" dirty="0"/>
            <a:t> себе </a:t>
          </a:r>
          <a:r>
            <a:rPr lang="ru-RU" sz="2000" b="1" dirty="0" err="1"/>
            <a:t>Йому</a:t>
          </a:r>
          <a:r>
            <a:rPr lang="ru-RU" sz="2000" b="1" dirty="0"/>
            <a:t>.</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ru-RU" sz="1800" b="1" dirty="0">
              <a:effectLst>
                <a:outerShdw blurRad="38100" dist="38100" dir="2700000" algn="tl">
                  <a:srgbClr val="000000">
                    <a:alpha val="43137"/>
                  </a:srgbClr>
                </a:outerShdw>
              </a:effectLst>
            </a:rPr>
            <a:t>Бажання ділитися Божими благословеннями</a:t>
          </a:r>
          <a:br>
            <a:rPr lang="es-ES" sz="1800" b="1" dirty="0">
              <a:effectLst>
                <a:outerShdw blurRad="38100" dist="38100" dir="2700000" algn="tl">
                  <a:srgbClr val="000000">
                    <a:alpha val="43137"/>
                  </a:srgbClr>
                </a:outerShdw>
              </a:effectLst>
            </a:rPr>
          </a:br>
          <a:r>
            <a:rPr lang="ru-RU" sz="1800" b="1" dirty="0">
              <a:effectLst>
                <a:outerShdw blurRad="38100" dist="38100" dir="2700000" algn="tl">
                  <a:srgbClr val="000000">
                    <a:alpha val="43137"/>
                  </a:srgbClr>
                </a:outerShdw>
              </a:effectLst>
            </a:rPr>
            <a:t>(2 Кор. 9:11а)</a:t>
          </a:r>
          <a:endParaRPr lang="es-ES" sz="18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ru-RU" sz="2000" b="1" dirty="0"/>
            <a:t>Ми </a:t>
          </a:r>
          <a:r>
            <a:rPr lang="ru-RU" sz="2000" b="1" dirty="0" err="1"/>
            <a:t>даємо</a:t>
          </a:r>
          <a:r>
            <a:rPr lang="ru-RU" sz="2000" b="1" dirty="0"/>
            <a:t> </a:t>
          </a:r>
          <a:r>
            <a:rPr lang="ru-RU" sz="2000" b="1" dirty="0" err="1"/>
            <a:t>іншим</a:t>
          </a:r>
          <a:r>
            <a:rPr lang="ru-RU" sz="2000" b="1" dirty="0"/>
            <a:t>, </a:t>
          </a:r>
          <a:r>
            <a:rPr lang="ru-RU" sz="2000" b="1" dirty="0" err="1"/>
            <a:t>бо</a:t>
          </a:r>
          <a:r>
            <a:rPr lang="ru-RU" sz="2000" b="1" dirty="0"/>
            <a:t> </a:t>
          </a:r>
          <a:r>
            <a:rPr lang="ru-RU" sz="2000" b="1" dirty="0" err="1"/>
            <a:t>спочатку</a:t>
          </a:r>
          <a:r>
            <a:rPr lang="ru-RU" sz="2000" b="1" dirty="0"/>
            <a:t> </a:t>
          </a:r>
          <a:r>
            <a:rPr lang="ru-RU" sz="2000" b="1" dirty="0" err="1"/>
            <a:t>отримали</a:t>
          </a:r>
          <a:r>
            <a:rPr lang="ru-RU" sz="2000" b="1" dirty="0"/>
            <a:t> </a:t>
          </a:r>
          <a:r>
            <a:rPr lang="ru-RU" sz="2000" b="1" dirty="0" err="1"/>
            <a:t>від</a:t>
          </a:r>
          <a:r>
            <a:rPr lang="ru-RU" sz="2000" b="1" dirty="0"/>
            <a:t> Бога</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ru-RU" sz="2000" b="1" dirty="0">
              <a:effectLst>
                <a:outerShdw blurRad="38100" dist="38100" dir="2700000" algn="tl">
                  <a:srgbClr val="000000">
                    <a:alpha val="43137"/>
                  </a:srgbClr>
                </a:outerShdw>
              </a:effectLst>
            </a:rPr>
            <a:t>Щира </a:t>
          </a:r>
          <a:r>
            <a:rPr lang="ru-RU" sz="2000" b="1" dirty="0" err="1">
              <a:effectLst>
                <a:outerShdw blurRad="38100" dist="38100" dir="2700000" algn="tl">
                  <a:srgbClr val="000000">
                    <a:alpha val="43137"/>
                  </a:srgbClr>
                </a:outerShdw>
              </a:effectLst>
            </a:rPr>
            <a:t>любов</a:t>
          </a:r>
          <a:r>
            <a:rPr lang="ru-RU" sz="2000" b="1" dirty="0">
              <a:effectLst>
                <a:outerShdw blurRad="38100" dist="38100" dir="2700000" algn="tl">
                  <a:srgbClr val="000000">
                    <a:alpha val="43137"/>
                  </a:srgbClr>
                </a:outerShdw>
              </a:effectLst>
            </a:rPr>
            <a:t> (2 </a:t>
          </a:r>
          <a:r>
            <a:rPr lang="ru-RU" sz="2000" b="1" dirty="0" err="1">
              <a:effectLst>
                <a:outerShdw blurRad="38100" dist="38100" dir="2700000" algn="tl">
                  <a:srgbClr val="000000">
                    <a:alpha val="43137"/>
                  </a:srgbClr>
                </a:outerShdw>
              </a:effectLst>
            </a:rPr>
            <a:t>Коринтян</a:t>
          </a:r>
          <a:r>
            <a:rPr lang="ru-RU" sz="2000" b="1" dirty="0">
              <a:effectLst>
                <a:outerShdw blurRad="38100" dist="38100" dir="2700000" algn="tl">
                  <a:srgbClr val="000000">
                    <a:alpha val="43137"/>
                  </a:srgbClr>
                </a:outerShdw>
              </a:effectLst>
            </a:rPr>
            <a:t>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ru-RU" sz="2000" b="1" dirty="0" err="1"/>
            <a:t>Щедрість</a:t>
          </a:r>
          <a:r>
            <a:rPr lang="ru-RU" sz="2000" b="1" dirty="0"/>
            <a:t> – </a:t>
          </a:r>
          <a:r>
            <a:rPr lang="ru-RU" sz="2000" b="1" dirty="0" err="1"/>
            <a:t>це</a:t>
          </a:r>
          <a:r>
            <a:rPr lang="ru-RU" sz="2000" b="1" dirty="0"/>
            <a:t> </a:t>
          </a:r>
          <a:r>
            <a:rPr lang="ru-RU" sz="2000" b="1" dirty="0" err="1"/>
            <a:t>доказ</a:t>
          </a:r>
          <a:r>
            <a:rPr lang="ru-RU" sz="2000" b="1" dirty="0"/>
            <a:t> того, </a:t>
          </a:r>
          <a:r>
            <a:rPr lang="ru-RU" sz="2000" b="1" dirty="0" err="1"/>
            <a:t>що</a:t>
          </a:r>
          <a:r>
            <a:rPr lang="ru-RU" sz="2000" b="1" dirty="0"/>
            <a:t> </a:t>
          </a:r>
          <a:r>
            <a:rPr lang="ru-RU" sz="2000" b="1" dirty="0" err="1"/>
            <a:t>любов</a:t>
          </a:r>
          <a:r>
            <a:rPr lang="ru-RU" sz="2000" b="1" dirty="0"/>
            <a:t> </a:t>
          </a:r>
          <a:r>
            <a:rPr lang="ru-RU" sz="2000" b="1" dirty="0" err="1"/>
            <a:t>живе</a:t>
          </a:r>
          <a:r>
            <a:rPr lang="ru-RU" sz="2000" b="1" dirty="0"/>
            <a:t> в наших </a:t>
          </a:r>
          <a:r>
            <a:rPr lang="ru-RU" sz="2000" b="1" dirty="0" err="1"/>
            <a:t>серцях</a:t>
          </a:r>
          <a:endParaRPr lang="es-ES" sz="20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ru-RU" sz="2000" b="1" kern="1200" dirty="0">
              <a:solidFill>
                <a:prstClr val="white"/>
              </a:solidFill>
              <a:effectLst>
                <a:outerShdw blurRad="38100" dist="38100" dir="2700000" algn="tl">
                  <a:srgbClr val="000000"/>
                </a:outerShdw>
              </a:effectLst>
              <a:latin typeface="Aptos" panose="02110004020202020204"/>
              <a:ea typeface="+mn-ea"/>
              <a:cs typeface="+mn-cs"/>
            </a:rPr>
            <a:t>Вони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благали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про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привілей</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допомагати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іншим</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(2 Кор. 8:4)</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ru-RU" sz="2000" b="1" kern="1200" dirty="0">
              <a:solidFill>
                <a:prstClr val="white"/>
              </a:solidFill>
              <a:effectLst>
                <a:outerShdw blurRad="38100" dist="38100" dir="2700000" algn="tl">
                  <a:srgbClr val="000000"/>
                </a:outerShdw>
              </a:effectLst>
              <a:latin typeface="Aptos" panose="02110004020202020204"/>
              <a:ea typeface="+mn-ea"/>
              <a:cs typeface="+mn-cs"/>
            </a:rPr>
            <a:t>У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своїй</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бідності</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вони давали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понад</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свої</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сили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(2 Кор. 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ru-RU" sz="2000" b="1" dirty="0">
              <a:effectLst>
                <a:outerShdw blurRad="38100" dist="38100" dir="2700000" algn="tl">
                  <a:srgbClr val="000000"/>
                </a:outerShdw>
              </a:effectLst>
            </a:rPr>
            <a:t>Вони </a:t>
          </a:r>
          <a:r>
            <a:rPr lang="ru-RU" sz="2000" b="1" dirty="0" err="1">
              <a:effectLst>
                <a:outerShdw blurRad="38100" dist="38100" dir="2700000" algn="tl">
                  <a:srgbClr val="000000"/>
                </a:outerShdw>
              </a:effectLst>
            </a:rPr>
            <a:t>отримали</a:t>
          </a:r>
          <a:r>
            <a:rPr lang="ru-RU" sz="2000" b="1" dirty="0">
              <a:effectLst>
                <a:outerShdw blurRad="38100" dist="38100" dir="2700000" algn="tl">
                  <a:srgbClr val="000000"/>
                </a:outerShdw>
              </a:effectLst>
            </a:rPr>
            <a:t> благодать </a:t>
          </a:r>
          <a:r>
            <a:rPr lang="ru-RU" sz="2000" b="1" dirty="0" err="1">
              <a:effectLst>
                <a:outerShdw blurRad="38100" dist="38100" dir="2700000" algn="tl">
                  <a:srgbClr val="000000"/>
                </a:outerShdw>
              </a:effectLst>
            </a:rPr>
            <a:t>Ісуса</a:t>
          </a:r>
          <a:r>
            <a:rPr lang="ru-RU" sz="2000" b="1" dirty="0">
              <a:effectLst>
                <a:outerShdw blurRad="38100" dist="38100" dir="2700000" algn="tl">
                  <a:srgbClr val="000000"/>
                </a:outerShdw>
              </a:effectLst>
            </a:rPr>
            <a:t> (2 Кор. 8:9)</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ru-RU" sz="2000" b="1" dirty="0">
              <a:effectLst>
                <a:outerShdw blurRad="38100" dist="38100" dir="2700000" algn="tl">
                  <a:srgbClr val="000000"/>
                </a:outerShdw>
              </a:effectLst>
            </a:rPr>
            <a:t>Вони віддали себе Ісусу</a:t>
          </a:r>
          <a:br>
            <a:rPr lang="es-ES" sz="2000" b="1" dirty="0">
              <a:effectLst>
                <a:outerShdw blurRad="38100" dist="38100" dir="2700000" algn="tl">
                  <a:srgbClr val="000000"/>
                </a:outerShdw>
              </a:effectLst>
            </a:rPr>
          </a:br>
          <a:r>
            <a:rPr lang="ru-RU" sz="2000" b="1" dirty="0">
              <a:effectLst>
                <a:outerShdw blurRad="38100" dist="38100" dir="2700000" algn="tl">
                  <a:srgbClr val="000000"/>
                </a:outerShdw>
              </a:effectLst>
            </a:rPr>
            <a:t>(2 Кор.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uk-UA" sz="2000" b="1" dirty="0">
              <a:effectLst>
                <a:outerShdw blurRad="38100" dist="38100" dir="2700000" algn="tl">
                  <a:srgbClr val="000000"/>
                </a:outerShdw>
              </a:effectLst>
            </a:rPr>
            <a:t>з радістю</a:t>
          </a:r>
          <a:br>
            <a:rPr lang="es-ES" sz="2000" b="1" dirty="0">
              <a:effectLst>
                <a:outerShdw blurRad="38100" dist="38100" dir="2700000" algn="tl">
                  <a:srgbClr val="000000"/>
                </a:outerShdw>
              </a:effectLst>
            </a:rPr>
          </a:br>
          <a:r>
            <a:rPr lang="uk-UA" sz="2000" b="1" dirty="0">
              <a:effectLst>
                <a:outerShdw blurRad="38100" dist="38100" dir="2700000" algn="tl">
                  <a:srgbClr val="000000"/>
                </a:outerShdw>
              </a:effectLst>
            </a:rPr>
            <a:t>(2 Коринтян 8:2а)</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ru-RU" sz="2000" b="1" dirty="0"/>
            <a:t>Вони </a:t>
          </a:r>
          <a:r>
            <a:rPr lang="ru-RU" sz="2000" b="1" dirty="0" err="1"/>
            <a:t>відчували</a:t>
          </a:r>
          <a:r>
            <a:rPr lang="ru-RU" sz="2000" b="1" dirty="0"/>
            <a:t> </a:t>
          </a:r>
          <a:r>
            <a:rPr lang="ru-RU" sz="2000" b="1" dirty="0" err="1"/>
            <a:t>радість</a:t>
          </a:r>
          <a:r>
            <a:rPr lang="ru-RU" sz="2000" b="1" dirty="0"/>
            <a:t> </a:t>
          </a:r>
          <a:r>
            <a:rPr lang="ru-RU" sz="2000" b="1" dirty="0" err="1"/>
            <a:t>від</a:t>
          </a:r>
          <a:r>
            <a:rPr lang="ru-RU" sz="2000" b="1" dirty="0"/>
            <a:t> того, </a:t>
          </a:r>
          <a:r>
            <a:rPr lang="ru-RU" sz="2000" b="1" dirty="0" err="1"/>
            <a:t>що</a:t>
          </a:r>
          <a:r>
            <a:rPr lang="ru-RU" sz="2000" b="1" dirty="0"/>
            <a:t> могли </a:t>
          </a:r>
          <a:r>
            <a:rPr lang="ru-RU" sz="2000" b="1" dirty="0" err="1"/>
            <a:t>давати</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ru-RU" sz="2000" b="1" dirty="0">
              <a:effectLst>
                <a:outerShdw blurRad="38100" dist="38100" dir="2700000" algn="tl">
                  <a:srgbClr val="000000"/>
                </a:outerShdw>
              </a:effectLst>
            </a:rPr>
            <a:t>з щедрістю</a:t>
          </a:r>
          <a:br>
            <a:rPr lang="es-ES" sz="2000" b="1" dirty="0">
              <a:effectLst>
                <a:outerShdw blurRad="38100" dist="38100" dir="2700000" algn="tl">
                  <a:srgbClr val="000000"/>
                </a:outerShdw>
              </a:effectLst>
            </a:rPr>
          </a:br>
          <a:r>
            <a:rPr lang="ru-RU" sz="2000" b="1" dirty="0">
              <a:effectLst>
                <a:outerShdw blurRad="38100" dist="38100" dir="2700000" algn="tl">
                  <a:srgbClr val="000000"/>
                </a:outerShdw>
              </a:effectLst>
            </a:rPr>
            <a:t>(2 Кор. 8:2б)</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ru-RU" sz="2000" b="1" dirty="0" err="1"/>
            <a:t>Їх</a:t>
          </a:r>
          <a:r>
            <a:rPr lang="ru-RU" sz="2000" b="1" dirty="0"/>
            <a:t> </a:t>
          </a:r>
          <a:r>
            <a:rPr lang="ru-RU" sz="2000" b="1" dirty="0" err="1"/>
            <a:t>бідність</a:t>
          </a:r>
          <a:r>
            <a:rPr lang="ru-RU" sz="2000" b="1" dirty="0"/>
            <a:t> не </a:t>
          </a:r>
          <a:r>
            <a:rPr lang="ru-RU" sz="2000" b="1" dirty="0" err="1"/>
            <a:t>була</a:t>
          </a:r>
          <a:r>
            <a:rPr lang="ru-RU" sz="2000" b="1" dirty="0"/>
            <a:t> </a:t>
          </a:r>
          <a:r>
            <a:rPr lang="ru-RU" sz="2000" b="1" dirty="0" err="1"/>
            <a:t>перешкодою</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uk-UA" sz="2000" b="1" dirty="0">
              <a:effectLst>
                <a:outerShdw blurRad="38100" dist="38100" dir="2700000" algn="tl">
                  <a:srgbClr val="000000"/>
                </a:outerShdw>
              </a:effectLst>
            </a:rPr>
            <a:t>із задоволенням</a:t>
          </a:r>
          <a:br>
            <a:rPr lang="es-ES" sz="2000" b="1" dirty="0">
              <a:effectLst>
                <a:outerShdw blurRad="38100" dist="38100" dir="2700000" algn="tl">
                  <a:srgbClr val="000000"/>
                </a:outerShdw>
              </a:effectLst>
            </a:rPr>
          </a:br>
          <a:r>
            <a:rPr lang="uk-UA" sz="2000" b="1" dirty="0">
              <a:effectLst>
                <a:outerShdw blurRad="38100" dist="38100" dir="2700000" algn="tl">
                  <a:srgbClr val="000000"/>
                </a:outerShdw>
              </a:effectLst>
            </a:rPr>
            <a:t>(2 Коринтян 8:3)</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ru-RU" sz="2000" b="1" dirty="0"/>
            <a:t>Вони </a:t>
          </a:r>
          <a:r>
            <a:rPr lang="ru-RU" sz="2000" b="1" dirty="0" err="1"/>
            <a:t>зробили</a:t>
          </a:r>
          <a:r>
            <a:rPr lang="ru-RU" sz="2000" b="1" dirty="0"/>
            <a:t> </a:t>
          </a:r>
          <a:r>
            <a:rPr lang="ru-RU" sz="2000" b="1" dirty="0" err="1"/>
            <a:t>це</a:t>
          </a:r>
          <a:r>
            <a:rPr lang="ru-RU" sz="2000" b="1" dirty="0"/>
            <a:t> </a:t>
          </a:r>
          <a:r>
            <a:rPr lang="ru-RU" sz="2000" b="1" dirty="0" err="1"/>
            <a:t>добровільно</a:t>
          </a:r>
          <a:r>
            <a:rPr lang="ru-RU" sz="2000" b="1" dirty="0"/>
            <a:t> та спонтанно</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ru-RU" sz="2000" b="1" dirty="0">
              <a:effectLst>
                <a:outerShdw blurRad="38100" dist="38100" dir="2700000" algn="tl">
                  <a:srgbClr val="000000"/>
                </a:outerShdw>
              </a:effectLst>
            </a:rPr>
            <a:t>як привілей</a:t>
          </a:r>
          <a:br>
            <a:rPr lang="es-ES" sz="2000" b="1" dirty="0">
              <a:effectLst>
                <a:outerShdw blurRad="38100" dist="38100" dir="2700000" algn="tl">
                  <a:srgbClr val="000000"/>
                </a:outerShdw>
              </a:effectLst>
            </a:rPr>
          </a:br>
          <a:r>
            <a:rPr lang="ru-RU" sz="2000" b="1" dirty="0">
              <a:effectLst>
                <a:outerShdw blurRad="38100" dist="38100" dir="2700000" algn="tl">
                  <a:srgbClr val="000000"/>
                </a:outerShdw>
              </a:effectLst>
            </a:rPr>
            <a:t>(2 Кор. 8:4)</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ru-RU" sz="2000" b="1" dirty="0" err="1"/>
            <a:t>Цей</a:t>
          </a:r>
          <a:r>
            <a:rPr lang="ru-RU" sz="2000" b="1" dirty="0"/>
            <a:t> </a:t>
          </a:r>
          <a:r>
            <a:rPr lang="ru-RU" sz="2000" b="1" dirty="0" err="1"/>
            <a:t>вчинок</a:t>
          </a:r>
          <a:r>
            <a:rPr lang="ru-RU" sz="2000" b="1" dirty="0"/>
            <a:t> дозволив </a:t>
          </a:r>
          <a:r>
            <a:rPr lang="ru-RU" sz="2000" b="1" dirty="0" err="1"/>
            <a:t>їм</a:t>
          </a:r>
          <a:r>
            <a:rPr lang="ru-RU" sz="2000" b="1" dirty="0"/>
            <a:t> </a:t>
          </a:r>
          <a:r>
            <a:rPr lang="ru-RU" sz="2000" b="1" dirty="0" err="1"/>
            <a:t>показати</a:t>
          </a:r>
          <a:r>
            <a:rPr lang="ru-RU" sz="2000" b="1" dirty="0"/>
            <a:t> свою </a:t>
          </a:r>
          <a:r>
            <a:rPr lang="ru-RU" sz="2000" b="1" dirty="0" err="1"/>
            <a:t>любов</a:t>
          </a:r>
          <a:r>
            <a:rPr lang="ru-RU" sz="2000" b="1" dirty="0"/>
            <a:t> до Бога та церкви</a:t>
          </a:r>
          <a:endParaRPr lang="es-ES" sz="20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uk-UA" sz="2000" b="1" dirty="0">
              <a:effectLst>
                <a:outerShdw blurRad="38100" dist="38100" dir="2700000" algn="tl">
                  <a:srgbClr val="000000"/>
                </a:outerShdw>
              </a:effectLst>
            </a:rPr>
            <a:t>як акт освячення</a:t>
          </a:r>
          <a:br>
            <a:rPr lang="es-ES" sz="2000" b="1" dirty="0">
              <a:effectLst>
                <a:outerShdw blurRad="38100" dist="38100" dir="2700000" algn="tl">
                  <a:srgbClr val="000000"/>
                </a:outerShdw>
              </a:effectLst>
            </a:rPr>
          </a:br>
          <a:r>
            <a:rPr lang="uk-UA" sz="2000" b="1" dirty="0">
              <a:effectLst>
                <a:outerShdw blurRad="38100" dist="38100" dir="2700000" algn="tl">
                  <a:srgbClr val="000000"/>
                </a:outerShdw>
              </a:effectLst>
            </a:rPr>
            <a:t>(2 Кор. 8:5)</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ru-RU" sz="2000" b="1" dirty="0" err="1"/>
            <a:t>Їх</a:t>
          </a:r>
          <a:r>
            <a:rPr lang="ru-RU" sz="2000" b="1" dirty="0"/>
            <a:t> </a:t>
          </a:r>
          <a:r>
            <a:rPr lang="ru-RU" sz="2000" b="1" dirty="0" err="1"/>
            <a:t>відданість</a:t>
          </a:r>
          <a:r>
            <a:rPr lang="ru-RU" sz="2000" b="1" dirty="0"/>
            <a:t> </a:t>
          </a:r>
          <a:r>
            <a:rPr lang="ru-RU" sz="2000" b="1" dirty="0" err="1"/>
            <a:t>Богові</a:t>
          </a:r>
          <a:r>
            <a:rPr lang="ru-RU" sz="2000" b="1" dirty="0"/>
            <a:t> </a:t>
          </a:r>
          <a:r>
            <a:rPr lang="ru-RU" sz="2000" b="1" dirty="0" err="1"/>
            <a:t>призвела</a:t>
          </a:r>
          <a:r>
            <a:rPr lang="ru-RU" sz="2000" b="1" dirty="0"/>
            <a:t> до </a:t>
          </a:r>
          <a:r>
            <a:rPr lang="ru-RU" sz="2000" b="1" dirty="0" err="1"/>
            <a:t>його</a:t>
          </a:r>
          <a:r>
            <a:rPr lang="ru-RU" sz="2000" b="1" dirty="0"/>
            <a:t> </a:t>
          </a:r>
          <a:r>
            <a:rPr lang="ru-RU" sz="2000" b="1" dirty="0" err="1"/>
            <a:t>відданості</a:t>
          </a:r>
          <a:r>
            <a:rPr lang="ru-RU" sz="2000" b="1" dirty="0"/>
            <a:t> </a:t>
          </a:r>
          <a:r>
            <a:rPr lang="ru-RU" sz="2000" b="1" dirty="0" err="1"/>
            <a:t>іншим</a:t>
          </a:r>
          <a:endParaRPr lang="es-ES" sz="20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uk-UA" sz="2000" b="1" dirty="0"/>
            <a:t>Єврейські церкви</a:t>
          </a:r>
          <a:endParaRPr lang="es-ES" sz="2000" b="1" dirty="0"/>
        </a:p>
      </dgm:t>
    </dgm:pt>
    <dgm:pt modelId="{3C2782E7-0054-4A2B-8A87-A5D716432105}" type="parTrans" cxnId="{125911DD-CC9C-458B-A7CB-88A5242ADBDC}">
      <dgm:prSet/>
      <dgm:spPr/>
      <dgm:t>
        <a:bodyPr/>
        <a:lstStyle/>
        <a:p>
          <a:endParaRPr lang="es-ES" sz="2000" b="1"/>
        </a:p>
      </dgm:t>
    </dgm:pt>
    <dgm:pt modelId="{1BF316DC-45BF-4E3B-998D-C2E416CDC6C9}" type="sibTrans" cxnId="{125911DD-CC9C-458B-A7CB-88A5242ADBDC}">
      <dgm:prSet/>
      <dgm:spPr>
        <a:ln w="28575">
          <a:solidFill>
            <a:schemeClr val="tx1"/>
          </a:solidFill>
        </a:ln>
      </dgm:spPr>
      <dgm:t>
        <a:bodyPr/>
        <a:lstStyle/>
        <a:p>
          <a:endParaRPr lang="es-ES" sz="2000" b="1"/>
        </a:p>
      </dgm:t>
    </dgm:pt>
    <dgm:pt modelId="{8466BC56-73BF-4D20-8986-86ACE85173A2}">
      <dgm:prSet phldrT="[Texto]" phldr="0" custT="1"/>
      <dgm:spPr>
        <a:solidFill>
          <a:srgbClr val="007CA8"/>
        </a:solidFill>
      </dgm:spPr>
      <dgm:t>
        <a:bodyPr/>
        <a:lstStyle/>
        <a:p>
          <a:r>
            <a:rPr lang="uk-UA" sz="2000" b="1" dirty="0"/>
            <a:t>Вони несуть Євангеліє</a:t>
          </a:r>
          <a:endParaRPr lang="es-ES" sz="2000" b="1" dirty="0"/>
        </a:p>
      </dgm:t>
    </dgm:pt>
    <dgm:pt modelId="{ED9A4BBE-9B2A-4644-8115-230A7CBE74B2}" type="parTrans" cxnId="{3F0B812C-FC9C-45E8-A1F8-16728525ED00}">
      <dgm:prSet/>
      <dgm:spPr/>
      <dgm:t>
        <a:bodyPr/>
        <a:lstStyle/>
        <a:p>
          <a:endParaRPr lang="es-ES" sz="2000" b="1"/>
        </a:p>
      </dgm:t>
    </dgm:pt>
    <dgm:pt modelId="{4938B6AA-4BF7-41D2-8E13-F84A919CEADD}" type="sibTrans" cxnId="{3F0B812C-FC9C-45E8-A1F8-16728525ED00}">
      <dgm:prSet/>
      <dgm:spPr>
        <a:ln w="28575">
          <a:solidFill>
            <a:schemeClr val="tx1"/>
          </a:solidFill>
        </a:ln>
      </dgm:spPr>
      <dgm:t>
        <a:bodyPr/>
        <a:lstStyle/>
        <a:p>
          <a:endParaRPr lang="es-ES" sz="2000" b="1"/>
        </a:p>
      </dgm:t>
    </dgm:pt>
    <dgm:pt modelId="{24B59420-38D6-455F-86E2-3D3BC8213632}">
      <dgm:prSet phldrT="[Texto]" phldr="0" custT="1"/>
      <dgm:spPr>
        <a:solidFill>
          <a:srgbClr val="D60093"/>
        </a:solidFill>
      </dgm:spPr>
      <dgm:t>
        <a:bodyPr/>
        <a:lstStyle/>
        <a:p>
          <a:r>
            <a:rPr lang="uk-UA" sz="2000" b="1" dirty="0"/>
            <a:t>Церкви язичників</a:t>
          </a:r>
          <a:endParaRPr lang="es-ES" sz="2000" b="1" dirty="0"/>
        </a:p>
      </dgm:t>
    </dgm:pt>
    <dgm:pt modelId="{DE201EA4-3754-418E-BC8D-45850BE40E35}" type="parTrans" cxnId="{6B699207-81B0-4FF1-9218-4D96B9279392}">
      <dgm:prSet/>
      <dgm:spPr/>
      <dgm:t>
        <a:bodyPr/>
        <a:lstStyle/>
        <a:p>
          <a:endParaRPr lang="es-ES" sz="2000" b="1"/>
        </a:p>
      </dgm:t>
    </dgm:pt>
    <dgm:pt modelId="{EAD32804-8BCD-495A-BBA4-E5FD7B0AFED1}" type="sibTrans" cxnId="{6B699207-81B0-4FF1-9218-4D96B9279392}">
      <dgm:prSet/>
      <dgm:spPr>
        <a:ln w="28575">
          <a:solidFill>
            <a:schemeClr val="tx1"/>
          </a:solidFill>
        </a:ln>
      </dgm:spPr>
      <dgm:t>
        <a:bodyPr/>
        <a:lstStyle/>
        <a:p>
          <a:endParaRPr lang="es-ES" sz="2000" b="1"/>
        </a:p>
      </dgm:t>
    </dgm:pt>
    <dgm:pt modelId="{E82F6AE6-D306-4722-A731-3B3BEE4F59EF}">
      <dgm:prSet phldrT="[Texto]" phldr="0" custT="1"/>
      <dgm:spPr>
        <a:solidFill>
          <a:srgbClr val="808000"/>
        </a:solidFill>
      </dgm:spPr>
      <dgm:t>
        <a:bodyPr/>
        <a:lstStyle/>
        <a:p>
          <a:pPr algn="ctr"/>
          <a:r>
            <a:rPr lang="uk-UA" sz="1300" b="1" dirty="0"/>
            <a:t>Вони допомагають своїми ресурсами</a:t>
          </a:r>
          <a:endParaRPr lang="es-ES" sz="1300" b="1" dirty="0"/>
        </a:p>
      </dgm:t>
    </dgm:pt>
    <dgm:pt modelId="{57276E7B-7B05-49F7-B9A9-433B867E15D3}" type="parTrans" cxnId="{95B88C35-2C36-4810-A687-F7148D973431}">
      <dgm:prSet/>
      <dgm:spPr/>
      <dgm:t>
        <a:bodyPr/>
        <a:lstStyle/>
        <a:p>
          <a:endParaRPr lang="es-ES" sz="2000" b="1"/>
        </a:p>
      </dgm:t>
    </dgm:pt>
    <dgm:pt modelId="{487C3BB8-38A7-43B3-B1F3-643EAA21ECA4}" type="sibTrans" cxnId="{95B88C35-2C36-4810-A687-F7148D973431}">
      <dgm:prSet/>
      <dgm:spPr>
        <a:ln w="28575">
          <a:solidFill>
            <a:schemeClr val="tx1"/>
          </a:solidFill>
        </a:ln>
      </dgm:spPr>
      <dgm:t>
        <a:bodyPr/>
        <a:lstStyle/>
        <a:p>
          <a:endParaRPr lang="es-ES" sz="2000" b="1"/>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uk-UA" sz="1600" b="1" dirty="0">
              <a:effectLst>
                <a:outerShdw blurRad="38100" dist="38100" dir="2700000" algn="tl">
                  <a:srgbClr val="000000"/>
                </a:outerShdw>
              </a:effectLst>
            </a:rPr>
            <a:t>Місцева церква</a:t>
          </a:r>
          <a:endParaRPr lang="es-ES" sz="16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a:effectLst>
              <a:outerShdw blurRad="38100" dist="38100" dir="2700000" algn="tl">
                <a:srgbClr val="000000"/>
              </a:outerShdw>
            </a:effectLst>
          </a:endParaRPr>
        </a:p>
      </dgm:t>
    </dgm:pt>
    <dgm:pt modelId="{D6ABF602-0E77-4B5F-8014-83574A902942}" type="sibTrans" cxnId="{D474FC6B-7D4F-4D3A-B578-0DBFBEFCF0B9}">
      <dgm:prSet/>
      <dgm:spPr/>
      <dgm:t>
        <a:bodyPr/>
        <a:lstStyle/>
        <a:p>
          <a:endParaRPr lang="es-ES">
            <a:effectLst>
              <a:outerShdw blurRad="38100" dist="38100" dir="2700000" algn="tl">
                <a:srgbClr val="000000"/>
              </a:outerShdw>
            </a:effectLst>
          </a:endParaRPr>
        </a:p>
      </dgm:t>
    </dgm:pt>
    <dgm:pt modelId="{1ADE4262-5557-4D7B-AAD0-71916DE40C96}">
      <dgm:prSet phldrT="[Texto]" phldr="0" custT="1"/>
      <dgm:spPr/>
      <dgm:t>
        <a:bodyPr/>
        <a:lstStyle/>
        <a:p>
          <a:r>
            <a:rPr lang="uk-UA" sz="1600" b="1" dirty="0">
              <a:effectLst>
                <a:outerShdw blurRad="38100" dist="38100" dir="2700000" algn="tl">
                  <a:srgbClr val="000000"/>
                </a:outerShdw>
              </a:effectLst>
            </a:rPr>
            <a:t>Генеральна конференція</a:t>
          </a:r>
          <a:endParaRPr lang="es-ES" sz="16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a:effectLst>
              <a:outerShdw blurRad="38100" dist="38100" dir="2700000" algn="tl">
                <a:srgbClr val="000000"/>
              </a:outerShdw>
            </a:effectLst>
          </a:endParaRPr>
        </a:p>
      </dgm:t>
    </dgm:pt>
    <dgm:pt modelId="{1A396378-DEC4-46FF-86EB-44D43B693685}">
      <dgm:prSet phldrT="[Texto]" phldr="0" custT="1"/>
      <dgm:spPr/>
      <dgm:t>
        <a:bodyPr/>
        <a:lstStyle/>
        <a:p>
          <a:r>
            <a:rPr lang="uk-UA" sz="1600" b="1" dirty="0">
              <a:effectLst>
                <a:outerShdw blurRad="38100" dist="38100" dir="2700000" algn="tl">
                  <a:srgbClr val="000000"/>
                </a:outerShdw>
              </a:effectLst>
            </a:rPr>
            <a:t>Конференція/</a:t>
          </a:r>
          <a:endParaRPr lang="ru-UA" sz="1600" b="1" dirty="0">
            <a:effectLst>
              <a:outerShdw blurRad="38100" dist="38100" dir="2700000" algn="tl">
                <a:srgbClr val="000000"/>
              </a:outerShdw>
            </a:effectLst>
          </a:endParaRPr>
        </a:p>
        <a:p>
          <a:r>
            <a:rPr lang="uk-UA" sz="1600" b="1" dirty="0">
              <a:effectLst>
                <a:outerShdw blurRad="38100" dist="38100" dir="2700000" algn="tl">
                  <a:srgbClr val="000000"/>
                </a:outerShdw>
              </a:effectLst>
            </a:rPr>
            <a:t>Уніон/</a:t>
          </a:r>
          <a:endParaRPr lang="ru-UA" sz="1600" b="1" dirty="0">
            <a:effectLst>
              <a:outerShdw blurRad="38100" dist="38100" dir="2700000" algn="tl">
                <a:srgbClr val="000000"/>
              </a:outerShdw>
            </a:effectLst>
          </a:endParaRPr>
        </a:p>
        <a:p>
          <a:r>
            <a:rPr lang="uk-UA" sz="1600" b="1" dirty="0">
              <a:effectLst>
                <a:outerShdw blurRad="38100" dist="38100" dir="2700000" algn="tl">
                  <a:srgbClr val="000000"/>
                </a:outerShdw>
              </a:effectLst>
            </a:rPr>
            <a:t>Місія</a:t>
          </a:r>
          <a:endParaRPr lang="es-ES" sz="16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a:effectLst>
              <a:outerShdw blurRad="38100" dist="38100" dir="2700000" algn="tl">
                <a:srgbClr val="000000"/>
              </a:outerShdw>
            </a:effectLst>
          </a:endParaRPr>
        </a:p>
      </dgm:t>
    </dgm:pt>
    <dgm:pt modelId="{289AA72B-044B-4287-BC50-BBC52E22D47E}" type="sibTrans" cxnId="{AAB942A3-E936-4FE5-A58A-685188D0FC4E}">
      <dgm:prSet/>
      <dgm:spPr/>
      <dgm:t>
        <a:bodyPr/>
        <a:lstStyle/>
        <a:p>
          <a:endParaRPr lang="es-ES">
            <a:effectLst>
              <a:outerShdw blurRad="38100" dist="38100" dir="2700000" algn="tl">
                <a:srgbClr val="000000"/>
              </a:outerShdw>
            </a:effectLst>
          </a:endParaRPr>
        </a:p>
      </dgm:t>
    </dgm:pt>
    <dgm:pt modelId="{1C4774FB-014D-4309-9978-4EFA3A7597D9}">
      <dgm:prSet phldrT="[Texto]" phldr="0" custT="1"/>
      <dgm:spPr/>
      <dgm:t>
        <a:bodyPr/>
        <a:lstStyle/>
        <a:p>
          <a:r>
            <a:rPr lang="uk-UA" sz="1600" b="1" dirty="0">
              <a:effectLst>
                <a:outerShdw blurRad="38100" dist="38100" dir="2700000" algn="tl">
                  <a:srgbClr val="000000"/>
                </a:outerShdw>
              </a:effectLst>
            </a:rPr>
            <a:t>Дивізіон</a:t>
          </a:r>
          <a:endParaRPr lang="es-ES" sz="16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a:effectLst>
              <a:outerShdw blurRad="38100" dist="38100" dir="2700000" algn="tl">
                <a:srgbClr val="000000"/>
              </a:outerShdw>
            </a:effectLst>
          </a:endParaRPr>
        </a:p>
      </dgm:t>
    </dgm:pt>
    <dgm:pt modelId="{1B8FCDCA-02DF-44EF-AEB3-1C6B8C6CA963}" type="sibTrans" cxnId="{7ADD2692-48CC-4088-AC88-8D503F0ACCE1}">
      <dgm:prSet/>
      <dgm:spPr/>
      <dgm:t>
        <a:bodyPr/>
        <a:lstStyle/>
        <a:p>
          <a:endParaRPr lang="es-ES">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a:srcRect/>
          <a:stretch>
            <a:fillRect l="-26732" t="-17754" r="-130256" b="-14008"/>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a:srcRect/>
          <a:stretch>
            <a:fillRect l="-69634" t="-18064" r="-90438" b="-2410"/>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a:solidFill>
                <a:srgbClr val="745E00"/>
              </a:solidFill>
            </a:rPr>
            <a:t>Будучи </a:t>
          </a:r>
          <a:r>
            <a:rPr lang="ru-RU" sz="2000" b="1" kern="1200" dirty="0" err="1">
              <a:solidFill>
                <a:srgbClr val="745E00"/>
              </a:solidFill>
            </a:rPr>
            <a:t>багатим</a:t>
          </a:r>
          <a:r>
            <a:rPr lang="ru-RU" sz="2000" b="1" kern="1200" dirty="0">
              <a:solidFill>
                <a:srgbClr val="745E00"/>
              </a:solidFill>
            </a:rPr>
            <a:t>, </a:t>
          </a:r>
          <a:r>
            <a:rPr lang="ru-RU" sz="2000" b="1" kern="1200" dirty="0" err="1">
              <a:solidFill>
                <a:srgbClr val="745E00"/>
              </a:solidFill>
            </a:rPr>
            <a:t>Він</a:t>
          </a:r>
          <a:r>
            <a:rPr lang="ru-RU" sz="2000" b="1" kern="1200" dirty="0">
              <a:solidFill>
                <a:srgbClr val="745E00"/>
              </a:solidFill>
            </a:rPr>
            <a:t> став </a:t>
          </a:r>
          <a:r>
            <a:rPr lang="ru-RU" sz="2000" b="1" kern="1200" dirty="0" err="1">
              <a:solidFill>
                <a:srgbClr val="745E00"/>
              </a:solidFill>
            </a:rPr>
            <a:t>бідним</a:t>
          </a:r>
          <a:r>
            <a:rPr lang="ru-RU" sz="2000" b="1" kern="1200" dirty="0">
              <a:solidFill>
                <a:srgbClr val="745E00"/>
              </a:solidFill>
            </a:rPr>
            <a:t> (2 Кор. 8:9)</a:t>
          </a:r>
          <a:endParaRPr lang="ru-UA" sz="2000" b="1"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err="1">
              <a:solidFill>
                <a:srgbClr val="208438"/>
              </a:solidFill>
            </a:rPr>
            <a:t>Він</a:t>
          </a:r>
          <a:r>
            <a:rPr lang="ru-RU" sz="2000" b="1" kern="1200" dirty="0">
              <a:solidFill>
                <a:srgbClr val="208438"/>
              </a:solidFill>
            </a:rPr>
            <a:t> покинув Небеса, </a:t>
          </a:r>
          <a:r>
            <a:rPr lang="ru-RU" sz="2000" b="1" kern="1200" dirty="0" err="1">
              <a:solidFill>
                <a:srgbClr val="208438"/>
              </a:solidFill>
            </a:rPr>
            <a:t>щоб</a:t>
          </a:r>
          <a:r>
            <a:rPr lang="ru-RU" sz="2000" b="1" kern="1200" dirty="0">
              <a:solidFill>
                <a:srgbClr val="208438"/>
              </a:solidFill>
            </a:rPr>
            <a:t> </a:t>
          </a:r>
          <a:r>
            <a:rPr lang="ru-RU" sz="2000" b="1" kern="1200" dirty="0" err="1">
              <a:solidFill>
                <a:srgbClr val="208438"/>
              </a:solidFill>
            </a:rPr>
            <a:t>жити</a:t>
          </a:r>
          <a:r>
            <a:rPr lang="ru-RU" sz="2000" b="1" kern="1200" dirty="0">
              <a:solidFill>
                <a:srgbClr val="208438"/>
              </a:solidFill>
            </a:rPr>
            <a:t> на </a:t>
          </a:r>
          <a:r>
            <a:rPr lang="ru-RU" sz="2000" b="1" kern="1200" dirty="0" err="1">
              <a:solidFill>
                <a:srgbClr val="208438"/>
              </a:solidFill>
            </a:rPr>
            <a:t>Землі</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err="1">
              <a:solidFill>
                <a:schemeClr val="tx2">
                  <a:lumMod val="75000"/>
                </a:schemeClr>
              </a:solidFill>
            </a:rPr>
            <a:t>Він</a:t>
          </a:r>
          <a:r>
            <a:rPr lang="ru-RU" sz="2000" b="1" kern="1200" dirty="0">
              <a:solidFill>
                <a:schemeClr val="tx2">
                  <a:lumMod val="75000"/>
                </a:schemeClr>
              </a:solidFill>
            </a:rPr>
            <a:t> перестав </a:t>
          </a:r>
          <a:r>
            <a:rPr lang="ru-RU" sz="2000" b="1" kern="1200" dirty="0" err="1">
              <a:solidFill>
                <a:schemeClr val="tx2">
                  <a:lumMod val="75000"/>
                </a:schemeClr>
              </a:solidFill>
            </a:rPr>
            <a:t>керувати</a:t>
          </a:r>
          <a:r>
            <a:rPr lang="ru-RU" sz="2000" b="1" kern="1200" dirty="0">
              <a:solidFill>
                <a:schemeClr val="tx2">
                  <a:lumMod val="75000"/>
                </a:schemeClr>
              </a:solidFill>
            </a:rPr>
            <a:t> </a:t>
          </a:r>
          <a:r>
            <a:rPr lang="ru-RU" sz="2000" b="1" kern="1200" dirty="0" err="1">
              <a:solidFill>
                <a:schemeClr val="tx2">
                  <a:lumMod val="75000"/>
                </a:schemeClr>
              </a:solidFill>
            </a:rPr>
            <a:t>Всесвітом</a:t>
          </a:r>
          <a:r>
            <a:rPr lang="ru-RU" sz="2000" b="1" kern="1200" dirty="0">
              <a:solidFill>
                <a:schemeClr val="tx2">
                  <a:lumMod val="75000"/>
                </a:schemeClr>
              </a:solidFill>
            </a:rPr>
            <a:t>, </a:t>
          </a:r>
          <a:r>
            <a:rPr lang="ru-RU" sz="2000" b="1" kern="1200" dirty="0" err="1">
              <a:solidFill>
                <a:schemeClr val="tx2">
                  <a:lumMod val="75000"/>
                </a:schemeClr>
              </a:solidFill>
            </a:rPr>
            <a:t>щоб</a:t>
          </a:r>
          <a:r>
            <a:rPr lang="ru-RU" sz="2000" b="1" kern="1200" dirty="0">
              <a:solidFill>
                <a:schemeClr val="tx2">
                  <a:lumMod val="75000"/>
                </a:schemeClr>
              </a:solidFill>
            </a:rPr>
            <a:t> стати </a:t>
          </a:r>
          <a:r>
            <a:rPr lang="ru-RU" sz="2000" b="1" kern="1200" dirty="0" err="1">
              <a:solidFill>
                <a:schemeClr val="tx2">
                  <a:lumMod val="75000"/>
                </a:schemeClr>
              </a:solidFill>
            </a:rPr>
            <a:t>теслею</a:t>
          </a: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err="1">
              <a:solidFill>
                <a:srgbClr val="1C97A8"/>
              </a:solidFill>
            </a:rPr>
            <a:t>Він</a:t>
          </a:r>
          <a:r>
            <a:rPr lang="ru-RU" sz="2000" b="1" kern="1200" dirty="0">
              <a:solidFill>
                <a:srgbClr val="1C97A8"/>
              </a:solidFill>
            </a:rPr>
            <a:t> </a:t>
          </a:r>
          <a:r>
            <a:rPr lang="ru-RU" sz="2000" b="1" kern="1200" dirty="0" err="1">
              <a:solidFill>
                <a:srgbClr val="1C97A8"/>
              </a:solidFill>
            </a:rPr>
            <a:t>залишив</a:t>
          </a:r>
          <a:r>
            <a:rPr lang="ru-RU" sz="2000" b="1" kern="1200" dirty="0">
              <a:solidFill>
                <a:srgbClr val="1C97A8"/>
              </a:solidFill>
            </a:rPr>
            <a:t> </a:t>
          </a:r>
          <a:r>
            <a:rPr lang="ru-RU" sz="2000" b="1" kern="1200" dirty="0" err="1">
              <a:solidFill>
                <a:srgbClr val="1C97A8"/>
              </a:solidFill>
            </a:rPr>
            <a:t>безпечне</a:t>
          </a:r>
          <a:r>
            <a:rPr lang="ru-RU" sz="2000" b="1" kern="1200" dirty="0">
              <a:solidFill>
                <a:srgbClr val="1C97A8"/>
              </a:solidFill>
            </a:rPr>
            <a:t> </a:t>
          </a:r>
          <a:r>
            <a:rPr lang="ru-RU" sz="2000" b="1" kern="1200" dirty="0" err="1">
              <a:solidFill>
                <a:srgbClr val="1C97A8"/>
              </a:solidFill>
            </a:rPr>
            <a:t>місце</a:t>
          </a:r>
          <a:r>
            <a:rPr lang="ru-RU" sz="2000" b="1" kern="1200" dirty="0">
              <a:solidFill>
                <a:srgbClr val="1C97A8"/>
              </a:solidFill>
            </a:rPr>
            <a:t> для </a:t>
          </a:r>
          <a:r>
            <a:rPr lang="ru-RU" sz="2000" b="1" kern="1200" dirty="0" err="1">
              <a:solidFill>
                <a:srgbClr val="1C97A8"/>
              </a:solidFill>
            </a:rPr>
            <a:t>проживання</a:t>
          </a:r>
          <a:r>
            <a:rPr lang="ru-RU" sz="2000" b="1" kern="1200" dirty="0">
              <a:solidFill>
                <a:srgbClr val="1C97A8"/>
              </a:solidFill>
            </a:rPr>
            <a:t> на </a:t>
          </a:r>
          <a:r>
            <a:rPr lang="ru-RU" sz="2000" b="1" kern="1200" dirty="0" err="1">
              <a:solidFill>
                <a:srgbClr val="1C97A8"/>
              </a:solidFill>
            </a:rPr>
            <a:t>ворожій</a:t>
          </a:r>
          <a:r>
            <a:rPr lang="ru-RU" sz="2000" b="1" kern="1200" dirty="0">
              <a:solidFill>
                <a:srgbClr val="1C97A8"/>
              </a:solidFill>
            </a:rPr>
            <a:t> </a:t>
          </a:r>
          <a:r>
            <a:rPr lang="ru-RU" sz="2000" b="1" kern="1200" dirty="0" err="1">
              <a:solidFill>
                <a:srgbClr val="1C97A8"/>
              </a:solidFill>
            </a:rPr>
            <a:t>території</a:t>
          </a:r>
          <a:r>
            <a:rPr lang="ru-RU" sz="2000" b="1" kern="1200" dirty="0">
              <a:solidFill>
                <a:srgbClr val="1C97A8"/>
              </a:solidFill>
            </a:rPr>
            <a:t>.</a:t>
          </a:r>
          <a:endParaRPr lang="es-ES" sz="2000" kern="120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err="1">
              <a:solidFill>
                <a:schemeClr val="accent5">
                  <a:lumMod val="75000"/>
                </a:schemeClr>
              </a:solidFill>
            </a:rPr>
            <a:t>Він</a:t>
          </a:r>
          <a:r>
            <a:rPr lang="ru-RU" sz="2000" b="1" kern="1200" dirty="0">
              <a:solidFill>
                <a:schemeClr val="accent5">
                  <a:lumMod val="75000"/>
                </a:schemeClr>
              </a:solidFill>
            </a:rPr>
            <a:t> </a:t>
          </a:r>
          <a:r>
            <a:rPr lang="ru-RU" sz="2000" b="1" kern="1200" dirty="0" err="1">
              <a:solidFill>
                <a:schemeClr val="accent5">
                  <a:lumMod val="75000"/>
                </a:schemeClr>
              </a:solidFill>
            </a:rPr>
            <a:t>проміняв</a:t>
          </a:r>
          <a:r>
            <a:rPr lang="ru-RU" sz="2000" b="1" kern="1200" dirty="0">
              <a:solidFill>
                <a:schemeClr val="accent5">
                  <a:lumMod val="75000"/>
                </a:schemeClr>
              </a:solidFill>
            </a:rPr>
            <a:t> </a:t>
          </a:r>
          <a:r>
            <a:rPr lang="ru-RU" sz="2000" b="1" kern="1200" dirty="0" err="1">
              <a:solidFill>
                <a:schemeClr val="accent5">
                  <a:lumMod val="75000"/>
                </a:schemeClr>
              </a:solidFill>
            </a:rPr>
            <a:t>царську</a:t>
          </a:r>
          <a:r>
            <a:rPr lang="ru-RU" sz="2000" b="1" kern="1200" dirty="0">
              <a:solidFill>
                <a:schemeClr val="accent5">
                  <a:lumMod val="75000"/>
                </a:schemeClr>
              </a:solidFill>
            </a:rPr>
            <a:t> корону на </a:t>
          </a:r>
          <a:r>
            <a:rPr lang="ru-RU" sz="2000" b="1" kern="1200" dirty="0" err="1">
              <a:solidFill>
                <a:schemeClr val="accent5">
                  <a:lumMod val="75000"/>
                </a:schemeClr>
              </a:solidFill>
            </a:rPr>
            <a:t>терновий</a:t>
          </a:r>
          <a:r>
            <a:rPr lang="ru-RU" sz="2000" b="1" kern="1200" dirty="0">
              <a:solidFill>
                <a:schemeClr val="accent5">
                  <a:lumMod val="75000"/>
                </a:schemeClr>
              </a:solidFill>
            </a:rPr>
            <a:t> </a:t>
          </a:r>
          <a:r>
            <a:rPr lang="ru-RU" sz="2000" b="1" kern="1200" dirty="0" err="1">
              <a:solidFill>
                <a:schemeClr val="accent5">
                  <a:lumMod val="75000"/>
                </a:schemeClr>
              </a:solidFill>
            </a:rPr>
            <a:t>вінець</a:t>
          </a:r>
          <a:r>
            <a:rPr lang="ru-RU" sz="2000" b="1" kern="1200" dirty="0">
              <a:solidFill>
                <a:schemeClr val="accent5">
                  <a:lumMod val="75000"/>
                </a:schemeClr>
              </a:solidFill>
            </a:rPr>
            <a:t>.</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err="1">
              <a:effectLst>
                <a:outerShdw blurRad="38100" dist="38100" dir="2700000" algn="tl">
                  <a:srgbClr val="000000">
                    <a:alpha val="43137"/>
                  </a:srgbClr>
                </a:outerShdw>
              </a:effectLst>
            </a:rPr>
            <a:t>Вдячність</a:t>
          </a:r>
          <a:r>
            <a:rPr lang="ru-RU" sz="2000" b="1" kern="1200" dirty="0">
              <a:effectLst>
                <a:outerShdw blurRad="38100" dist="38100" dir="2700000" algn="tl">
                  <a:srgbClr val="000000">
                    <a:alpha val="43137"/>
                  </a:srgbClr>
                </a:outerShdw>
              </a:effectLst>
            </a:rPr>
            <a:t> за </a:t>
          </a:r>
          <a:r>
            <a:rPr lang="ru-RU" sz="2000" b="1" kern="1200" dirty="0" err="1">
              <a:effectLst>
                <a:outerShdw blurRad="38100" dist="38100" dir="2700000" algn="tl">
                  <a:srgbClr val="000000">
                    <a:alpha val="43137"/>
                  </a:srgbClr>
                </a:outerShdw>
              </a:effectLst>
            </a:rPr>
            <a:t>Божу</a:t>
          </a:r>
          <a:r>
            <a:rPr lang="ru-RU" sz="2000" b="1" kern="1200" dirty="0">
              <a:effectLst>
                <a:outerShdw blurRad="38100" dist="38100" dir="2700000" algn="tl">
                  <a:srgbClr val="000000">
                    <a:alpha val="43137"/>
                  </a:srgbClr>
                </a:outerShdw>
              </a:effectLst>
            </a:rPr>
            <a:t> благодать (2 Кор. 9:15)</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err="1"/>
            <a:t>Ісус</a:t>
          </a:r>
          <a:r>
            <a:rPr lang="ru-RU" sz="2000" b="1" kern="1200" dirty="0"/>
            <a:t> </a:t>
          </a:r>
          <a:r>
            <a:rPr lang="ru-RU" sz="2000" b="1" kern="1200" dirty="0" err="1"/>
            <a:t>віддав</a:t>
          </a:r>
          <a:r>
            <a:rPr lang="ru-RU" sz="2000" b="1" kern="1200" dirty="0"/>
            <a:t> усе за нас. Наша </a:t>
          </a:r>
          <a:r>
            <a:rPr lang="ru-RU" sz="2000" b="1" kern="1200" dirty="0" err="1"/>
            <a:t>вдячність</a:t>
          </a:r>
          <a:r>
            <a:rPr lang="ru-RU" sz="2000" b="1" kern="1200" dirty="0"/>
            <a:t> </a:t>
          </a:r>
          <a:r>
            <a:rPr lang="ru-RU" sz="2000" b="1" kern="1200" dirty="0" err="1"/>
            <a:t>виявляється</a:t>
          </a:r>
          <a:r>
            <a:rPr lang="ru-RU" sz="2000" b="1" kern="1200" dirty="0"/>
            <a:t> в </a:t>
          </a:r>
          <a:r>
            <a:rPr lang="ru-RU" sz="2000" b="1" kern="1200" dirty="0" err="1"/>
            <a:t>бажанні</a:t>
          </a:r>
          <a:r>
            <a:rPr lang="ru-RU" sz="2000" b="1" kern="1200" dirty="0"/>
            <a:t> </a:t>
          </a:r>
          <a:r>
            <a:rPr lang="ru-RU" sz="2000" b="1" kern="1200" dirty="0" err="1"/>
            <a:t>повністю</a:t>
          </a:r>
          <a:r>
            <a:rPr lang="ru-RU" sz="2000" b="1" kern="1200" dirty="0"/>
            <a:t> </a:t>
          </a:r>
          <a:r>
            <a:rPr lang="ru-RU" sz="2000" b="1" kern="1200" dirty="0" err="1"/>
            <a:t>віддати</a:t>
          </a:r>
          <a:r>
            <a:rPr lang="ru-RU" sz="2000" b="1" kern="1200" dirty="0"/>
            <a:t> себе </a:t>
          </a:r>
          <a:r>
            <a:rPr lang="ru-RU" sz="2000" b="1" kern="1200" dirty="0" err="1"/>
            <a:t>Йому</a:t>
          </a:r>
          <a:r>
            <a:rPr lang="ru-RU" sz="2000" b="1" kern="1200" dirty="0"/>
            <a:t>.</a:t>
          </a:r>
          <a:endParaRPr lang="es-ES" sz="20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rPr>
            <a:t>Бажання ділитися Божими благословеннями</a:t>
          </a:r>
          <a:br>
            <a:rPr lang="es-ES" sz="1800" b="1" kern="1200" dirty="0">
              <a:effectLst>
                <a:outerShdw blurRad="38100" dist="38100" dir="2700000" algn="tl">
                  <a:srgbClr val="000000">
                    <a:alpha val="43137"/>
                  </a:srgbClr>
                </a:outerShdw>
              </a:effectLst>
            </a:rPr>
          </a:br>
          <a:r>
            <a:rPr lang="ru-RU" sz="1800" b="1" kern="1200" dirty="0">
              <a:effectLst>
                <a:outerShdw blurRad="38100" dist="38100" dir="2700000" algn="tl">
                  <a:srgbClr val="000000">
                    <a:alpha val="43137"/>
                  </a:srgbClr>
                </a:outerShdw>
              </a:effectLst>
            </a:rPr>
            <a:t>(2 Кор. 9:11а)</a:t>
          </a:r>
          <a:endParaRPr lang="es-ES" sz="1800" kern="1200" dirty="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a:t>Ми </a:t>
          </a:r>
          <a:r>
            <a:rPr lang="ru-RU" sz="2000" b="1" kern="1200" dirty="0" err="1"/>
            <a:t>даємо</a:t>
          </a:r>
          <a:r>
            <a:rPr lang="ru-RU" sz="2000" b="1" kern="1200" dirty="0"/>
            <a:t> </a:t>
          </a:r>
          <a:r>
            <a:rPr lang="ru-RU" sz="2000" b="1" kern="1200" dirty="0" err="1"/>
            <a:t>іншим</a:t>
          </a:r>
          <a:r>
            <a:rPr lang="ru-RU" sz="2000" b="1" kern="1200" dirty="0"/>
            <a:t>, </a:t>
          </a:r>
          <a:r>
            <a:rPr lang="ru-RU" sz="2000" b="1" kern="1200" dirty="0" err="1"/>
            <a:t>бо</a:t>
          </a:r>
          <a:r>
            <a:rPr lang="ru-RU" sz="2000" b="1" kern="1200" dirty="0"/>
            <a:t> </a:t>
          </a:r>
          <a:r>
            <a:rPr lang="ru-RU" sz="2000" b="1" kern="1200" dirty="0" err="1"/>
            <a:t>спочатку</a:t>
          </a:r>
          <a:r>
            <a:rPr lang="ru-RU" sz="2000" b="1" kern="1200" dirty="0"/>
            <a:t> </a:t>
          </a:r>
          <a:r>
            <a:rPr lang="ru-RU" sz="2000" b="1" kern="1200" dirty="0" err="1"/>
            <a:t>отримали</a:t>
          </a:r>
          <a:r>
            <a:rPr lang="ru-RU" sz="2000" b="1" kern="1200" dirty="0"/>
            <a:t> </a:t>
          </a:r>
          <a:r>
            <a:rPr lang="ru-RU" sz="2000" b="1" kern="1200" dirty="0" err="1"/>
            <a:t>від</a:t>
          </a:r>
          <a:r>
            <a:rPr lang="ru-RU" sz="2000" b="1" kern="1200" dirty="0"/>
            <a:t> Бога</a:t>
          </a:r>
          <a:endParaRPr lang="es-ES" sz="20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rPr>
            <a:t>Щира </a:t>
          </a:r>
          <a:r>
            <a:rPr lang="ru-RU" sz="2000" b="1" kern="1200" dirty="0" err="1">
              <a:effectLst>
                <a:outerShdw blurRad="38100" dist="38100" dir="2700000" algn="tl">
                  <a:srgbClr val="000000">
                    <a:alpha val="43137"/>
                  </a:srgbClr>
                </a:outerShdw>
              </a:effectLst>
            </a:rPr>
            <a:t>любов</a:t>
          </a:r>
          <a:r>
            <a:rPr lang="ru-RU" sz="2000" b="1" kern="1200" dirty="0">
              <a:effectLst>
                <a:outerShdw blurRad="38100" dist="38100" dir="2700000" algn="tl">
                  <a:srgbClr val="000000">
                    <a:alpha val="43137"/>
                  </a:srgbClr>
                </a:outerShdw>
              </a:effectLst>
            </a:rPr>
            <a:t> (2 </a:t>
          </a:r>
          <a:r>
            <a:rPr lang="ru-RU" sz="2000" b="1" kern="1200" dirty="0" err="1">
              <a:effectLst>
                <a:outerShdw blurRad="38100" dist="38100" dir="2700000" algn="tl">
                  <a:srgbClr val="000000">
                    <a:alpha val="43137"/>
                  </a:srgbClr>
                </a:outerShdw>
              </a:effectLst>
            </a:rPr>
            <a:t>Коринтян</a:t>
          </a:r>
          <a:r>
            <a:rPr lang="ru-RU" sz="2000" b="1" kern="1200" dirty="0">
              <a:effectLst>
                <a:outerShdw blurRad="38100" dist="38100" dir="2700000" algn="tl">
                  <a:srgbClr val="000000">
                    <a:alpha val="43137"/>
                  </a:srgbClr>
                </a:outerShdw>
              </a:effectLst>
            </a:rPr>
            <a:t> 8:24)</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err="1"/>
            <a:t>Щедрість</a:t>
          </a:r>
          <a:r>
            <a:rPr lang="ru-RU" sz="2000" b="1" kern="1200" dirty="0"/>
            <a:t> – </a:t>
          </a:r>
          <a:r>
            <a:rPr lang="ru-RU" sz="2000" b="1" kern="1200" dirty="0" err="1"/>
            <a:t>це</a:t>
          </a:r>
          <a:r>
            <a:rPr lang="ru-RU" sz="2000" b="1" kern="1200" dirty="0"/>
            <a:t> </a:t>
          </a:r>
          <a:r>
            <a:rPr lang="ru-RU" sz="2000" b="1" kern="1200" dirty="0" err="1"/>
            <a:t>доказ</a:t>
          </a:r>
          <a:r>
            <a:rPr lang="ru-RU" sz="2000" b="1" kern="1200" dirty="0"/>
            <a:t> того, </a:t>
          </a:r>
          <a:r>
            <a:rPr lang="ru-RU" sz="2000" b="1" kern="1200" dirty="0" err="1"/>
            <a:t>що</a:t>
          </a:r>
          <a:r>
            <a:rPr lang="ru-RU" sz="2000" b="1" kern="1200" dirty="0"/>
            <a:t> </a:t>
          </a:r>
          <a:r>
            <a:rPr lang="ru-RU" sz="2000" b="1" kern="1200" dirty="0" err="1"/>
            <a:t>любов</a:t>
          </a:r>
          <a:r>
            <a:rPr lang="ru-RU" sz="2000" b="1" kern="1200" dirty="0"/>
            <a:t> </a:t>
          </a:r>
          <a:r>
            <a:rPr lang="ru-RU" sz="2000" b="1" kern="1200" dirty="0" err="1"/>
            <a:t>живе</a:t>
          </a:r>
          <a:r>
            <a:rPr lang="ru-RU" sz="2000" b="1" kern="1200" dirty="0"/>
            <a:t> в наших </a:t>
          </a:r>
          <a:r>
            <a:rPr lang="ru-RU" sz="2000" b="1" kern="1200" dirty="0" err="1"/>
            <a:t>серцях</a:t>
          </a:r>
          <a:endParaRPr lang="es-ES" sz="2000" kern="1200" dirty="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36"/>
          <a:ext cx="3848099" cy="65574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prstClr val="white"/>
              </a:solidFill>
              <a:effectLst>
                <a:outerShdw blurRad="38100" dist="38100" dir="2700000" algn="tl">
                  <a:srgbClr val="000000"/>
                </a:outerShdw>
              </a:effectLst>
              <a:latin typeface="Aptos" panose="02110004020202020204"/>
              <a:ea typeface="+mn-ea"/>
              <a:cs typeface="+mn-cs"/>
            </a:rPr>
            <a:t>Вони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благали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про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привілей</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допомагати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іншим</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(2 Кор. 8:4)</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11" y="32047"/>
        <a:ext cx="3784077" cy="591726"/>
      </dsp:txXfrm>
    </dsp:sp>
    <dsp:sp modelId="{F8F6F75F-1573-4DA0-ACC3-3D93CED1CD83}">
      <dsp:nvSpPr>
        <dsp:cNvPr id="0" name=""/>
        <dsp:cNvSpPr/>
      </dsp:nvSpPr>
      <dsp:spPr>
        <a:xfrm>
          <a:off x="0" y="667653"/>
          <a:ext cx="3848099" cy="655748"/>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prstClr val="white"/>
              </a:solidFill>
              <a:effectLst>
                <a:outerShdw blurRad="38100" dist="38100" dir="2700000" algn="tl">
                  <a:srgbClr val="000000"/>
                </a:outerShdw>
              </a:effectLst>
              <a:latin typeface="Aptos" panose="02110004020202020204"/>
              <a:ea typeface="+mn-ea"/>
              <a:cs typeface="+mn-cs"/>
            </a:rPr>
            <a:t>У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своїй</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бідності</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вони давали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понад</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свої</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сили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(2 Кор. 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11" y="699664"/>
        <a:ext cx="3784077" cy="5917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773"/>
          <a:ext cx="3457574" cy="65504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Вони </a:t>
          </a:r>
          <a:r>
            <a:rPr lang="ru-RU" sz="2000" b="1" kern="1200" dirty="0" err="1">
              <a:effectLst>
                <a:outerShdw blurRad="38100" dist="38100" dir="2700000" algn="tl">
                  <a:srgbClr val="000000"/>
                </a:outerShdw>
              </a:effectLst>
            </a:rPr>
            <a:t>отримали</a:t>
          </a:r>
          <a:r>
            <a:rPr lang="ru-RU" sz="2000" b="1" kern="1200" dirty="0">
              <a:effectLst>
                <a:outerShdw blurRad="38100" dist="38100" dir="2700000" algn="tl">
                  <a:srgbClr val="000000"/>
                </a:outerShdw>
              </a:effectLst>
            </a:rPr>
            <a:t> благодать </a:t>
          </a:r>
          <a:r>
            <a:rPr lang="ru-RU" sz="2000" b="1" kern="1200" dirty="0" err="1">
              <a:effectLst>
                <a:outerShdw blurRad="38100" dist="38100" dir="2700000" algn="tl">
                  <a:srgbClr val="000000"/>
                </a:outerShdw>
              </a:effectLst>
            </a:rPr>
            <a:t>Ісуса</a:t>
          </a:r>
          <a:r>
            <a:rPr lang="ru-RU" sz="2000" b="1" kern="1200" dirty="0">
              <a:effectLst>
                <a:outerShdw blurRad="38100" dist="38100" dir="2700000" algn="tl">
                  <a:srgbClr val="000000"/>
                </a:outerShdw>
              </a:effectLst>
            </a:rPr>
            <a:t> (2 Кор. 8:9)</a:t>
          </a:r>
          <a:endParaRPr lang="es-ES" sz="2000" kern="1200" dirty="0">
            <a:effectLst>
              <a:outerShdw blurRad="38100" dist="38100" dir="2700000" algn="tl">
                <a:srgbClr val="000000"/>
              </a:outerShdw>
            </a:effectLst>
          </a:endParaRPr>
        </a:p>
      </dsp:txBody>
      <dsp:txXfrm>
        <a:off x="31976" y="32749"/>
        <a:ext cx="3393622" cy="591088"/>
      </dsp:txXfrm>
    </dsp:sp>
    <dsp:sp modelId="{B9DDC8E8-E407-48D4-8111-818FA67DBE63}">
      <dsp:nvSpPr>
        <dsp:cNvPr id="0" name=""/>
        <dsp:cNvSpPr/>
      </dsp:nvSpPr>
      <dsp:spPr>
        <a:xfrm>
          <a:off x="0" y="667625"/>
          <a:ext cx="3457574" cy="655040"/>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Вони віддали себе Ісусу</a:t>
          </a:r>
          <a:br>
            <a:rPr lang="es-ES" sz="2000" b="1" kern="1200" dirty="0">
              <a:effectLst>
                <a:outerShdw blurRad="38100" dist="38100" dir="2700000" algn="tl">
                  <a:srgbClr val="000000"/>
                </a:outerShdw>
              </a:effectLst>
            </a:rPr>
          </a:br>
          <a:r>
            <a:rPr lang="ru-RU" sz="2000" b="1" kern="1200" dirty="0">
              <a:effectLst>
                <a:outerShdw blurRad="38100" dist="38100" dir="2700000" algn="tl">
                  <a:srgbClr val="000000"/>
                </a:outerShdw>
              </a:effectLst>
            </a:rPr>
            <a:t>(2 Кор. 8:5)</a:t>
          </a:r>
          <a:endParaRPr lang="es-ES" sz="2000" kern="1200" dirty="0">
            <a:effectLst>
              <a:outerShdw blurRad="38100" dist="38100" dir="2700000" algn="tl">
                <a:srgbClr val="000000"/>
              </a:outerShdw>
            </a:effectLst>
          </a:endParaRPr>
        </a:p>
      </dsp:txBody>
      <dsp:txXfrm>
        <a:off x="31976" y="699601"/>
        <a:ext cx="3393622" cy="5910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a:t>Вони </a:t>
          </a:r>
          <a:r>
            <a:rPr lang="ru-RU" sz="2000" b="1" kern="1200" dirty="0" err="1"/>
            <a:t>відчували</a:t>
          </a:r>
          <a:r>
            <a:rPr lang="ru-RU" sz="2000" b="1" kern="1200" dirty="0"/>
            <a:t> </a:t>
          </a:r>
          <a:r>
            <a:rPr lang="ru-RU" sz="2000" b="1" kern="1200" dirty="0" err="1"/>
            <a:t>радість</a:t>
          </a:r>
          <a:r>
            <a:rPr lang="ru-RU" sz="2000" b="1" kern="1200" dirty="0"/>
            <a:t> </a:t>
          </a:r>
          <a:r>
            <a:rPr lang="ru-RU" sz="2000" b="1" kern="1200" dirty="0" err="1"/>
            <a:t>від</a:t>
          </a:r>
          <a:r>
            <a:rPr lang="ru-RU" sz="2000" b="1" kern="1200" dirty="0"/>
            <a:t> того, </a:t>
          </a:r>
          <a:r>
            <a:rPr lang="ru-RU" sz="2000" b="1" kern="1200" dirty="0" err="1"/>
            <a:t>що</a:t>
          </a:r>
          <a:r>
            <a:rPr lang="ru-RU" sz="2000" b="1" kern="1200" dirty="0"/>
            <a:t> могли </a:t>
          </a:r>
          <a:r>
            <a:rPr lang="ru-RU" sz="2000" b="1" kern="1200" dirty="0" err="1"/>
            <a:t>давати</a:t>
          </a:r>
          <a:endParaRPr lang="es-ES" sz="20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uk-UA" sz="2000" b="1" kern="1200" dirty="0">
              <a:effectLst>
                <a:outerShdw blurRad="38100" dist="38100" dir="2700000" algn="tl">
                  <a:srgbClr val="000000"/>
                </a:outerShdw>
              </a:effectLst>
            </a:rPr>
            <a:t>з радістю</a:t>
          </a:r>
          <a:br>
            <a:rPr lang="es-ES" sz="2000" b="1" kern="1200" dirty="0">
              <a:effectLst>
                <a:outerShdw blurRad="38100" dist="38100" dir="2700000" algn="tl">
                  <a:srgbClr val="000000"/>
                </a:outerShdw>
              </a:effectLst>
            </a:rPr>
          </a:br>
          <a:r>
            <a:rPr lang="uk-UA" sz="2000" b="1" kern="1200" dirty="0">
              <a:effectLst>
                <a:outerShdw blurRad="38100" dist="38100" dir="2700000" algn="tl">
                  <a:srgbClr val="000000"/>
                </a:outerShdw>
              </a:effectLst>
            </a:rPr>
            <a:t>(2 Коринтян 8:2а)</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err="1"/>
            <a:t>Їх</a:t>
          </a:r>
          <a:r>
            <a:rPr lang="ru-RU" sz="2000" b="1" kern="1200" dirty="0"/>
            <a:t> </a:t>
          </a:r>
          <a:r>
            <a:rPr lang="ru-RU" sz="2000" b="1" kern="1200" dirty="0" err="1"/>
            <a:t>бідність</a:t>
          </a:r>
          <a:r>
            <a:rPr lang="ru-RU" sz="2000" b="1" kern="1200" dirty="0"/>
            <a:t> не </a:t>
          </a:r>
          <a:r>
            <a:rPr lang="ru-RU" sz="2000" b="1" kern="1200" dirty="0" err="1"/>
            <a:t>була</a:t>
          </a:r>
          <a:r>
            <a:rPr lang="ru-RU" sz="2000" b="1" kern="1200" dirty="0"/>
            <a:t> </a:t>
          </a:r>
          <a:r>
            <a:rPr lang="ru-RU" sz="2000" b="1" kern="1200" dirty="0" err="1"/>
            <a:t>перешкодою</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з щедрістю</a:t>
          </a:r>
          <a:br>
            <a:rPr lang="es-ES" sz="2000" b="1" kern="1200" dirty="0">
              <a:effectLst>
                <a:outerShdw blurRad="38100" dist="38100" dir="2700000" algn="tl">
                  <a:srgbClr val="000000"/>
                </a:outerShdw>
              </a:effectLst>
            </a:rPr>
          </a:br>
          <a:r>
            <a:rPr lang="ru-RU" sz="2000" b="1" kern="1200" dirty="0">
              <a:effectLst>
                <a:outerShdw blurRad="38100" dist="38100" dir="2700000" algn="tl">
                  <a:srgbClr val="000000"/>
                </a:outerShdw>
              </a:effectLst>
            </a:rPr>
            <a:t>(2 Кор. 8:2б)</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a:t>Вони </a:t>
          </a:r>
          <a:r>
            <a:rPr lang="ru-RU" sz="2000" b="1" kern="1200" dirty="0" err="1"/>
            <a:t>зробили</a:t>
          </a:r>
          <a:r>
            <a:rPr lang="ru-RU" sz="2000" b="1" kern="1200" dirty="0"/>
            <a:t> </a:t>
          </a:r>
          <a:r>
            <a:rPr lang="ru-RU" sz="2000" b="1" kern="1200" dirty="0" err="1"/>
            <a:t>це</a:t>
          </a:r>
          <a:r>
            <a:rPr lang="ru-RU" sz="2000" b="1" kern="1200" dirty="0"/>
            <a:t> </a:t>
          </a:r>
          <a:r>
            <a:rPr lang="ru-RU" sz="2000" b="1" kern="1200" dirty="0" err="1"/>
            <a:t>добровільно</a:t>
          </a:r>
          <a:r>
            <a:rPr lang="ru-RU" sz="2000" b="1" kern="1200" dirty="0"/>
            <a:t> та спонтанно</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uk-UA" sz="2000" b="1" kern="1200" dirty="0">
              <a:effectLst>
                <a:outerShdw blurRad="38100" dist="38100" dir="2700000" algn="tl">
                  <a:srgbClr val="000000"/>
                </a:outerShdw>
              </a:effectLst>
            </a:rPr>
            <a:t>із задоволенням</a:t>
          </a:r>
          <a:br>
            <a:rPr lang="es-ES" sz="2000" b="1" kern="1200" dirty="0">
              <a:effectLst>
                <a:outerShdw blurRad="38100" dist="38100" dir="2700000" algn="tl">
                  <a:srgbClr val="000000"/>
                </a:outerShdw>
              </a:effectLst>
            </a:rPr>
          </a:br>
          <a:r>
            <a:rPr lang="uk-UA" sz="2000" b="1" kern="1200" dirty="0">
              <a:effectLst>
                <a:outerShdw blurRad="38100" dist="38100" dir="2700000" algn="tl">
                  <a:srgbClr val="000000"/>
                </a:outerShdw>
              </a:effectLst>
            </a:rPr>
            <a:t>(2 Коринтян 8:3)</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err="1"/>
            <a:t>Цей</a:t>
          </a:r>
          <a:r>
            <a:rPr lang="ru-RU" sz="2000" b="1" kern="1200" dirty="0"/>
            <a:t> </a:t>
          </a:r>
          <a:r>
            <a:rPr lang="ru-RU" sz="2000" b="1" kern="1200" dirty="0" err="1"/>
            <a:t>вчинок</a:t>
          </a:r>
          <a:r>
            <a:rPr lang="ru-RU" sz="2000" b="1" kern="1200" dirty="0"/>
            <a:t> дозволив </a:t>
          </a:r>
          <a:r>
            <a:rPr lang="ru-RU" sz="2000" b="1" kern="1200" dirty="0" err="1"/>
            <a:t>їм</a:t>
          </a:r>
          <a:r>
            <a:rPr lang="ru-RU" sz="2000" b="1" kern="1200" dirty="0"/>
            <a:t> </a:t>
          </a:r>
          <a:r>
            <a:rPr lang="ru-RU" sz="2000" b="1" kern="1200" dirty="0" err="1"/>
            <a:t>показати</a:t>
          </a:r>
          <a:r>
            <a:rPr lang="ru-RU" sz="2000" b="1" kern="1200" dirty="0"/>
            <a:t> свою </a:t>
          </a:r>
          <a:r>
            <a:rPr lang="ru-RU" sz="2000" b="1" kern="1200" dirty="0" err="1"/>
            <a:t>любов</a:t>
          </a:r>
          <a:r>
            <a:rPr lang="ru-RU" sz="2000" b="1" kern="1200" dirty="0"/>
            <a:t> до Бога та церкви</a:t>
          </a:r>
          <a:endParaRPr lang="es-ES" sz="20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як привілей</a:t>
          </a:r>
          <a:br>
            <a:rPr lang="es-ES" sz="2000" b="1" kern="1200" dirty="0">
              <a:effectLst>
                <a:outerShdw blurRad="38100" dist="38100" dir="2700000" algn="tl">
                  <a:srgbClr val="000000"/>
                </a:outerShdw>
              </a:effectLst>
            </a:rPr>
          </a:br>
          <a:r>
            <a:rPr lang="ru-RU" sz="2000" b="1" kern="1200" dirty="0">
              <a:effectLst>
                <a:outerShdw blurRad="38100" dist="38100" dir="2700000" algn="tl">
                  <a:srgbClr val="000000"/>
                </a:outerShdw>
              </a:effectLst>
            </a:rPr>
            <a:t>(2 Кор. 8:4)</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err="1"/>
            <a:t>Їх</a:t>
          </a:r>
          <a:r>
            <a:rPr lang="ru-RU" sz="2000" b="1" kern="1200" dirty="0"/>
            <a:t> </a:t>
          </a:r>
          <a:r>
            <a:rPr lang="ru-RU" sz="2000" b="1" kern="1200" dirty="0" err="1"/>
            <a:t>відданість</a:t>
          </a:r>
          <a:r>
            <a:rPr lang="ru-RU" sz="2000" b="1" kern="1200" dirty="0"/>
            <a:t> </a:t>
          </a:r>
          <a:r>
            <a:rPr lang="ru-RU" sz="2000" b="1" kern="1200" dirty="0" err="1"/>
            <a:t>Богові</a:t>
          </a:r>
          <a:r>
            <a:rPr lang="ru-RU" sz="2000" b="1" kern="1200" dirty="0"/>
            <a:t> </a:t>
          </a:r>
          <a:r>
            <a:rPr lang="ru-RU" sz="2000" b="1" kern="1200" dirty="0" err="1"/>
            <a:t>призвела</a:t>
          </a:r>
          <a:r>
            <a:rPr lang="ru-RU" sz="2000" b="1" kern="1200" dirty="0"/>
            <a:t> до </a:t>
          </a:r>
          <a:r>
            <a:rPr lang="ru-RU" sz="2000" b="1" kern="1200" dirty="0" err="1"/>
            <a:t>його</a:t>
          </a:r>
          <a:r>
            <a:rPr lang="ru-RU" sz="2000" b="1" kern="1200" dirty="0"/>
            <a:t> </a:t>
          </a:r>
          <a:r>
            <a:rPr lang="ru-RU" sz="2000" b="1" kern="1200" dirty="0" err="1"/>
            <a:t>відданості</a:t>
          </a:r>
          <a:r>
            <a:rPr lang="ru-RU" sz="2000" b="1" kern="1200" dirty="0"/>
            <a:t> </a:t>
          </a:r>
          <a:r>
            <a:rPr lang="ru-RU" sz="2000" b="1" kern="1200" dirty="0" err="1"/>
            <a:t>іншим</a:t>
          </a:r>
          <a:endParaRPr lang="es-ES" sz="20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uk-UA" sz="2000" b="1" kern="1200" dirty="0">
              <a:effectLst>
                <a:outerShdw blurRad="38100" dist="38100" dir="2700000" algn="tl">
                  <a:srgbClr val="000000"/>
                </a:outerShdw>
              </a:effectLst>
            </a:rPr>
            <a:t>як акт освячення</a:t>
          </a:r>
          <a:br>
            <a:rPr lang="es-ES" sz="2000" b="1" kern="1200" dirty="0">
              <a:effectLst>
                <a:outerShdw blurRad="38100" dist="38100" dir="2700000" algn="tl">
                  <a:srgbClr val="000000"/>
                </a:outerShdw>
              </a:effectLst>
            </a:rPr>
          </a:br>
          <a:r>
            <a:rPr lang="uk-UA" sz="2000" b="1" kern="1200" dirty="0">
              <a:effectLst>
                <a:outerShdw blurRad="38100" dist="38100" dir="2700000" algn="tl">
                  <a:srgbClr val="000000"/>
                </a:outerShdw>
              </a:effectLst>
            </a:rPr>
            <a:t>(2 Кор. 8:5)</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uk-UA" sz="2000" b="1" kern="1200" dirty="0"/>
            <a:t>Єврейські церкви</a:t>
          </a:r>
          <a:endParaRPr lang="es-ES" sz="2000" b="1" kern="1200" dirty="0"/>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uk-UA" sz="2000" b="1" kern="1200" dirty="0"/>
            <a:t>Вони несуть Євангеліє</a:t>
          </a:r>
          <a:endParaRPr lang="es-ES" sz="2000" b="1" kern="1200" dirty="0"/>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uk-UA" sz="2000" b="1" kern="1200" dirty="0"/>
            <a:t>Церкви язичників</a:t>
          </a:r>
          <a:endParaRPr lang="es-ES" sz="2000" b="1" kern="1200" dirty="0"/>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uk-UA" sz="1300" b="1" kern="1200" dirty="0"/>
            <a:t>Вони допомагають своїми ресурсами</a:t>
          </a:r>
          <a:endParaRPr lang="es-ES" sz="1300" b="1" kern="1200" dirty="0"/>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50945" y="0"/>
          <a:ext cx="1132673" cy="1375389"/>
        </a:xfrm>
        <a:prstGeom prst="roundRect">
          <a:avLst>
            <a:gd name="adj" fmla="val 1000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3011" y="1341378"/>
          <a:ext cx="1254031" cy="98673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Місцева церква</a:t>
          </a:r>
          <a:endParaRPr lang="es-ES" sz="1600" b="1" kern="1200" dirty="0">
            <a:effectLst>
              <a:outerShdw blurRad="38100" dist="38100" dir="2700000" algn="tl">
                <a:srgbClr val="000000"/>
              </a:outerShdw>
            </a:effectLst>
          </a:endParaRPr>
        </a:p>
      </dsp:txBody>
      <dsp:txXfrm>
        <a:off x="31911" y="1370278"/>
        <a:ext cx="1196231" cy="928933"/>
      </dsp:txXfrm>
    </dsp:sp>
    <dsp:sp modelId="{6240A3A8-9023-4AE9-B435-120214A01AB4}">
      <dsp:nvSpPr>
        <dsp:cNvPr id="0" name=""/>
        <dsp:cNvSpPr/>
      </dsp:nvSpPr>
      <dsp:spPr>
        <a:xfrm>
          <a:off x="1223761" y="586563"/>
          <a:ext cx="242715" cy="202263"/>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ES" sz="800" kern="1200">
            <a:effectLst>
              <a:outerShdw blurRad="38100" dist="38100" dir="2700000" algn="tl">
                <a:srgbClr val="000000"/>
              </a:outerShdw>
            </a:effectLst>
          </a:endParaRPr>
        </a:p>
      </dsp:txBody>
      <dsp:txXfrm>
        <a:off x="1223761" y="627016"/>
        <a:ext cx="182036" cy="121357"/>
      </dsp:txXfrm>
    </dsp:sp>
    <dsp:sp modelId="{A2402C1F-908A-4044-83A7-8258DB8C0B00}">
      <dsp:nvSpPr>
        <dsp:cNvPr id="0" name=""/>
        <dsp:cNvSpPr/>
      </dsp:nvSpPr>
      <dsp:spPr>
        <a:xfrm>
          <a:off x="1491239" y="0"/>
          <a:ext cx="1132673" cy="1375389"/>
        </a:xfrm>
        <a:prstGeom prst="roundRect">
          <a:avLst>
            <a:gd name="adj" fmla="val 10000"/>
          </a:avLst>
        </a:prstGeom>
        <a:blipFill dpi="0" rotWithShape="1">
          <a:blip xmlns:r="http://schemas.openxmlformats.org/officeDocument/2006/relationships" r:embed="rId2"/>
          <a:srcRect/>
          <a:stretch>
            <a:fillRect l="-26732" t="-17754" r="-130256" b="-14008"/>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287385" y="1341378"/>
          <a:ext cx="1565870" cy="986733"/>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Конференція/</a:t>
          </a:r>
          <a:endParaRPr lang="ru-UA" sz="1600" b="1" kern="1200" dirty="0">
            <a:effectLst>
              <a:outerShdw blurRad="38100" dist="38100" dir="2700000" algn="tl">
                <a:srgbClr val="000000"/>
              </a:outerShdw>
            </a:effectLst>
          </a:endParaRPr>
        </a:p>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Уніон/</a:t>
          </a:r>
          <a:endParaRPr lang="ru-UA" sz="1600" b="1" kern="1200" dirty="0">
            <a:effectLst>
              <a:outerShdw blurRad="38100" dist="38100" dir="2700000" algn="tl">
                <a:srgbClr val="000000"/>
              </a:outerShdw>
            </a:effectLst>
          </a:endParaRPr>
        </a:p>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Місія</a:t>
          </a:r>
          <a:endParaRPr lang="es-ES" sz="1600" b="1" kern="1200" dirty="0">
            <a:effectLst>
              <a:outerShdw blurRad="38100" dist="38100" dir="2700000" algn="tl">
                <a:srgbClr val="000000"/>
              </a:outerShdw>
            </a:effectLst>
          </a:endParaRPr>
        </a:p>
      </dsp:txBody>
      <dsp:txXfrm>
        <a:off x="1316285" y="1370278"/>
        <a:ext cx="1508070" cy="928933"/>
      </dsp:txXfrm>
    </dsp:sp>
    <dsp:sp modelId="{0C29B168-0B11-47E0-A26F-288917C37C3F}">
      <dsp:nvSpPr>
        <dsp:cNvPr id="0" name=""/>
        <dsp:cNvSpPr/>
      </dsp:nvSpPr>
      <dsp:spPr>
        <a:xfrm>
          <a:off x="2664055" y="586563"/>
          <a:ext cx="242715" cy="202263"/>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ES" sz="800" kern="1200">
            <a:effectLst>
              <a:outerShdw blurRad="38100" dist="38100" dir="2700000" algn="tl">
                <a:srgbClr val="000000"/>
              </a:outerShdw>
            </a:effectLst>
          </a:endParaRPr>
        </a:p>
      </dsp:txBody>
      <dsp:txXfrm>
        <a:off x="2664055" y="627016"/>
        <a:ext cx="182036" cy="121357"/>
      </dsp:txXfrm>
    </dsp:sp>
    <dsp:sp modelId="{CB36F94E-AE41-4191-A389-815E236637CC}">
      <dsp:nvSpPr>
        <dsp:cNvPr id="0" name=""/>
        <dsp:cNvSpPr/>
      </dsp:nvSpPr>
      <dsp:spPr>
        <a:xfrm>
          <a:off x="2931533" y="0"/>
          <a:ext cx="1132673" cy="1375389"/>
        </a:xfrm>
        <a:prstGeom prst="roundRect">
          <a:avLst>
            <a:gd name="adj" fmla="val 10000"/>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883599" y="1341378"/>
          <a:ext cx="1254031" cy="986733"/>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Дивізіон</a:t>
          </a:r>
          <a:endParaRPr lang="es-ES" sz="1600" b="1" kern="1200" dirty="0">
            <a:effectLst>
              <a:outerShdw blurRad="38100" dist="38100" dir="2700000" algn="tl">
                <a:srgbClr val="000000"/>
              </a:outerShdw>
            </a:effectLst>
          </a:endParaRPr>
        </a:p>
      </dsp:txBody>
      <dsp:txXfrm>
        <a:off x="2912499" y="1370278"/>
        <a:ext cx="1196231" cy="928933"/>
      </dsp:txXfrm>
    </dsp:sp>
    <dsp:sp modelId="{8F5B832C-EFCC-42E3-845F-991653AD55B3}">
      <dsp:nvSpPr>
        <dsp:cNvPr id="0" name=""/>
        <dsp:cNvSpPr/>
      </dsp:nvSpPr>
      <dsp:spPr>
        <a:xfrm>
          <a:off x="4104349" y="586563"/>
          <a:ext cx="242715" cy="202263"/>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ES" sz="800" kern="1200">
            <a:effectLst>
              <a:outerShdw blurRad="38100" dist="38100" dir="2700000" algn="tl">
                <a:srgbClr val="000000"/>
              </a:outerShdw>
            </a:effectLst>
          </a:endParaRPr>
        </a:p>
      </dsp:txBody>
      <dsp:txXfrm>
        <a:off x="4104349" y="627016"/>
        <a:ext cx="182036" cy="121357"/>
      </dsp:txXfrm>
    </dsp:sp>
    <dsp:sp modelId="{A014DCC8-BC27-40F3-AF66-E9A5DD6BBA5D}">
      <dsp:nvSpPr>
        <dsp:cNvPr id="0" name=""/>
        <dsp:cNvSpPr/>
      </dsp:nvSpPr>
      <dsp:spPr>
        <a:xfrm>
          <a:off x="4371827" y="0"/>
          <a:ext cx="1132673" cy="1375389"/>
        </a:xfrm>
        <a:prstGeom prst="roundRect">
          <a:avLst>
            <a:gd name="adj" fmla="val 10000"/>
          </a:avLst>
        </a:prstGeom>
        <a:blipFill dpi="0" rotWithShape="1">
          <a:blip xmlns:r="http://schemas.openxmlformats.org/officeDocument/2006/relationships" r:embed="rId4"/>
          <a:srcRect/>
          <a:stretch>
            <a:fillRect l="-69634" t="-18064" r="-90438" b="-2410"/>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4167974" y="1341378"/>
          <a:ext cx="1565870" cy="986733"/>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Генеральна конференція</a:t>
          </a:r>
          <a:endParaRPr lang="es-ES" sz="1600" b="1" kern="1200" dirty="0">
            <a:effectLst>
              <a:outerShdw blurRad="38100" dist="38100" dir="2700000" algn="tl">
                <a:srgbClr val="000000"/>
              </a:outerShdw>
            </a:effectLst>
          </a:endParaRPr>
        </a:p>
      </dsp:txBody>
      <dsp:txXfrm>
        <a:off x="4196874" y="1370278"/>
        <a:ext cx="1508070" cy="928933"/>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1332A5-B57D-4876-9311-799BFF4EBB6F}" type="datetimeFigureOut">
              <a:rPr lang="ru-UA" smtClean="0"/>
              <a:t>08/30/2026</a:t>
            </a:fld>
            <a:endParaRPr lang="ru-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8DE87A-4188-485E-9327-7D6A71CFF433}" type="slidenum">
              <a:rPr lang="ru-UA" smtClean="0"/>
              <a:t>‹Nº›</a:t>
            </a:fld>
            <a:endParaRPr lang="ru-UA"/>
          </a:p>
        </p:txBody>
      </p:sp>
    </p:spTree>
    <p:extLst>
      <p:ext uri="{BB962C8B-B14F-4D97-AF65-F5344CB8AC3E}">
        <p14:creationId xmlns:p14="http://schemas.microsoft.com/office/powerpoint/2010/main" val="2596394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ru-UA" dirty="0"/>
          </a:p>
        </p:txBody>
      </p:sp>
      <p:sp>
        <p:nvSpPr>
          <p:cNvPr id="4" name="Місце для номера слайда 3"/>
          <p:cNvSpPr>
            <a:spLocks noGrp="1"/>
          </p:cNvSpPr>
          <p:nvPr>
            <p:ph type="sldNum" sz="quarter" idx="5"/>
          </p:nvPr>
        </p:nvSpPr>
        <p:spPr/>
        <p:txBody>
          <a:bodyPr/>
          <a:lstStyle/>
          <a:p>
            <a:fld id="{0F8DE87A-4188-485E-9327-7D6A71CFF433}" type="slidenum">
              <a:rPr lang="ru-UA" smtClean="0"/>
              <a:t>11</a:t>
            </a:fld>
            <a:endParaRPr lang="ru-UA"/>
          </a:p>
        </p:txBody>
      </p:sp>
    </p:spTree>
    <p:extLst>
      <p:ext uri="{BB962C8B-B14F-4D97-AF65-F5344CB8AC3E}">
        <p14:creationId xmlns:p14="http://schemas.microsoft.com/office/powerpoint/2010/main" val="206889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13" Type="http://schemas.openxmlformats.org/officeDocument/2006/relationships/diagramColors" Target="../diagrams/colors7.xml"/><Relationship Id="rId3" Type="http://schemas.openxmlformats.org/officeDocument/2006/relationships/image" Target="../media/image34.jpg"/><Relationship Id="rId7" Type="http://schemas.openxmlformats.org/officeDocument/2006/relationships/diagramColors" Target="../diagrams/colors6.xml"/><Relationship Id="rId12" Type="http://schemas.openxmlformats.org/officeDocument/2006/relationships/diagramQuickStyle" Target="../diagrams/quickStyle7.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6.xml"/><Relationship Id="rId11" Type="http://schemas.openxmlformats.org/officeDocument/2006/relationships/diagramLayout" Target="../diagrams/layout7.xml"/><Relationship Id="rId5" Type="http://schemas.openxmlformats.org/officeDocument/2006/relationships/diagramLayout" Target="../diagrams/layout6.xml"/><Relationship Id="rId10" Type="http://schemas.openxmlformats.org/officeDocument/2006/relationships/diagramData" Target="../diagrams/data7.xml"/><Relationship Id="rId4" Type="http://schemas.openxmlformats.org/officeDocument/2006/relationships/diagramData" Target="../diagrams/data6.xml"/><Relationship Id="rId9" Type="http://schemas.openxmlformats.org/officeDocument/2006/relationships/image" Target="../media/image35.jpeg"/><Relationship Id="rId14" Type="http://schemas.microsoft.com/office/2007/relationships/diagramDrawing" Target="../diagrams/drawing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2917371" y="-130381"/>
            <a:ext cx="9274629" cy="1569660"/>
          </a:xfrm>
          <a:prstGeom prst="rect">
            <a:avLst/>
          </a:prstGeom>
          <a:solidFill>
            <a:srgbClr val="C2DEF4">
              <a:alpha val="72000"/>
            </a:srgbClr>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uk-UA"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СПРАВЖНЄ ХРИСТИЯНСЬКЕ СЛУЖІННЯ</a:t>
            </a:r>
            <a:endParaRPr lang="es-ES"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584775"/>
          </a:xfrm>
          <a:prstGeom prst="rect">
            <a:avLst/>
          </a:prstGeom>
          <a:noFill/>
        </p:spPr>
        <p:txBody>
          <a:bodyPr wrap="square" rtlCol="0">
            <a:spAutoFit/>
          </a:bodyPr>
          <a:lstStyle/>
          <a:p>
            <a:pPr algn="r"/>
            <a:r>
              <a:rPr lang="uk-UA" sz="1600" b="1" dirty="0">
                <a:solidFill>
                  <a:srgbClr val="FFEBC9"/>
                </a:solidFill>
                <a:effectLst>
                  <a:outerShdw blurRad="38100" dist="38100" dir="2700000" algn="tl">
                    <a:srgbClr val="000000">
                      <a:alpha val="43137"/>
                    </a:srgbClr>
                  </a:outerShdw>
                </a:effectLst>
              </a:rPr>
              <a:t>Урок</a:t>
            </a:r>
            <a:r>
              <a:rPr lang="es-ES" sz="1600" b="1" dirty="0">
                <a:solidFill>
                  <a:srgbClr val="FFEBC9"/>
                </a:solidFill>
                <a:effectLst>
                  <a:outerShdw blurRad="38100" dist="38100" dir="2700000" algn="tl">
                    <a:srgbClr val="000000">
                      <a:alpha val="43137"/>
                    </a:srgbClr>
                  </a:outerShdw>
                </a:effectLst>
              </a:rPr>
              <a:t> 11 </a:t>
            </a:r>
            <a:r>
              <a:rPr lang="uk-UA" sz="1600" b="1" dirty="0">
                <a:solidFill>
                  <a:srgbClr val="FFEBC9"/>
                </a:solidFill>
                <a:effectLst>
                  <a:outerShdw blurRad="38100" dist="38100" dir="2700000" algn="tl">
                    <a:srgbClr val="000000">
                      <a:alpha val="43137"/>
                    </a:srgbClr>
                  </a:outerShdw>
                </a:effectLst>
              </a:rPr>
              <a:t>за </a:t>
            </a:r>
            <a:r>
              <a:rPr lang="es-ES" sz="1600" b="1" dirty="0">
                <a:solidFill>
                  <a:srgbClr val="FFEBC9"/>
                </a:solidFill>
                <a:effectLst>
                  <a:outerShdw blurRad="38100" dist="38100" dir="2700000" algn="tl">
                    <a:srgbClr val="000000">
                      <a:alpha val="43137"/>
                    </a:srgbClr>
                  </a:outerShdw>
                </a:effectLst>
              </a:rPr>
              <a:t>12 </a:t>
            </a:r>
            <a:r>
              <a:rPr lang="uk-UA" sz="1600" b="1" dirty="0" err="1">
                <a:solidFill>
                  <a:srgbClr val="FFEBC9"/>
                </a:solidFill>
                <a:effectLst>
                  <a:outerShdw blurRad="38100" dist="38100" dir="2700000" algn="tl">
                    <a:srgbClr val="000000">
                      <a:alpha val="43137"/>
                    </a:srgbClr>
                  </a:outerShdw>
                </a:effectLst>
              </a:rPr>
              <a:t>веречня</a:t>
            </a:r>
            <a:r>
              <a:rPr lang="uk-UA" sz="1600" b="1" dirty="0">
                <a:solidFill>
                  <a:srgbClr val="FFEBC9"/>
                </a:solidFill>
                <a:effectLst>
                  <a:outerShdw blurRad="38100" dist="38100" dir="2700000" algn="tl">
                    <a:srgbClr val="000000">
                      <a:alpha val="43137"/>
                    </a:srgbClr>
                  </a:outerShdw>
                </a:effectLst>
              </a:rPr>
              <a:t> </a:t>
            </a:r>
            <a:r>
              <a:rPr lang="es-ES" sz="1600" b="1" dirty="0">
                <a:solidFill>
                  <a:srgbClr val="FFEBC9"/>
                </a:solidFill>
                <a:effectLst>
                  <a:outerShdw blurRad="38100" dist="38100" dir="2700000" algn="tl">
                    <a:srgbClr val="000000">
                      <a:alpha val="43137"/>
                    </a:srgbClr>
                  </a:outerShdw>
                </a:effectLst>
              </a:rPr>
              <a:t>2026</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uk-UA" sz="6000" b="1" dirty="0">
                <a:ln w="15875">
                  <a:noFill/>
                  <a:prstDash val="solid"/>
                </a:ln>
                <a:solidFill>
                  <a:srgbClr val="297F75"/>
                </a:solidFill>
                <a:effectLst>
                  <a:outerShdw dist="38100" dir="2700000" algn="bl" rotWithShape="0">
                    <a:srgbClr val="DD8E4B"/>
                  </a:outerShdw>
                </a:effectLst>
              </a:rPr>
              <a:t>РЕЗУЛЬТАТИ УПРАВЛІННЯ</a:t>
            </a:r>
            <a:endParaRPr lang="es-ES" sz="6000" b="1" dirty="0">
              <a:ln w="15875">
                <a:noFill/>
                <a:prstDash val="solid"/>
              </a:ln>
              <a:solidFill>
                <a:srgbClr val="297F75"/>
              </a:solidFill>
              <a:effectLst>
                <a:outerShdw dist="38100" dir="2700000" algn="bl" rotWithShape="0">
                  <a:srgbClr val="DD8E4B"/>
                </a:outerShdw>
              </a:effectLst>
            </a:endParaRP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uk-UA"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ЄДНІСТЬ ЦЕРКВИ</a:t>
            </a:r>
            <a:endParaRPr lang="es-E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s-ES" b="1" dirty="0">
                <a:latin typeface="Comic Sans MS" panose="030F0702030302020204" pitchFamily="66" charset="0"/>
              </a:rPr>
              <a:t>“</a:t>
            </a:r>
            <a:r>
              <a:rPr lang="ru-RU" b="1" dirty="0">
                <a:latin typeface="Comic Sans MS" panose="030F0702030302020204" pitchFamily="66" charset="0"/>
              </a:rPr>
              <a:t>Бо справа цього служіння не тільки задовольняє потреби святих, вона переповнена численними подяками Богові.</a:t>
            </a:r>
            <a:r>
              <a:rPr lang="es-ES" b="1" dirty="0">
                <a:latin typeface="Comic Sans MS" panose="030F0702030302020204" pitchFamily="66" charset="0"/>
              </a:rPr>
              <a:t>” </a:t>
            </a:r>
            <a:r>
              <a:rPr lang="es-ES" sz="1400" b="1" dirty="0">
                <a:latin typeface="Comic Sans MS" panose="030F0702030302020204" pitchFamily="66" charset="0"/>
              </a:rPr>
              <a:t>(2</a:t>
            </a:r>
            <a:r>
              <a:rPr lang="uk-UA" sz="1400" b="1" dirty="0">
                <a:latin typeface="Comic Sans MS" panose="030F0702030302020204" pitchFamily="66" charset="0"/>
              </a:rPr>
              <a:t> </a:t>
            </a:r>
            <a:r>
              <a:rPr lang="uk-UA" sz="1400" b="1" dirty="0" err="1">
                <a:latin typeface="Comic Sans MS" panose="030F0702030302020204" pitchFamily="66" charset="0"/>
              </a:rPr>
              <a:t>Коринтян</a:t>
            </a:r>
            <a:r>
              <a:rPr lang="uk-UA" sz="1400" b="1" dirty="0">
                <a:latin typeface="Comic Sans MS" panose="030F0702030302020204" pitchFamily="66" charset="0"/>
              </a:rPr>
              <a:t> </a:t>
            </a:r>
            <a:r>
              <a:rPr lang="es-ES" sz="1400" b="1" dirty="0">
                <a:latin typeface="Comic Sans MS" panose="030F0702030302020204" pitchFamily="66" charset="0"/>
              </a:rPr>
              <a:t>9:12)</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225305417"/>
              </p:ext>
            </p:extLst>
          </p:nvPr>
        </p:nvGraphicFramePr>
        <p:xfrm>
          <a:off x="4292597" y="1688793"/>
          <a:ext cx="4546601" cy="21854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472944"/>
            <a:ext cx="4391026" cy="1015663"/>
          </a:xfrm>
          <a:prstGeom prst="rect">
            <a:avLst/>
          </a:prstGeom>
          <a:noFill/>
        </p:spPr>
        <p:txBody>
          <a:bodyPr wrap="square" rtlCol="0">
            <a:spAutoFit/>
          </a:bodyPr>
          <a:lstStyle/>
          <a:p>
            <a:pPr>
              <a:spcBef>
                <a:spcPts val="600"/>
              </a:spcBef>
            </a:pPr>
            <a:r>
              <a:rPr lang="ru-RU" sz="2000" b="1" dirty="0" err="1"/>
              <a:t>Пожертва</a:t>
            </a:r>
            <a:r>
              <a:rPr lang="ru-RU" sz="2000" b="1" dirty="0"/>
              <a:t>, яку доставляли до </a:t>
            </a:r>
            <a:r>
              <a:rPr lang="ru-RU" sz="2000" b="1" dirty="0" err="1"/>
              <a:t>Єрусалима</a:t>
            </a:r>
            <a:r>
              <a:rPr lang="ru-RU" sz="2000" b="1" dirty="0"/>
              <a:t>, мала й </a:t>
            </a:r>
            <a:r>
              <a:rPr lang="ru-RU" sz="2000" b="1" dirty="0" err="1"/>
              <a:t>інші</a:t>
            </a:r>
            <a:r>
              <a:rPr lang="ru-RU" sz="2000" b="1" dirty="0"/>
              <a:t> </a:t>
            </a:r>
            <a:r>
              <a:rPr lang="ru-RU" sz="2000" b="1" dirty="0" err="1"/>
              <a:t>позитивні</a:t>
            </a:r>
            <a:r>
              <a:rPr lang="ru-RU" sz="2000" b="1" dirty="0"/>
              <a:t> </a:t>
            </a:r>
            <a:r>
              <a:rPr lang="ru-RU" sz="2000" b="1" dirty="0" err="1"/>
              <a:t>наслідки</a:t>
            </a:r>
            <a:r>
              <a:rPr lang="ru-RU" sz="2000" b="1" dirty="0"/>
              <a:t> (2 Кор. 9:12).</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866409" y="4007523"/>
            <a:ext cx="6325590" cy="1200329"/>
          </a:xfrm>
          <a:prstGeom prst="rect">
            <a:avLst/>
          </a:prstGeom>
          <a:noFill/>
        </p:spPr>
        <p:txBody>
          <a:bodyPr wrap="square" rtlCol="0">
            <a:spAutoFit/>
          </a:bodyPr>
          <a:lstStyle/>
          <a:p>
            <a:pPr>
              <a:spcBef>
                <a:spcPts val="600"/>
              </a:spcBef>
            </a:pPr>
            <a:r>
              <a:rPr lang="ru-RU" b="1" dirty="0" err="1"/>
              <a:t>Ще</a:t>
            </a:r>
            <a:r>
              <a:rPr lang="ru-RU" b="1" dirty="0"/>
              <a:t> одним </a:t>
            </a:r>
            <a:r>
              <a:rPr lang="ru-RU" b="1" dirty="0" err="1"/>
              <a:t>позитивним</a:t>
            </a:r>
            <a:r>
              <a:rPr lang="ru-RU" b="1" dirty="0"/>
              <a:t> </a:t>
            </a:r>
            <a:r>
              <a:rPr lang="ru-RU" b="1" dirty="0" err="1"/>
              <a:t>наслідком</a:t>
            </a:r>
            <a:r>
              <a:rPr lang="ru-RU" b="1" dirty="0"/>
              <a:t> є те, </a:t>
            </a:r>
            <a:r>
              <a:rPr lang="ru-RU" b="1" dirty="0" err="1"/>
              <a:t>що</a:t>
            </a:r>
            <a:r>
              <a:rPr lang="ru-RU" b="1" dirty="0"/>
              <a:t> </a:t>
            </a:r>
            <a:r>
              <a:rPr lang="ru-RU" b="1" dirty="0" err="1"/>
              <a:t>спосіб</a:t>
            </a:r>
            <a:r>
              <a:rPr lang="ru-RU" b="1" dirty="0"/>
              <a:t>, у </a:t>
            </a:r>
            <a:r>
              <a:rPr lang="ru-RU" b="1" dirty="0" err="1"/>
              <a:t>який</a:t>
            </a:r>
            <a:r>
              <a:rPr lang="ru-RU" b="1" dirty="0"/>
              <a:t> </a:t>
            </a:r>
            <a:r>
              <a:rPr lang="ru-RU" b="1" dirty="0" err="1"/>
              <a:t>було</a:t>
            </a:r>
            <a:r>
              <a:rPr lang="ru-RU" b="1" dirty="0"/>
              <a:t> </a:t>
            </a:r>
            <a:r>
              <a:rPr lang="ru-RU" b="1" dirty="0" err="1"/>
              <a:t>організовано</a:t>
            </a:r>
            <a:r>
              <a:rPr lang="ru-RU" b="1" dirty="0"/>
              <a:t> </a:t>
            </a:r>
            <a:r>
              <a:rPr lang="ru-RU" b="1" dirty="0" err="1"/>
              <a:t>пожертвування</a:t>
            </a:r>
            <a:r>
              <a:rPr lang="ru-RU" b="1" dirty="0"/>
              <a:t>, </a:t>
            </a:r>
            <a:r>
              <a:rPr lang="ru-RU" b="1" dirty="0" err="1"/>
              <a:t>містить</a:t>
            </a:r>
            <a:r>
              <a:rPr lang="ru-RU" b="1" dirty="0"/>
              <a:t> для нас </a:t>
            </a:r>
            <a:r>
              <a:rPr lang="ru-RU" b="1" dirty="0" err="1"/>
              <a:t>сьогодні</a:t>
            </a:r>
            <a:r>
              <a:rPr lang="ru-RU" b="1" dirty="0"/>
              <a:t> </a:t>
            </a:r>
            <a:r>
              <a:rPr lang="ru-RU" b="1" dirty="0" err="1"/>
              <a:t>особливий</a:t>
            </a:r>
            <a:r>
              <a:rPr lang="ru-RU" b="1" dirty="0"/>
              <a:t> урок: усе </a:t>
            </a:r>
            <a:r>
              <a:rPr lang="ru-RU" b="1" dirty="0" err="1"/>
              <a:t>слід</a:t>
            </a:r>
            <a:r>
              <a:rPr lang="ru-RU" b="1" dirty="0"/>
              <a:t> </a:t>
            </a:r>
            <a:r>
              <a:rPr lang="ru-RU" b="1" dirty="0" err="1"/>
              <a:t>робити</a:t>
            </a:r>
            <a:r>
              <a:rPr lang="ru-RU" b="1" dirty="0"/>
              <a:t> </a:t>
            </a:r>
            <a:r>
              <a:rPr lang="ru-RU" b="1" dirty="0" err="1"/>
              <a:t>впорядковано</a:t>
            </a:r>
            <a:r>
              <a:rPr lang="ru-RU" b="1" dirty="0"/>
              <a:t> та </a:t>
            </a:r>
            <a:r>
              <a:rPr lang="ru-RU" b="1" dirty="0" err="1"/>
              <a:t>дотримуючись</a:t>
            </a:r>
            <a:r>
              <a:rPr lang="ru-RU" b="1" dirty="0"/>
              <a:t> </a:t>
            </a:r>
            <a:r>
              <a:rPr lang="ru-RU" b="1" dirty="0" err="1"/>
              <a:t>належних</a:t>
            </a:r>
            <a:r>
              <a:rPr lang="ru-RU" b="1" dirty="0"/>
              <a:t> процедур.</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2191449177"/>
              </p:ext>
            </p:extLst>
          </p:nvPr>
        </p:nvGraphicFramePr>
        <p:xfrm>
          <a:off x="129554" y="4368056"/>
          <a:ext cx="5736856" cy="232811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622619"/>
            <a:ext cx="4391026" cy="1631216"/>
          </a:xfrm>
          <a:prstGeom prst="rect">
            <a:avLst/>
          </a:prstGeom>
          <a:noFill/>
        </p:spPr>
        <p:txBody>
          <a:bodyPr wrap="square">
            <a:spAutoFit/>
          </a:bodyPr>
          <a:lstStyle/>
          <a:p>
            <a:pPr lvl="0">
              <a:spcBef>
                <a:spcPts val="600"/>
              </a:spcBef>
              <a:defRPr/>
            </a:pPr>
            <a:r>
              <a:rPr lang="ru-RU" sz="2000" b="1" dirty="0" err="1">
                <a:solidFill>
                  <a:prstClr val="black"/>
                </a:solidFill>
              </a:rPr>
              <a:t>Євреї</a:t>
            </a:r>
            <a:r>
              <a:rPr lang="ru-RU" sz="2000" b="1" dirty="0">
                <a:solidFill>
                  <a:prstClr val="black"/>
                </a:solidFill>
              </a:rPr>
              <a:t> та </a:t>
            </a:r>
            <a:r>
              <a:rPr lang="ru-RU" sz="2000" b="1" dirty="0" err="1">
                <a:solidFill>
                  <a:prstClr val="black"/>
                </a:solidFill>
              </a:rPr>
              <a:t>язичники</a:t>
            </a:r>
            <a:r>
              <a:rPr lang="ru-RU" sz="2000" b="1" dirty="0">
                <a:solidFill>
                  <a:prstClr val="black"/>
                </a:solidFill>
              </a:rPr>
              <a:t> були </a:t>
            </a:r>
            <a:r>
              <a:rPr lang="ru-RU" sz="2000" b="1" dirty="0" err="1">
                <a:solidFill>
                  <a:prstClr val="black"/>
                </a:solidFill>
              </a:rPr>
              <a:t>пов’язані</a:t>
            </a:r>
            <a:r>
              <a:rPr lang="ru-RU" sz="2000" b="1" dirty="0">
                <a:solidFill>
                  <a:prstClr val="black"/>
                </a:solidFill>
              </a:rPr>
              <a:t> узами </a:t>
            </a:r>
            <a:r>
              <a:rPr lang="ru-RU" sz="2000" b="1" dirty="0" err="1">
                <a:solidFill>
                  <a:prstClr val="black"/>
                </a:solidFill>
              </a:rPr>
              <a:t>взаємодопомоги</a:t>
            </a:r>
            <a:r>
              <a:rPr lang="ru-RU" sz="2000" b="1" dirty="0">
                <a:solidFill>
                  <a:prstClr val="black"/>
                </a:solidFill>
              </a:rPr>
              <a:t> та </a:t>
            </a:r>
            <a:r>
              <a:rPr lang="ru-RU" sz="2000" b="1" dirty="0" err="1">
                <a:solidFill>
                  <a:prstClr val="black"/>
                </a:solidFill>
              </a:rPr>
              <a:t>вдячності</a:t>
            </a:r>
            <a:r>
              <a:rPr lang="ru-RU" sz="2000" b="1" dirty="0">
                <a:solidFill>
                  <a:prstClr val="black"/>
                </a:solidFill>
              </a:rPr>
              <a:t> (Рим. 15:26–27). Таким чином </a:t>
            </a:r>
            <a:r>
              <a:rPr lang="ru-RU" sz="2000" b="1" dirty="0" err="1">
                <a:solidFill>
                  <a:prstClr val="black"/>
                </a:solidFill>
              </a:rPr>
              <a:t>досягалася</a:t>
            </a:r>
            <a:r>
              <a:rPr lang="ru-RU" sz="2000" b="1" dirty="0">
                <a:solidFill>
                  <a:prstClr val="black"/>
                </a:solidFill>
              </a:rPr>
              <a:t> </a:t>
            </a:r>
            <a:r>
              <a:rPr lang="ru-RU" sz="2000" b="1" dirty="0" err="1">
                <a:solidFill>
                  <a:prstClr val="black"/>
                </a:solidFill>
              </a:rPr>
              <a:t>кінцева</a:t>
            </a:r>
            <a:r>
              <a:rPr lang="ru-RU" sz="2000" b="1" dirty="0">
                <a:solidFill>
                  <a:prstClr val="black"/>
                </a:solidFill>
              </a:rPr>
              <a:t> мета апостола: </a:t>
            </a:r>
            <a:r>
              <a:rPr lang="ru-RU" sz="2000" b="1" dirty="0" err="1">
                <a:solidFill>
                  <a:prstClr val="black"/>
                </a:solidFill>
              </a:rPr>
              <a:t>єдність</a:t>
            </a:r>
            <a:r>
              <a:rPr lang="ru-RU" sz="2000" b="1" dirty="0">
                <a:solidFill>
                  <a:prstClr val="black"/>
                </a:solidFill>
              </a:rPr>
              <a:t> у </a:t>
            </a:r>
            <a:r>
              <a:rPr lang="ru-RU" sz="2000" b="1" dirty="0" err="1">
                <a:solidFill>
                  <a:prstClr val="black"/>
                </a:solidFill>
              </a:rPr>
              <a:t>Церкві</a:t>
            </a:r>
            <a:r>
              <a:rPr lang="ru-RU" sz="2000" b="1" dirty="0">
                <a:solidFill>
                  <a:prstClr val="black"/>
                </a:solidFill>
              </a:rPr>
              <a:t>.</a:t>
            </a: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866409" y="5252520"/>
            <a:ext cx="6325590" cy="1477328"/>
          </a:xfrm>
          <a:prstGeom prst="rect">
            <a:avLst/>
          </a:prstGeom>
          <a:noFill/>
        </p:spPr>
        <p:txBody>
          <a:bodyPr wrap="square">
            <a:spAutoFit/>
          </a:bodyPr>
          <a:lstStyle/>
          <a:p>
            <a:pPr lvl="0">
              <a:spcBef>
                <a:spcPts val="600"/>
              </a:spcBef>
              <a:defRPr/>
            </a:pPr>
            <a:r>
              <a:rPr lang="ru-RU" b="1" dirty="0">
                <a:solidFill>
                  <a:prstClr val="black"/>
                </a:solidFill>
              </a:rPr>
              <a:t>Павло </a:t>
            </a:r>
            <a:r>
              <a:rPr lang="ru-RU" b="1" dirty="0" err="1">
                <a:solidFill>
                  <a:prstClr val="black"/>
                </a:solidFill>
              </a:rPr>
              <a:t>призначив</a:t>
            </a:r>
            <a:r>
              <a:rPr lang="ru-RU" b="1" dirty="0">
                <a:solidFill>
                  <a:prstClr val="black"/>
                </a:solidFill>
              </a:rPr>
              <a:t> Тита </a:t>
            </a:r>
            <a:r>
              <a:rPr lang="ru-RU" b="1" dirty="0" err="1">
                <a:solidFill>
                  <a:prstClr val="black"/>
                </a:solidFill>
              </a:rPr>
              <a:t>відповідальним</a:t>
            </a:r>
            <a:r>
              <a:rPr lang="ru-RU" b="1" dirty="0">
                <a:solidFill>
                  <a:prstClr val="black"/>
                </a:solidFill>
              </a:rPr>
              <a:t> за </a:t>
            </a:r>
            <a:r>
              <a:rPr lang="ru-RU" b="1" dirty="0" err="1">
                <a:solidFill>
                  <a:prstClr val="black"/>
                </a:solidFill>
              </a:rPr>
              <a:t>збір</a:t>
            </a:r>
            <a:r>
              <a:rPr lang="ru-RU" b="1" dirty="0">
                <a:solidFill>
                  <a:prstClr val="black"/>
                </a:solidFill>
              </a:rPr>
              <a:t> </a:t>
            </a:r>
            <a:r>
              <a:rPr lang="ru-RU" b="1" dirty="0" err="1">
                <a:solidFill>
                  <a:prstClr val="black"/>
                </a:solidFill>
              </a:rPr>
              <a:t>пожертв</a:t>
            </a:r>
            <a:r>
              <a:rPr lang="ru-RU" b="1" dirty="0">
                <a:solidFill>
                  <a:prstClr val="black"/>
                </a:solidFill>
              </a:rPr>
              <a:t>, а церкви </a:t>
            </a:r>
            <a:r>
              <a:rPr lang="ru-RU" b="1" dirty="0" err="1">
                <a:solidFill>
                  <a:prstClr val="black"/>
                </a:solidFill>
              </a:rPr>
              <a:t>призначили</a:t>
            </a:r>
            <a:r>
              <a:rPr lang="ru-RU" b="1" dirty="0">
                <a:solidFill>
                  <a:prstClr val="black"/>
                </a:solidFill>
              </a:rPr>
              <a:t> </a:t>
            </a:r>
            <a:r>
              <a:rPr lang="ru-RU" b="1" dirty="0" err="1">
                <a:solidFill>
                  <a:prstClr val="black"/>
                </a:solidFill>
              </a:rPr>
              <a:t>братів</a:t>
            </a:r>
            <a:r>
              <a:rPr lang="ru-RU" b="1" dirty="0">
                <a:solidFill>
                  <a:prstClr val="black"/>
                </a:solidFill>
              </a:rPr>
              <a:t>, </a:t>
            </a:r>
            <a:r>
              <a:rPr lang="ru-RU" b="1" dirty="0" err="1">
                <a:solidFill>
                  <a:prstClr val="black"/>
                </a:solidFill>
              </a:rPr>
              <a:t>які</a:t>
            </a:r>
            <a:r>
              <a:rPr lang="ru-RU" b="1" dirty="0">
                <a:solidFill>
                  <a:prstClr val="black"/>
                </a:solidFill>
              </a:rPr>
              <a:t> </a:t>
            </a:r>
            <a:r>
              <a:rPr lang="ru-RU" b="1" dirty="0" err="1">
                <a:solidFill>
                  <a:prstClr val="black"/>
                </a:solidFill>
              </a:rPr>
              <a:t>допомагали</a:t>
            </a:r>
            <a:r>
              <a:rPr lang="ru-RU" b="1" dirty="0">
                <a:solidFill>
                  <a:prstClr val="black"/>
                </a:solidFill>
              </a:rPr>
              <a:t> </a:t>
            </a:r>
            <a:r>
              <a:rPr lang="ru-RU" b="1" dirty="0" err="1">
                <a:solidFill>
                  <a:prstClr val="black"/>
                </a:solidFill>
              </a:rPr>
              <a:t>йому</a:t>
            </a:r>
            <a:r>
              <a:rPr lang="ru-RU" b="1" dirty="0">
                <a:solidFill>
                  <a:prstClr val="black"/>
                </a:solidFill>
              </a:rPr>
              <a:t> в </a:t>
            </a:r>
            <a:r>
              <a:rPr lang="ru-RU" b="1" dirty="0" err="1">
                <a:solidFill>
                  <a:prstClr val="black"/>
                </a:solidFill>
              </a:rPr>
              <a:t>цьому</a:t>
            </a:r>
            <a:r>
              <a:rPr lang="ru-RU" b="1" dirty="0">
                <a:solidFill>
                  <a:prstClr val="black"/>
                </a:solidFill>
              </a:rPr>
              <a:t> (2 Кор. 8:16–24). </a:t>
            </a:r>
            <a:r>
              <a:rPr lang="ru-RU" b="1" dirty="0" err="1">
                <a:solidFill>
                  <a:prstClr val="black"/>
                </a:solidFill>
              </a:rPr>
              <a:t>Жодний</a:t>
            </a:r>
            <a:r>
              <a:rPr lang="ru-RU" b="1" dirty="0">
                <a:solidFill>
                  <a:prstClr val="black"/>
                </a:solidFill>
              </a:rPr>
              <a:t> </a:t>
            </a:r>
            <a:r>
              <a:rPr lang="ru-RU" b="1" dirty="0" err="1">
                <a:solidFill>
                  <a:prstClr val="black"/>
                </a:solidFill>
              </a:rPr>
              <a:t>інший</a:t>
            </a:r>
            <a:r>
              <a:rPr lang="ru-RU" b="1" dirty="0">
                <a:solidFill>
                  <a:prstClr val="black"/>
                </a:solidFill>
              </a:rPr>
              <a:t> </a:t>
            </a:r>
            <a:r>
              <a:rPr lang="ru-RU" b="1" dirty="0" err="1">
                <a:solidFill>
                  <a:prstClr val="black"/>
                </a:solidFill>
              </a:rPr>
              <a:t>спосіб</a:t>
            </a:r>
            <a:r>
              <a:rPr lang="ru-RU" b="1" dirty="0">
                <a:solidFill>
                  <a:prstClr val="black"/>
                </a:solidFill>
              </a:rPr>
              <a:t> не </a:t>
            </a:r>
            <a:r>
              <a:rPr lang="ru-RU" b="1" dirty="0" err="1">
                <a:solidFill>
                  <a:prstClr val="black"/>
                </a:solidFill>
              </a:rPr>
              <a:t>був</a:t>
            </a:r>
            <a:r>
              <a:rPr lang="ru-RU" b="1" dirty="0">
                <a:solidFill>
                  <a:prstClr val="black"/>
                </a:solidFill>
              </a:rPr>
              <a:t> </a:t>
            </a:r>
            <a:r>
              <a:rPr lang="ru-RU" b="1" dirty="0" err="1">
                <a:solidFill>
                  <a:prstClr val="black"/>
                </a:solidFill>
              </a:rPr>
              <a:t>правильним</a:t>
            </a:r>
            <a:r>
              <a:rPr lang="ru-RU" b="1" dirty="0">
                <a:solidFill>
                  <a:prstClr val="black"/>
                </a:solidFill>
              </a:rPr>
              <a:t> для </a:t>
            </a:r>
            <a:r>
              <a:rPr lang="ru-RU" b="1" dirty="0" err="1">
                <a:solidFill>
                  <a:prstClr val="black"/>
                </a:solidFill>
              </a:rPr>
              <a:t>збору</a:t>
            </a:r>
            <a:r>
              <a:rPr lang="ru-RU" b="1" dirty="0">
                <a:solidFill>
                  <a:prstClr val="black"/>
                </a:solidFill>
              </a:rPr>
              <a:t> та </a:t>
            </a:r>
            <a:r>
              <a:rPr lang="ru-RU" b="1" dirty="0" err="1">
                <a:solidFill>
                  <a:prstClr val="black"/>
                </a:solidFill>
              </a:rPr>
              <a:t>відправлення</a:t>
            </a:r>
            <a:r>
              <a:rPr lang="ru-RU" b="1" dirty="0">
                <a:solidFill>
                  <a:prstClr val="black"/>
                </a:solidFill>
              </a:rPr>
              <a:t> </a:t>
            </a:r>
            <a:r>
              <a:rPr lang="ru-RU" b="1" dirty="0" err="1">
                <a:solidFill>
                  <a:prstClr val="black"/>
                </a:solidFill>
              </a:rPr>
              <a:t>пожертви</a:t>
            </a:r>
            <a:r>
              <a:rPr lang="ru-RU" b="1" dirty="0">
                <a:solidFill>
                  <a:prstClr val="black"/>
                </a:solidFill>
              </a:rPr>
              <a:t> до </a:t>
            </a:r>
            <a:r>
              <a:rPr lang="ru-RU" b="1" dirty="0" err="1">
                <a:solidFill>
                  <a:prstClr val="black"/>
                </a:solidFill>
              </a:rPr>
              <a:t>Єрусалима</a:t>
            </a:r>
            <a:r>
              <a:rPr kumimoji="0" lang="es-ES" b="1" i="0" u="none" strike="noStrike" kern="1200" cap="none" spc="0" normalizeH="0" baseline="0" noProof="0" dirty="0">
                <a:ln>
                  <a:noFill/>
                </a:ln>
                <a:solidFill>
                  <a:prstClr val="black"/>
                </a:solidFill>
                <a:effectLst/>
                <a:uLnTx/>
                <a:uFillTx/>
                <a:latin typeface="Aptos" panose="02110004020202020204"/>
              </a:rPr>
              <a:t>.</a:t>
            </a: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l="-4000" t="-9000" b="-9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711146" y="701316"/>
            <a:ext cx="10156804" cy="5416868"/>
          </a:xfrm>
          <a:prstGeom prst="rect">
            <a:avLst/>
          </a:prstGeom>
          <a:noFill/>
        </p:spPr>
        <p:txBody>
          <a:bodyPr wrap="square">
            <a:spAutoFit/>
          </a:bodyPr>
          <a:lstStyle/>
          <a:p>
            <a:pPr>
              <a:spcBef>
                <a:spcPts val="600"/>
              </a:spcBef>
            </a:pPr>
            <a:r>
              <a:rPr lang="es-ES" sz="2400" b="1" dirty="0">
                <a:solidFill>
                  <a:schemeClr val="bg2">
                    <a:lumMod val="40000"/>
                    <a:lumOff val="60000"/>
                  </a:schemeClr>
                </a:solidFill>
                <a:latin typeface="Constantia" panose="02030602050306030303" pitchFamily="18" charset="0"/>
              </a:rPr>
              <a:t>“</a:t>
            </a:r>
            <a:r>
              <a:rPr lang="uk-UA" sz="2400" b="1" dirty="0">
                <a:solidFill>
                  <a:schemeClr val="bg2">
                    <a:lumMod val="40000"/>
                    <a:lumOff val="60000"/>
                  </a:schemeClr>
                </a:solidFill>
                <a:latin typeface="Constantia" panose="02030602050306030303" pitchFamily="18" charset="0"/>
              </a:rPr>
              <a:t>Божа справа має підтримуватися десятиною, пожертвами та приношеннями. Господь тепер просить кошти, які Він довірив Своїм управителям. […] Господь не вимагає від Своїх послідовників нічого більше, ніж те, що Він Сам зробив. […] Він відклав Свій царський одяг та Свою царську корону, зійшовши зі Свого високого становища, Він став бідним, щоб через Його бідність ми могли отримати вічні скарби. Він віддав не лише Своє багатство, але й саме Своє життя у самозреченні та жертві, щоб усунути всі перешкоди для тих, хто прагне увійти в Царство Боже.</a:t>
            </a:r>
          </a:p>
          <a:p>
            <a:pPr>
              <a:spcBef>
                <a:spcPts val="600"/>
              </a:spcBef>
            </a:pPr>
            <a:endParaRPr lang="uk-UA" sz="2400" b="1" dirty="0">
              <a:solidFill>
                <a:schemeClr val="bg2">
                  <a:lumMod val="40000"/>
                  <a:lumOff val="60000"/>
                </a:schemeClr>
              </a:solidFill>
              <a:latin typeface="Constantia" panose="02030602050306030303" pitchFamily="18" charset="0"/>
            </a:endParaRPr>
          </a:p>
          <a:p>
            <a:pPr>
              <a:spcBef>
                <a:spcPts val="600"/>
              </a:spcBef>
            </a:pPr>
            <a:r>
              <a:rPr lang="uk-UA" sz="2400" b="1" dirty="0">
                <a:solidFill>
                  <a:schemeClr val="bg2">
                    <a:lumMod val="40000"/>
                    <a:lumOff val="60000"/>
                  </a:schemeClr>
                </a:solidFill>
                <a:latin typeface="Constantia" panose="02030602050306030303" pitchFamily="18" charset="0"/>
              </a:rPr>
              <a:t>[…] Господь Ісус запрошує нас бути працівниками разом з Ним. Він володіє всім, чим ми володіємо, і має на це право. Своєю готовністю допомагати в Його роботі ми тепер можемо показати свою любов до Нього.</a:t>
            </a:r>
            <a:r>
              <a:rPr lang="es-ES" sz="2400" b="1" dirty="0">
                <a:solidFill>
                  <a:schemeClr val="bg2">
                    <a:lumMod val="40000"/>
                    <a:lumOff val="60000"/>
                  </a:schemeClr>
                </a:solidFill>
                <a:latin typeface="Constantia" panose="02030602050306030303" pitchFamily="18" charset="0"/>
              </a:rPr>
              <a:t>”</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8611660" y="5948907"/>
            <a:ext cx="3580340" cy="338554"/>
          </a:xfrm>
          <a:prstGeom prst="rect">
            <a:avLst/>
          </a:prstGeom>
          <a:noFill/>
        </p:spPr>
        <p:txBody>
          <a:bodyPr wrap="none" rtlCol="0">
            <a:spAutoFit/>
          </a:bodyPr>
          <a:lstStyle/>
          <a:p>
            <a:pPr algn="r"/>
            <a:r>
              <a:rPr lang="es-ES" sz="1600" b="1" dirty="0">
                <a:solidFill>
                  <a:schemeClr val="bg2">
                    <a:lumMod val="40000"/>
                    <a:lumOff val="60000"/>
                  </a:schemeClr>
                </a:solidFill>
              </a:rPr>
              <a:t>E. G. W. (</a:t>
            </a:r>
            <a:r>
              <a:rPr lang="uk-UA" sz="1600" b="1" dirty="0" err="1">
                <a:solidFill>
                  <a:schemeClr val="bg2">
                    <a:lumMod val="40000"/>
                    <a:lumOff val="60000"/>
                  </a:schemeClr>
                </a:solidFill>
              </a:rPr>
              <a:t>Підійміть</a:t>
            </a:r>
            <a:r>
              <a:rPr lang="uk-UA" sz="1600" b="1" dirty="0">
                <a:solidFill>
                  <a:schemeClr val="bg2">
                    <a:lumMod val="40000"/>
                    <a:lumOff val="60000"/>
                  </a:schemeClr>
                </a:solidFill>
              </a:rPr>
              <a:t> свої очі, 9 квітня</a:t>
            </a:r>
            <a:r>
              <a:rPr lang="es-ES" sz="1600" b="1" dirty="0">
                <a:solidFill>
                  <a:schemeClr val="bg2">
                    <a:lumMod val="40000"/>
                    <a:lumOff val="60000"/>
                  </a:schemeClr>
                </a:solidFill>
              </a:rPr>
              <a:t>)</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365174" y="128111"/>
            <a:ext cx="5826825"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Адже</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ви</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знаєте</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благодать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нашого</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Господа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Ісуса</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Христа,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що</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будучи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багатим</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заради</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вас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Він</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став убогим,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аби</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ви</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збагатилися</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Його</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зубожінням</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a:t>
            </a:r>
            <a:r>
              <a:rPr lang="uk-UA" sz="1600" b="1" dirty="0" err="1">
                <a:solidFill>
                  <a:prstClr val="white"/>
                </a:solidFill>
                <a:effectLst>
                  <a:outerShdw blurRad="38100" dist="38100" dir="2700000" algn="tl">
                    <a:srgbClr val="000000"/>
                  </a:outerShdw>
                </a:effectLst>
                <a:latin typeface="Comic Sans MS" panose="030F0702030302020204" pitchFamily="66" charset="0"/>
              </a:rPr>
              <a:t>Коринтян</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8:9)</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62474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uk-UA" sz="2000" b="1" dirty="0">
                <a:solidFill>
                  <a:srgbClr val="BA4252"/>
                </a:solidFill>
              </a:rPr>
              <a:t>Походження поняття «управління»</a:t>
            </a:r>
            <a:r>
              <a:rPr lang="es-ES" sz="2000" b="1" dirty="0">
                <a:solidFill>
                  <a:srgbClr val="BA4252"/>
                </a:solidFill>
              </a:rPr>
              <a:t>:</a:t>
            </a:r>
          </a:p>
          <a:p>
            <a:pPr lvl="1">
              <a:spcBef>
                <a:spcPts val="600"/>
              </a:spcBef>
            </a:pPr>
            <a:r>
              <a:rPr lang="uk-UA" sz="2000" b="1" dirty="0"/>
              <a:t>Приклад Ісуса</a:t>
            </a:r>
            <a:r>
              <a:rPr lang="es-ES" sz="2000" b="1" dirty="0"/>
              <a:t>.</a:t>
            </a:r>
          </a:p>
          <a:p>
            <a:pPr lvl="1">
              <a:spcBef>
                <a:spcPts val="600"/>
              </a:spcBef>
            </a:pPr>
            <a:r>
              <a:rPr lang="uk-UA" sz="2000" b="1" dirty="0"/>
              <a:t>Відповідь на отриману благодать</a:t>
            </a:r>
            <a:r>
              <a:rPr lang="es-ES" sz="2000" b="1" dirty="0"/>
              <a:t>.</a:t>
            </a:r>
          </a:p>
          <a:p>
            <a:pPr>
              <a:spcBef>
                <a:spcPts val="1200"/>
              </a:spcBef>
            </a:pPr>
            <a:r>
              <a:rPr lang="uk-UA" sz="2000" b="1" dirty="0">
                <a:solidFill>
                  <a:srgbClr val="7F48B9"/>
                </a:solidFill>
              </a:rPr>
              <a:t>Як виконувати обов’язки управителя</a:t>
            </a:r>
            <a:r>
              <a:rPr lang="es-ES" sz="2000" b="1" dirty="0">
                <a:solidFill>
                  <a:srgbClr val="7F48B9"/>
                </a:solidFill>
              </a:rPr>
              <a:t>:</a:t>
            </a:r>
          </a:p>
          <a:p>
            <a:pPr lvl="1">
              <a:spcBef>
                <a:spcPts val="600"/>
              </a:spcBef>
            </a:pPr>
            <a:r>
              <a:rPr lang="uk-UA" sz="2000" b="1" dirty="0"/>
              <a:t>Правильне планування.</a:t>
            </a:r>
          </a:p>
          <a:p>
            <a:pPr lvl="1">
              <a:spcBef>
                <a:spcPts val="600"/>
              </a:spcBef>
            </a:pPr>
            <a:r>
              <a:rPr lang="uk-UA" sz="2000" b="1" dirty="0"/>
              <a:t>Правильне ставлення.</a:t>
            </a:r>
          </a:p>
          <a:p>
            <a:pPr>
              <a:spcBef>
                <a:spcPts val="1200"/>
              </a:spcBef>
            </a:pPr>
            <a:r>
              <a:rPr lang="uk-UA" sz="2000" b="1" dirty="0">
                <a:solidFill>
                  <a:srgbClr val="375FA5"/>
                </a:solidFill>
              </a:rPr>
              <a:t>Результати управління</a:t>
            </a:r>
            <a:r>
              <a:rPr lang="es-ES" sz="2000" b="1" dirty="0">
                <a:solidFill>
                  <a:srgbClr val="375FA5"/>
                </a:solidFill>
              </a:rPr>
              <a:t>:</a:t>
            </a:r>
          </a:p>
          <a:p>
            <a:pPr lvl="1">
              <a:spcBef>
                <a:spcPts val="600"/>
              </a:spcBef>
            </a:pPr>
            <a:r>
              <a:rPr lang="uk-UA" sz="2000" b="1" dirty="0"/>
              <a:t>Єдність церкви</a:t>
            </a:r>
            <a:r>
              <a:rPr lang="es-ES" sz="2000" b="1" dirty="0"/>
              <a:t>.</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123824" y="114582"/>
            <a:ext cx="11944351" cy="400110"/>
          </a:xfrm>
          <a:prstGeom prst="rect">
            <a:avLst/>
          </a:prstGeom>
          <a:noFill/>
        </p:spPr>
        <p:txBody>
          <a:bodyPr wrap="square" rtlCol="0">
            <a:spAutoFit/>
          </a:bodyPr>
          <a:lstStyle/>
          <a:p>
            <a:pPr>
              <a:spcBef>
                <a:spcPts val="600"/>
              </a:spcBef>
            </a:pPr>
            <a:r>
              <a:rPr lang="ru-RU" sz="2000" b="1" dirty="0" err="1"/>
              <a:t>Управління</a:t>
            </a:r>
            <a:r>
              <a:rPr lang="ru-RU" sz="2000" b="1" dirty="0"/>
              <a:t> — </a:t>
            </a:r>
            <a:r>
              <a:rPr lang="ru-RU" sz="2000" b="1" dirty="0" err="1"/>
              <a:t>це</a:t>
            </a:r>
            <a:r>
              <a:rPr lang="ru-RU" sz="2000" b="1" dirty="0"/>
              <a:t> </a:t>
            </a:r>
            <a:r>
              <a:rPr lang="ru-RU" sz="2000" b="1" dirty="0" err="1"/>
              <a:t>спосіб</a:t>
            </a:r>
            <a:r>
              <a:rPr lang="ru-RU" sz="2000" b="1" dirty="0"/>
              <a:t>, у </a:t>
            </a:r>
            <a:r>
              <a:rPr lang="ru-RU" sz="2000" b="1" dirty="0" err="1"/>
              <a:t>який</a:t>
            </a:r>
            <a:r>
              <a:rPr lang="ru-RU" sz="2000" b="1" dirty="0"/>
              <a:t> </a:t>
            </a:r>
            <a:r>
              <a:rPr lang="ru-RU" sz="2000" b="1" dirty="0" err="1"/>
              <a:t>людина</a:t>
            </a:r>
            <a:r>
              <a:rPr lang="ru-RU" sz="2000" b="1" dirty="0"/>
              <a:t> </a:t>
            </a:r>
            <a:r>
              <a:rPr lang="ru-RU" sz="2000" b="1" dirty="0" err="1"/>
              <a:t>розпоряджається</a:t>
            </a:r>
            <a:r>
              <a:rPr lang="ru-RU" sz="2000" b="1" dirty="0"/>
              <a:t> </a:t>
            </a:r>
            <a:r>
              <a:rPr lang="ru-RU" sz="2000" b="1" dirty="0" err="1"/>
              <a:t>тим</a:t>
            </a:r>
            <a:r>
              <a:rPr lang="ru-RU" sz="2000" b="1" dirty="0"/>
              <a:t>, </a:t>
            </a:r>
            <a:r>
              <a:rPr lang="ru-RU" sz="2000" b="1" dirty="0" err="1"/>
              <a:t>що</a:t>
            </a:r>
            <a:r>
              <a:rPr lang="ru-RU" sz="2000" b="1" dirty="0"/>
              <a:t> </a:t>
            </a:r>
            <a:r>
              <a:rPr lang="ru-RU" sz="2000" b="1" dirty="0" err="1"/>
              <a:t>було</a:t>
            </a:r>
            <a:r>
              <a:rPr lang="ru-RU" sz="2000" b="1" dirty="0"/>
              <a:t> </a:t>
            </a:r>
            <a:r>
              <a:rPr lang="ru-RU" sz="2000" b="1" dirty="0" err="1"/>
              <a:t>довірено</a:t>
            </a:r>
            <a:r>
              <a:rPr lang="ru-RU" sz="2000" b="1" dirty="0"/>
              <a:t> </a:t>
            </a:r>
            <a:r>
              <a:rPr lang="ru-RU" sz="2000" b="1" dirty="0" err="1"/>
              <a:t>її</a:t>
            </a:r>
            <a:r>
              <a:rPr lang="ru-RU" sz="2000" b="1" dirty="0"/>
              <a:t> </a:t>
            </a:r>
            <a:r>
              <a:rPr lang="ru-RU" sz="2000" b="1" dirty="0" err="1"/>
              <a:t>опіці</a:t>
            </a:r>
            <a:r>
              <a:rPr lang="es-ES" sz="2000" b="1" dirty="0"/>
              <a:t>.</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hq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123824" y="1514965"/>
            <a:ext cx="12068176" cy="1323439"/>
          </a:xfrm>
          <a:prstGeom prst="rect">
            <a:avLst/>
          </a:prstGeom>
          <a:noFill/>
        </p:spPr>
        <p:txBody>
          <a:bodyPr wrap="square">
            <a:spAutoFit/>
          </a:bodyPr>
          <a:lstStyle/>
          <a:p>
            <a:pPr lvl="0">
              <a:spcBef>
                <a:spcPts val="600"/>
              </a:spcBef>
              <a:defRPr/>
            </a:pPr>
            <a:r>
              <a:rPr lang="uk-UA" sz="2000" b="1" dirty="0" err="1">
                <a:solidFill>
                  <a:prstClr val="black"/>
                </a:solidFill>
              </a:rPr>
              <a:t>Коринтяни</a:t>
            </a:r>
            <a:r>
              <a:rPr lang="uk-UA" sz="2000" b="1" dirty="0">
                <a:solidFill>
                  <a:prstClr val="black"/>
                </a:solidFill>
              </a:rPr>
              <a:t> вже зобов’язалися допомогти, і наближався момент, коли ця обіцянка мала втілитися в життя. Церкви Македонії вже почали брати участь. Павла цікавила не стільки сума пожертви, скільки мотивація та настрій, з якими віруючі братимуть участь у цій нагоді, що давалася їм, аби віддячити за отримані благодаті.</a:t>
            </a:r>
          </a:p>
        </p:txBody>
      </p:sp>
      <p:sp>
        <p:nvSpPr>
          <p:cNvPr id="8" name="CuadroTexto 7">
            <a:extLst>
              <a:ext uri="{FF2B5EF4-FFF2-40B4-BE49-F238E27FC236}">
                <a16:creationId xmlns:a16="http://schemas.microsoft.com/office/drawing/2014/main" id="{FA269756-2339-3328-7C77-D61D94ABD9FA}"/>
              </a:ext>
            </a:extLst>
          </p:cNvPr>
          <p:cNvSpPr txBox="1"/>
          <p:nvPr/>
        </p:nvSpPr>
        <p:spPr>
          <a:xfrm>
            <a:off x="123823" y="514692"/>
            <a:ext cx="12068175" cy="1015663"/>
          </a:xfrm>
          <a:prstGeom prst="rect">
            <a:avLst/>
          </a:prstGeom>
          <a:noFill/>
        </p:spPr>
        <p:txBody>
          <a:bodyPr wrap="square">
            <a:spAutoFit/>
          </a:bodyPr>
          <a:lstStyle/>
          <a:p>
            <a:pPr lvl="0">
              <a:spcBef>
                <a:spcPts val="600"/>
              </a:spcBef>
              <a:defRPr/>
            </a:pPr>
            <a:r>
              <a:rPr lang="ru-RU" sz="2000" b="1" dirty="0">
                <a:solidFill>
                  <a:prstClr val="black"/>
                </a:solidFill>
              </a:rPr>
              <a:t>У </a:t>
            </a:r>
            <a:r>
              <a:rPr lang="ru-RU" sz="2000" b="1" dirty="0" err="1">
                <a:solidFill>
                  <a:prstClr val="black"/>
                </a:solidFill>
              </a:rPr>
              <a:t>контексті</a:t>
            </a:r>
            <a:r>
              <a:rPr lang="ru-RU" sz="2000" b="1" dirty="0">
                <a:solidFill>
                  <a:prstClr val="black"/>
                </a:solidFill>
              </a:rPr>
              <a:t> Другого </a:t>
            </a:r>
            <a:r>
              <a:rPr lang="ru-RU" sz="2000" b="1" dirty="0" err="1">
                <a:solidFill>
                  <a:prstClr val="black"/>
                </a:solidFill>
              </a:rPr>
              <a:t>послання</a:t>
            </a:r>
            <a:r>
              <a:rPr lang="ru-RU" sz="2000" b="1" dirty="0">
                <a:solidFill>
                  <a:prstClr val="black"/>
                </a:solidFill>
              </a:rPr>
              <a:t> Павла до </a:t>
            </a:r>
            <a:r>
              <a:rPr lang="ru-RU" sz="2000" b="1" dirty="0" err="1">
                <a:solidFill>
                  <a:prstClr val="black"/>
                </a:solidFill>
              </a:rPr>
              <a:t>коринтян</a:t>
            </a:r>
            <a:r>
              <a:rPr lang="ru-RU" sz="2000" b="1" dirty="0">
                <a:solidFill>
                  <a:prstClr val="black"/>
                </a:solidFill>
              </a:rPr>
              <a:t> </a:t>
            </a:r>
            <a:r>
              <a:rPr lang="ru-RU" sz="2000" b="1" dirty="0" err="1">
                <a:solidFill>
                  <a:prstClr val="black"/>
                </a:solidFill>
              </a:rPr>
              <a:t>поняття</a:t>
            </a:r>
            <a:r>
              <a:rPr lang="ru-RU" sz="2000" b="1" dirty="0">
                <a:solidFill>
                  <a:prstClr val="black"/>
                </a:solidFill>
              </a:rPr>
              <a:t> «</a:t>
            </a:r>
            <a:r>
              <a:rPr lang="ru-RU" sz="2000" b="1" dirty="0" err="1">
                <a:solidFill>
                  <a:prstClr val="black"/>
                </a:solidFill>
              </a:rPr>
              <a:t>управління</a:t>
            </a:r>
            <a:r>
              <a:rPr lang="ru-RU" sz="2000" b="1" dirty="0">
                <a:solidFill>
                  <a:prstClr val="black"/>
                </a:solidFill>
              </a:rPr>
              <a:t>» </a:t>
            </a:r>
            <a:r>
              <a:rPr lang="ru-RU" sz="2000" b="1" dirty="0" err="1">
                <a:solidFill>
                  <a:prstClr val="black"/>
                </a:solidFill>
              </a:rPr>
              <a:t>стосується</a:t>
            </a:r>
            <a:r>
              <a:rPr lang="ru-RU" sz="2000" b="1" dirty="0">
                <a:solidFill>
                  <a:prstClr val="black"/>
                </a:solidFill>
              </a:rPr>
              <a:t> конкретного </a:t>
            </a:r>
            <a:r>
              <a:rPr lang="ru-RU" sz="2000" b="1" dirty="0" err="1">
                <a:solidFill>
                  <a:prstClr val="black"/>
                </a:solidFill>
              </a:rPr>
              <a:t>задуму</a:t>
            </a:r>
            <a:r>
              <a:rPr lang="ru-RU" sz="2000" b="1" dirty="0">
                <a:solidFill>
                  <a:prstClr val="black"/>
                </a:solidFill>
              </a:rPr>
              <a:t> апостола: </a:t>
            </a:r>
            <a:r>
              <a:rPr lang="ru-RU" sz="2000" b="1" dirty="0" err="1">
                <a:solidFill>
                  <a:prstClr val="black"/>
                </a:solidFill>
              </a:rPr>
              <a:t>щоб</a:t>
            </a:r>
            <a:r>
              <a:rPr lang="ru-RU" sz="2000" b="1" dirty="0">
                <a:solidFill>
                  <a:prstClr val="black"/>
                </a:solidFill>
              </a:rPr>
              <a:t> церкви </a:t>
            </a:r>
            <a:r>
              <a:rPr lang="ru-RU" sz="2000" b="1" dirty="0" err="1">
                <a:solidFill>
                  <a:prstClr val="black"/>
                </a:solidFill>
              </a:rPr>
              <a:t>серед</a:t>
            </a:r>
            <a:r>
              <a:rPr lang="ru-RU" sz="2000" b="1" dirty="0">
                <a:solidFill>
                  <a:prstClr val="black"/>
                </a:solidFill>
              </a:rPr>
              <a:t> </a:t>
            </a:r>
            <a:r>
              <a:rPr lang="ru-RU" sz="2000" b="1" dirty="0" err="1">
                <a:solidFill>
                  <a:prstClr val="black"/>
                </a:solidFill>
              </a:rPr>
              <a:t>язичників</a:t>
            </a:r>
            <a:r>
              <a:rPr lang="ru-RU" sz="2000" b="1" dirty="0">
                <a:solidFill>
                  <a:prstClr val="black"/>
                </a:solidFill>
              </a:rPr>
              <a:t> </a:t>
            </a:r>
            <a:r>
              <a:rPr lang="ru-RU" sz="2000" b="1" dirty="0" err="1">
                <a:solidFill>
                  <a:prstClr val="black"/>
                </a:solidFill>
              </a:rPr>
              <a:t>збирали</a:t>
            </a:r>
            <a:r>
              <a:rPr lang="ru-RU" sz="2000" b="1" dirty="0">
                <a:solidFill>
                  <a:prstClr val="black"/>
                </a:solidFill>
              </a:rPr>
              <a:t> </a:t>
            </a:r>
            <a:r>
              <a:rPr lang="ru-RU" sz="2000" b="1" dirty="0" err="1">
                <a:solidFill>
                  <a:prstClr val="black"/>
                </a:solidFill>
              </a:rPr>
              <a:t>кошти</a:t>
            </a:r>
            <a:r>
              <a:rPr lang="ru-RU" sz="2000" b="1" dirty="0">
                <a:solidFill>
                  <a:prstClr val="black"/>
                </a:solidFill>
              </a:rPr>
              <a:t> для </a:t>
            </a:r>
            <a:r>
              <a:rPr lang="ru-RU" sz="2000" b="1" dirty="0" err="1">
                <a:solidFill>
                  <a:prstClr val="black"/>
                </a:solidFill>
              </a:rPr>
              <a:t>допомоги</a:t>
            </a:r>
            <a:r>
              <a:rPr lang="ru-RU" sz="2000" b="1" dirty="0">
                <a:solidFill>
                  <a:prstClr val="black"/>
                </a:solidFill>
              </a:rPr>
              <a:t> </a:t>
            </a:r>
            <a:r>
              <a:rPr lang="ru-RU" sz="2000" b="1" dirty="0" err="1">
                <a:solidFill>
                  <a:prstClr val="black"/>
                </a:solidFill>
              </a:rPr>
              <a:t>Єрусалимській</a:t>
            </a:r>
            <a:r>
              <a:rPr lang="ru-RU" sz="2000" b="1" dirty="0">
                <a:solidFill>
                  <a:prstClr val="black"/>
                </a:solidFill>
              </a:rPr>
              <a:t> </a:t>
            </a:r>
            <a:r>
              <a:rPr lang="ru-RU" sz="2000" b="1" dirty="0" err="1">
                <a:solidFill>
                  <a:prstClr val="black"/>
                </a:solidFill>
              </a:rPr>
              <a:t>церкві</a:t>
            </a:r>
            <a:r>
              <a:rPr lang="ru-RU" sz="2000" b="1" dirty="0">
                <a:solidFill>
                  <a:prstClr val="black"/>
                </a:solidFill>
              </a:rPr>
              <a:t>, яка переживала </a:t>
            </a:r>
            <a:r>
              <a:rPr lang="ru-RU" sz="2000" b="1" dirty="0" err="1">
                <a:solidFill>
                  <a:prstClr val="black"/>
                </a:solidFill>
              </a:rPr>
              <a:t>дуже</a:t>
            </a:r>
            <a:r>
              <a:rPr lang="ru-RU" sz="2000" b="1" dirty="0">
                <a:solidFill>
                  <a:prstClr val="black"/>
                </a:solidFill>
              </a:rPr>
              <a:t> </a:t>
            </a:r>
            <a:r>
              <a:rPr lang="ru-RU" sz="2000" b="1" dirty="0" err="1">
                <a:solidFill>
                  <a:prstClr val="black"/>
                </a:solidFill>
              </a:rPr>
              <a:t>скрутні</a:t>
            </a:r>
            <a:r>
              <a:rPr lang="ru-RU" sz="2000" b="1" dirty="0">
                <a:solidFill>
                  <a:prstClr val="black"/>
                </a:solidFill>
              </a:rPr>
              <a:t> </a:t>
            </a:r>
            <a:r>
              <a:rPr lang="ru-RU" sz="2000" b="1" dirty="0" err="1">
                <a:solidFill>
                  <a:prstClr val="black"/>
                </a:solidFill>
              </a:rPr>
              <a:t>часи</a:t>
            </a:r>
            <a:r>
              <a:rPr lang="ru-RU" sz="2000" b="1" dirty="0">
                <a:solidFill>
                  <a:prstClr val="black"/>
                </a:solidFill>
              </a:rPr>
              <a:t>.</a:t>
            </a: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uk-UA" sz="6000" b="1" dirty="0">
                <a:ln w="15875">
                  <a:noFill/>
                  <a:prstDash val="solid"/>
                </a:ln>
                <a:solidFill>
                  <a:schemeClr val="accent3">
                    <a:lumMod val="75000"/>
                  </a:schemeClr>
                </a:solidFill>
                <a:effectLst>
                  <a:outerShdw dist="38100" dir="2700000" algn="bl" rotWithShape="0">
                    <a:srgbClr val="00DA9C"/>
                  </a:outerShdw>
                </a:effectLst>
              </a:rPr>
              <a:t>ПОХОДЖЕННЯ УПРАВЛІННЯ</a:t>
            </a:r>
            <a:endParaRPr lang="es-ES" sz="6000" b="1" dirty="0">
              <a:ln w="15875">
                <a:noFill/>
                <a:prstDash val="solid"/>
              </a:ln>
              <a:solidFill>
                <a:schemeClr val="accent3">
                  <a:lumMod val="75000"/>
                </a:schemeClr>
              </a:solidFill>
              <a:effectLst>
                <a:outerShdw dist="38100" dir="2700000" algn="bl" rotWithShape="0">
                  <a:srgbClr val="00DA9C"/>
                </a:outerShdw>
              </a:effectLst>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uk-UA" sz="4000" b="1" dirty="0">
                <a:ln/>
                <a:solidFill>
                  <a:schemeClr val="accent5"/>
                </a:solidFill>
              </a:rPr>
              <a:t>ПРИКЛАД ІСУСА</a:t>
            </a:r>
            <a:endParaRPr lang="es-ES" sz="4000" b="1" dirty="0">
              <a:ln/>
              <a:solidFill>
                <a:schemeClr val="accent5"/>
              </a:solidFill>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20032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s-ES" b="1" dirty="0">
                <a:effectLst>
                  <a:outerShdw blurRad="38100" dist="38100" dir="2700000" algn="tl">
                    <a:srgbClr val="000000">
                      <a:alpha val="43137"/>
                    </a:srgbClr>
                  </a:outerShdw>
                </a:effectLst>
                <a:latin typeface="Comic Sans MS" panose="030F0702030302020204" pitchFamily="66" charset="0"/>
              </a:rPr>
              <a:t>“</a:t>
            </a:r>
            <a:r>
              <a:rPr lang="ru-RU" b="1" dirty="0">
                <a:effectLst>
                  <a:outerShdw blurRad="38100" dist="38100" dir="2700000" algn="tl">
                    <a:srgbClr val="000000">
                      <a:alpha val="43137"/>
                    </a:srgbClr>
                  </a:outerShdw>
                </a:effectLst>
                <a:latin typeface="Comic Sans MS" panose="030F0702030302020204" pitchFamily="66" charset="0"/>
              </a:rPr>
              <a:t>Адже ви знаєте благодать нашого Господа Ісуса Христа, що, будучи багатим, заради вас Він став убогим, аби ви збагатилися Його зубожінням.</a:t>
            </a:r>
            <a:r>
              <a:rPr lang="es-ES" b="1" dirty="0">
                <a:effectLst>
                  <a:outerShdw blurRad="38100" dist="38100" dir="2700000" algn="tl">
                    <a:srgbClr val="000000">
                      <a:alpha val="43137"/>
                    </a:srgbClr>
                  </a:outerShdw>
                </a:effectLst>
                <a:latin typeface="Comic Sans MS" panose="030F0702030302020204" pitchFamily="66" charset="0"/>
              </a:rPr>
              <a:t>” </a:t>
            </a:r>
            <a:r>
              <a:rPr lang="es-ES" sz="1400" b="1" dirty="0">
                <a:effectLst>
                  <a:outerShdw blurRad="38100" dist="38100" dir="2700000" algn="tl">
                    <a:srgbClr val="000000">
                      <a:alpha val="43137"/>
                    </a:srgbClr>
                  </a:outerShdw>
                </a:effectLst>
                <a:latin typeface="Comic Sans MS" panose="030F0702030302020204" pitchFamily="66" charset="0"/>
              </a:rPr>
              <a:t>(2</a:t>
            </a:r>
            <a:r>
              <a:rPr lang="uk-UA" sz="1400" b="1" dirty="0">
                <a:effectLst>
                  <a:outerShdw blurRad="38100" dist="38100" dir="2700000" algn="tl">
                    <a:srgbClr val="000000">
                      <a:alpha val="43137"/>
                    </a:srgbClr>
                  </a:outerShdw>
                </a:effectLst>
                <a:latin typeface="Comic Sans MS" panose="030F0702030302020204" pitchFamily="66" charset="0"/>
              </a:rPr>
              <a:t> </a:t>
            </a:r>
            <a:r>
              <a:rPr lang="uk-UA" sz="1400" b="1" dirty="0" err="1">
                <a:effectLst>
                  <a:outerShdw blurRad="38100" dist="38100" dir="2700000" algn="tl">
                    <a:srgbClr val="000000">
                      <a:alpha val="43137"/>
                    </a:srgbClr>
                  </a:outerShdw>
                </a:effectLst>
                <a:latin typeface="Comic Sans MS" panose="030F0702030302020204" pitchFamily="66" charset="0"/>
              </a:rPr>
              <a:t>Коринтян</a:t>
            </a:r>
            <a:r>
              <a:rPr lang="uk-UA" sz="1400" b="1" dirty="0">
                <a:effectLst>
                  <a:outerShdw blurRad="38100" dist="38100" dir="2700000" algn="tl">
                    <a:srgbClr val="000000">
                      <a:alpha val="43137"/>
                    </a:srgbClr>
                  </a:outerShdw>
                </a:effectLst>
                <a:latin typeface="Comic Sans MS" panose="030F0702030302020204" pitchFamily="66" charset="0"/>
              </a:rPr>
              <a:t> </a:t>
            </a:r>
            <a:r>
              <a:rPr lang="es-ES" sz="1400" b="1" dirty="0">
                <a:effectLst>
                  <a:outerShdw blurRad="38100" dist="38100" dir="2700000" algn="tl">
                    <a:srgbClr val="000000">
                      <a:alpha val="43137"/>
                    </a:srgbClr>
                  </a:outerShdw>
                </a:effectLst>
                <a:latin typeface="Comic Sans MS" panose="030F0702030302020204" pitchFamily="66" charset="0"/>
              </a:rPr>
              <a:t>8:9)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1908696"/>
            <a:ext cx="5491839" cy="707886"/>
          </a:xfrm>
          <a:prstGeom prst="rect">
            <a:avLst/>
          </a:prstGeom>
          <a:noFill/>
        </p:spPr>
        <p:txBody>
          <a:bodyPr wrap="square" rtlCol="0">
            <a:spAutoFit/>
          </a:bodyPr>
          <a:lstStyle/>
          <a:p>
            <a:pPr>
              <a:spcBef>
                <a:spcPts val="600"/>
              </a:spcBef>
            </a:pPr>
            <a:r>
              <a:rPr lang="uk-UA" sz="2000" b="1" dirty="0"/>
              <a:t>Який зв’язок існує між Божою благодаттю та щедрістю? (2 </a:t>
            </a:r>
            <a:r>
              <a:rPr lang="uk-UA" sz="2000" b="1" dirty="0" err="1"/>
              <a:t>Кор</a:t>
            </a:r>
            <a:r>
              <a:rPr lang="uk-UA" sz="2000" b="1" dirty="0"/>
              <a:t>.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3441981785"/>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397968" y="4028422"/>
            <a:ext cx="3220053" cy="1323439"/>
          </a:xfrm>
          <a:prstGeom prst="rect">
            <a:avLst/>
          </a:prstGeom>
          <a:noFill/>
        </p:spPr>
        <p:txBody>
          <a:bodyPr wrap="square" rtlCol="0">
            <a:spAutoFit/>
          </a:bodyPr>
          <a:lstStyle/>
          <a:p>
            <a:pPr>
              <a:spcBef>
                <a:spcPts val="600"/>
              </a:spcBef>
            </a:pPr>
            <a:r>
              <a:rPr lang="ru-RU" sz="2000" b="1" dirty="0"/>
              <a:t>І </a:t>
            </a:r>
            <a:r>
              <a:rPr lang="ru-RU" sz="2000" b="1" dirty="0" err="1"/>
              <a:t>Він</a:t>
            </a:r>
            <a:r>
              <a:rPr lang="ru-RU" sz="2000" b="1" dirty="0"/>
              <a:t> </a:t>
            </a:r>
            <a:r>
              <a:rPr lang="ru-RU" sz="2000" b="1" dirty="0" err="1"/>
              <a:t>зробив</a:t>
            </a:r>
            <a:r>
              <a:rPr lang="ru-RU" sz="2000" b="1" dirty="0"/>
              <a:t> усе </a:t>
            </a:r>
            <a:r>
              <a:rPr lang="ru-RU" sz="2000" b="1" dirty="0" err="1"/>
              <a:t>це</a:t>
            </a:r>
            <a:r>
              <a:rPr lang="ru-RU" sz="2000" b="1" dirty="0"/>
              <a:t> з </a:t>
            </a:r>
            <a:r>
              <a:rPr lang="ru-RU" sz="2000" b="1" dirty="0" err="1"/>
              <a:t>любові</a:t>
            </a:r>
            <a:r>
              <a:rPr lang="ru-RU" sz="2000" b="1" dirty="0"/>
              <a:t> до нас! (</a:t>
            </a:r>
            <a:r>
              <a:rPr lang="ru-RU" sz="2000" b="1" dirty="0" err="1"/>
              <a:t>Ів</a:t>
            </a:r>
            <a:r>
              <a:rPr lang="ru-RU" sz="2000" b="1" dirty="0"/>
              <a:t>. 15:13; </a:t>
            </a:r>
            <a:r>
              <a:rPr lang="ru-RU" sz="2000" b="1" dirty="0" err="1"/>
              <a:t>Еф</a:t>
            </a:r>
            <a:r>
              <a:rPr lang="ru-RU" sz="2000" b="1" dirty="0"/>
              <a:t>. 5:2; Гал. 2:20; 1 </a:t>
            </a:r>
            <a:r>
              <a:rPr lang="ru-RU" sz="2000" b="1" dirty="0" err="1"/>
              <a:t>Ів</a:t>
            </a:r>
            <a:r>
              <a:rPr lang="ru-RU" sz="2000" b="1" dirty="0"/>
              <a:t>. 3:16).</a:t>
            </a: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52961" y="2506894"/>
            <a:ext cx="5491839" cy="1631216"/>
          </a:xfrm>
          <a:prstGeom prst="rect">
            <a:avLst/>
          </a:prstGeom>
          <a:noFill/>
        </p:spPr>
        <p:txBody>
          <a:bodyPr wrap="square">
            <a:spAutoFit/>
          </a:bodyPr>
          <a:lstStyle/>
          <a:p>
            <a:pPr lvl="0">
              <a:spcBef>
                <a:spcPts val="600"/>
              </a:spcBef>
              <a:defRPr/>
            </a:pPr>
            <a:r>
              <a:rPr lang="ru-RU" sz="2000" b="1" dirty="0">
                <a:solidFill>
                  <a:prstClr val="black"/>
                </a:solidFill>
              </a:rPr>
              <a:t>Бог </a:t>
            </a:r>
            <a:r>
              <a:rPr lang="ru-RU" sz="2000" b="1" dirty="0" err="1">
                <a:solidFill>
                  <a:prstClr val="black"/>
                </a:solidFill>
              </a:rPr>
              <a:t>дарував</a:t>
            </a:r>
            <a:r>
              <a:rPr lang="ru-RU" sz="2000" b="1" dirty="0">
                <a:solidFill>
                  <a:prstClr val="black"/>
                </a:solidFill>
              </a:rPr>
              <a:t> Свою благодать церквам </a:t>
            </a:r>
            <a:r>
              <a:rPr lang="ru-RU" sz="2000" b="1" dirty="0" err="1">
                <a:solidFill>
                  <a:prstClr val="black"/>
                </a:solidFill>
              </a:rPr>
              <a:t>Македонії</a:t>
            </a:r>
            <a:r>
              <a:rPr lang="ru-RU" sz="2000" b="1" dirty="0">
                <a:solidFill>
                  <a:prstClr val="black"/>
                </a:solidFill>
              </a:rPr>
              <a:t>, і вони «</a:t>
            </a:r>
            <a:r>
              <a:rPr lang="ru-RU" sz="2000" b="1" dirty="0" err="1">
                <a:solidFill>
                  <a:prstClr val="black"/>
                </a:solidFill>
              </a:rPr>
              <a:t>переповнилися</a:t>
            </a:r>
            <a:r>
              <a:rPr lang="ru-RU" sz="2000" b="1" dirty="0">
                <a:solidFill>
                  <a:prstClr val="black"/>
                </a:solidFill>
              </a:rPr>
              <a:t> </a:t>
            </a:r>
            <a:r>
              <a:rPr lang="ru-RU" sz="2000" b="1" dirty="0" err="1">
                <a:solidFill>
                  <a:prstClr val="black"/>
                </a:solidFill>
              </a:rPr>
              <a:t>багатством</a:t>
            </a:r>
            <a:r>
              <a:rPr lang="ru-RU" sz="2000" b="1" dirty="0">
                <a:solidFill>
                  <a:prstClr val="black"/>
                </a:solidFill>
              </a:rPr>
              <a:t> </a:t>
            </a:r>
            <a:r>
              <a:rPr lang="ru-RU" sz="2000" b="1" dirty="0" err="1">
                <a:solidFill>
                  <a:prstClr val="black"/>
                </a:solidFill>
              </a:rPr>
              <a:t>своєї</a:t>
            </a:r>
            <a:r>
              <a:rPr lang="ru-RU" sz="2000" b="1" dirty="0">
                <a:solidFill>
                  <a:prstClr val="black"/>
                </a:solidFill>
              </a:rPr>
              <a:t> </a:t>
            </a:r>
            <a:r>
              <a:rPr lang="ru-RU" sz="2000" b="1" dirty="0" err="1">
                <a:solidFill>
                  <a:prstClr val="black"/>
                </a:solidFill>
              </a:rPr>
              <a:t>щедрості</a:t>
            </a:r>
            <a:r>
              <a:rPr lang="ru-RU" sz="2000" b="1" dirty="0">
                <a:solidFill>
                  <a:prstClr val="black"/>
                </a:solidFill>
              </a:rPr>
              <a:t>» (2 Кор. 8:2). І ось у </a:t>
            </a:r>
            <a:r>
              <a:rPr lang="ru-RU" sz="2000" b="1" dirty="0" err="1">
                <a:solidFill>
                  <a:prstClr val="black"/>
                </a:solidFill>
              </a:rPr>
              <a:t>чому</a:t>
            </a:r>
            <a:r>
              <a:rPr lang="ru-RU" sz="2000" b="1" dirty="0">
                <a:solidFill>
                  <a:prstClr val="black"/>
                </a:solidFill>
              </a:rPr>
              <a:t> </a:t>
            </a:r>
            <a:r>
              <a:rPr lang="ru-RU" sz="2000" b="1" dirty="0" err="1">
                <a:solidFill>
                  <a:prstClr val="black"/>
                </a:solidFill>
              </a:rPr>
              <a:t>полягає</a:t>
            </a:r>
            <a:r>
              <a:rPr lang="ru-RU" sz="2000" b="1" dirty="0">
                <a:solidFill>
                  <a:prstClr val="black"/>
                </a:solidFill>
              </a:rPr>
              <a:t> благодать </a:t>
            </a:r>
            <a:r>
              <a:rPr lang="ru-RU" sz="2000" b="1" dirty="0" err="1">
                <a:solidFill>
                  <a:prstClr val="black"/>
                </a:solidFill>
              </a:rPr>
              <a:t>Ісуса</a:t>
            </a:r>
            <a:r>
              <a:rPr lang="ru-RU" sz="2000" b="1" dirty="0">
                <a:solidFill>
                  <a:prstClr val="black"/>
                </a:solidFill>
              </a:rPr>
              <a:t> для них і для нас:</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97968" y="5242173"/>
            <a:ext cx="3220053" cy="1631216"/>
          </a:xfrm>
          <a:prstGeom prst="rect">
            <a:avLst/>
          </a:prstGeom>
          <a:noFill/>
        </p:spPr>
        <p:txBody>
          <a:bodyPr wrap="square">
            <a:spAutoFit/>
          </a:bodyPr>
          <a:lstStyle/>
          <a:p>
            <a:pPr lvl="0">
              <a:spcBef>
                <a:spcPts val="600"/>
              </a:spcBef>
              <a:defRPr/>
            </a:pPr>
            <a:r>
              <a:rPr lang="ru-RU" sz="2000" b="1" dirty="0">
                <a:solidFill>
                  <a:prstClr val="black"/>
                </a:solidFill>
              </a:rPr>
              <a:t>Як ми </a:t>
            </a:r>
            <a:r>
              <a:rPr lang="ru-RU" sz="2000" b="1" dirty="0" err="1">
                <a:solidFill>
                  <a:prstClr val="black"/>
                </a:solidFill>
              </a:rPr>
              <a:t>відреагуємо</a:t>
            </a:r>
            <a:r>
              <a:rPr lang="ru-RU" sz="2000" b="1" dirty="0">
                <a:solidFill>
                  <a:prstClr val="black"/>
                </a:solidFill>
              </a:rPr>
              <a:t> на благодать </a:t>
            </a:r>
            <a:r>
              <a:rPr lang="ru-RU" sz="2000" b="1" dirty="0" err="1">
                <a:solidFill>
                  <a:prstClr val="black"/>
                </a:solidFill>
              </a:rPr>
              <a:t>Ісуса</a:t>
            </a:r>
            <a:r>
              <a:rPr lang="ru-RU" sz="2000" b="1" dirty="0">
                <a:solidFill>
                  <a:prstClr val="black"/>
                </a:solidFill>
              </a:rPr>
              <a:t>? «</a:t>
            </a:r>
            <a:r>
              <a:rPr lang="ru-RU" sz="2000" b="1" dirty="0" err="1">
                <a:solidFill>
                  <a:prstClr val="black"/>
                </a:solidFill>
              </a:rPr>
              <a:t>Безкоштовно</a:t>
            </a:r>
            <a:r>
              <a:rPr lang="ru-RU" sz="2000" b="1" dirty="0">
                <a:solidFill>
                  <a:prstClr val="black"/>
                </a:solidFill>
              </a:rPr>
              <a:t> </a:t>
            </a:r>
            <a:r>
              <a:rPr lang="ru-RU" sz="2000" b="1" dirty="0" err="1">
                <a:solidFill>
                  <a:prstClr val="black"/>
                </a:solidFill>
              </a:rPr>
              <a:t>отримали</a:t>
            </a:r>
            <a:r>
              <a:rPr lang="ru-RU" sz="2000" b="1" dirty="0">
                <a:solidFill>
                  <a:prstClr val="black"/>
                </a:solidFill>
              </a:rPr>
              <a:t> — </a:t>
            </a:r>
            <a:r>
              <a:rPr lang="ru-RU" sz="2000" b="1" dirty="0" err="1">
                <a:solidFill>
                  <a:prstClr val="black"/>
                </a:solidFill>
              </a:rPr>
              <a:t>безкоштовно</a:t>
            </a:r>
            <a:r>
              <a:rPr lang="ru-RU" sz="2000" b="1" dirty="0">
                <a:solidFill>
                  <a:prstClr val="black"/>
                </a:solidFill>
              </a:rPr>
              <a:t> давайте» (Мт. 10:8).</a:t>
            </a: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12669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uk-UA" sz="4400" b="1" dirty="0">
                <a:ln/>
                <a:solidFill>
                  <a:schemeClr val="accent3"/>
                </a:solidFill>
              </a:rPr>
              <a:t>ВІДПОВІДЬ НА ОТРИМАНУ БЛАГОДАТЬ</a:t>
            </a:r>
            <a:endParaRPr lang="es-ES" sz="4400" b="1" dirty="0">
              <a:ln/>
              <a:solidFill>
                <a:schemeClr val="accent3"/>
              </a:solidFill>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r>
              <a:rPr lang="es-ES" b="1" dirty="0">
                <a:solidFill>
                  <a:schemeClr val="accent1">
                    <a:lumMod val="50000"/>
                  </a:schemeClr>
                </a:solidFill>
                <a:latin typeface="Comic Sans MS" panose="030F0702030302020204" pitchFamily="66" charset="0"/>
              </a:rPr>
              <a:t>“</a:t>
            </a:r>
            <a:r>
              <a:rPr lang="ru-RU" b="1" dirty="0">
                <a:solidFill>
                  <a:schemeClr val="accent1">
                    <a:lumMod val="50000"/>
                  </a:schemeClr>
                </a:solidFill>
                <a:latin typeface="Comic Sans MS" panose="030F0702030302020204" pitchFamily="66" charset="0"/>
              </a:rPr>
              <a:t>І не так, як ми </a:t>
            </a:r>
            <a:r>
              <a:rPr lang="ru-RU" b="1" dirty="0" err="1">
                <a:solidFill>
                  <a:schemeClr val="accent1">
                    <a:lumMod val="50000"/>
                  </a:schemeClr>
                </a:solidFill>
                <a:latin typeface="Comic Sans MS" panose="030F0702030302020204" pitchFamily="66" charset="0"/>
              </a:rPr>
              <a:t>сподівалися</a:t>
            </a:r>
            <a:r>
              <a:rPr lang="ru-RU" b="1" dirty="0">
                <a:solidFill>
                  <a:schemeClr val="accent1">
                    <a:lumMod val="50000"/>
                  </a:schemeClr>
                </a:solidFill>
                <a:latin typeface="Comic Sans MS" panose="030F0702030302020204" pitchFamily="66" charset="0"/>
              </a:rPr>
              <a:t>, </a:t>
            </a:r>
            <a:r>
              <a:rPr lang="ru-RU" b="1" dirty="0" err="1">
                <a:solidFill>
                  <a:schemeClr val="accent1">
                    <a:lumMod val="50000"/>
                  </a:schemeClr>
                </a:solidFill>
                <a:latin typeface="Comic Sans MS" panose="030F0702030302020204" pitchFamily="66" charset="0"/>
              </a:rPr>
              <a:t>але</a:t>
            </a:r>
            <a:r>
              <a:rPr lang="ru-RU" b="1" dirty="0">
                <a:solidFill>
                  <a:schemeClr val="accent1">
                    <a:lumMod val="50000"/>
                  </a:schemeClr>
                </a:solidFill>
                <a:latin typeface="Comic Sans MS" panose="030F0702030302020204" pitchFamily="66" charset="0"/>
              </a:rPr>
              <a:t> </a:t>
            </a:r>
            <a:r>
              <a:rPr lang="ru-RU" b="1" dirty="0" err="1">
                <a:solidFill>
                  <a:schemeClr val="accent1">
                    <a:lumMod val="50000"/>
                  </a:schemeClr>
                </a:solidFill>
                <a:latin typeface="Comic Sans MS" panose="030F0702030302020204" pitchFamily="66" charset="0"/>
              </a:rPr>
              <a:t>спочатку</a:t>
            </a:r>
            <a:r>
              <a:rPr lang="ru-RU" b="1" dirty="0">
                <a:solidFill>
                  <a:schemeClr val="accent1">
                    <a:lumMod val="50000"/>
                  </a:schemeClr>
                </a:solidFill>
                <a:latin typeface="Comic Sans MS" panose="030F0702030302020204" pitchFamily="66" charset="0"/>
              </a:rPr>
              <a:t> </a:t>
            </a:r>
            <a:r>
              <a:rPr lang="ru-RU" b="1" dirty="0" err="1">
                <a:solidFill>
                  <a:schemeClr val="accent1">
                    <a:lumMod val="50000"/>
                  </a:schemeClr>
                </a:solidFill>
                <a:latin typeface="Comic Sans MS" panose="030F0702030302020204" pitchFamily="66" charset="0"/>
              </a:rPr>
              <a:t>віддали</a:t>
            </a:r>
            <a:r>
              <a:rPr lang="ru-RU" b="1" dirty="0">
                <a:solidFill>
                  <a:schemeClr val="accent1">
                    <a:lumMod val="50000"/>
                  </a:schemeClr>
                </a:solidFill>
                <a:latin typeface="Comic Sans MS" panose="030F0702030302020204" pitchFamily="66" charset="0"/>
              </a:rPr>
              <a:t> себе Господу, а, з </a:t>
            </a:r>
            <a:r>
              <a:rPr lang="ru-RU" b="1" dirty="0" err="1">
                <a:solidFill>
                  <a:schemeClr val="accent1">
                    <a:lumMod val="50000"/>
                  </a:schemeClr>
                </a:solidFill>
                <a:latin typeface="Comic Sans MS" panose="030F0702030302020204" pitchFamily="66" charset="0"/>
              </a:rPr>
              <a:t>Божої</a:t>
            </a:r>
            <a:r>
              <a:rPr lang="ru-RU" b="1" dirty="0">
                <a:solidFill>
                  <a:schemeClr val="accent1">
                    <a:lumMod val="50000"/>
                  </a:schemeClr>
                </a:solidFill>
                <a:latin typeface="Comic Sans MS" panose="030F0702030302020204" pitchFamily="66" charset="0"/>
              </a:rPr>
              <a:t> </a:t>
            </a:r>
            <a:r>
              <a:rPr lang="ru-RU" b="1" dirty="0" err="1">
                <a:solidFill>
                  <a:schemeClr val="accent1">
                    <a:lumMod val="50000"/>
                  </a:schemeClr>
                </a:solidFill>
                <a:latin typeface="Comic Sans MS" panose="030F0702030302020204" pitchFamily="66" charset="0"/>
              </a:rPr>
              <a:t>волі</a:t>
            </a:r>
            <a:r>
              <a:rPr lang="ru-RU" b="1" dirty="0">
                <a:solidFill>
                  <a:schemeClr val="accent1">
                    <a:lumMod val="50000"/>
                  </a:schemeClr>
                </a:solidFill>
                <a:latin typeface="Comic Sans MS" panose="030F0702030302020204" pitchFamily="66" charset="0"/>
              </a:rPr>
              <a:t>, і нам,</a:t>
            </a:r>
            <a:r>
              <a:rPr lang="es-ES"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a:t>
            </a:r>
            <a:r>
              <a:rPr lang="uk-UA" sz="1400" b="1" dirty="0">
                <a:solidFill>
                  <a:schemeClr val="accent1">
                    <a:lumMod val="50000"/>
                  </a:schemeClr>
                </a:solidFill>
                <a:latin typeface="Comic Sans MS" panose="030F0702030302020204" pitchFamily="66" charset="0"/>
              </a:rPr>
              <a:t>2 </a:t>
            </a:r>
            <a:r>
              <a:rPr lang="uk-UA" sz="1400" b="1" dirty="0" err="1">
                <a:solidFill>
                  <a:schemeClr val="accent1">
                    <a:lumMod val="50000"/>
                  </a:schemeClr>
                </a:solidFill>
                <a:latin typeface="Comic Sans MS" panose="030F0702030302020204" pitchFamily="66" charset="0"/>
              </a:rPr>
              <a:t>Коринтян</a:t>
            </a:r>
            <a:r>
              <a:rPr lang="uk-UA" sz="1400"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5" y="1361003"/>
            <a:ext cx="8572499" cy="400110"/>
          </a:xfrm>
          <a:prstGeom prst="rect">
            <a:avLst/>
          </a:prstGeom>
          <a:noFill/>
        </p:spPr>
        <p:txBody>
          <a:bodyPr wrap="square" rtlCol="0">
            <a:spAutoFit/>
          </a:bodyPr>
          <a:lstStyle/>
          <a:p>
            <a:pPr>
              <a:spcBef>
                <a:spcPts val="600"/>
              </a:spcBef>
            </a:pPr>
            <a:r>
              <a:rPr lang="ru-RU" sz="2000" b="1" dirty="0" err="1"/>
              <a:t>Зверніть</a:t>
            </a:r>
            <a:r>
              <a:rPr lang="ru-RU" sz="2000" b="1" dirty="0"/>
              <a:t> </a:t>
            </a:r>
            <a:r>
              <a:rPr lang="ru-RU" sz="2000" b="1" dirty="0" err="1"/>
              <a:t>увагу</a:t>
            </a:r>
            <a:r>
              <a:rPr lang="ru-RU" sz="2000" b="1" dirty="0"/>
              <a:t> на </a:t>
            </a:r>
            <a:r>
              <a:rPr lang="ru-RU" sz="2000" b="1" dirty="0" err="1"/>
              <a:t>реакцію</a:t>
            </a:r>
            <a:r>
              <a:rPr lang="ru-RU" sz="2000" b="1" dirty="0"/>
              <a:t> </a:t>
            </a:r>
            <a:r>
              <a:rPr lang="ru-RU" sz="2000" b="1" dirty="0" err="1"/>
              <a:t>македонців</a:t>
            </a:r>
            <a:r>
              <a:rPr lang="ru-RU" sz="2000" b="1" dirty="0"/>
              <a:t> на благодать:</a:t>
            </a:r>
            <a:endParaRPr lang="es-ES" sz="2000" b="1" dirty="0"/>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uk-UA" sz="2000" b="1" dirty="0"/>
              <a:t>Чого це нас вчить?</a:t>
            </a:r>
            <a:endParaRPr lang="es-ES" sz="2000" b="1" dirty="0"/>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1639932342"/>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2332564516"/>
              </p:ext>
            </p:extLst>
          </p:nvPr>
        </p:nvGraphicFramePr>
        <p:xfrm>
          <a:off x="8277224" y="1948754"/>
          <a:ext cx="3848099"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1834066008"/>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a:extLst>
              <a:ext uri="{28A0092B-C50C-407E-A947-70E740481C1C}">
                <a14:useLocalDpi xmlns:a14="http://schemas.microsoft.com/office/drawing/2010/main"/>
              </a:ext>
            </a:extLst>
          </a:blip>
          <a:srcRect l="1206" r="1206"/>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uk-UA" sz="6000" b="1" dirty="0">
                <a:ln w="15875">
                  <a:noFill/>
                  <a:prstDash val="solid"/>
                </a:ln>
                <a:solidFill>
                  <a:srgbClr val="6C8329"/>
                </a:solidFill>
                <a:effectLst>
                  <a:outerShdw dist="38100" dir="2700000" algn="bl" rotWithShape="0">
                    <a:schemeClr val="tx2">
                      <a:lumMod val="50000"/>
                    </a:schemeClr>
                  </a:outerShdw>
                </a:effectLst>
              </a:rPr>
              <a:t>ЯК ЗДІЙСНЮВАТИ УПРАВЛІННЯ</a:t>
            </a: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r="-50000" b="-6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uk-UA" sz="4400" b="1" spc="300" dirty="0">
                <a:ln/>
                <a:solidFill>
                  <a:schemeClr val="accent4"/>
                </a:solidFill>
                <a:effectLst>
                  <a:outerShdw blurRad="38100" dist="25400" dir="2700000" algn="tl">
                    <a:srgbClr val="002060">
                      <a:alpha val="99000"/>
                    </a:srgbClr>
                  </a:outerShdw>
                </a:effectLst>
              </a:rPr>
              <a:t>НАЛЕЖНЕ ПЛАНУВАННЯ</a:t>
            </a:r>
            <a:endParaRPr lang="es-ES" sz="4400" b="1" spc="300" dirty="0">
              <a:ln/>
              <a:solidFill>
                <a:schemeClr val="accent4"/>
              </a:solidFill>
              <a:effectLst>
                <a:outerShdw blurRad="38100" dist="25400" dir="2700000" algn="tl">
                  <a:srgbClr val="002060">
                    <a:alpha val="99000"/>
                  </a:srgbClr>
                </a:outerShdw>
              </a:effectLst>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0" y="616132"/>
            <a:ext cx="7993077"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5"/>
                </a:solidFill>
                <a:latin typeface="Comic Sans MS" panose="030F0702030302020204" pitchFamily="66" charset="0"/>
              </a:rPr>
              <a:t>“</a:t>
            </a:r>
            <a:r>
              <a:rPr lang="ru-RU" b="1" dirty="0" err="1">
                <a:solidFill>
                  <a:schemeClr val="accent5"/>
                </a:solidFill>
                <a:latin typeface="Comic Sans MS" panose="030F0702030302020204" pitchFamily="66" charset="0"/>
              </a:rPr>
              <a:t>Кожний</a:t>
            </a:r>
            <a:r>
              <a:rPr lang="ru-RU" b="1" dirty="0">
                <a:solidFill>
                  <a:schemeClr val="accent5"/>
                </a:solidFill>
                <a:latin typeface="Comic Sans MS" panose="030F0702030302020204" pitchFamily="66" charset="0"/>
              </a:rPr>
              <a:t> нехай </a:t>
            </a:r>
            <a:r>
              <a:rPr lang="ru-RU" b="1" dirty="0" err="1">
                <a:solidFill>
                  <a:schemeClr val="accent5"/>
                </a:solidFill>
                <a:latin typeface="Comic Sans MS" panose="030F0702030302020204" pitchFamily="66" charset="0"/>
              </a:rPr>
              <a:t>дає</a:t>
            </a:r>
            <a:r>
              <a:rPr lang="ru-RU" b="1" dirty="0">
                <a:solidFill>
                  <a:schemeClr val="accent5"/>
                </a:solidFill>
                <a:latin typeface="Comic Sans MS" panose="030F0702030302020204" pitchFamily="66" charset="0"/>
              </a:rPr>
              <a:t> за </a:t>
            </a:r>
            <a:r>
              <a:rPr lang="ru-RU" b="1" dirty="0" err="1">
                <a:solidFill>
                  <a:schemeClr val="accent5"/>
                </a:solidFill>
                <a:latin typeface="Comic Sans MS" panose="030F0702030302020204" pitchFamily="66" charset="0"/>
              </a:rPr>
              <a:t>велінням</a:t>
            </a:r>
            <a:r>
              <a:rPr lang="ru-RU" b="1" dirty="0">
                <a:solidFill>
                  <a:schemeClr val="accent5"/>
                </a:solidFill>
                <a:latin typeface="Comic Sans MS" panose="030F0702030302020204" pitchFamily="66" charset="0"/>
              </a:rPr>
              <a:t> </a:t>
            </a:r>
            <a:r>
              <a:rPr lang="ru-RU" b="1" dirty="0" err="1">
                <a:solidFill>
                  <a:schemeClr val="accent5"/>
                </a:solidFill>
                <a:latin typeface="Comic Sans MS" panose="030F0702030302020204" pitchFamily="66" charset="0"/>
              </a:rPr>
              <a:t>серця</a:t>
            </a:r>
            <a:r>
              <a:rPr lang="ru-RU" b="1" dirty="0">
                <a:solidFill>
                  <a:schemeClr val="accent5"/>
                </a:solidFill>
                <a:latin typeface="Comic Sans MS" panose="030F0702030302020204" pitchFamily="66" charset="0"/>
              </a:rPr>
              <a:t>, а не з </a:t>
            </a:r>
            <a:r>
              <a:rPr lang="ru-RU" b="1" dirty="0" err="1">
                <a:solidFill>
                  <a:schemeClr val="accent5"/>
                </a:solidFill>
                <a:latin typeface="Comic Sans MS" panose="030F0702030302020204" pitchFamily="66" charset="0"/>
              </a:rPr>
              <a:t>жалем</a:t>
            </a:r>
            <a:r>
              <a:rPr lang="ru-RU" b="1" dirty="0">
                <a:solidFill>
                  <a:schemeClr val="accent5"/>
                </a:solidFill>
                <a:latin typeface="Comic Sans MS" panose="030F0702030302020204" pitchFamily="66" charset="0"/>
              </a:rPr>
              <a:t> </a:t>
            </a:r>
            <a:r>
              <a:rPr lang="ru-RU" b="1" dirty="0" err="1">
                <a:solidFill>
                  <a:schemeClr val="accent5"/>
                </a:solidFill>
                <a:latin typeface="Comic Sans MS" panose="030F0702030302020204" pitchFamily="66" charset="0"/>
              </a:rPr>
              <a:t>чи</a:t>
            </a:r>
            <a:r>
              <a:rPr lang="ru-RU" b="1" dirty="0">
                <a:solidFill>
                  <a:schemeClr val="accent5"/>
                </a:solidFill>
                <a:latin typeface="Comic Sans MS" panose="030F0702030302020204" pitchFamily="66" charset="0"/>
              </a:rPr>
              <a:t> з примусу, </a:t>
            </a:r>
            <a:r>
              <a:rPr lang="ru-RU" b="1" dirty="0" err="1">
                <a:solidFill>
                  <a:schemeClr val="accent5"/>
                </a:solidFill>
                <a:latin typeface="Comic Sans MS" panose="030F0702030302020204" pitchFamily="66" charset="0"/>
              </a:rPr>
              <a:t>адже</a:t>
            </a:r>
            <a:r>
              <a:rPr lang="ru-RU" b="1" dirty="0">
                <a:solidFill>
                  <a:schemeClr val="accent5"/>
                </a:solidFill>
                <a:latin typeface="Comic Sans MS" panose="030F0702030302020204" pitchFamily="66" charset="0"/>
              </a:rPr>
              <a:t> Бог любить того, </a:t>
            </a:r>
            <a:r>
              <a:rPr lang="ru-RU" b="1" dirty="0" err="1">
                <a:solidFill>
                  <a:schemeClr val="accent5"/>
                </a:solidFill>
                <a:latin typeface="Comic Sans MS" panose="030F0702030302020204" pitchFamily="66" charset="0"/>
              </a:rPr>
              <a:t>хто</a:t>
            </a:r>
            <a:r>
              <a:rPr lang="ru-RU" b="1" dirty="0">
                <a:solidFill>
                  <a:schemeClr val="accent5"/>
                </a:solidFill>
                <a:latin typeface="Comic Sans MS" panose="030F0702030302020204" pitchFamily="66" charset="0"/>
              </a:rPr>
              <a:t> </a:t>
            </a:r>
            <a:r>
              <a:rPr lang="ru-RU" b="1" dirty="0" err="1">
                <a:solidFill>
                  <a:schemeClr val="accent5"/>
                </a:solidFill>
                <a:latin typeface="Comic Sans MS" panose="030F0702030302020204" pitchFamily="66" charset="0"/>
              </a:rPr>
              <a:t>дає</a:t>
            </a:r>
            <a:r>
              <a:rPr lang="ru-RU" b="1" dirty="0">
                <a:solidFill>
                  <a:schemeClr val="accent5"/>
                </a:solidFill>
                <a:latin typeface="Comic Sans MS" panose="030F0702030302020204" pitchFamily="66" charset="0"/>
              </a:rPr>
              <a:t> з </a:t>
            </a:r>
            <a:r>
              <a:rPr lang="ru-RU" b="1" dirty="0" err="1">
                <a:solidFill>
                  <a:schemeClr val="accent5"/>
                </a:solidFill>
                <a:latin typeface="Comic Sans MS" panose="030F0702030302020204" pitchFamily="66" charset="0"/>
              </a:rPr>
              <a:t>радістю</a:t>
            </a:r>
            <a:r>
              <a:rPr lang="ru-RU" b="1" dirty="0">
                <a:solidFill>
                  <a:schemeClr val="accent5"/>
                </a:solidFill>
                <a:latin typeface="Comic Sans MS" panose="030F0702030302020204" pitchFamily="66" charset="0"/>
              </a:rPr>
              <a:t>.</a:t>
            </a:r>
            <a:r>
              <a:rPr lang="es-ES" b="1" dirty="0">
                <a:solidFill>
                  <a:schemeClr val="accent5"/>
                </a:solidFill>
                <a:latin typeface="Comic Sans MS" panose="030F0702030302020204" pitchFamily="66" charset="0"/>
              </a:rPr>
              <a:t>” </a:t>
            </a:r>
            <a:r>
              <a:rPr lang="es-ES" sz="1400" b="1" dirty="0">
                <a:solidFill>
                  <a:schemeClr val="accent5"/>
                </a:solidFill>
                <a:latin typeface="Comic Sans MS" panose="030F0702030302020204" pitchFamily="66" charset="0"/>
              </a:rPr>
              <a:t>(</a:t>
            </a:r>
            <a:r>
              <a:rPr lang="uk-UA" sz="1400" b="1" dirty="0">
                <a:solidFill>
                  <a:schemeClr val="accent5"/>
                </a:solidFill>
                <a:latin typeface="Comic Sans MS" panose="030F0702030302020204" pitchFamily="66" charset="0"/>
              </a:rPr>
              <a:t>2 </a:t>
            </a:r>
            <a:r>
              <a:rPr lang="uk-UA" sz="1400" b="1" dirty="0" err="1">
                <a:solidFill>
                  <a:schemeClr val="accent5"/>
                </a:solidFill>
                <a:latin typeface="Comic Sans MS" panose="030F0702030302020204" pitchFamily="66" charset="0"/>
              </a:rPr>
              <a:t>Коринтян</a:t>
            </a:r>
            <a:r>
              <a:rPr lang="uk-UA" sz="1400" b="1" dirty="0">
                <a:solidFill>
                  <a:schemeClr val="accent5"/>
                </a:solidFill>
                <a:latin typeface="Comic Sans MS" panose="030F0702030302020204" pitchFamily="66" charset="0"/>
              </a:rPr>
              <a:t> </a:t>
            </a:r>
            <a:r>
              <a:rPr lang="es-ES" sz="1400" b="1" dirty="0">
                <a:solidFill>
                  <a:schemeClr val="accent5"/>
                </a:solidFill>
                <a:latin typeface="Comic Sans MS" panose="030F0702030302020204" pitchFamily="66" charset="0"/>
              </a:rPr>
              <a:t>9:7)</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307930"/>
            <a:ext cx="7921411" cy="1261884"/>
          </a:xfrm>
          <a:prstGeom prst="rect">
            <a:avLst/>
          </a:prstGeom>
          <a:noFill/>
        </p:spPr>
        <p:txBody>
          <a:bodyPr wrap="square" rtlCol="0">
            <a:spAutoFit/>
          </a:bodyPr>
          <a:lstStyle/>
          <a:p>
            <a:pPr>
              <a:spcBef>
                <a:spcPts val="600"/>
              </a:spcBef>
            </a:pPr>
            <a:r>
              <a:rPr lang="ru-RU" sz="1900" b="1" dirty="0"/>
              <a:t>План, </a:t>
            </a:r>
            <a:r>
              <a:rPr lang="ru-RU" sz="1900" b="1" dirty="0" err="1"/>
              <a:t>запропонований</a:t>
            </a:r>
            <a:r>
              <a:rPr lang="ru-RU" sz="1900" b="1" dirty="0"/>
              <a:t> Павлом, </a:t>
            </a:r>
            <a:r>
              <a:rPr lang="ru-RU" sz="1900" b="1" dirty="0" err="1"/>
              <a:t>полягав</a:t>
            </a:r>
            <a:r>
              <a:rPr lang="ru-RU" sz="1900" b="1" dirty="0"/>
              <a:t> у </a:t>
            </a:r>
            <a:r>
              <a:rPr lang="ru-RU" sz="1900" b="1" dirty="0" err="1"/>
              <a:t>зборі</a:t>
            </a:r>
            <a:r>
              <a:rPr lang="ru-RU" sz="1900" b="1" dirty="0"/>
              <a:t> </a:t>
            </a:r>
            <a:r>
              <a:rPr lang="ru-RU" sz="1900" b="1" dirty="0" err="1"/>
              <a:t>спеціальної</a:t>
            </a:r>
            <a:r>
              <a:rPr lang="ru-RU" sz="1900" b="1" dirty="0"/>
              <a:t> </a:t>
            </a:r>
            <a:r>
              <a:rPr lang="ru-RU" sz="1900" b="1" dirty="0" err="1"/>
              <a:t>пожертви</a:t>
            </a:r>
            <a:r>
              <a:rPr lang="ru-RU" sz="1900" b="1" dirty="0"/>
              <a:t> </a:t>
            </a:r>
            <a:r>
              <a:rPr lang="ru-RU" sz="1900" b="1" dirty="0" err="1"/>
              <a:t>серед</a:t>
            </a:r>
            <a:r>
              <a:rPr lang="ru-RU" sz="1900" b="1" dirty="0"/>
              <a:t> </a:t>
            </a:r>
            <a:r>
              <a:rPr lang="ru-RU" sz="1900" b="1" dirty="0" err="1"/>
              <a:t>церков</a:t>
            </a:r>
            <a:r>
              <a:rPr lang="ru-RU" sz="1900" b="1" dirty="0"/>
              <a:t> </a:t>
            </a:r>
            <a:r>
              <a:rPr lang="ru-RU" sz="1900" b="1" dirty="0" err="1"/>
              <a:t>Македонії</a:t>
            </a:r>
            <a:r>
              <a:rPr lang="ru-RU" sz="1900" b="1" dirty="0"/>
              <a:t> та </a:t>
            </a:r>
            <a:r>
              <a:rPr lang="ru-RU" sz="1900" b="1" dirty="0" err="1"/>
              <a:t>Ахаї</a:t>
            </a:r>
            <a:r>
              <a:rPr lang="ru-RU" sz="1900" b="1" dirty="0"/>
              <a:t> (</a:t>
            </a:r>
            <a:r>
              <a:rPr lang="ru-RU" sz="1900" b="1" dirty="0" err="1"/>
              <a:t>провінції</a:t>
            </a:r>
            <a:r>
              <a:rPr lang="ru-RU" sz="1900" b="1" dirty="0"/>
              <a:t>, в </a:t>
            </a:r>
            <a:r>
              <a:rPr lang="ru-RU" sz="1900" b="1" dirty="0" err="1"/>
              <a:t>якій</a:t>
            </a:r>
            <a:r>
              <a:rPr lang="ru-RU" sz="1900" b="1" dirty="0"/>
              <a:t> </a:t>
            </a:r>
            <a:r>
              <a:rPr lang="ru-RU" sz="1900" b="1" dirty="0" err="1"/>
              <a:t>розташовувалося</a:t>
            </a:r>
            <a:r>
              <a:rPr lang="ru-RU" sz="1900" b="1" dirty="0"/>
              <a:t> </a:t>
            </a:r>
            <a:r>
              <a:rPr lang="ru-RU" sz="1900" b="1" dirty="0" err="1"/>
              <a:t>місто</a:t>
            </a:r>
            <a:r>
              <a:rPr lang="ru-RU" sz="1900" b="1" dirty="0"/>
              <a:t> </a:t>
            </a:r>
            <a:r>
              <a:rPr lang="ru-RU" sz="1900" b="1" dirty="0" err="1"/>
              <a:t>Колоси</a:t>
            </a:r>
            <a:r>
              <a:rPr lang="ru-RU" sz="1900" b="1" dirty="0"/>
              <a:t>) для </a:t>
            </a:r>
            <a:r>
              <a:rPr lang="ru-RU" sz="1900" b="1" dirty="0" err="1"/>
              <a:t>допомоги</a:t>
            </a:r>
            <a:r>
              <a:rPr lang="ru-RU" sz="1900" b="1" dirty="0"/>
              <a:t> </a:t>
            </a:r>
            <a:r>
              <a:rPr lang="ru-RU" sz="1900" b="1" dirty="0" err="1"/>
              <a:t>церкві</a:t>
            </a:r>
            <a:r>
              <a:rPr lang="ru-RU" sz="1900" b="1" dirty="0"/>
              <a:t> в </a:t>
            </a:r>
            <a:r>
              <a:rPr lang="ru-RU" sz="1900" b="1" dirty="0" err="1"/>
              <a:t>Єрусалимі</a:t>
            </a:r>
            <a:r>
              <a:rPr lang="ru-RU" sz="1900" b="1" dirty="0"/>
              <a:t> (Рим. 15:26).</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7657" y="2564189"/>
              <a:ext cx="712054" cy="276999"/>
            </a:xfrm>
            <a:prstGeom prst="rect">
              <a:avLst/>
            </a:prstGeom>
            <a:noFill/>
          </p:spPr>
          <p:txBody>
            <a:bodyPr wrap="none" rtlCol="0">
              <a:spAutoFit/>
            </a:bodyPr>
            <a:lstStyle/>
            <a:p>
              <a:pPr algn="ctr"/>
              <a:r>
                <a:rPr lang="uk-UA" sz="1200" b="1" dirty="0" err="1">
                  <a:solidFill>
                    <a:schemeClr val="bg1"/>
                  </a:solidFill>
                  <a:highlight>
                    <a:srgbClr val="000000"/>
                  </a:highlight>
                </a:rPr>
                <a:t>Коринт</a:t>
              </a:r>
              <a:endParaRPr lang="es-ES" sz="1200" b="1" dirty="0">
                <a:solidFill>
                  <a:schemeClr val="bg1"/>
                </a:solidFill>
                <a:highlight>
                  <a:srgbClr val="000000"/>
                </a:highlight>
              </a:endParaRP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64089" y="2763291"/>
              <a:ext cx="678392" cy="276999"/>
            </a:xfrm>
            <a:prstGeom prst="rect">
              <a:avLst/>
            </a:prstGeom>
            <a:noFill/>
          </p:spPr>
          <p:txBody>
            <a:bodyPr wrap="none" rtlCol="0">
              <a:spAutoFit/>
            </a:bodyPr>
            <a:lstStyle/>
            <a:p>
              <a:pPr algn="ctr"/>
              <a:r>
                <a:rPr lang="uk-UA" sz="1200" b="1" dirty="0">
                  <a:solidFill>
                    <a:schemeClr val="bg2"/>
                  </a:solidFill>
                  <a:highlight>
                    <a:srgbClr val="000000"/>
                  </a:highlight>
                </a:rPr>
                <a:t>АХАЙЯ</a:t>
              </a:r>
              <a:endParaRPr lang="es-ES" sz="1200" b="1" dirty="0">
                <a:solidFill>
                  <a:schemeClr val="bg2"/>
                </a:solidFill>
                <a:highlight>
                  <a:srgbClr val="000000"/>
                </a:highlight>
              </a:endParaRP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40701" y="1679019"/>
              <a:ext cx="1072730" cy="276999"/>
            </a:xfrm>
            <a:prstGeom prst="rect">
              <a:avLst/>
            </a:prstGeom>
            <a:noFill/>
          </p:spPr>
          <p:txBody>
            <a:bodyPr wrap="none" rtlCol="0">
              <a:spAutoFit/>
            </a:bodyPr>
            <a:lstStyle/>
            <a:p>
              <a:pPr algn="ctr"/>
              <a:r>
                <a:rPr lang="es-ES" sz="1200" b="1" dirty="0">
                  <a:solidFill>
                    <a:schemeClr val="bg2"/>
                  </a:solidFill>
                  <a:highlight>
                    <a:srgbClr val="000000"/>
                  </a:highlight>
                </a:rPr>
                <a:t>MA</a:t>
              </a:r>
              <a:r>
                <a:rPr lang="uk-UA" sz="1200" b="1" dirty="0">
                  <a:solidFill>
                    <a:schemeClr val="bg2"/>
                  </a:solidFill>
                  <a:highlight>
                    <a:srgbClr val="000000"/>
                  </a:highlight>
                </a:rPr>
                <a:t>КЕДОНІЯ</a:t>
              </a:r>
              <a:endParaRPr lang="es-ES" sz="1200" b="1" dirty="0">
                <a:solidFill>
                  <a:schemeClr val="bg2"/>
                </a:solidFill>
                <a:highlight>
                  <a:srgbClr val="000000"/>
                </a:highlight>
              </a:endParaRP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16390" y="2702688"/>
              <a:ext cx="917239" cy="276999"/>
            </a:xfrm>
            <a:prstGeom prst="rect">
              <a:avLst/>
            </a:prstGeom>
            <a:noFill/>
          </p:spPr>
          <p:txBody>
            <a:bodyPr wrap="none" rtlCol="0">
              <a:spAutoFit/>
            </a:bodyPr>
            <a:lstStyle/>
            <a:p>
              <a:pPr algn="ctr"/>
              <a:r>
                <a:rPr lang="uk-UA" sz="1200" b="1" dirty="0">
                  <a:solidFill>
                    <a:schemeClr val="bg1"/>
                  </a:solidFill>
                  <a:highlight>
                    <a:srgbClr val="000000"/>
                  </a:highlight>
                </a:rPr>
                <a:t>Єрусалим</a:t>
              </a:r>
              <a:endParaRPr lang="es-ES" sz="1200" b="1" dirty="0">
                <a:solidFill>
                  <a:schemeClr val="bg1"/>
                </a:solidFill>
                <a:highlight>
                  <a:srgbClr val="000000"/>
                </a:highlight>
              </a:endParaRP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512974"/>
            <a:ext cx="5095331" cy="2431435"/>
          </a:xfrm>
          <a:prstGeom prst="rect">
            <a:avLst/>
          </a:prstGeom>
          <a:noFill/>
        </p:spPr>
        <p:txBody>
          <a:bodyPr wrap="square">
            <a:spAutoFit/>
          </a:bodyPr>
          <a:lstStyle/>
          <a:p>
            <a:pPr>
              <a:spcBef>
                <a:spcPts val="600"/>
              </a:spcBef>
            </a:pPr>
            <a:r>
              <a:rPr lang="ru-RU" sz="1900" b="1" dirty="0" err="1"/>
              <a:t>Ще</a:t>
            </a:r>
            <a:r>
              <a:rPr lang="ru-RU" sz="1900" b="1" dirty="0"/>
              <a:t> один пункт, </a:t>
            </a:r>
            <a:r>
              <a:rPr lang="ru-RU" sz="1900" b="1" dirty="0" err="1"/>
              <a:t>який</a:t>
            </a:r>
            <a:r>
              <a:rPr lang="ru-RU" sz="1900" b="1" dirty="0"/>
              <a:t> Павло </a:t>
            </a:r>
            <a:r>
              <a:rPr lang="ru-RU" sz="1900" b="1" dirty="0" err="1"/>
              <a:t>включає</a:t>
            </a:r>
            <a:r>
              <a:rPr lang="ru-RU" sz="1900" b="1" dirty="0"/>
              <a:t> у </a:t>
            </a:r>
            <a:r>
              <a:rPr lang="ru-RU" sz="1900" b="1" dirty="0" err="1"/>
              <a:t>свій</a:t>
            </a:r>
            <a:r>
              <a:rPr lang="ru-RU" sz="1900" b="1" dirty="0"/>
              <a:t> план, </a:t>
            </a:r>
            <a:r>
              <a:rPr lang="ru-RU" sz="1900" b="1" dirty="0" err="1"/>
              <a:t>полягає</a:t>
            </a:r>
            <a:r>
              <a:rPr lang="ru-RU" sz="1900" b="1" dirty="0"/>
              <a:t> в тому, </a:t>
            </a:r>
            <a:r>
              <a:rPr lang="ru-RU" sz="1900" b="1" dirty="0" err="1"/>
              <a:t>щоб</a:t>
            </a:r>
            <a:r>
              <a:rPr lang="ru-RU" sz="1900" b="1" dirty="0"/>
              <a:t> не </a:t>
            </a:r>
            <a:r>
              <a:rPr lang="ru-RU" sz="1900" b="1" dirty="0" err="1"/>
              <a:t>збирати</a:t>
            </a:r>
            <a:r>
              <a:rPr lang="ru-RU" sz="1900" b="1" dirty="0"/>
              <a:t> всю суму </a:t>
            </a:r>
            <a:r>
              <a:rPr lang="ru-RU" sz="1900" b="1" dirty="0" err="1"/>
              <a:t>одразу</a:t>
            </a:r>
            <a:r>
              <a:rPr lang="ru-RU" sz="1900" b="1" dirty="0"/>
              <a:t>, а </a:t>
            </a:r>
            <a:r>
              <a:rPr lang="ru-RU" sz="1900" b="1" dirty="0" err="1"/>
              <a:t>щотижня</a:t>
            </a:r>
            <a:r>
              <a:rPr lang="ru-RU" sz="1900" b="1" dirty="0"/>
              <a:t> </a:t>
            </a:r>
            <a:r>
              <a:rPr lang="ru-RU" sz="1900" b="1" dirty="0" err="1"/>
              <a:t>відкладати</a:t>
            </a:r>
            <a:r>
              <a:rPr lang="ru-RU" sz="1900" b="1" dirty="0"/>
              <a:t> потроху, доки не буде </a:t>
            </a:r>
            <a:r>
              <a:rPr lang="ru-RU" sz="1900" b="1" dirty="0" err="1"/>
              <a:t>зібрано</a:t>
            </a:r>
            <a:r>
              <a:rPr lang="ru-RU" sz="1900" b="1" dirty="0"/>
              <a:t> </a:t>
            </a:r>
            <a:r>
              <a:rPr lang="ru-RU" sz="1900" b="1" dirty="0" err="1"/>
              <a:t>заплановану</a:t>
            </a:r>
            <a:r>
              <a:rPr lang="ru-RU" sz="1900" b="1" dirty="0"/>
              <a:t> суму (1 Кор. 16:2). Таким чином, коли Павло </a:t>
            </a:r>
            <a:r>
              <a:rPr lang="ru-RU" sz="1900" b="1" dirty="0" err="1"/>
              <a:t>прибуде</a:t>
            </a:r>
            <a:r>
              <a:rPr lang="ru-RU" sz="1900" b="1" dirty="0"/>
              <a:t>, </a:t>
            </a:r>
            <a:r>
              <a:rPr lang="ru-RU" sz="1900" b="1" dirty="0" err="1"/>
              <a:t>можна</a:t>
            </a:r>
            <a:r>
              <a:rPr lang="ru-RU" sz="1900" b="1" dirty="0"/>
              <a:t> буде з </a:t>
            </a:r>
            <a:r>
              <a:rPr lang="ru-RU" sz="1900" b="1" dirty="0" err="1"/>
              <a:t>радістю</a:t>
            </a:r>
            <a:r>
              <a:rPr lang="ru-RU" sz="1900" b="1" dirty="0"/>
              <a:t> </a:t>
            </a:r>
            <a:r>
              <a:rPr lang="ru-RU" sz="1900" b="1" dirty="0" err="1"/>
              <a:t>зібрати</a:t>
            </a:r>
            <a:r>
              <a:rPr lang="ru-RU" sz="1900" b="1" dirty="0"/>
              <a:t> </a:t>
            </a:r>
            <a:r>
              <a:rPr lang="ru-RU" sz="1900" b="1" dirty="0" err="1"/>
              <a:t>повну</a:t>
            </a:r>
            <a:r>
              <a:rPr lang="ru-RU" sz="1900" b="1" dirty="0"/>
              <a:t> суму </a:t>
            </a:r>
            <a:r>
              <a:rPr lang="ru-RU" sz="1900" b="1" dirty="0" err="1"/>
              <a:t>пожертви</a:t>
            </a:r>
            <a:r>
              <a:rPr lang="ru-RU" sz="1900" b="1" dirty="0"/>
              <a:t> (2 Кор. 9:3-5).</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32745" y="3854994"/>
            <a:ext cx="9060243" cy="677108"/>
          </a:xfrm>
          <a:prstGeom prst="rect">
            <a:avLst/>
          </a:prstGeom>
          <a:noFill/>
        </p:spPr>
        <p:txBody>
          <a:bodyPr wrap="square">
            <a:spAutoFit/>
          </a:bodyPr>
          <a:lstStyle/>
          <a:p>
            <a:pPr>
              <a:spcBef>
                <a:spcPts val="600"/>
              </a:spcBef>
            </a:pPr>
            <a:r>
              <a:rPr lang="uk-UA" sz="1900" b="1" dirty="0"/>
              <a:t>Плануючи пожертву, кожна сім’я повинна проаналізувати своє становище та встановити реалістичні цілі, що відповідають її фінансовому становищу.</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581462"/>
            <a:ext cx="7993077" cy="1261884"/>
          </a:xfrm>
          <a:prstGeom prst="rect">
            <a:avLst/>
          </a:prstGeom>
          <a:noFill/>
        </p:spPr>
        <p:txBody>
          <a:bodyPr wrap="square">
            <a:spAutoFit/>
          </a:bodyPr>
          <a:lstStyle/>
          <a:p>
            <a:pPr>
              <a:spcBef>
                <a:spcPts val="600"/>
              </a:spcBef>
            </a:pPr>
            <a:r>
              <a:rPr lang="ru-RU" sz="1900" b="1" dirty="0"/>
              <a:t>Коли апостол </a:t>
            </a:r>
            <a:r>
              <a:rPr lang="ru-RU" sz="1900" b="1" dirty="0" err="1"/>
              <a:t>рік</a:t>
            </a:r>
            <a:r>
              <a:rPr lang="ru-RU" sz="1900" b="1" dirty="0"/>
              <a:t> тому </a:t>
            </a:r>
            <a:r>
              <a:rPr lang="ru-RU" sz="1900" b="1" dirty="0" err="1"/>
              <a:t>запропонував</a:t>
            </a:r>
            <a:r>
              <a:rPr lang="ru-RU" sz="1900" b="1" dirty="0"/>
              <a:t> </a:t>
            </a:r>
            <a:r>
              <a:rPr lang="ru-RU" sz="1900" b="1" dirty="0" err="1"/>
              <a:t>цей</a:t>
            </a:r>
            <a:r>
              <a:rPr lang="ru-RU" sz="1900" b="1" dirty="0"/>
              <a:t> план у </a:t>
            </a:r>
            <a:r>
              <a:rPr lang="ru-RU" sz="1900" b="1" dirty="0" err="1"/>
              <a:t>Колосах</a:t>
            </a:r>
            <a:r>
              <a:rPr lang="ru-RU" sz="1900" b="1" dirty="0"/>
              <a:t>, </a:t>
            </a:r>
            <a:r>
              <a:rPr lang="ru-RU" sz="1900" b="1" dirty="0" err="1"/>
              <a:t>його</a:t>
            </a:r>
            <a:r>
              <a:rPr lang="ru-RU" sz="1900" b="1" dirty="0"/>
              <a:t> </a:t>
            </a:r>
            <a:r>
              <a:rPr lang="ru-RU" sz="1900" b="1" dirty="0" err="1"/>
              <a:t>прийняли</a:t>
            </a:r>
            <a:r>
              <a:rPr lang="ru-RU" sz="1900" b="1" dirty="0"/>
              <a:t> з великим </a:t>
            </a:r>
            <a:r>
              <a:rPr lang="ru-RU" sz="1900" b="1" dirty="0" err="1"/>
              <a:t>ентузіазмом</a:t>
            </a:r>
            <a:r>
              <a:rPr lang="ru-RU" sz="1900" b="1" dirty="0"/>
              <a:t>, </a:t>
            </a:r>
            <a:r>
              <a:rPr lang="ru-RU" sz="1900" b="1" dirty="0" err="1"/>
              <a:t>хоча</a:t>
            </a:r>
            <a:r>
              <a:rPr lang="ru-RU" sz="1900" b="1" dirty="0"/>
              <a:t> </a:t>
            </a:r>
            <a:r>
              <a:rPr lang="ru-RU" sz="1900" b="1" dirty="0" err="1"/>
              <a:t>тоді</a:t>
            </a:r>
            <a:r>
              <a:rPr lang="ru-RU" sz="1900" b="1" dirty="0"/>
              <a:t> </a:t>
            </a:r>
            <a:r>
              <a:rPr lang="ru-RU" sz="1900" b="1" dirty="0" err="1"/>
              <a:t>конкретних</a:t>
            </a:r>
            <a:r>
              <a:rPr lang="ru-RU" sz="1900" b="1" dirty="0"/>
              <a:t> </a:t>
            </a:r>
            <a:r>
              <a:rPr lang="ru-RU" sz="1900" b="1" dirty="0" err="1"/>
              <a:t>цілей</a:t>
            </a:r>
            <a:r>
              <a:rPr lang="ru-RU" sz="1900" b="1" dirty="0"/>
              <a:t> не </a:t>
            </a:r>
            <a:r>
              <a:rPr lang="ru-RU" sz="1900" b="1" dirty="0" err="1"/>
              <a:t>ставилося</a:t>
            </a:r>
            <a:r>
              <a:rPr lang="ru-RU" sz="1900" b="1" dirty="0"/>
              <a:t> (2 Кор. 9:1–2). </a:t>
            </a:r>
            <a:r>
              <a:rPr lang="ru-RU" sz="1900" b="1" dirty="0" err="1"/>
              <a:t>Проте</a:t>
            </a:r>
            <a:r>
              <a:rPr lang="ru-RU" sz="1900" b="1" dirty="0"/>
              <a:t> </a:t>
            </a:r>
            <a:r>
              <a:rPr lang="ru-RU" sz="1900" b="1" dirty="0" err="1"/>
              <a:t>кожен</a:t>
            </a:r>
            <a:r>
              <a:rPr lang="ru-RU" sz="1900" b="1" dirty="0"/>
              <a:t> член </a:t>
            </a:r>
            <a:r>
              <a:rPr lang="ru-RU" sz="1900" b="1" dirty="0" err="1"/>
              <a:t>громади</a:t>
            </a:r>
            <a:r>
              <a:rPr lang="ru-RU" sz="1900" b="1" dirty="0"/>
              <a:t> у </a:t>
            </a:r>
            <a:r>
              <a:rPr lang="ru-RU" sz="1900" b="1" dirty="0" err="1"/>
              <a:t>своєму</a:t>
            </a:r>
            <a:r>
              <a:rPr lang="ru-RU" sz="1900" b="1" dirty="0"/>
              <a:t> </a:t>
            </a:r>
            <a:r>
              <a:rPr lang="ru-RU" sz="1900" b="1" dirty="0" err="1"/>
              <a:t>серці</a:t>
            </a:r>
            <a:r>
              <a:rPr lang="ru-RU" sz="1900" b="1" dirty="0"/>
              <a:t> </a:t>
            </a:r>
            <a:r>
              <a:rPr lang="ru-RU" sz="1900" b="1" dirty="0" err="1"/>
              <a:t>вирішив</a:t>
            </a:r>
            <a:r>
              <a:rPr lang="ru-RU" sz="1900" b="1" dirty="0"/>
              <a:t> </a:t>
            </a:r>
            <a:r>
              <a:rPr lang="ru-RU" sz="1900" b="1" dirty="0" err="1"/>
              <a:t>пожертвувати</a:t>
            </a:r>
            <a:r>
              <a:rPr lang="ru-RU" sz="1900" b="1" dirty="0"/>
              <a:t> </a:t>
            </a:r>
            <a:r>
              <a:rPr lang="ru-RU" sz="1900" b="1" dirty="0" err="1"/>
              <a:t>певну</a:t>
            </a:r>
            <a:r>
              <a:rPr lang="ru-RU" sz="1900" b="1" dirty="0"/>
              <a:t> суму (2 Кор. 9:7а).</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uk-UA"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ПРАВИЛЬНЕ СТАВЛЕННЯ</a:t>
            </a: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40866"/>
            <a:ext cx="12191999" cy="369332"/>
          </a:xfrm>
          <a:prstGeom prst="rect">
            <a:avLst/>
          </a:prstGeom>
          <a:noFill/>
        </p:spPr>
        <p:txBody>
          <a:bodyPr wrap="square">
            <a:spAutoFit/>
          </a:bodyPr>
          <a:lstStyle/>
          <a:p>
            <a:pPr algn="ctr"/>
            <a:r>
              <a:rPr lang="es-ES" b="1" dirty="0">
                <a:solidFill>
                  <a:schemeClr val="accent3">
                    <a:lumMod val="75000"/>
                  </a:schemeClr>
                </a:solidFill>
                <a:latin typeface="Comic Sans MS" panose="030F0702030302020204" pitchFamily="66" charset="0"/>
              </a:rPr>
              <a:t>“</a:t>
            </a:r>
            <a:r>
              <a:rPr lang="ru-RU" b="1" dirty="0" err="1">
                <a:solidFill>
                  <a:schemeClr val="accent3">
                    <a:lumMod val="75000"/>
                  </a:schemeClr>
                </a:solidFill>
                <a:latin typeface="Comic Sans MS" panose="030F0702030302020204" pitchFamily="66" charset="0"/>
              </a:rPr>
              <a:t>Бо</a:t>
            </a:r>
            <a:r>
              <a:rPr lang="ru-RU" b="1" dirty="0">
                <a:solidFill>
                  <a:schemeClr val="accent3">
                    <a:lumMod val="75000"/>
                  </a:schemeClr>
                </a:solidFill>
                <a:latin typeface="Comic Sans MS" panose="030F0702030302020204" pitchFamily="66" charset="0"/>
              </a:rPr>
              <a:t> я </a:t>
            </a:r>
            <a:r>
              <a:rPr lang="ru-RU" b="1" dirty="0" err="1">
                <a:solidFill>
                  <a:schemeClr val="accent3">
                    <a:lumMod val="75000"/>
                  </a:schemeClr>
                </a:solidFill>
                <a:latin typeface="Comic Sans MS" panose="030F0702030302020204" pitchFamily="66" charset="0"/>
              </a:rPr>
              <a:t>свідчу</a:t>
            </a:r>
            <a:r>
              <a:rPr lang="ru-RU" b="1" dirty="0">
                <a:solidFill>
                  <a:schemeClr val="accent3">
                    <a:lumMod val="75000"/>
                  </a:schemeClr>
                </a:solidFill>
                <a:latin typeface="Comic Sans MS" panose="030F0702030302020204" pitchFamily="66" charset="0"/>
              </a:rPr>
              <a:t>, </a:t>
            </a:r>
            <a:r>
              <a:rPr lang="ru-RU" b="1" dirty="0" err="1">
                <a:solidFill>
                  <a:schemeClr val="accent3">
                    <a:lumMod val="75000"/>
                  </a:schemeClr>
                </a:solidFill>
                <a:latin typeface="Comic Sans MS" panose="030F0702030302020204" pitchFamily="66" charset="0"/>
              </a:rPr>
              <a:t>що</a:t>
            </a:r>
            <a:r>
              <a:rPr lang="ru-RU" b="1" dirty="0">
                <a:solidFill>
                  <a:schemeClr val="accent3">
                    <a:lumMod val="75000"/>
                  </a:schemeClr>
                </a:solidFill>
                <a:latin typeface="Comic Sans MS" panose="030F0702030302020204" pitchFamily="66" charset="0"/>
              </a:rPr>
              <a:t> по </a:t>
            </a:r>
            <a:r>
              <a:rPr lang="ru-RU" b="1" dirty="0" err="1">
                <a:solidFill>
                  <a:schemeClr val="accent3">
                    <a:lumMod val="75000"/>
                  </a:schemeClr>
                </a:solidFill>
                <a:latin typeface="Comic Sans MS" panose="030F0702030302020204" pitchFamily="66" charset="0"/>
              </a:rPr>
              <a:t>змозі</a:t>
            </a:r>
            <a:r>
              <a:rPr lang="ru-RU" b="1" dirty="0">
                <a:solidFill>
                  <a:schemeClr val="accent3">
                    <a:lumMod val="75000"/>
                  </a:schemeClr>
                </a:solidFill>
                <a:latin typeface="Comic Sans MS" panose="030F0702030302020204" pitchFamily="66" charset="0"/>
              </a:rPr>
              <a:t> й </a:t>
            </a:r>
            <a:r>
              <a:rPr lang="ru-RU" b="1" dirty="0" err="1">
                <a:solidFill>
                  <a:schemeClr val="accent3">
                    <a:lumMod val="75000"/>
                  </a:schemeClr>
                </a:solidFill>
                <a:latin typeface="Comic Sans MS" panose="030F0702030302020204" pitchFamily="66" charset="0"/>
              </a:rPr>
              <a:t>понад</a:t>
            </a:r>
            <a:r>
              <a:rPr lang="ru-RU" b="1" dirty="0">
                <a:solidFill>
                  <a:schemeClr val="accent3">
                    <a:lumMod val="75000"/>
                  </a:schemeClr>
                </a:solidFill>
                <a:latin typeface="Comic Sans MS" panose="030F0702030302020204" pitchFamily="66" charset="0"/>
              </a:rPr>
              <a:t> </a:t>
            </a:r>
            <a:r>
              <a:rPr lang="ru-RU" b="1" dirty="0" err="1">
                <a:solidFill>
                  <a:schemeClr val="accent3">
                    <a:lumMod val="75000"/>
                  </a:schemeClr>
                </a:solidFill>
                <a:latin typeface="Comic Sans MS" panose="030F0702030302020204" pitchFamily="66" charset="0"/>
              </a:rPr>
              <a:t>змогу</a:t>
            </a:r>
            <a:r>
              <a:rPr lang="ru-RU" b="1" dirty="0">
                <a:solidFill>
                  <a:schemeClr val="accent3">
                    <a:lumMod val="75000"/>
                  </a:schemeClr>
                </a:solidFill>
                <a:latin typeface="Comic Sans MS" panose="030F0702030302020204" pitchFamily="66" charset="0"/>
              </a:rPr>
              <a:t>, </a:t>
            </a:r>
            <a:r>
              <a:rPr lang="ru-RU" b="1" dirty="0" err="1">
                <a:solidFill>
                  <a:schemeClr val="accent3">
                    <a:lumMod val="75000"/>
                  </a:schemeClr>
                </a:solidFill>
                <a:latin typeface="Comic Sans MS" panose="030F0702030302020204" pitchFamily="66" charset="0"/>
              </a:rPr>
              <a:t>добровільно</a:t>
            </a:r>
            <a:r>
              <a:rPr lang="ru-RU" b="1" dirty="0">
                <a:solidFill>
                  <a:schemeClr val="accent3">
                    <a:lumMod val="75000"/>
                  </a:schemeClr>
                </a:solidFill>
                <a:latin typeface="Comic Sans MS" panose="030F0702030302020204" pitchFamily="66" charset="0"/>
              </a:rPr>
              <a:t>,</a:t>
            </a:r>
            <a:r>
              <a:rPr lang="es-ES"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a:t>
            </a:r>
            <a:r>
              <a:rPr lang="uk-UA" sz="1400" b="1" dirty="0">
                <a:solidFill>
                  <a:schemeClr val="accent3">
                    <a:lumMod val="75000"/>
                  </a:schemeClr>
                </a:solidFill>
                <a:latin typeface="Comic Sans MS" panose="030F0702030302020204" pitchFamily="66" charset="0"/>
              </a:rPr>
              <a:t>2 </a:t>
            </a:r>
            <a:r>
              <a:rPr lang="uk-UA" sz="1400" b="1" dirty="0" err="1">
                <a:solidFill>
                  <a:schemeClr val="accent3">
                    <a:lumMod val="75000"/>
                  </a:schemeClr>
                </a:solidFill>
                <a:latin typeface="Comic Sans MS" panose="030F0702030302020204" pitchFamily="66" charset="0"/>
              </a:rPr>
              <a:t>Коринтян</a:t>
            </a:r>
            <a:r>
              <a:rPr lang="uk-UA" sz="1400"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50823"/>
            <a:ext cx="7324725" cy="1323439"/>
          </a:xfrm>
          <a:prstGeom prst="rect">
            <a:avLst/>
          </a:prstGeom>
          <a:noFill/>
        </p:spPr>
        <p:txBody>
          <a:bodyPr wrap="square" rtlCol="0">
            <a:spAutoFit/>
          </a:bodyPr>
          <a:lstStyle/>
          <a:p>
            <a:pPr>
              <a:spcBef>
                <a:spcPts val="600"/>
              </a:spcBef>
            </a:pPr>
            <a:r>
              <a:rPr lang="ru-RU" sz="2000" b="1" dirty="0"/>
              <a:t>З метою </a:t>
            </a:r>
            <a:r>
              <a:rPr lang="ru-RU" sz="2000" b="1" dirty="0" err="1"/>
              <a:t>заохотити</a:t>
            </a:r>
            <a:r>
              <a:rPr lang="ru-RU" sz="2000" b="1" dirty="0"/>
              <a:t> </a:t>
            </a:r>
            <a:r>
              <a:rPr lang="ru-RU" sz="2000" b="1" dirty="0" err="1"/>
              <a:t>колосян</a:t>
            </a:r>
            <a:r>
              <a:rPr lang="ru-RU" sz="2000" b="1" dirty="0"/>
              <a:t> до </a:t>
            </a:r>
            <a:r>
              <a:rPr lang="ru-RU" sz="2000" b="1" dirty="0" err="1"/>
              <a:t>щедрості</a:t>
            </a:r>
            <a:r>
              <a:rPr lang="ru-RU" sz="2000" b="1" dirty="0"/>
              <a:t> Павло наводить </a:t>
            </a:r>
            <a:r>
              <a:rPr lang="ru-RU" sz="2000" b="1" dirty="0" err="1"/>
              <a:t>їм</a:t>
            </a:r>
            <a:r>
              <a:rPr lang="ru-RU" sz="2000" b="1" dirty="0"/>
              <a:t> приклад </a:t>
            </a:r>
            <a:r>
              <a:rPr lang="ru-RU" sz="2000" b="1" dirty="0" err="1"/>
              <a:t>Македонії</a:t>
            </a:r>
            <a:r>
              <a:rPr lang="ru-RU" sz="2000" b="1" dirty="0"/>
              <a:t>. У </a:t>
            </a:r>
            <a:r>
              <a:rPr lang="ru-RU" sz="2000" b="1" dirty="0" err="1"/>
              <a:t>цих</a:t>
            </a:r>
            <a:r>
              <a:rPr lang="ru-RU" sz="2000" b="1" dirty="0"/>
              <a:t> церквах </a:t>
            </a:r>
            <a:r>
              <a:rPr lang="ru-RU" sz="2000" b="1" dirty="0" err="1"/>
              <a:t>брати</a:t>
            </a:r>
            <a:r>
              <a:rPr lang="ru-RU" sz="2000" b="1" dirty="0"/>
              <a:t> проявили </a:t>
            </a:r>
            <a:r>
              <a:rPr lang="ru-RU" sz="2000" b="1" dirty="0" err="1"/>
              <a:t>правильне</a:t>
            </a:r>
            <a:r>
              <a:rPr lang="ru-RU" sz="2000" b="1" dirty="0"/>
              <a:t> </a:t>
            </a:r>
            <a:r>
              <a:rPr lang="ru-RU" sz="2000" b="1" dirty="0" err="1"/>
              <a:t>ставлення</a:t>
            </a:r>
            <a:r>
              <a:rPr lang="ru-RU" sz="2000" b="1" dirty="0"/>
              <a:t>, </a:t>
            </a:r>
            <a:r>
              <a:rPr lang="ru-RU" sz="2000" b="1" dirty="0" err="1"/>
              <a:t>гідне</a:t>
            </a:r>
            <a:r>
              <a:rPr lang="ru-RU" sz="2000" b="1" dirty="0"/>
              <a:t> </a:t>
            </a:r>
            <a:r>
              <a:rPr lang="ru-RU" sz="2000" b="1" dirty="0" err="1"/>
              <a:t>наслідування</a:t>
            </a:r>
            <a:r>
              <a:rPr lang="ru-RU" sz="2000" b="1" dirty="0"/>
              <a:t>, </a:t>
            </a:r>
            <a:r>
              <a:rPr lang="ru-RU" sz="2000" b="1" dirty="0" err="1"/>
              <a:t>під</a:t>
            </a:r>
            <a:r>
              <a:rPr lang="ru-RU" sz="2000" b="1" dirty="0"/>
              <a:t> час </a:t>
            </a:r>
            <a:r>
              <a:rPr lang="ru-RU" sz="2000" b="1" dirty="0" err="1"/>
              <a:t>пожертвувань</a:t>
            </a:r>
            <a:r>
              <a:rPr lang="ru-RU" sz="2000" b="1" dirty="0"/>
              <a:t>, </a:t>
            </a:r>
            <a:r>
              <a:rPr lang="ru-RU" sz="2000" b="1" dirty="0" err="1"/>
              <a:t>адже</a:t>
            </a:r>
            <a:r>
              <a:rPr lang="ru-RU" sz="2000" b="1" dirty="0"/>
              <a:t> вони дали…</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3505492093"/>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662</TotalTime>
  <Words>1173</Words>
  <Application>Microsoft Office PowerPoint</Application>
  <PresentationFormat>Panorámica</PresentationFormat>
  <Paragraphs>86</Paragraphs>
  <Slides>12</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Comic Sans MS</vt:lpstr>
      <vt:lpstr>Arial</vt:lpstr>
      <vt:lpstr>Aptos Display</vt:lpstr>
      <vt:lpstr>Constantia</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74</cp:revision>
  <dcterms:created xsi:type="dcterms:W3CDTF">2026-08-01T16:23:29Z</dcterms:created>
  <dcterms:modified xsi:type="dcterms:W3CDTF">2026-08-30T13:54:33Z</dcterms:modified>
</cp:coreProperties>
</file>