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57" r:id="rId4"/>
    <p:sldId id="293" r:id="rId5"/>
    <p:sldId id="295" r:id="rId6"/>
    <p:sldId id="297" r:id="rId7"/>
    <p:sldId id="300" r:id="rId8"/>
    <p:sldId id="260" r:id="rId9"/>
    <p:sldId id="302" r:id="rId10"/>
    <p:sldId id="262" r:id="rId11"/>
    <p:sldId id="264" r:id="rId12"/>
    <p:sldId id="26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2BF"/>
    <a:srgbClr val="FFFF99"/>
    <a:srgbClr val="E7E200"/>
    <a:srgbClr val="C5C000"/>
    <a:srgbClr val="FFFFCC"/>
    <a:srgbClr val="628A85"/>
    <a:srgbClr val="ABFFD9"/>
    <a:srgbClr val="00743F"/>
    <a:srgbClr val="00894D"/>
    <a:srgbClr val="8C5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8" autoAdjust="0"/>
    <p:restoredTop sz="94660"/>
  </p:normalViewPr>
  <p:slideViewPr>
    <p:cSldViewPr snapToGrid="0">
      <p:cViewPr varScale="1">
        <p:scale>
          <a:sx n="98" d="100"/>
          <a:sy n="98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ru-RU" sz="2000" dirty="0">
              <a:effectLst/>
            </a:rPr>
            <a:t>Як </a:t>
          </a:r>
          <a:r>
            <a:rPr lang="ru-RU" sz="2000" dirty="0" err="1">
              <a:effectLst/>
            </a:rPr>
            <a:t>спочатку</a:t>
          </a:r>
          <a:r>
            <a:rPr lang="ru-RU" sz="2000" dirty="0">
              <a:effectLst/>
            </a:rPr>
            <a:t> Бог </a:t>
          </a:r>
          <a:r>
            <a:rPr lang="ru-RU" sz="2000" dirty="0" err="1">
              <a:effectLst/>
            </a:rPr>
            <a:t>спілкувався</a:t>
          </a:r>
          <a:r>
            <a:rPr lang="ru-RU" sz="2000" dirty="0">
              <a:effectLst/>
            </a:rPr>
            <a:t> з </a:t>
          </a:r>
          <a:r>
            <a:rPr lang="ru-RU" sz="2000" dirty="0" err="1">
              <a:effectLst/>
            </a:rPr>
            <a:t>людством</a:t>
          </a:r>
          <a:r>
            <a:rPr lang="ru-RU" sz="2000" dirty="0">
              <a:effectLst/>
            </a:rPr>
            <a:t>?</a:t>
          </a:r>
          <a:endParaRPr lang="ru-UA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ru-RU" sz="2000" dirty="0">
              <a:effectLst/>
            </a:rPr>
            <a:t>Як </a:t>
          </a:r>
          <a:r>
            <a:rPr lang="ru-RU" sz="2000" dirty="0" err="1">
              <a:effectLst/>
            </a:rPr>
            <a:t>людство</a:t>
          </a:r>
          <a:r>
            <a:rPr lang="ru-RU" sz="2000" dirty="0">
              <a:effectLst/>
            </a:rPr>
            <a:t> перестало </a:t>
          </a:r>
          <a:r>
            <a:rPr lang="ru-RU" sz="2000" dirty="0" err="1">
              <a:effectLst/>
            </a:rPr>
            <a:t>спілкуватися</a:t>
          </a:r>
          <a:r>
            <a:rPr lang="ru-RU" sz="2000" dirty="0">
              <a:effectLst/>
            </a:rPr>
            <a:t> з Богом?</a:t>
          </a:r>
          <a:endParaRPr lang="ru-UA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ru-RU" sz="2000" dirty="0">
              <a:effectLst/>
            </a:rPr>
            <a:t>Як Бог </a:t>
          </a:r>
          <a:r>
            <a:rPr lang="ru-RU" sz="2000" dirty="0" err="1">
              <a:effectLst/>
            </a:rPr>
            <a:t>намагався</a:t>
          </a:r>
          <a:r>
            <a:rPr lang="ru-RU" sz="2000" dirty="0">
              <a:effectLst/>
            </a:rPr>
            <a:t> </a:t>
          </a:r>
          <a:r>
            <a:rPr lang="ru-RU" sz="2000" dirty="0" err="1">
              <a:effectLst/>
            </a:rPr>
            <a:t>відновити</a:t>
          </a:r>
          <a:r>
            <a:rPr lang="ru-RU" sz="2000" dirty="0">
              <a:effectLst/>
            </a:rPr>
            <a:t> </a:t>
          </a:r>
          <a:r>
            <a:rPr lang="ru-RU" sz="2000" dirty="0" err="1">
              <a:effectLst/>
            </a:rPr>
            <a:t>спілкування</a:t>
          </a:r>
          <a:r>
            <a:rPr lang="ru-RU" sz="2000" dirty="0">
              <a:effectLst/>
            </a:rPr>
            <a:t>?</a:t>
          </a:r>
          <a:endParaRPr lang="ru-UA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ru-RU" sz="2000" dirty="0" err="1">
              <a:effectLst/>
            </a:rPr>
            <a:t>Чому</a:t>
          </a:r>
          <a:r>
            <a:rPr lang="ru-RU" sz="2000" dirty="0">
              <a:effectLst/>
            </a:rPr>
            <a:t> ми не </a:t>
          </a:r>
          <a:r>
            <a:rPr lang="ru-RU" sz="2000" dirty="0" err="1">
              <a:effectLst/>
            </a:rPr>
            <a:t>можемо</a:t>
          </a:r>
          <a:r>
            <a:rPr lang="ru-RU" sz="2000" dirty="0">
              <a:effectLst/>
            </a:rPr>
            <a:t> зараз </a:t>
          </a:r>
          <a:r>
            <a:rPr lang="ru-RU" sz="2000" dirty="0" err="1">
              <a:effectLst/>
            </a:rPr>
            <a:t>безпосередньо</a:t>
          </a:r>
          <a:r>
            <a:rPr lang="ru-RU" sz="2000" dirty="0">
              <a:effectLst/>
            </a:rPr>
            <a:t> </a:t>
          </a:r>
          <a:r>
            <a:rPr lang="ru-RU" sz="2000" dirty="0" err="1">
              <a:effectLst/>
            </a:rPr>
            <a:t>спілкуватися</a:t>
          </a:r>
          <a:r>
            <a:rPr lang="ru-RU" sz="2000" dirty="0">
              <a:effectLst/>
            </a:rPr>
            <a:t> з Богом?</a:t>
          </a:r>
          <a:endParaRPr lang="ru-UA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ru-RU" sz="2000" dirty="0">
              <a:effectLst/>
            </a:rPr>
            <a:t>Як ми </a:t>
          </a:r>
          <a:r>
            <a:rPr lang="ru-RU" sz="2000" dirty="0" err="1">
              <a:effectLst/>
            </a:rPr>
            <a:t>можемо</a:t>
          </a:r>
          <a:r>
            <a:rPr lang="ru-RU" sz="2000" dirty="0">
              <a:effectLst/>
            </a:rPr>
            <a:t> </a:t>
          </a:r>
          <a:r>
            <a:rPr lang="ru-RU" sz="2000" dirty="0" err="1">
              <a:effectLst/>
            </a:rPr>
            <a:t>спілкуватися</a:t>
          </a:r>
          <a:r>
            <a:rPr lang="ru-RU" sz="2000" dirty="0">
              <a:effectLst/>
            </a:rPr>
            <a:t> з Богом </a:t>
          </a:r>
          <a:r>
            <a:rPr lang="ru-RU" sz="2000" dirty="0" err="1">
              <a:effectLst/>
            </a:rPr>
            <a:t>сьогодні</a:t>
          </a:r>
          <a:r>
            <a:rPr lang="ru-RU" sz="2000" dirty="0">
              <a:effectLst/>
            </a:rPr>
            <a:t>?</a:t>
          </a:r>
          <a:endParaRPr lang="ru-UA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uk-UA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Ева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uk-UA" sz="1800" b="1" dirty="0"/>
            <a:t>Біль під час пологів</a:t>
          </a:r>
          <a:endParaRPr lang="es-ES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uk-UA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Адам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uk-UA" sz="1800" b="1" dirty="0"/>
            <a:t>Працювати наполегливо</a:t>
          </a:r>
          <a:endParaRPr lang="es-ES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uk-UA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Усі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uk-UA" sz="1800" b="1" dirty="0"/>
            <a:t>Смерть</a:t>
          </a:r>
          <a:endParaRPr lang="es-ES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A77F5D51-6587-4248-A07B-7DBA67E7E69E}">
      <dgm:prSet custT="1"/>
      <dgm:spPr/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uk-UA" sz="1800" b="1" dirty="0"/>
            <a:t>Втрата рівності з Адамом</a:t>
          </a:r>
          <a:endParaRPr lang="ru-UA" sz="1800" b="1" dirty="0"/>
        </a:p>
      </dgm:t>
    </dgm:pt>
    <dgm:pt modelId="{C0D46FEE-0812-4F55-8ECD-B4E9C961262A}" type="parTrans" cxnId="{43287619-786F-4780-91D1-2540BD2EADB3}">
      <dgm:prSet/>
      <dgm:spPr/>
      <dgm:t>
        <a:bodyPr/>
        <a:lstStyle/>
        <a:p>
          <a:endParaRPr lang="ru-UA"/>
        </a:p>
      </dgm:t>
    </dgm:pt>
    <dgm:pt modelId="{C53637EB-10D7-45EB-BBEC-ADE5B82FB91A}" type="sibTrans" cxnId="{43287619-786F-4780-91D1-2540BD2EADB3}">
      <dgm:prSet/>
      <dgm:spPr/>
      <dgm:t>
        <a:bodyPr/>
        <a:lstStyle/>
        <a:p>
          <a:endParaRPr lang="ru-UA"/>
        </a:p>
      </dgm:t>
    </dgm:pt>
    <dgm:pt modelId="{E79DBBE6-B365-49A1-AC0D-CE9BB780296B}">
      <dgm:prSet custT="1"/>
      <dgm:spPr/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ru-RU" sz="1800" b="1" dirty="0"/>
            <a:t>Вирощувати, щоб мати що їсти</a:t>
          </a:r>
          <a:endParaRPr lang="ru-UA" sz="1800" b="1" dirty="0"/>
        </a:p>
      </dgm:t>
    </dgm:pt>
    <dgm:pt modelId="{61776C8E-5C42-4462-A2C7-7A1EDA108879}" type="parTrans" cxnId="{3F23A02B-2604-4395-9F91-F5BF36164200}">
      <dgm:prSet/>
      <dgm:spPr/>
      <dgm:t>
        <a:bodyPr/>
        <a:lstStyle/>
        <a:p>
          <a:endParaRPr lang="ru-UA"/>
        </a:p>
      </dgm:t>
    </dgm:pt>
    <dgm:pt modelId="{DD7F1D85-6998-4A2B-A9D4-ACE3BB364B37}" type="sibTrans" cxnId="{3F23A02B-2604-4395-9F91-F5BF36164200}">
      <dgm:prSet/>
      <dgm:spPr/>
      <dgm:t>
        <a:bodyPr/>
        <a:lstStyle/>
        <a:p>
          <a:endParaRPr lang="ru-UA"/>
        </a:p>
      </dgm:t>
    </dgm:pt>
    <dgm:pt modelId="{99550C3A-6EAA-4F04-B455-F73EEAABAC6B}">
      <dgm:prSet custT="1"/>
      <dgm:spPr/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uk-UA" sz="1800" b="1" dirty="0"/>
            <a:t>Відділення від Бога</a:t>
          </a:r>
          <a:endParaRPr lang="ru-UA" sz="1800" b="1" dirty="0"/>
        </a:p>
      </dgm:t>
    </dgm:pt>
    <dgm:pt modelId="{3B933DA1-CBE2-4814-B98C-D3703E611EEB}" type="parTrans" cxnId="{C7A2F2DA-9A83-4774-8B63-5A5C3DABC1FA}">
      <dgm:prSet/>
      <dgm:spPr/>
      <dgm:t>
        <a:bodyPr/>
        <a:lstStyle/>
        <a:p>
          <a:endParaRPr lang="ru-UA"/>
        </a:p>
      </dgm:t>
    </dgm:pt>
    <dgm:pt modelId="{A2D604D4-B1EC-4B83-81E5-3795E0596AF5}" type="sibTrans" cxnId="{C7A2F2DA-9A83-4774-8B63-5A5C3DABC1FA}">
      <dgm:prSet/>
      <dgm:spPr/>
      <dgm:t>
        <a:bodyPr/>
        <a:lstStyle/>
        <a:p>
          <a:endParaRPr lang="ru-UA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43287619-786F-4780-91D1-2540BD2EADB3}" srcId="{E79E71C5-5029-4B57-991B-4DA378104E5D}" destId="{A77F5D51-6587-4248-A07B-7DBA67E7E69E}" srcOrd="1" destOrd="0" parTransId="{C0D46FEE-0812-4F55-8ECD-B4E9C961262A}" sibTransId="{C53637EB-10D7-45EB-BBEC-ADE5B82FB91A}"/>
    <dgm:cxn modelId="{3F23A02B-2604-4395-9F91-F5BF36164200}" srcId="{2BE56907-F565-4D5E-AC3C-22AF77149957}" destId="{E79DBBE6-B365-49A1-AC0D-CE9BB780296B}" srcOrd="1" destOrd="0" parTransId="{61776C8E-5C42-4462-A2C7-7A1EDA108879}" sibTransId="{DD7F1D85-6998-4A2B-A9D4-ACE3BB364B37}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C6C39257-171C-4CF4-820B-6171D0A6CC06}" type="presOf" srcId="{E79DBBE6-B365-49A1-AC0D-CE9BB780296B}" destId="{B88879ED-2486-40B7-B176-CD90F8AE9BD1}" srcOrd="0" destOrd="1" presId="urn:microsoft.com/office/officeart/2005/8/layout/chevron2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4974EDB1-302E-48B9-8553-F1CEBEA56D0C}" type="presOf" srcId="{99550C3A-6EAA-4F04-B455-F73EEAABAC6B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C7A2F2DA-9A83-4774-8B63-5A5C3DABC1FA}" srcId="{5092DA41-403F-47B8-91D8-633930F07697}" destId="{99550C3A-6EAA-4F04-B455-F73EEAABAC6B}" srcOrd="1" destOrd="0" parTransId="{3B933DA1-CBE2-4814-B98C-D3703E611EEB}" sibTransId="{A2D604D4-B1EC-4B83-81E5-3795E0596AF5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6AF580ED-5511-4288-8E4C-8A150D0B78B1}" type="presOf" srcId="{A77F5D51-6587-4248-A07B-7DBA67E7E69E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ru-RU" sz="2000" kern="1200" dirty="0">
              <a:effectLst/>
            </a:rPr>
            <a:t>Як </a:t>
          </a:r>
          <a:r>
            <a:rPr lang="ru-RU" sz="2000" kern="1200" dirty="0" err="1">
              <a:effectLst/>
            </a:rPr>
            <a:t>спочатку</a:t>
          </a:r>
          <a:r>
            <a:rPr lang="ru-RU" sz="2000" kern="1200" dirty="0">
              <a:effectLst/>
            </a:rPr>
            <a:t> Бог </a:t>
          </a:r>
          <a:r>
            <a:rPr lang="ru-RU" sz="2000" kern="1200" dirty="0" err="1">
              <a:effectLst/>
            </a:rPr>
            <a:t>спілкувався</a:t>
          </a:r>
          <a:r>
            <a:rPr lang="ru-RU" sz="2000" kern="1200" dirty="0">
              <a:effectLst/>
            </a:rPr>
            <a:t> з </a:t>
          </a:r>
          <a:r>
            <a:rPr lang="ru-RU" sz="2000" kern="1200" dirty="0" err="1">
              <a:effectLst/>
            </a:rPr>
            <a:t>людством</a:t>
          </a:r>
          <a:r>
            <a:rPr lang="ru-RU" sz="2000" kern="1200" dirty="0">
              <a:effectLst/>
            </a:rPr>
            <a:t>?</a:t>
          </a:r>
          <a:endParaRPr lang="ru-UA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ru-RU" sz="2000" kern="1200" dirty="0">
              <a:effectLst/>
            </a:rPr>
            <a:t>Як </a:t>
          </a:r>
          <a:r>
            <a:rPr lang="ru-RU" sz="2000" kern="1200" dirty="0" err="1">
              <a:effectLst/>
            </a:rPr>
            <a:t>людство</a:t>
          </a:r>
          <a:r>
            <a:rPr lang="ru-RU" sz="2000" kern="1200" dirty="0">
              <a:effectLst/>
            </a:rPr>
            <a:t> перестало </a:t>
          </a:r>
          <a:r>
            <a:rPr lang="ru-RU" sz="2000" kern="1200" dirty="0" err="1">
              <a:effectLst/>
            </a:rPr>
            <a:t>спілкуватися</a:t>
          </a:r>
          <a:r>
            <a:rPr lang="ru-RU" sz="2000" kern="1200" dirty="0">
              <a:effectLst/>
            </a:rPr>
            <a:t> з Богом?</a:t>
          </a:r>
          <a:endParaRPr lang="ru-UA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ru-RU" sz="2000" kern="1200" dirty="0">
              <a:effectLst/>
            </a:rPr>
            <a:t>Як Бог </a:t>
          </a:r>
          <a:r>
            <a:rPr lang="ru-RU" sz="2000" kern="1200" dirty="0" err="1">
              <a:effectLst/>
            </a:rPr>
            <a:t>намагався</a:t>
          </a:r>
          <a:r>
            <a:rPr lang="ru-RU" sz="2000" kern="1200" dirty="0">
              <a:effectLst/>
            </a:rPr>
            <a:t> </a:t>
          </a:r>
          <a:r>
            <a:rPr lang="ru-RU" sz="2000" kern="1200" dirty="0" err="1">
              <a:effectLst/>
            </a:rPr>
            <a:t>відновити</a:t>
          </a:r>
          <a:r>
            <a:rPr lang="ru-RU" sz="2000" kern="1200" dirty="0">
              <a:effectLst/>
            </a:rPr>
            <a:t> </a:t>
          </a:r>
          <a:r>
            <a:rPr lang="ru-RU" sz="2000" kern="1200" dirty="0" err="1">
              <a:effectLst/>
            </a:rPr>
            <a:t>спілкування</a:t>
          </a:r>
          <a:r>
            <a:rPr lang="ru-RU" sz="2000" kern="1200" dirty="0">
              <a:effectLst/>
            </a:rPr>
            <a:t>?</a:t>
          </a:r>
          <a:endParaRPr lang="ru-UA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ru-RU" sz="2000" kern="1200" dirty="0" err="1">
              <a:effectLst/>
            </a:rPr>
            <a:t>Чому</a:t>
          </a:r>
          <a:r>
            <a:rPr lang="ru-RU" sz="2000" kern="1200" dirty="0">
              <a:effectLst/>
            </a:rPr>
            <a:t> ми не </a:t>
          </a:r>
          <a:r>
            <a:rPr lang="ru-RU" sz="2000" kern="1200" dirty="0" err="1">
              <a:effectLst/>
            </a:rPr>
            <a:t>можемо</a:t>
          </a:r>
          <a:r>
            <a:rPr lang="ru-RU" sz="2000" kern="1200" dirty="0">
              <a:effectLst/>
            </a:rPr>
            <a:t> зараз </a:t>
          </a:r>
          <a:r>
            <a:rPr lang="ru-RU" sz="2000" kern="1200" dirty="0" err="1">
              <a:effectLst/>
            </a:rPr>
            <a:t>безпосередньо</a:t>
          </a:r>
          <a:r>
            <a:rPr lang="ru-RU" sz="2000" kern="1200" dirty="0">
              <a:effectLst/>
            </a:rPr>
            <a:t> </a:t>
          </a:r>
          <a:r>
            <a:rPr lang="ru-RU" sz="2000" kern="1200" dirty="0" err="1">
              <a:effectLst/>
            </a:rPr>
            <a:t>спілкуватися</a:t>
          </a:r>
          <a:r>
            <a:rPr lang="ru-RU" sz="2000" kern="1200" dirty="0">
              <a:effectLst/>
            </a:rPr>
            <a:t> з Богом?</a:t>
          </a:r>
          <a:endParaRPr lang="ru-UA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ru-RU" sz="2000" kern="1200" dirty="0">
              <a:effectLst/>
            </a:rPr>
            <a:t>Як ми </a:t>
          </a:r>
          <a:r>
            <a:rPr lang="ru-RU" sz="2000" kern="1200" dirty="0" err="1">
              <a:effectLst/>
            </a:rPr>
            <a:t>можемо</a:t>
          </a:r>
          <a:r>
            <a:rPr lang="ru-RU" sz="2000" kern="1200" dirty="0">
              <a:effectLst/>
            </a:rPr>
            <a:t> </a:t>
          </a:r>
          <a:r>
            <a:rPr lang="ru-RU" sz="2000" kern="1200" dirty="0" err="1">
              <a:effectLst/>
            </a:rPr>
            <a:t>спілкуватися</a:t>
          </a:r>
          <a:r>
            <a:rPr lang="ru-RU" sz="2000" kern="1200" dirty="0">
              <a:effectLst/>
            </a:rPr>
            <a:t> з Богом </a:t>
          </a:r>
          <a:r>
            <a:rPr lang="ru-RU" sz="2000" kern="1200" dirty="0" err="1">
              <a:effectLst/>
            </a:rPr>
            <a:t>сьогодні</a:t>
          </a:r>
          <a:r>
            <a:rPr lang="ru-RU" sz="2000" kern="1200" dirty="0">
              <a:effectLst/>
            </a:rPr>
            <a:t>?</a:t>
          </a:r>
          <a:endParaRPr lang="ru-UA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Ева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uk-UA" sz="1800" b="1" kern="1200" dirty="0"/>
            <a:t>Біль під час пологів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uk-UA" sz="1800" b="1" kern="1200" dirty="0"/>
            <a:t>Втрата рівності з Адамом</a:t>
          </a:r>
          <a:endParaRPr lang="ru-UA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Адам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uk-UA" sz="1800" b="1" kern="1200" dirty="0"/>
            <a:t>Працювати наполегливо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ru-RU" sz="1800" b="1" kern="1200" dirty="0"/>
            <a:t>Вирощувати, щоб мати що їсти</a:t>
          </a:r>
          <a:endParaRPr lang="ru-UA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Усі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uk-UA" sz="1800" b="1" kern="1200" dirty="0"/>
            <a:t>Смерть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uk-UA" sz="1800" b="1" kern="1200" dirty="0"/>
            <a:t>Відділення від Бога</a:t>
          </a:r>
          <a:endParaRPr lang="ru-UA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3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3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4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2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7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7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1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62791" y="123825"/>
            <a:ext cx="5063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ТВОРЕЦЬ ГОВОРИТЬ</a:t>
            </a:r>
            <a:endParaRPr lang="es-ES" sz="5400" b="1" spc="600" dirty="0">
              <a:ln>
                <a:solidFill>
                  <a:srgbClr val="F1893B"/>
                </a:solidFill>
              </a:ln>
              <a:solidFill>
                <a:schemeClr val="bg1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702216" y="6519446"/>
            <a:ext cx="24897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</a:t>
            </a:r>
            <a:r>
              <a:rPr lang="uk-UA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uk-UA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жовтня 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Багато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разів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і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багатьма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способами колись через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пророків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говорив Бог до [наших]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батьків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А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цими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останніми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днями заговорив до нас через Сина,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Якого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поставив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спадкоємцем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усього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і через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Якого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створив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віки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Євреїв 1:1-2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762344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2" y="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Чи</a:t>
            </a:r>
            <a:r>
              <a:rPr lang="ru-RU" sz="2000" b="1" dirty="0"/>
              <a:t> </a:t>
            </a:r>
            <a:r>
              <a:rPr lang="ru-RU" sz="2000" b="1" dirty="0" err="1"/>
              <a:t>розмовляв</a:t>
            </a:r>
            <a:r>
              <a:rPr lang="ru-RU" sz="2000" b="1" dirty="0"/>
              <a:t> </a:t>
            </a:r>
            <a:r>
              <a:rPr lang="ru-RU" sz="2000" b="1" dirty="0" err="1"/>
              <a:t>ти</a:t>
            </a:r>
            <a:r>
              <a:rPr lang="ru-RU" sz="2000" b="1" dirty="0"/>
              <a:t> коли-</a:t>
            </a:r>
            <a:r>
              <a:rPr lang="ru-RU" sz="2000" b="1" dirty="0" err="1"/>
              <a:t>небудь</a:t>
            </a:r>
            <a:r>
              <a:rPr lang="ru-RU" sz="2000" b="1" dirty="0"/>
              <a:t> БЕЗПОСЕРЕДНЬО з Богом? </a:t>
            </a:r>
            <a:r>
              <a:rPr lang="ru-RU" sz="2000" b="1" dirty="0" err="1"/>
              <a:t>Чи</a:t>
            </a:r>
            <a:r>
              <a:rPr lang="ru-RU" sz="2000" b="1" dirty="0"/>
              <a:t> </a:t>
            </a:r>
            <a:r>
              <a:rPr lang="ru-RU" sz="2000" b="1" dirty="0" err="1"/>
              <a:t>вдалося</a:t>
            </a:r>
            <a:r>
              <a:rPr lang="ru-RU" sz="2000" b="1" dirty="0"/>
              <a:t> </a:t>
            </a:r>
            <a:r>
              <a:rPr lang="ru-RU" sz="2000" b="1" dirty="0" err="1"/>
              <a:t>тобі</a:t>
            </a:r>
            <a:r>
              <a:rPr lang="ru-RU" sz="2000" b="1" dirty="0"/>
              <a:t> </a:t>
            </a:r>
            <a:r>
              <a:rPr lang="ru-RU" sz="2000" b="1" dirty="0" err="1"/>
              <a:t>почути</a:t>
            </a:r>
            <a:r>
              <a:rPr lang="ru-RU" sz="2000" b="1" dirty="0"/>
              <a:t> </a:t>
            </a:r>
            <a:r>
              <a:rPr lang="ru-RU" sz="2000" b="1" dirty="0" err="1"/>
              <a:t>Його</a:t>
            </a:r>
            <a:r>
              <a:rPr lang="ru-RU" sz="2000" b="1" dirty="0"/>
              <a:t> слова </a:t>
            </a:r>
            <a:r>
              <a:rPr lang="ru-RU" sz="2000" b="1" dirty="0" err="1"/>
              <a:t>своїми</a:t>
            </a:r>
            <a:r>
              <a:rPr lang="ru-RU" sz="2000" b="1" dirty="0"/>
              <a:t> </a:t>
            </a:r>
            <a:r>
              <a:rPr lang="ru-RU" sz="2000" b="1" dirty="0" err="1"/>
              <a:t>вухами</a:t>
            </a:r>
            <a:r>
              <a:rPr lang="ru-RU" sz="2000" b="1" dirty="0"/>
              <a:t>? </a:t>
            </a:r>
            <a:r>
              <a:rPr lang="ru-RU" sz="2000" b="1" dirty="0" err="1"/>
              <a:t>Відповідь</a:t>
            </a:r>
            <a:r>
              <a:rPr lang="ru-RU" sz="2000" b="1" dirty="0"/>
              <a:t>, очевидно, </a:t>
            </a:r>
            <a:r>
              <a:rPr lang="ru-RU" sz="2000" b="1" dirty="0" err="1"/>
              <a:t>така</a:t>
            </a:r>
            <a:r>
              <a:rPr lang="ru-RU" sz="2000" b="1" dirty="0"/>
              <a:t>: «</a:t>
            </a:r>
            <a:r>
              <a:rPr lang="ru-RU" sz="2000" b="1" dirty="0" err="1"/>
              <a:t>Ні</a:t>
            </a:r>
            <a:r>
              <a:rPr lang="ru-RU" sz="2000" b="1" dirty="0"/>
              <a:t>».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2" y="1780337"/>
            <a:ext cx="60483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У </a:t>
            </a:r>
            <a:r>
              <a:rPr lang="ru-RU" sz="2000" b="1" dirty="0" err="1">
                <a:solidFill>
                  <a:prstClr val="black"/>
                </a:solidFill>
              </a:rPr>
              <a:t>чому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полягає</a:t>
            </a:r>
            <a:r>
              <a:rPr lang="ru-RU" sz="2000" b="1" dirty="0">
                <a:solidFill>
                  <a:prstClr val="black"/>
                </a:solidFill>
              </a:rPr>
              <a:t> причина </a:t>
            </a:r>
            <a:r>
              <a:rPr lang="ru-RU" sz="2000" b="1" dirty="0" err="1">
                <a:solidFill>
                  <a:prstClr val="black"/>
                </a:solidFill>
              </a:rPr>
              <a:t>нашої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нездатності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безпосередньо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спілкуватися</a:t>
            </a:r>
            <a:r>
              <a:rPr lang="ru-RU" sz="2000" b="1" dirty="0">
                <a:solidFill>
                  <a:prstClr val="black"/>
                </a:solidFill>
              </a:rPr>
              <a:t> з Богом? </a:t>
            </a:r>
            <a:r>
              <a:rPr lang="ru-RU" sz="2000" b="1" dirty="0" err="1">
                <a:solidFill>
                  <a:prstClr val="black"/>
                </a:solidFill>
              </a:rPr>
              <a:t>Чи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завжди</a:t>
            </a:r>
            <a:r>
              <a:rPr lang="ru-RU" sz="2000" b="1" dirty="0">
                <a:solidFill>
                  <a:prstClr val="black"/>
                </a:solidFill>
              </a:rPr>
              <a:t> так </a:t>
            </a:r>
            <a:r>
              <a:rPr lang="ru-RU" sz="2000" b="1" dirty="0" err="1">
                <a:solidFill>
                  <a:prstClr val="black"/>
                </a:solidFill>
              </a:rPr>
              <a:t>було</a:t>
            </a:r>
            <a:r>
              <a:rPr lang="ru-RU" sz="2000" b="1" dirty="0">
                <a:solidFill>
                  <a:prstClr val="black"/>
                </a:solidFill>
              </a:rPr>
              <a:t>? </a:t>
            </a:r>
            <a:r>
              <a:rPr lang="ru-RU" sz="2000" b="1" dirty="0" err="1">
                <a:solidFill>
                  <a:prstClr val="black"/>
                </a:solidFill>
              </a:rPr>
              <a:t>Чи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зможемо</a:t>
            </a:r>
            <a:r>
              <a:rPr lang="ru-RU" sz="2000" b="1" dirty="0">
                <a:solidFill>
                  <a:prstClr val="black"/>
                </a:solidFill>
              </a:rPr>
              <a:t> ми колись </a:t>
            </a:r>
            <a:r>
              <a:rPr lang="ru-RU" sz="2000" b="1" dirty="0" err="1">
                <a:solidFill>
                  <a:prstClr val="black"/>
                </a:solidFill>
              </a:rPr>
              <a:t>це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зробити</a:t>
            </a:r>
            <a:r>
              <a:rPr lang="ru-RU" sz="2000" b="1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2" y="910743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Ми </a:t>
            </a:r>
            <a:r>
              <a:rPr lang="ru-RU" sz="2000" b="1" dirty="0" err="1">
                <a:solidFill>
                  <a:prstClr val="black"/>
                </a:solidFill>
              </a:rPr>
              <a:t>можемо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спілкуватися</a:t>
            </a:r>
            <a:r>
              <a:rPr lang="ru-RU" sz="2000" b="1" dirty="0">
                <a:solidFill>
                  <a:prstClr val="black"/>
                </a:solidFill>
              </a:rPr>
              <a:t> з Богом </a:t>
            </a:r>
            <a:r>
              <a:rPr lang="ru-RU" sz="2000" b="1" dirty="0" err="1">
                <a:solidFill>
                  <a:prstClr val="black"/>
                </a:solidFill>
              </a:rPr>
              <a:t>лише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опосередковано</a:t>
            </a:r>
            <a:r>
              <a:rPr lang="ru-RU" sz="2000" b="1" dirty="0">
                <a:solidFill>
                  <a:prstClr val="black"/>
                </a:solidFill>
              </a:rPr>
              <a:t> (через молитву, </a:t>
            </a:r>
            <a:r>
              <a:rPr lang="ru-RU" sz="2000" b="1" dirty="0" err="1">
                <a:solidFill>
                  <a:prstClr val="black"/>
                </a:solidFill>
              </a:rPr>
              <a:t>Біблію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пророків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тощо</a:t>
            </a:r>
            <a:r>
              <a:rPr lang="ru-RU" sz="2000" b="1" dirty="0">
                <a:solidFill>
                  <a:prstClr val="black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74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7E392E-2AD1-5135-6A15-3D95A3B16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6" y="1402079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485549-E1A6-69E7-F4F8-0E8C8AA7D6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7916" y="971169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BCD36D-37F2-59CB-FA66-6ABEA131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6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9ADA98-95EA-A0B4-553A-452A92206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2138" y="3858127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8754C9-BF25-7AFD-DFF1-F8372FA344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683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ЯК БОГ СПОЧАТКУ СПІЛКУВАВСЯ З ЛЮДСТВОМ?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заповів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Господь Бог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людині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З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усякого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дерева,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саду,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вживатимеш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їжу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Буття 2:16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На початку Бог створив </a:t>
            </a:r>
            <a:r>
              <a:rPr lang="ru-RU" sz="2000" b="1" dirty="0" err="1"/>
              <a:t>світ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у </a:t>
            </a:r>
            <a:r>
              <a:rPr lang="ru-RU" sz="2000" b="1" dirty="0" err="1"/>
              <a:t>ньому</a:t>
            </a:r>
            <a:r>
              <a:rPr lang="ru-RU" sz="2000" b="1" dirty="0"/>
              <a:t> жили люди (</a:t>
            </a:r>
            <a:r>
              <a:rPr lang="ru-RU" sz="2000" b="1" dirty="0" err="1"/>
              <a:t>Іс</a:t>
            </a:r>
            <a:r>
              <a:rPr lang="ru-RU" sz="2000" b="1" dirty="0"/>
              <a:t>.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Людство</a:t>
            </a:r>
            <a:r>
              <a:rPr lang="ru-RU" sz="2000" b="1" dirty="0"/>
              <a:t> </a:t>
            </a:r>
            <a:r>
              <a:rPr lang="ru-RU" sz="2000" b="1" dirty="0" err="1"/>
              <a:t>вже</a:t>
            </a:r>
            <a:r>
              <a:rPr lang="ru-RU" sz="2000" b="1" dirty="0"/>
              <a:t> </a:t>
            </a:r>
            <a:r>
              <a:rPr lang="ru-RU" sz="2000" b="1" dirty="0" err="1"/>
              <a:t>було</a:t>
            </a:r>
            <a:r>
              <a:rPr lang="ru-RU" sz="2000" b="1" dirty="0"/>
              <a:t> </a:t>
            </a:r>
            <a:r>
              <a:rPr lang="ru-RU" sz="2000" b="1" dirty="0" err="1"/>
              <a:t>сформованим</a:t>
            </a:r>
            <a:r>
              <a:rPr lang="ru-RU" sz="2000" b="1" dirty="0"/>
              <a:t> і готовим до </a:t>
            </a:r>
            <a:r>
              <a:rPr lang="ru-RU" sz="2000" b="1" dirty="0" err="1"/>
              <a:t>життя</a:t>
            </a:r>
            <a:r>
              <a:rPr lang="ru-RU" sz="2000" b="1" dirty="0"/>
              <a:t> у </a:t>
            </a:r>
            <a:r>
              <a:rPr lang="ru-RU" sz="2000" b="1" dirty="0" err="1"/>
              <a:t>щойно</a:t>
            </a:r>
            <a:r>
              <a:rPr lang="ru-RU" sz="2000" b="1" dirty="0"/>
              <a:t> </a:t>
            </a:r>
            <a:r>
              <a:rPr lang="ru-RU" sz="2000" b="1" dirty="0" err="1"/>
              <a:t>створеному</a:t>
            </a:r>
            <a:r>
              <a:rPr lang="ru-RU" sz="2000" b="1" dirty="0"/>
              <a:t> </a:t>
            </a:r>
            <a:r>
              <a:rPr lang="ru-RU" sz="2000" b="1" dirty="0" err="1"/>
              <a:t>світі</a:t>
            </a:r>
            <a:r>
              <a:rPr lang="ru-RU" sz="2000" b="1" dirty="0"/>
              <a:t> (Бут.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Того ж дня </a:t>
            </a:r>
            <a:r>
              <a:rPr lang="ru-RU" sz="2000" b="1" dirty="0" err="1"/>
              <a:t>Він</a:t>
            </a:r>
            <a:r>
              <a:rPr lang="ru-RU" sz="2000" b="1" dirty="0"/>
              <a:t> створив </a:t>
            </a:r>
            <a:r>
              <a:rPr lang="ru-RU" sz="2000" b="1" dirty="0" err="1"/>
              <a:t>Єву</a:t>
            </a:r>
            <a:r>
              <a:rPr lang="ru-RU" sz="2000" b="1" dirty="0"/>
              <a:t> з ребра Адама (Бут. 2:18, 21–22).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Коли все </a:t>
            </a:r>
            <a:r>
              <a:rPr lang="ru-RU" sz="2000" b="1" dirty="0" err="1"/>
              <a:t>було</a:t>
            </a:r>
            <a:r>
              <a:rPr lang="ru-RU" sz="2000" b="1" dirty="0"/>
              <a:t> готово, </a:t>
            </a:r>
            <a:r>
              <a:rPr lang="ru-RU" sz="2000" b="1" dirty="0" err="1"/>
              <a:t>Він</a:t>
            </a:r>
            <a:r>
              <a:rPr lang="ru-RU" sz="2000" b="1" dirty="0"/>
              <a:t> створив Адама з пороху </a:t>
            </a:r>
            <a:r>
              <a:rPr lang="ru-RU" sz="2000" b="1" dirty="0" err="1"/>
              <a:t>землі</a:t>
            </a:r>
            <a:r>
              <a:rPr lang="ru-RU" sz="2000" b="1" dirty="0"/>
              <a:t> (Бут. 2:4–7).</a:t>
            </a:r>
          </a:p>
        </p:txBody>
      </p:sp>
    </p:spTree>
    <p:extLst>
      <p:ext uri="{BB962C8B-B14F-4D97-AF65-F5344CB8AC3E}">
        <p14:creationId xmlns:p14="http://schemas.microsoft.com/office/powerpoint/2010/main" val="41978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A39513-9A37-27BE-CAB6-AB5040D03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202785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CA31D5-9D68-C55C-F504-23960D4A83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172" y="1202785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1D41A0-FCFD-5DA9-C0CC-3ECDA9F49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7182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4D77D9-FF40-BD12-BF94-4EC8D95675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718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449509" y="929638"/>
            <a:ext cx="37424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Під</a:t>
            </a:r>
            <a:r>
              <a:rPr lang="ru-RU" sz="2000" b="1" dirty="0"/>
              <a:t> час </a:t>
            </a:r>
            <a:r>
              <a:rPr lang="ru-RU" sz="2000" b="1" dirty="0" err="1"/>
              <a:t>цього</a:t>
            </a:r>
            <a:r>
              <a:rPr lang="ru-RU" sz="2000" b="1" dirty="0"/>
              <a:t> </a:t>
            </a:r>
            <a:r>
              <a:rPr lang="ru-RU" sz="2000" b="1" dirty="0" err="1"/>
              <a:t>процесу</a:t>
            </a:r>
            <a:r>
              <a:rPr lang="ru-RU" sz="2000" b="1" dirty="0"/>
              <a:t> </a:t>
            </a:r>
            <a:r>
              <a:rPr lang="ru-RU" sz="2000" b="1" dirty="0" err="1"/>
              <a:t>між</a:t>
            </a:r>
            <a:r>
              <a:rPr lang="ru-RU" sz="2000" b="1" dirty="0"/>
              <a:t> Богом та Адамом </a:t>
            </a:r>
            <a:r>
              <a:rPr lang="ru-RU" sz="2000" b="1" dirty="0" err="1"/>
              <a:t>відбувалося</a:t>
            </a:r>
            <a:r>
              <a:rPr lang="ru-RU" sz="2000" b="1" dirty="0"/>
              <a:t> </a:t>
            </a:r>
            <a:r>
              <a:rPr lang="ru-RU" sz="2000" b="1" dirty="0" err="1"/>
              <a:t>активне</a:t>
            </a:r>
            <a:r>
              <a:rPr lang="ru-RU" sz="2000" b="1" dirty="0"/>
              <a:t> </a:t>
            </a:r>
            <a:r>
              <a:rPr lang="ru-RU" sz="2000" b="1" dirty="0" err="1"/>
              <a:t>спілкування</a:t>
            </a:r>
            <a:r>
              <a:rPr lang="ru-RU" sz="2000" b="1" dirty="0"/>
              <a:t>:</a:t>
            </a:r>
            <a:endParaRPr lang="es-ES" sz="2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37" y="5766759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Він</a:t>
            </a:r>
            <a:r>
              <a:rPr lang="ru-RU" sz="2000" b="1" dirty="0"/>
              <a:t> представив </a:t>
            </a:r>
            <a:r>
              <a:rPr lang="ru-RU" sz="2000" b="1" dirty="0" err="1"/>
              <a:t>йому</a:t>
            </a:r>
            <a:r>
              <a:rPr lang="ru-RU" sz="2000" b="1" dirty="0"/>
              <a:t> </a:t>
            </a:r>
            <a:r>
              <a:rPr lang="ru-RU" sz="2000" b="1" dirty="0" err="1"/>
              <a:t>Єву</a:t>
            </a:r>
            <a:r>
              <a:rPr lang="ru-RU" sz="2000" b="1" dirty="0"/>
              <a:t> і </a:t>
            </a:r>
            <a:r>
              <a:rPr lang="ru-RU" sz="2000" b="1" dirty="0" err="1"/>
              <a:t>поєднав</a:t>
            </a:r>
            <a:r>
              <a:rPr lang="ru-RU" sz="2000" b="1" dirty="0"/>
              <a:t> </a:t>
            </a:r>
            <a:r>
              <a:rPr lang="ru-RU" sz="2000" b="1" dirty="0" err="1"/>
              <a:t>їх</a:t>
            </a:r>
            <a:r>
              <a:rPr lang="ru-RU" sz="2000" b="1" dirty="0"/>
              <a:t> у </a:t>
            </a:r>
            <a:r>
              <a:rPr lang="ru-RU" sz="2000" b="1" dirty="0" err="1"/>
              <a:t>шлюб</a:t>
            </a:r>
            <a:r>
              <a:rPr lang="ru-RU" sz="2000" b="1" dirty="0"/>
              <a:t> (Бут. 2:22–24).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7" y="4672224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Він</a:t>
            </a:r>
            <a:r>
              <a:rPr lang="ru-RU" sz="2000" b="1" dirty="0"/>
              <a:t> попросив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дати</a:t>
            </a:r>
            <a:r>
              <a:rPr lang="ru-RU" sz="2000" b="1" dirty="0"/>
              <a:t> </a:t>
            </a:r>
            <a:r>
              <a:rPr lang="ru-RU" sz="2000" b="1" dirty="0" err="1"/>
              <a:t>імена</a:t>
            </a:r>
            <a:r>
              <a:rPr lang="ru-RU" sz="2000" b="1" dirty="0"/>
              <a:t> тваринам (Бут.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7" y="357768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Він</a:t>
            </a:r>
            <a:r>
              <a:rPr lang="ru-RU" sz="2000" b="1" dirty="0"/>
              <a:t> </a:t>
            </a:r>
            <a:r>
              <a:rPr lang="ru-RU" sz="2000" b="1" dirty="0" err="1"/>
              <a:t>вказав</a:t>
            </a:r>
            <a:r>
              <a:rPr lang="ru-RU" sz="2000" b="1" dirty="0"/>
              <a:t> </a:t>
            </a:r>
            <a:r>
              <a:rPr lang="ru-RU" sz="2000" b="1" dirty="0" err="1"/>
              <a:t>йому</a:t>
            </a:r>
            <a:r>
              <a:rPr lang="ru-RU" sz="2000" b="1" dirty="0"/>
              <a:t> на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обмеження</a:t>
            </a:r>
            <a:r>
              <a:rPr lang="ru-RU" sz="2000" b="1" dirty="0"/>
              <a:t> (Бут. 2:16–17).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281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</a:pPr>
            <a:r>
              <a:rPr lang="ru-RU" sz="2000" b="1" dirty="0" err="1"/>
              <a:t>Він</a:t>
            </a:r>
            <a:r>
              <a:rPr lang="ru-RU" sz="2000" b="1" dirty="0"/>
              <a:t> дав </a:t>
            </a:r>
            <a:r>
              <a:rPr lang="ru-RU" sz="2000" b="1" dirty="0" err="1"/>
              <a:t>йому</a:t>
            </a:r>
            <a:r>
              <a:rPr lang="ru-RU" sz="2000" b="1" dirty="0"/>
              <a:t> </a:t>
            </a:r>
            <a:r>
              <a:rPr lang="ru-RU" sz="2000" b="1" dirty="0" err="1"/>
              <a:t>вказівки</a:t>
            </a:r>
            <a:r>
              <a:rPr lang="ru-RU" sz="2000" b="1" dirty="0"/>
              <a:t> </a:t>
            </a:r>
            <a:r>
              <a:rPr lang="ru-RU" sz="2000" b="1" dirty="0" err="1"/>
              <a:t>щодо</a:t>
            </a:r>
            <a:r>
              <a:rPr lang="ru-RU" sz="2000" b="1" dirty="0"/>
              <a:t> </a:t>
            </a:r>
            <a:r>
              <a:rPr lang="ru-RU" sz="2000" b="1" dirty="0" err="1"/>
              <a:t>роботи</a:t>
            </a:r>
            <a:r>
              <a:rPr lang="ru-RU" sz="2000" b="1" dirty="0"/>
              <a:t>, яку той мав </a:t>
            </a:r>
            <a:r>
              <a:rPr lang="ru-RU" sz="2000" b="1" dirty="0" err="1"/>
              <a:t>виконувати</a:t>
            </a:r>
            <a:r>
              <a:rPr lang="ru-RU" sz="2000" b="1" dirty="0"/>
              <a:t> в </a:t>
            </a:r>
            <a:r>
              <a:rPr lang="ru-RU" sz="2000" b="1" dirty="0" err="1"/>
              <a:t>Едемі</a:t>
            </a:r>
            <a:r>
              <a:rPr lang="ru-RU" sz="2000" b="1" dirty="0"/>
              <a:t> (Бут.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ЯК БОГ СПОЧАТКУ СПІЛКУВАВСЯ З ЛЮДСТВОМ?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“І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заповів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Господь Бог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людині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З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усякого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дерева,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саду,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вживатимеш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їжу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Буття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3620395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4735990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5830325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132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EB24B5-5238-7498-FFC7-F64E64A5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BACAB4-1313-7456-25F4-4DC087FCD2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10" y="1682886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A8A3B-D2AF-2774-6A0A-3FC5E39FE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4752544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278725-E564-F6E7-271C-B1BF0FF266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10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Бог </a:t>
            </a:r>
            <a:r>
              <a:rPr lang="ru-RU" sz="2000" b="1" dirty="0" err="1"/>
              <a:t>вказав</a:t>
            </a:r>
            <a:r>
              <a:rPr lang="ru-RU" sz="2000" b="1" dirty="0"/>
              <a:t> Адаму та </a:t>
            </a:r>
            <a:r>
              <a:rPr lang="ru-RU" sz="2000" b="1" dirty="0" err="1"/>
              <a:t>Єві</a:t>
            </a:r>
            <a:r>
              <a:rPr lang="ru-RU" sz="2000" b="1" dirty="0"/>
              <a:t>, як вони </a:t>
            </a:r>
            <a:r>
              <a:rPr lang="ru-RU" sz="2000" b="1" dirty="0" err="1"/>
              <a:t>повинні</a:t>
            </a:r>
            <a:r>
              <a:rPr lang="ru-RU" sz="2000" b="1" dirty="0"/>
              <a:t> </a:t>
            </a:r>
            <a:r>
              <a:rPr lang="ru-RU" sz="2000" b="1" dirty="0" err="1"/>
              <a:t>поводитися</a:t>
            </a:r>
            <a:r>
              <a:rPr lang="ru-RU" sz="2000" b="1" dirty="0"/>
              <a:t> і </a:t>
            </a:r>
            <a:r>
              <a:rPr lang="ru-RU" sz="2000" b="1" dirty="0" err="1"/>
              <a:t>чим</a:t>
            </a:r>
            <a:r>
              <a:rPr lang="ru-RU" sz="2000" b="1" dirty="0"/>
              <a:t> </a:t>
            </a:r>
            <a:r>
              <a:rPr lang="ru-RU" sz="2000" b="1" dirty="0" err="1"/>
              <a:t>харчуватися</a:t>
            </a:r>
            <a:r>
              <a:rPr lang="ru-RU" sz="2000" b="1" dirty="0"/>
              <a:t> (Бут.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Відтоді</a:t>
            </a:r>
            <a:r>
              <a:rPr lang="ru-RU" sz="2000" b="1" dirty="0"/>
              <a:t> </a:t>
            </a:r>
            <a:r>
              <a:rPr lang="ru-RU" sz="2000" b="1" dirty="0" err="1"/>
              <a:t>він</a:t>
            </a:r>
            <a:r>
              <a:rPr lang="ru-RU" sz="2000" b="1" dirty="0"/>
              <a:t> </a:t>
            </a:r>
            <a:r>
              <a:rPr lang="ru-RU" sz="2000" b="1" dirty="0" err="1"/>
              <a:t>щодня</a:t>
            </a:r>
            <a:r>
              <a:rPr lang="ru-RU" sz="2000" b="1" dirty="0"/>
              <a:t> </a:t>
            </a:r>
            <a:r>
              <a:rPr lang="ru-RU" sz="2000" b="1" dirty="0" err="1"/>
              <a:t>зустрічався</a:t>
            </a:r>
            <a:r>
              <a:rPr lang="ru-RU" sz="2000" b="1" dirty="0"/>
              <a:t> з ними на </a:t>
            </a:r>
            <a:r>
              <a:rPr lang="ru-RU" sz="2000" b="1" dirty="0" err="1"/>
              <a:t>заході</a:t>
            </a:r>
            <a:r>
              <a:rPr lang="ru-RU" sz="2000" b="1" dirty="0"/>
              <a:t> </a:t>
            </a:r>
            <a:r>
              <a:rPr lang="ru-RU" sz="2000" b="1" dirty="0" err="1"/>
              <a:t>сонця</a:t>
            </a:r>
            <a:r>
              <a:rPr lang="ru-RU" sz="2000" b="1" dirty="0"/>
              <a:t> (Бут. 3:8).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83071" y="3989423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Потім</a:t>
            </a:r>
            <a:r>
              <a:rPr lang="ru-RU" sz="2000" b="1" dirty="0"/>
              <a:t> </a:t>
            </a:r>
            <a:r>
              <a:rPr lang="ru-RU" sz="2000" b="1" dirty="0" err="1"/>
              <a:t>Він</a:t>
            </a:r>
            <a:r>
              <a:rPr lang="ru-RU" sz="2000" b="1" dirty="0"/>
              <a:t> створив </a:t>
            </a:r>
            <a:r>
              <a:rPr lang="ru-RU" sz="2000" b="1" dirty="0" err="1"/>
              <a:t>сьомий</a:t>
            </a:r>
            <a:r>
              <a:rPr lang="ru-RU" sz="2000" b="1" dirty="0"/>
              <a:t> день,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мати</a:t>
            </a:r>
            <a:r>
              <a:rPr lang="ru-RU" sz="2000" b="1" dirty="0"/>
              <a:t> </a:t>
            </a:r>
            <a:r>
              <a:rPr lang="ru-RU" sz="2000" b="1" dirty="0" err="1"/>
              <a:t>змогу</a:t>
            </a:r>
            <a:r>
              <a:rPr lang="ru-RU" sz="2000" b="1" dirty="0"/>
              <a:t> </a:t>
            </a:r>
            <a:r>
              <a:rPr lang="ru-RU" sz="2000" b="1" dirty="0" err="1"/>
              <a:t>насолоджуватися</a:t>
            </a:r>
            <a:r>
              <a:rPr lang="ru-RU" sz="2000" b="1" dirty="0"/>
              <a:t> </a:t>
            </a:r>
            <a:r>
              <a:rPr lang="ru-RU" sz="2000" b="1" dirty="0" err="1"/>
              <a:t>їхньою</a:t>
            </a:r>
            <a:r>
              <a:rPr lang="ru-RU" sz="2000" b="1" dirty="0"/>
              <a:t> </a:t>
            </a:r>
            <a:r>
              <a:rPr lang="ru-RU" sz="2000" b="1" dirty="0" err="1"/>
              <a:t>компанією</a:t>
            </a:r>
            <a:r>
              <a:rPr lang="ru-RU" sz="2000" b="1" dirty="0"/>
              <a:t> </a:t>
            </a:r>
            <a:r>
              <a:rPr lang="ru-RU" sz="2000" b="1" dirty="0" err="1"/>
              <a:t>протягом</a:t>
            </a:r>
            <a:r>
              <a:rPr lang="ru-RU" sz="2000" b="1" dirty="0"/>
              <a:t> </a:t>
            </a:r>
            <a:r>
              <a:rPr lang="ru-RU" sz="2000" b="1" dirty="0" err="1"/>
              <a:t>усього</a:t>
            </a:r>
            <a:r>
              <a:rPr lang="ru-RU" sz="2000" b="1" dirty="0"/>
              <a:t> </a:t>
            </a:r>
            <a:r>
              <a:rPr lang="ru-RU" sz="2000" b="1" dirty="0" err="1"/>
              <a:t>цього</a:t>
            </a:r>
            <a:r>
              <a:rPr lang="ru-RU" sz="2000" b="1" dirty="0"/>
              <a:t> дня.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69847" y="2510857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Він створив їх як соціальних істот, наділених здатністю спілкуватися не лише між собою, а й з іншими істотами (наприклад, з ангелами).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ЯК БОГ СПОЧАТКУ СПІЛКУВАВСЯ З ЛЮДСТВОМ?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“І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заповів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Господь Бог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людині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З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усякого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дерева,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саду,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вживатимеш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їжу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</a:t>
            </a:r>
            <a:r>
              <a:rPr lang="ru-RU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Буття</a:t>
            </a:r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2:16)</a:t>
            </a:r>
          </a:p>
        </p:txBody>
      </p:sp>
    </p:spTree>
    <p:extLst>
      <p:ext uri="{BB962C8B-B14F-4D97-AF65-F5344CB8AC3E}">
        <p14:creationId xmlns:p14="http://schemas.microsoft.com/office/powerpoint/2010/main" val="2752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7036F1C-6F3A-13C6-9A53-7F01954085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5012668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CABC82-5F33-14C5-79EF-4979D6530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5291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921514-C87B-0E61-43F7-6F76A91B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FBA60E-6E00-B8B9-014F-EB55E4A0D3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05294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986CF8E-14CE-82F9-E984-1963898DB9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705294" y="4762569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ru-RU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ЯК ЛЮДСТВО ПЕРЕСТАЛО СПІЛКУВАТИСЯ З БОГОМ?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Той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відповів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Йому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: Я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почув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Твій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голос у саду, – і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злякався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бо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я нагий, тому й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сховався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Буття 3:10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42" y="2473145"/>
            <a:ext cx="9369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solidFill>
                  <a:schemeClr val="bg1"/>
                </a:solidFill>
              </a:rPr>
              <a:t>Адам і </a:t>
            </a:r>
            <a:r>
              <a:rPr lang="ru-RU" sz="2000" b="1" dirty="0" err="1">
                <a:solidFill>
                  <a:schemeClr val="bg1"/>
                </a:solidFill>
              </a:rPr>
              <a:t>Єва</a:t>
            </a:r>
            <a:r>
              <a:rPr lang="ru-RU" sz="2000" b="1" dirty="0">
                <a:solidFill>
                  <a:schemeClr val="bg1"/>
                </a:solidFill>
              </a:rPr>
              <a:t> були </a:t>
            </a:r>
            <a:r>
              <a:rPr lang="ru-RU" sz="2000" b="1" dirty="0" err="1">
                <a:solidFill>
                  <a:schemeClr val="bg1"/>
                </a:solidFill>
              </a:rPr>
              <a:t>створені</a:t>
            </a:r>
            <a:r>
              <a:rPr lang="ru-RU" sz="2000" b="1" dirty="0">
                <a:solidFill>
                  <a:schemeClr val="bg1"/>
                </a:solidFill>
              </a:rPr>
              <a:t> з </a:t>
            </a:r>
            <a:r>
              <a:rPr lang="ru-RU" sz="2000" b="1" dirty="0" err="1">
                <a:solidFill>
                  <a:schemeClr val="bg1"/>
                </a:solidFill>
              </a:rPr>
              <a:t>можливістю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вільно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обирати</a:t>
            </a:r>
            <a:r>
              <a:rPr lang="ru-RU" sz="2000" b="1" dirty="0">
                <a:solidFill>
                  <a:schemeClr val="bg1"/>
                </a:solidFill>
              </a:rPr>
              <a:t>. </a:t>
            </a:r>
            <a:r>
              <a:rPr lang="ru-RU" sz="2000" b="1" dirty="0" err="1">
                <a:solidFill>
                  <a:schemeClr val="bg1"/>
                </a:solidFill>
              </a:rPr>
              <a:t>Щоб</a:t>
            </a:r>
            <a:r>
              <a:rPr lang="ru-RU" sz="2000" b="1" dirty="0">
                <a:solidFill>
                  <a:schemeClr val="bg1"/>
                </a:solidFill>
              </a:rPr>
              <a:t> вони могли </a:t>
            </a:r>
            <a:r>
              <a:rPr lang="ru-RU" sz="2000" b="1" dirty="0" err="1">
                <a:solidFill>
                  <a:schemeClr val="bg1"/>
                </a:solidFill>
              </a:rPr>
              <a:t>скористатися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цією</a:t>
            </a:r>
            <a:r>
              <a:rPr lang="ru-RU" sz="2000" b="1" dirty="0">
                <a:solidFill>
                  <a:schemeClr val="bg1"/>
                </a:solidFill>
              </a:rPr>
              <a:t> свободою, Бог дав </a:t>
            </a:r>
            <a:r>
              <a:rPr lang="ru-RU" sz="2000" b="1" dirty="0" err="1">
                <a:solidFill>
                  <a:schemeClr val="bg1"/>
                </a:solidFill>
              </a:rPr>
              <a:t>їм</a:t>
            </a:r>
            <a:r>
              <a:rPr lang="ru-RU" sz="2000" b="1" dirty="0">
                <a:solidFill>
                  <a:schemeClr val="bg1"/>
                </a:solidFill>
              </a:rPr>
              <a:t> усе, </a:t>
            </a:r>
            <a:r>
              <a:rPr lang="ru-RU" sz="2000" b="1" dirty="0" err="1">
                <a:solidFill>
                  <a:schemeClr val="bg1"/>
                </a:solidFill>
              </a:rPr>
              <a:t>але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залишив</a:t>
            </a:r>
            <a:r>
              <a:rPr lang="ru-RU" sz="2000" b="1" dirty="0">
                <a:solidFill>
                  <a:schemeClr val="bg1"/>
                </a:solidFill>
              </a:rPr>
              <a:t> за собою </a:t>
            </a:r>
            <a:r>
              <a:rPr lang="ru-RU" sz="2000" b="1" dirty="0" err="1">
                <a:solidFill>
                  <a:schemeClr val="bg1"/>
                </a:solidFill>
              </a:rPr>
              <a:t>одне</a:t>
            </a:r>
            <a:r>
              <a:rPr lang="ru-RU" sz="2000" b="1" dirty="0">
                <a:solidFill>
                  <a:schemeClr val="bg1"/>
                </a:solidFill>
              </a:rPr>
              <a:t> дерево (Бут.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155641" y="6181853"/>
            <a:ext cx="98360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Наступною</a:t>
            </a:r>
            <a:r>
              <a:rPr lang="ru-RU" sz="2000" b="1" dirty="0">
                <a:solidFill>
                  <a:prstClr val="black"/>
                </a:solidFill>
              </a:rPr>
              <a:t> негативною </a:t>
            </a:r>
            <a:r>
              <a:rPr lang="ru-RU" sz="2000" b="1" dirty="0" err="1">
                <a:solidFill>
                  <a:prstClr val="black"/>
                </a:solidFill>
              </a:rPr>
              <a:t>реакцією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було</a:t>
            </a:r>
            <a:r>
              <a:rPr lang="ru-RU" sz="2000" b="1" dirty="0">
                <a:solidFill>
                  <a:prstClr val="black"/>
                </a:solidFill>
              </a:rPr>
              <a:t> те,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вони </a:t>
            </a:r>
            <a:r>
              <a:rPr lang="ru-RU" sz="2000" b="1" dirty="0" err="1">
                <a:solidFill>
                  <a:prstClr val="black"/>
                </a:solidFill>
              </a:rPr>
              <a:t>відчували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таку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сильну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провину</a:t>
            </a:r>
            <a:r>
              <a:rPr lang="ru-RU" sz="2000" b="1" dirty="0">
                <a:solidFill>
                  <a:prstClr val="black"/>
                </a:solidFill>
              </a:rPr>
              <a:t> за свою </a:t>
            </a:r>
            <a:r>
              <a:rPr lang="ru-RU" sz="2000" b="1" dirty="0" err="1">
                <a:solidFill>
                  <a:prstClr val="black"/>
                </a:solidFill>
              </a:rPr>
              <a:t>непокору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не </a:t>
            </a:r>
            <a:r>
              <a:rPr lang="ru-RU" sz="2000" b="1" dirty="0" err="1">
                <a:solidFill>
                  <a:prstClr val="black"/>
                </a:solidFill>
              </a:rPr>
              <a:t>бажали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більше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спілкуватися</a:t>
            </a:r>
            <a:r>
              <a:rPr lang="ru-RU" sz="2000" b="1" dirty="0">
                <a:solidFill>
                  <a:prstClr val="black"/>
                </a:solidFill>
              </a:rPr>
              <a:t> з Богом </a:t>
            </a:r>
            <a:r>
              <a:rPr lang="ru-RU" sz="1600" b="1" dirty="0">
                <a:solidFill>
                  <a:prstClr val="black"/>
                </a:solidFill>
              </a:rPr>
              <a:t>(Бут. 3:8).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55641" y="5489355"/>
            <a:ext cx="9369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У той момент </a:t>
            </a:r>
            <a:r>
              <a:rPr lang="ru-RU" sz="2000" b="1" dirty="0" err="1">
                <a:solidFill>
                  <a:prstClr val="black"/>
                </a:solidFill>
              </a:rPr>
              <a:t>мантія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слави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покривала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зникла</a:t>
            </a:r>
            <a:r>
              <a:rPr lang="ru-RU" sz="2000" b="1" dirty="0">
                <a:solidFill>
                  <a:prstClr val="black"/>
                </a:solidFill>
              </a:rPr>
              <a:t>; вони </a:t>
            </a:r>
            <a:r>
              <a:rPr lang="ru-RU" sz="2000" b="1" dirty="0" err="1">
                <a:solidFill>
                  <a:prstClr val="black"/>
                </a:solidFill>
              </a:rPr>
              <a:t>усвідомили</a:t>
            </a:r>
            <a:r>
              <a:rPr lang="ru-RU" sz="2000" b="1" dirty="0">
                <a:solidFill>
                  <a:prstClr val="black"/>
                </a:solidFill>
              </a:rPr>
              <a:t> свою наготу і почали </a:t>
            </a:r>
            <a:r>
              <a:rPr lang="ru-RU" sz="2000" b="1" dirty="0" err="1">
                <a:solidFill>
                  <a:prstClr val="black"/>
                </a:solidFill>
              </a:rPr>
              <a:t>шукати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способи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приховати</a:t>
            </a:r>
            <a:r>
              <a:rPr lang="ru-RU" sz="2000" b="1" dirty="0">
                <a:solidFill>
                  <a:prstClr val="black"/>
                </a:solidFill>
              </a:rPr>
              <a:t> свою </a:t>
            </a:r>
            <a:r>
              <a:rPr lang="ru-RU" sz="2000" b="1" dirty="0" err="1">
                <a:solidFill>
                  <a:prstClr val="black"/>
                </a:solidFill>
              </a:rPr>
              <a:t>провину</a:t>
            </a:r>
            <a:r>
              <a:rPr lang="ru-RU" sz="2000" b="1" dirty="0">
                <a:solidFill>
                  <a:prstClr val="black"/>
                </a:solidFill>
              </a:rPr>
              <a:t> (Бут.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155639" y="4762569"/>
            <a:ext cx="936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Зачарована чудесами </a:t>
            </a:r>
            <a:r>
              <a:rPr lang="ru-RU" sz="2000" b="1" dirty="0" err="1">
                <a:solidFill>
                  <a:prstClr val="black"/>
                </a:solidFill>
              </a:rPr>
              <a:t>забороненого</a:t>
            </a:r>
            <a:r>
              <a:rPr lang="ru-RU" sz="2000" b="1" dirty="0">
                <a:solidFill>
                  <a:prstClr val="black"/>
                </a:solidFill>
              </a:rPr>
              <a:t> плоду, </a:t>
            </a:r>
            <a:r>
              <a:rPr lang="ru-RU" sz="2000" b="1" dirty="0" err="1">
                <a:solidFill>
                  <a:prstClr val="black"/>
                </a:solidFill>
              </a:rPr>
              <a:t>Єва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скуштувала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його</a:t>
            </a:r>
            <a:r>
              <a:rPr lang="ru-RU" sz="2000" b="1" dirty="0">
                <a:solidFill>
                  <a:prstClr val="black"/>
                </a:solidFill>
              </a:rPr>
              <a:t> і </a:t>
            </a:r>
            <a:r>
              <a:rPr lang="ru-RU" sz="2000" b="1" dirty="0" err="1">
                <a:solidFill>
                  <a:prstClr val="black"/>
                </a:solidFill>
              </a:rPr>
              <a:t>спокусила</a:t>
            </a:r>
            <a:r>
              <a:rPr lang="ru-RU" sz="2000" b="1" dirty="0">
                <a:solidFill>
                  <a:prstClr val="black"/>
                </a:solidFill>
              </a:rPr>
              <a:t> Адама, </a:t>
            </a:r>
            <a:r>
              <a:rPr lang="ru-RU" sz="2000" b="1" dirty="0" err="1">
                <a:solidFill>
                  <a:prstClr val="black"/>
                </a:solidFill>
              </a:rPr>
              <a:t>який</a:t>
            </a:r>
            <a:r>
              <a:rPr lang="ru-RU" sz="2000" b="1" dirty="0">
                <a:solidFill>
                  <a:prstClr val="black"/>
                </a:solidFill>
              </a:rPr>
              <a:t> також </a:t>
            </a:r>
            <a:r>
              <a:rPr lang="ru-RU" sz="2000" b="1" dirty="0" err="1">
                <a:solidFill>
                  <a:prstClr val="black"/>
                </a:solidFill>
              </a:rPr>
              <a:t>скуштував</a:t>
            </a:r>
            <a:r>
              <a:rPr lang="ru-RU" sz="2000" b="1" dirty="0">
                <a:solidFill>
                  <a:prstClr val="black"/>
                </a:solidFill>
              </a:rPr>
              <a:t> (Бут.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39" y="3484233"/>
            <a:ext cx="93693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prstClr val="black"/>
                </a:solidFill>
              </a:rPr>
              <a:t>На тому самому дереві спокусник, перевтілившись у змію та вдаючи, ніби дбає про благо Адама й Єви, розповів їм низку брехні (які Єва передала Адаму): ви безсмертні («не помрете»); ви станете богами («будете, як Бог»); Бог приховує від вас правду («Бог знає, що…») (Бут. 3:1-5).</a:t>
            </a:r>
          </a:p>
        </p:txBody>
      </p:sp>
    </p:spTree>
    <p:extLst>
      <p:ext uri="{BB962C8B-B14F-4D97-AF65-F5344CB8AC3E}">
        <p14:creationId xmlns:p14="http://schemas.microsoft.com/office/powerpoint/2010/main" val="159516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ЯК БОГ НАМАГАВСЯ ВІДНОВИТИ СПІЛКУВАННЯ?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Тоді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покликав Господь Бог Адама, і запитав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його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Де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ти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Буття 3:9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Знаючи, що Адам і Єва згрішили, Бог — як завжди — підійшов до них, щоб поговорити. Вперше, замість того щоб радісно вийти Йому назустріч, Бог мусив покликати їх, щоб зустрітися з ними (Бут. 3:8-9).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2E18DD-F7CE-7374-94C7-55A6B2C7E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8967B-534A-9900-7593-96C312104C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B1FF10-409B-655A-78A8-072613E8AF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5550C5-4306-E2B1-B8A7-9C1B36ACA0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3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509284" y="3538752"/>
            <a:ext cx="7571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Через </a:t>
            </a:r>
            <a:r>
              <a:rPr lang="ru-RU" sz="2000" b="1" dirty="0" err="1"/>
              <a:t>століття</a:t>
            </a:r>
            <a:r>
              <a:rPr lang="ru-RU" sz="2000" b="1" dirty="0"/>
              <a:t> Бог </a:t>
            </a:r>
            <a:r>
              <a:rPr lang="ru-RU" sz="2000" b="1" dirty="0" err="1"/>
              <a:t>звернув</a:t>
            </a:r>
            <a:r>
              <a:rPr lang="ru-RU" sz="2000" b="1" dirty="0"/>
              <a:t> </a:t>
            </a:r>
            <a:r>
              <a:rPr lang="ru-RU" sz="2000" b="1" dirty="0" err="1"/>
              <a:t>свій</a:t>
            </a:r>
            <a:r>
              <a:rPr lang="ru-RU" sz="2000" b="1" dirty="0"/>
              <a:t> </a:t>
            </a:r>
            <a:r>
              <a:rPr lang="ru-RU" sz="2000" b="1" dirty="0" err="1"/>
              <a:t>погляд</a:t>
            </a:r>
            <a:r>
              <a:rPr lang="ru-RU" sz="2000" b="1" dirty="0"/>
              <a:t> на </a:t>
            </a:r>
            <a:r>
              <a:rPr lang="ru-RU" sz="2000" b="1" dirty="0" err="1"/>
              <a:t>іншого</a:t>
            </a:r>
            <a:r>
              <a:rPr lang="ru-RU" sz="2000" b="1" dirty="0"/>
              <a:t> </a:t>
            </a:r>
            <a:r>
              <a:rPr lang="ru-RU" sz="2000" b="1" dirty="0" err="1"/>
              <a:t>грішника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домогтися</a:t>
            </a:r>
            <a:r>
              <a:rPr lang="ru-RU" sz="2000" b="1" dirty="0"/>
              <a:t>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покаяння</a:t>
            </a:r>
            <a:r>
              <a:rPr lang="ru-RU" sz="2000" b="1" dirty="0"/>
              <a:t>: Петра (</a:t>
            </a:r>
            <a:r>
              <a:rPr lang="ru-RU" sz="2000" b="1" dirty="0" err="1"/>
              <a:t>Лк</a:t>
            </a:r>
            <a:r>
              <a:rPr lang="ru-RU" sz="2000" b="1" dirty="0"/>
              <a:t>.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44039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І сьогодні ми, люди, продовжуємо слідувати подібним зразкам поведінки. Ми тримаємося за гріх і намагаємося виправдатися. Хоча гріх «прилипає» до нас, Бог і далі прагне нас відновити і закликає нас: «Прийдіть до Мене» (Іс.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09284" y="4233619"/>
            <a:ext cx="5828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На відміну від Петра, який визнав свій гріх, Адам і Єва почали виправдовуватися перед Богом і звинувачувати інших у своєму гріхопадінні (Бут. 3:12–13).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1" y="2005997"/>
            <a:ext cx="63540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Хоча</a:t>
            </a:r>
            <a:r>
              <a:rPr lang="ru-RU" sz="2000" b="1" dirty="0"/>
              <a:t> вони не </a:t>
            </a:r>
            <a:r>
              <a:rPr lang="ru-RU" sz="2000" b="1" dirty="0" err="1"/>
              <a:t>хотіли</a:t>
            </a:r>
            <a:r>
              <a:rPr lang="ru-RU" sz="2000" b="1" dirty="0"/>
              <a:t> </a:t>
            </a:r>
            <a:r>
              <a:rPr lang="ru-RU" sz="2000" b="1" dirty="0" err="1"/>
              <a:t>спілкуватися</a:t>
            </a:r>
            <a:r>
              <a:rPr lang="ru-RU" sz="2000" b="1" dirty="0"/>
              <a:t> з Богом, Бог, </a:t>
            </a:r>
            <a:r>
              <a:rPr lang="ru-RU" sz="2000" b="1" dirty="0" err="1"/>
              <a:t>навпаки</a:t>
            </a:r>
            <a:r>
              <a:rPr lang="ru-RU" sz="2000" b="1" dirty="0"/>
              <a:t>, </a:t>
            </a:r>
            <a:r>
              <a:rPr lang="ru-RU" sz="2000" b="1" dirty="0" err="1"/>
              <a:t>бажав</a:t>
            </a:r>
            <a:r>
              <a:rPr lang="ru-RU" sz="2000" b="1" dirty="0"/>
              <a:t> </a:t>
            </a:r>
            <a:r>
              <a:rPr lang="ru-RU" sz="2000" b="1" dirty="0" err="1"/>
              <a:t>спілкуватися</a:t>
            </a:r>
            <a:r>
              <a:rPr lang="ru-RU" sz="2000" b="1" dirty="0"/>
              <a:t> з ними. Він не уникав спілкування з грішником, а навпаки, вказав йому на його гріх, прагнучи, щоб той покаявся </a:t>
            </a:r>
            <a:br>
              <a:rPr lang="es-ES" sz="2000" b="1" dirty="0"/>
            </a:br>
            <a:r>
              <a:rPr lang="ru-RU" sz="2000" b="1" dirty="0"/>
              <a:t>(Бут. 3:10–11).</a:t>
            </a:r>
          </a:p>
        </p:txBody>
      </p:sp>
    </p:spTree>
    <p:extLst>
      <p:ext uri="{BB962C8B-B14F-4D97-AF65-F5344CB8AC3E}">
        <p14:creationId xmlns:p14="http://schemas.microsoft.com/office/powerpoint/2010/main" val="2800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ЧОМУ МИ ЗАРАЗ НЕ МОЖЕМО СПІЛКУВАТИСЯ З БОГОМ БЕЗПОСЕРЕДНЬО?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Тож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вигнав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Бог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людину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і поставив на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сході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Едемського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саду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херувимів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та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полум’яного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меча,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обертався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всі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сторони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аби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стерегти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дорогу до дерева </a:t>
            </a:r>
            <a:r>
              <a:rPr lang="ru-RU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життя</a:t>
            </a:r>
            <a:r>
              <a:rPr lang="ru-RU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Буття</a:t>
            </a:r>
            <a:r>
              <a:rPr lang="es-ES" sz="14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8537" y="1191013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Бог показав грішній парі наслідки їхнього гріха, серед яких була неможливість знову безпосередньо розмовляти з Богом після їхнього вигнання з Едему (Бут. 3:16–24).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4" y="3456810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Перш ніж повідомити їм про наслідки гріха, Бог запропонував їм вихід: нащадок Єви покладе край владі диявола та відновить людство </a:t>
            </a:r>
            <a:br>
              <a:rPr lang="es-ES" sz="2000" b="1" dirty="0"/>
            </a:br>
            <a:r>
              <a:rPr lang="ru-RU" sz="2000" b="1" dirty="0"/>
              <a:t>(Бут.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4" y="4423887"/>
            <a:ext cx="50794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Через </a:t>
            </a:r>
            <a:r>
              <a:rPr lang="ru-RU" sz="2000" b="1" dirty="0" err="1"/>
              <a:t>пророків</a:t>
            </a:r>
            <a:r>
              <a:rPr lang="ru-RU" sz="2000" b="1" dirty="0"/>
              <a:t> Бог </a:t>
            </a:r>
            <a:r>
              <a:rPr lang="ru-RU" sz="2000" b="1" dirty="0" err="1"/>
              <a:t>повідомив</a:t>
            </a:r>
            <a:r>
              <a:rPr lang="ru-RU" sz="2000" b="1" dirty="0"/>
              <a:t>, як </a:t>
            </a:r>
            <a:r>
              <a:rPr lang="ru-RU" sz="2000" b="1" dirty="0" err="1"/>
              <a:t>відбудеться</a:t>
            </a:r>
            <a:r>
              <a:rPr lang="ru-RU" sz="2000" b="1" dirty="0"/>
              <a:t> </a:t>
            </a:r>
            <a:r>
              <a:rPr lang="ru-RU" sz="2000" b="1" dirty="0" err="1"/>
              <a:t>спасіння</a:t>
            </a:r>
            <a:r>
              <a:rPr lang="ru-RU" sz="2000" b="1" dirty="0"/>
              <a:t>: сам Бог </a:t>
            </a:r>
            <a:r>
              <a:rPr lang="ru-RU" sz="2000" b="1" dirty="0" err="1"/>
              <a:t>втілився</a:t>
            </a:r>
            <a:r>
              <a:rPr lang="ru-RU" sz="2000" b="1" dirty="0"/>
              <a:t>, помер за </a:t>
            </a:r>
            <a:r>
              <a:rPr lang="ru-RU" sz="2000" b="1" dirty="0" err="1"/>
              <a:t>наші</a:t>
            </a:r>
            <a:r>
              <a:rPr lang="ru-RU" sz="2000" b="1" dirty="0"/>
              <a:t> </a:t>
            </a:r>
            <a:r>
              <a:rPr lang="ru-RU" sz="2000" b="1" dirty="0" err="1"/>
              <a:t>гріхи</a:t>
            </a:r>
            <a:r>
              <a:rPr lang="ru-RU" sz="2000" b="1" dirty="0"/>
              <a:t>, воскрес і </a:t>
            </a:r>
            <a:r>
              <a:rPr lang="ru-RU" sz="2000" b="1" dirty="0" err="1"/>
              <a:t>дарує</a:t>
            </a:r>
            <a:r>
              <a:rPr lang="ru-RU" sz="2000" b="1" dirty="0"/>
              <a:t> нам </a:t>
            </a:r>
            <a:r>
              <a:rPr lang="ru-RU" sz="2000" b="1" dirty="0" err="1"/>
              <a:t>вічне</a:t>
            </a:r>
            <a:r>
              <a:rPr lang="ru-RU" sz="2000" b="1" dirty="0"/>
              <a:t> </a:t>
            </a:r>
            <a:r>
              <a:rPr lang="ru-RU" sz="2000" b="1" dirty="0" err="1"/>
              <a:t>життя</a:t>
            </a:r>
            <a:r>
              <a:rPr lang="ru-RU" sz="2000" b="1" dirty="0"/>
              <a:t> (</a:t>
            </a:r>
            <a:r>
              <a:rPr lang="ru-RU" sz="2000" b="1" dirty="0" err="1"/>
              <a:t>Іс</a:t>
            </a:r>
            <a:r>
              <a:rPr lang="ru-RU" sz="2000" b="1" dirty="0"/>
              <a:t>. 9:6; 53:6, 10–11).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15310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Наслідки для: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151685"/>
              </p:ext>
            </p:extLst>
          </p:nvPr>
        </p:nvGraphicFramePr>
        <p:xfrm>
          <a:off x="7566975" y="144770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55103"/>
            <a:ext cx="5079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Як </a:t>
            </a:r>
            <a:r>
              <a:rPr lang="ru-RU" sz="2000" b="1" dirty="0" err="1">
                <a:solidFill>
                  <a:prstClr val="black"/>
                </a:solidFill>
              </a:rPr>
              <a:t>тільки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з’явився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гріх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з’явилася</a:t>
            </a:r>
            <a:r>
              <a:rPr lang="ru-RU" sz="2000" b="1" dirty="0">
                <a:solidFill>
                  <a:prstClr val="black"/>
                </a:solidFill>
              </a:rPr>
              <a:t> й </a:t>
            </a:r>
            <a:r>
              <a:rPr lang="ru-RU" sz="2000" b="1" dirty="0" err="1">
                <a:solidFill>
                  <a:prstClr val="black"/>
                </a:solidFill>
              </a:rPr>
              <a:t>обітниця</a:t>
            </a:r>
            <a:r>
              <a:rPr lang="ru-RU" sz="2000" b="1" dirty="0">
                <a:solidFill>
                  <a:prstClr val="black"/>
                </a:solidFill>
              </a:rPr>
              <a:t> про Спасителя.</a:t>
            </a: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ЯК МИ МОЖЕМО СПІЛКУВАТИСЯ З БОГОМ СЬОГОДНІ?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77631" y="1043375"/>
            <a:ext cx="747056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Отже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, тебе,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сину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людський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, Я поставив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вартовим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для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Ізраїлевого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роду;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щоразу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, як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ти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почуєш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слово з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Моїх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уст, то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застерігай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їх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від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Мене.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Єзекіїля 33:7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Щоб спілкуватися з нами сьогодні, Бог написав дві «довідкові книги»: Творіння та Біблію (Рим. 1:20; 2 Тим.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3BB76E-D66B-57B3-F766-BB41F55C1F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80F275-5975-632D-BD39-FD8C1F9C3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443789-29C5-82EB-13D4-6D022F3C5D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DC2F72-3E54-E6C9-9C97-AFD63F359E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48D7DFD-4D95-35AD-A403-0BC2EFDE3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463434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1B30232-0875-D9E0-BDBB-DEF24000BB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7629" y="580841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Крім</a:t>
            </a:r>
            <a:r>
              <a:rPr lang="ru-RU" sz="2000" b="1" dirty="0">
                <a:solidFill>
                  <a:prstClr val="black"/>
                </a:solidFill>
              </a:rPr>
              <a:t> того, Бог </a:t>
            </a:r>
            <a:r>
              <a:rPr lang="ru-RU" sz="2000" b="1" dirty="0" err="1">
                <a:solidFill>
                  <a:prstClr val="black"/>
                </a:solidFill>
              </a:rPr>
              <a:t>спілкується</a:t>
            </a:r>
            <a:r>
              <a:rPr lang="ru-RU" sz="2000" b="1" dirty="0">
                <a:solidFill>
                  <a:prstClr val="black"/>
                </a:solidFill>
              </a:rPr>
              <a:t> з нами через молитву (</a:t>
            </a:r>
            <a:r>
              <a:rPr lang="ru-RU" sz="2000" b="1" dirty="0" err="1">
                <a:solidFill>
                  <a:prstClr val="black"/>
                </a:solidFill>
              </a:rPr>
              <a:t>Пс</a:t>
            </a:r>
            <a:r>
              <a:rPr lang="ru-RU" sz="2000" b="1" dirty="0">
                <a:solidFill>
                  <a:prstClr val="black"/>
                </a:solidFill>
              </a:rPr>
              <a:t>. 5:2); </a:t>
            </a:r>
            <a:r>
              <a:rPr lang="ru-RU" sz="2000" b="1" dirty="0" err="1">
                <a:solidFill>
                  <a:prstClr val="black"/>
                </a:solidFill>
              </a:rPr>
              <a:t>ангелів</a:t>
            </a:r>
            <a:r>
              <a:rPr lang="ru-RU" sz="2000" b="1" dirty="0">
                <a:solidFill>
                  <a:prstClr val="black"/>
                </a:solidFill>
              </a:rPr>
              <a:t> (</a:t>
            </a:r>
            <a:r>
              <a:rPr lang="ru-RU" sz="2000" b="1" dirty="0" err="1">
                <a:solidFill>
                  <a:prstClr val="black"/>
                </a:solidFill>
              </a:rPr>
              <a:t>Ді</a:t>
            </a:r>
            <a:r>
              <a:rPr lang="ru-RU" sz="2000" b="1" dirty="0">
                <a:solidFill>
                  <a:prstClr val="black"/>
                </a:solidFill>
              </a:rPr>
              <a:t>. 8:26); </a:t>
            </a:r>
            <a:r>
              <a:rPr lang="ru-RU" sz="2000" b="1" dirty="0" err="1">
                <a:solidFill>
                  <a:prstClr val="black"/>
                </a:solidFill>
              </a:rPr>
              <a:t>пророків</a:t>
            </a:r>
            <a:r>
              <a:rPr lang="ru-RU" sz="2000" b="1" dirty="0">
                <a:solidFill>
                  <a:prstClr val="black"/>
                </a:solidFill>
              </a:rPr>
              <a:t> (</a:t>
            </a:r>
            <a:r>
              <a:rPr lang="ru-RU" sz="2000" b="1" dirty="0" err="1">
                <a:solidFill>
                  <a:prstClr val="black"/>
                </a:solidFill>
              </a:rPr>
              <a:t>Йоіл</a:t>
            </a:r>
            <a:r>
              <a:rPr lang="ru-RU" sz="2000" b="1" dirty="0">
                <a:solidFill>
                  <a:prstClr val="black"/>
                </a:solidFill>
              </a:rPr>
              <a:t> 2:28); і, </a:t>
            </a:r>
            <a:r>
              <a:rPr lang="ru-RU" sz="2000" b="1" dirty="0" err="1">
                <a:solidFill>
                  <a:prstClr val="black"/>
                </a:solidFill>
              </a:rPr>
              <a:t>насамперед</a:t>
            </a:r>
            <a:r>
              <a:rPr lang="ru-RU" sz="2000" b="1" dirty="0">
                <a:solidFill>
                  <a:prstClr val="black"/>
                </a:solidFill>
              </a:rPr>
              <a:t>, через Святого Духа (</a:t>
            </a:r>
            <a:r>
              <a:rPr lang="ru-RU" sz="2000" b="1" dirty="0" err="1">
                <a:solidFill>
                  <a:prstClr val="black"/>
                </a:solidFill>
              </a:rPr>
              <a:t>Ів</a:t>
            </a:r>
            <a:r>
              <a:rPr lang="ru-RU" sz="2000" b="1" dirty="0">
                <a:solidFill>
                  <a:prstClr val="black"/>
                </a:solidFill>
              </a:rPr>
              <a:t>.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89462" y="4734360"/>
            <a:ext cx="74997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У </a:t>
            </a:r>
            <a:r>
              <a:rPr lang="ru-RU" sz="2000" b="1" dirty="0" err="1">
                <a:solidFill>
                  <a:prstClr val="black"/>
                </a:solidFill>
              </a:rPr>
              <a:t>ній</a:t>
            </a:r>
            <a:r>
              <a:rPr lang="ru-RU" sz="2000" b="1" dirty="0">
                <a:solidFill>
                  <a:prstClr val="black"/>
                </a:solidFill>
              </a:rPr>
              <a:t> нам </a:t>
            </a:r>
            <a:r>
              <a:rPr lang="ru-RU" sz="2000" b="1" dirty="0" err="1">
                <a:solidFill>
                  <a:prstClr val="black"/>
                </a:solidFill>
              </a:rPr>
              <a:t>відкривається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хто</a:t>
            </a:r>
            <a:r>
              <a:rPr lang="ru-RU" sz="2000" b="1" dirty="0">
                <a:solidFill>
                  <a:prstClr val="black"/>
                </a:solidFill>
              </a:rPr>
              <a:t> ми є, </a:t>
            </a:r>
            <a:r>
              <a:rPr lang="ru-RU" sz="2000" b="1" dirty="0" err="1">
                <a:solidFill>
                  <a:prstClr val="black"/>
                </a:solidFill>
              </a:rPr>
              <a:t>звідки</a:t>
            </a:r>
            <a:r>
              <a:rPr lang="ru-RU" sz="2000" b="1" dirty="0">
                <a:solidFill>
                  <a:prstClr val="black"/>
                </a:solidFill>
              </a:rPr>
              <a:t> ми </a:t>
            </a:r>
            <a:r>
              <a:rPr lang="ru-RU" sz="2000" b="1" dirty="0" err="1">
                <a:solidFill>
                  <a:prstClr val="black"/>
                </a:solidFill>
              </a:rPr>
              <a:t>прийшли</a:t>
            </a:r>
            <a:r>
              <a:rPr lang="ru-RU" sz="2000" b="1" dirty="0">
                <a:solidFill>
                  <a:prstClr val="black"/>
                </a:solidFill>
              </a:rPr>
              <a:t> і </a:t>
            </a:r>
            <a:r>
              <a:rPr lang="ru-RU" sz="2000" b="1" dirty="0" err="1">
                <a:solidFill>
                  <a:prstClr val="black"/>
                </a:solidFill>
              </a:rPr>
              <a:t>куди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прямуємо</a:t>
            </a:r>
            <a:r>
              <a:rPr lang="ru-RU" sz="2000" b="1" dirty="0">
                <a:solidFill>
                  <a:prstClr val="black"/>
                </a:solidFill>
              </a:rPr>
              <a:t>. </a:t>
            </a:r>
            <a:r>
              <a:rPr lang="ru-RU" sz="2000" b="1" dirty="0" err="1">
                <a:solidFill>
                  <a:prstClr val="black"/>
                </a:solidFill>
              </a:rPr>
              <a:t>Саме</a:t>
            </a:r>
            <a:r>
              <a:rPr lang="ru-RU" sz="2000" b="1" dirty="0">
                <a:solidFill>
                  <a:prstClr val="black"/>
                </a:solidFill>
              </a:rPr>
              <a:t> там ми </a:t>
            </a:r>
            <a:r>
              <a:rPr lang="ru-RU" sz="2000" b="1" dirty="0" err="1">
                <a:solidFill>
                  <a:prstClr val="black"/>
                </a:solidFill>
              </a:rPr>
              <a:t>знаходимо</a:t>
            </a:r>
            <a:r>
              <a:rPr lang="ru-RU" sz="2000" b="1" dirty="0">
                <a:solidFill>
                  <a:prstClr val="black"/>
                </a:solidFill>
              </a:rPr>
              <a:t> Божий </a:t>
            </a:r>
            <a:r>
              <a:rPr lang="ru-RU" sz="2000" b="1" dirty="0" err="1">
                <a:solidFill>
                  <a:prstClr val="black"/>
                </a:solidFill>
              </a:rPr>
              <a:t>задум</a:t>
            </a:r>
            <a:r>
              <a:rPr lang="ru-RU" sz="2000" b="1" dirty="0">
                <a:solidFill>
                  <a:prstClr val="black"/>
                </a:solidFill>
              </a:rPr>
              <a:t> для </a:t>
            </a:r>
            <a:r>
              <a:rPr lang="ru-RU" sz="2000" b="1" dirty="0" err="1">
                <a:solidFill>
                  <a:prstClr val="black"/>
                </a:solidFill>
              </a:rPr>
              <a:t>нашого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життя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89462" y="2980801"/>
            <a:ext cx="747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prstClr val="black"/>
                </a:solidFill>
              </a:rPr>
              <a:t>Хоча Творіння свідчить про Творця, воно серйозно зіпсоване гріхом. Однак Біблія містить чіткі й прямі настанови, передані пророками, які отримували послання від Бога. У Біблії ми також знаходимо найдосконаліше виявлення Бога в житті та служінні Ісуса (</a:t>
            </a:r>
            <a:r>
              <a:rPr lang="uk-UA" sz="2000" b="1" dirty="0" err="1">
                <a:solidFill>
                  <a:prstClr val="black"/>
                </a:solidFill>
              </a:rPr>
              <a:t>Євр</a:t>
            </a:r>
            <a:r>
              <a:rPr lang="uk-UA" sz="2000" b="1" dirty="0">
                <a:solidFill>
                  <a:prstClr val="black"/>
                </a:solidFill>
              </a:rPr>
              <a:t>. 1:1-2).</a:t>
            </a:r>
          </a:p>
        </p:txBody>
      </p:sp>
    </p:spTree>
    <p:extLst>
      <p:ext uri="{BB962C8B-B14F-4D97-AF65-F5344CB8AC3E}">
        <p14:creationId xmlns:p14="http://schemas.microsoft.com/office/powerpoint/2010/main" val="25196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400" b="1" dirty="0">
                <a:latin typeface="Constantia" panose="02030602050306030303" pitchFamily="18" charset="0"/>
              </a:rPr>
              <a:t>«Між людиною та Богом мала бути співпраця. Але цей план був значною мірою зірваний гріхом Адама. Сатана спокусив його до гріха, і Господь не мав наміру спілкуватися з ним після того, як той згрішив, так само, як це було, коли він був безгрішним.</a:t>
            </a:r>
          </a:p>
          <a:p>
            <a:pPr>
              <a:spcBef>
                <a:spcPts val="600"/>
              </a:spcBef>
            </a:pPr>
            <a:r>
              <a:rPr lang="uk-UA" sz="2400" b="1" dirty="0">
                <a:latin typeface="Constantia" panose="02030602050306030303" pitchFamily="18" charset="0"/>
              </a:rPr>
              <a:t>Після гріхопадіння Христос став наставником Адама. Він діяв від імені Бога стосовно людства, врятувавши людський рід від негайної смерті. Він взяв на себе роль посередника. Адаму й Єві було надано час випробування, щоб вони могли повернутися до вірності, і цей план охоплював усе їхнє потомство (Лист 91, 1900 р., с. 3–6).</a:t>
            </a:r>
          </a:p>
          <a:p>
            <a:pPr>
              <a:spcBef>
                <a:spcPts val="600"/>
              </a:spcBef>
            </a:pPr>
            <a:r>
              <a:rPr lang="uk-UA" sz="2400" b="1" dirty="0">
                <a:latin typeface="Constantia" panose="02030602050306030303" pitchFamily="18" charset="0"/>
              </a:rPr>
              <a:t>Без спокути Сина Божого не могло б бути передачі Божого благословення чи спасіння людині. Бог ревно оберігав честь Свого Закону. Порушення цього Закону спричинило жахливе розлучення між Богом і людиною. Адаму, у його невинності, було дано пряме, вільне й щасливе спілкування зі своїм Творцем. Після його гріхопадіння Бог спілкувався з людиною лише через Христа та ангелів («</a:t>
            </a:r>
            <a:r>
              <a:rPr lang="es-ES" sz="2400" b="1" dirty="0">
                <a:latin typeface="Constantia" panose="02030602050306030303" pitchFamily="18" charset="0"/>
              </a:rPr>
              <a:t>The Signs of the Times», 30 </a:t>
            </a:r>
            <a:r>
              <a:rPr lang="uk-UA" sz="2400" b="1" dirty="0">
                <a:latin typeface="Constantia" panose="02030602050306030303" pitchFamily="18" charset="0"/>
              </a:rPr>
              <a:t>січня 1879 р.)»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/>
              <a:t>E. G. W. (</a:t>
            </a:r>
            <a:r>
              <a:rPr lang="uk-UA" b="1" dirty="0"/>
              <a:t>Конфлікт і цінності, 14 січня</a:t>
            </a:r>
            <a:r>
              <a:rPr lang="es-E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9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ДОДАТОК: БІОГРАФІЯ ЕЛЕНИ Г. УАЙТ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Еллен</a:t>
            </a:r>
            <a:r>
              <a:rPr lang="ru-RU" sz="2000" b="1" dirty="0"/>
              <a:t> Гулд та </a:t>
            </a:r>
            <a:r>
              <a:rPr lang="ru-RU" sz="2000" b="1" dirty="0" err="1"/>
              <a:t>Елізабет</a:t>
            </a:r>
            <a:r>
              <a:rPr lang="ru-RU" sz="2000" b="1" dirty="0"/>
              <a:t> </a:t>
            </a:r>
            <a:r>
              <a:rPr lang="ru-RU" sz="2000" b="1" dirty="0" err="1"/>
              <a:t>Гармон</a:t>
            </a:r>
            <a:r>
              <a:rPr lang="ru-RU" sz="2000" b="1" dirty="0"/>
              <a:t>, </a:t>
            </a:r>
            <a:r>
              <a:rPr lang="ru-RU" sz="2000" b="1" dirty="0" err="1"/>
              <a:t>наймолодші</a:t>
            </a:r>
            <a:r>
              <a:rPr lang="ru-RU" sz="2000" b="1" dirty="0"/>
              <a:t> з восьми </a:t>
            </a:r>
            <a:r>
              <a:rPr lang="ru-RU" sz="2000" b="1" dirty="0" err="1"/>
              <a:t>дітей</a:t>
            </a:r>
            <a:r>
              <a:rPr lang="ru-RU" sz="2000" b="1" dirty="0"/>
              <a:t> </a:t>
            </a:r>
            <a:r>
              <a:rPr lang="ru-RU" sz="2000" b="1" dirty="0" err="1"/>
              <a:t>Юніс</a:t>
            </a:r>
            <a:r>
              <a:rPr lang="ru-RU" sz="2000" b="1" dirty="0"/>
              <a:t> та Роберта </a:t>
            </a:r>
            <a:r>
              <a:rPr lang="ru-RU" sz="2000" b="1" dirty="0" err="1"/>
              <a:t>Гармонів</a:t>
            </a:r>
            <a:r>
              <a:rPr lang="ru-RU" sz="2000" b="1" dirty="0"/>
              <a:t>, </a:t>
            </a:r>
            <a:r>
              <a:rPr lang="ru-RU" sz="2000" b="1" dirty="0" err="1"/>
              <a:t>народилися</a:t>
            </a:r>
            <a:r>
              <a:rPr lang="ru-RU" sz="2000" b="1" dirty="0"/>
              <a:t> 26 листопада 1827 року в </a:t>
            </a:r>
            <a:r>
              <a:rPr lang="ru-RU" sz="2000" b="1" dirty="0" err="1"/>
              <a:t>Горхемі</a:t>
            </a:r>
            <a:r>
              <a:rPr lang="ru-RU" sz="2000" b="1" dirty="0"/>
              <a:t>, штат Мен, США</a:t>
            </a:r>
            <a:r>
              <a:rPr lang="es-ES" sz="2000" b="1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У дев’ять років одна зі шкільних подруг </a:t>
            </a:r>
            <a:r>
              <a:rPr lang="uk-UA" sz="2000" b="1" dirty="0" err="1"/>
              <a:t>Еллен</a:t>
            </a:r>
            <a:r>
              <a:rPr lang="uk-UA" sz="2000" b="1" dirty="0"/>
              <a:t> кинула в неї камінь, що спричинило серйозну травму обличчя. Ця травма залишила наслідки, які змусили її покинути школу та обмежили її соціальне життя.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29000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Родина </a:t>
            </a:r>
            <a:r>
              <a:rPr lang="ru-RU" sz="2000" b="1" dirty="0" err="1"/>
              <a:t>прийняла</a:t>
            </a:r>
            <a:r>
              <a:rPr lang="ru-RU" sz="2000" b="1" dirty="0"/>
              <a:t> </a:t>
            </a:r>
            <a:r>
              <a:rPr lang="ru-RU" sz="2000" b="1" dirty="0" err="1"/>
              <a:t>вчення</a:t>
            </a:r>
            <a:r>
              <a:rPr lang="ru-RU" sz="2000" b="1" dirty="0"/>
              <a:t> </a:t>
            </a:r>
            <a:r>
              <a:rPr lang="ru-RU" sz="2000" b="1" dirty="0" err="1"/>
              <a:t>Вільяма</a:t>
            </a:r>
            <a:r>
              <a:rPr lang="ru-RU" sz="2000" b="1" dirty="0"/>
              <a:t> </a:t>
            </a:r>
            <a:r>
              <a:rPr lang="ru-RU" sz="2000" b="1" dirty="0" err="1"/>
              <a:t>Міллера</a:t>
            </a:r>
            <a:r>
              <a:rPr lang="ru-RU" sz="2000" b="1" dirty="0"/>
              <a:t>, і </a:t>
            </a:r>
            <a:r>
              <a:rPr lang="ru-RU" sz="2000" b="1" dirty="0" err="1"/>
              <a:t>Еллен</a:t>
            </a:r>
            <a:r>
              <a:rPr lang="ru-RU" sz="2000" b="1" dirty="0"/>
              <a:t> </a:t>
            </a:r>
            <a:r>
              <a:rPr lang="ru-RU" sz="2000" b="1" dirty="0" err="1"/>
              <a:t>була</a:t>
            </a:r>
            <a:r>
              <a:rPr lang="ru-RU" sz="2000" b="1" dirty="0"/>
              <a:t> </a:t>
            </a:r>
            <a:r>
              <a:rPr lang="ru-RU" sz="2000" b="1" dirty="0" err="1"/>
              <a:t>охрещена</a:t>
            </a:r>
            <a:r>
              <a:rPr lang="ru-RU" sz="2000" b="1" dirty="0"/>
              <a:t> в </a:t>
            </a:r>
            <a:r>
              <a:rPr lang="ru-RU" sz="2000" b="1" dirty="0" err="1"/>
              <a:t>методистській</a:t>
            </a:r>
            <a:r>
              <a:rPr lang="ru-RU" sz="2000" b="1" dirty="0"/>
              <a:t> </a:t>
            </a:r>
            <a:r>
              <a:rPr lang="ru-RU" sz="2000" b="1" dirty="0" err="1"/>
              <a:t>церкві</a:t>
            </a:r>
            <a:r>
              <a:rPr lang="ru-RU" sz="2000" b="1" dirty="0"/>
              <a:t> в 1842 </a:t>
            </a:r>
            <a:r>
              <a:rPr lang="ru-RU" sz="2000" b="1" dirty="0" err="1"/>
              <a:t>році</a:t>
            </a:r>
            <a:r>
              <a:rPr lang="ru-RU" sz="2000" b="1" dirty="0"/>
              <a:t>.</a:t>
            </a:r>
            <a:endParaRPr lang="es-ES" sz="20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136886"/>
            <a:ext cx="55389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Але </a:t>
            </a:r>
            <a:r>
              <a:rPr lang="ru-RU" sz="2000" b="1" dirty="0" err="1"/>
              <a:t>Еллен</a:t>
            </a:r>
            <a:r>
              <a:rPr lang="ru-RU" sz="2000" b="1" dirty="0"/>
              <a:t> </a:t>
            </a:r>
            <a:r>
              <a:rPr lang="ru-RU" sz="2000" b="1" dirty="0" err="1"/>
              <a:t>почувалася</a:t>
            </a:r>
            <a:r>
              <a:rPr lang="ru-RU" sz="2000" b="1" dirty="0"/>
              <a:t> </a:t>
            </a:r>
            <a:r>
              <a:rPr lang="ru-RU" sz="2000" b="1" dirty="0" err="1"/>
              <a:t>розгубленою</a:t>
            </a:r>
            <a:r>
              <a:rPr lang="ru-RU" sz="2000" b="1" dirty="0"/>
              <a:t> і </a:t>
            </a:r>
            <a:r>
              <a:rPr lang="ru-RU" sz="2000" b="1" dirty="0" err="1"/>
              <a:t>вважала</a:t>
            </a:r>
            <a:r>
              <a:rPr lang="ru-RU" sz="2000" b="1" dirty="0"/>
              <a:t> себе </a:t>
            </a:r>
            <a:r>
              <a:rPr lang="ru-RU" sz="2000" b="1" dirty="0" err="1"/>
              <a:t>негідною</a:t>
            </a:r>
            <a:r>
              <a:rPr lang="ru-RU" sz="2000" b="1" dirty="0"/>
              <a:t> </a:t>
            </a:r>
            <a:r>
              <a:rPr lang="ru-RU" sz="2000" b="1" dirty="0" err="1"/>
              <a:t>спасіння</a:t>
            </a:r>
            <a:r>
              <a:rPr lang="ru-RU" sz="2000" b="1" dirty="0"/>
              <a:t>, доки пастор </a:t>
            </a:r>
            <a:r>
              <a:rPr lang="ru-RU" sz="2000" b="1" dirty="0" err="1"/>
              <a:t>Леві</a:t>
            </a:r>
            <a:r>
              <a:rPr lang="ru-RU" sz="2000" b="1" dirty="0"/>
              <a:t> Стокман не </a:t>
            </a:r>
            <a:r>
              <a:rPr lang="ru-RU" sz="2000" b="1" dirty="0" err="1"/>
              <a:t>допоміг</a:t>
            </a:r>
            <a:r>
              <a:rPr lang="ru-RU" sz="2000" b="1" dirty="0"/>
              <a:t> </a:t>
            </a:r>
            <a:r>
              <a:rPr lang="ru-RU" sz="2000" b="1" dirty="0" err="1"/>
              <a:t>їй</a:t>
            </a:r>
            <a:r>
              <a:rPr lang="ru-RU" sz="2000" b="1" dirty="0"/>
              <a:t> </a:t>
            </a:r>
            <a:r>
              <a:rPr lang="ru-RU" sz="2000" b="1" dirty="0" err="1"/>
              <a:t>зрозуміти</a:t>
            </a:r>
            <a:r>
              <a:rPr lang="ru-RU" sz="2000" b="1" dirty="0"/>
              <a:t> </a:t>
            </a:r>
            <a:r>
              <a:rPr lang="ru-RU" sz="2000" b="1" dirty="0" err="1"/>
              <a:t>справжню</a:t>
            </a:r>
            <a:r>
              <a:rPr lang="ru-RU" sz="2000" b="1" dirty="0"/>
              <a:t> </a:t>
            </a:r>
            <a:r>
              <a:rPr lang="ru-RU" sz="2000" b="1" dirty="0" err="1"/>
              <a:t>Божу</a:t>
            </a:r>
            <a:r>
              <a:rPr lang="ru-RU" sz="2000" b="1" dirty="0"/>
              <a:t> </a:t>
            </a:r>
            <a:r>
              <a:rPr lang="ru-RU" sz="2000" b="1" dirty="0" err="1"/>
              <a:t>любов</a:t>
            </a:r>
            <a:r>
              <a:rPr lang="ru-RU" sz="2000" b="1" dirty="0"/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46032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З того моменту вона </a:t>
            </a:r>
            <a:r>
              <a:rPr lang="ru-RU" sz="2000" b="1" dirty="0" err="1"/>
              <a:t>глибоко</a:t>
            </a:r>
            <a:r>
              <a:rPr lang="ru-RU" sz="2000" b="1" dirty="0"/>
              <a:t> полюбила </a:t>
            </a:r>
            <a:r>
              <a:rPr lang="ru-RU" sz="2000" b="1" dirty="0" err="1"/>
              <a:t>Ісуса</a:t>
            </a:r>
            <a:r>
              <a:rPr lang="ru-RU" sz="2000" b="1" dirty="0"/>
              <a:t> і служила </a:t>
            </a:r>
            <a:r>
              <a:rPr lang="ru-RU" sz="2000" b="1" dirty="0" err="1"/>
              <a:t>Йому</a:t>
            </a:r>
            <a:r>
              <a:rPr lang="ru-RU" sz="2000" b="1" dirty="0"/>
              <a:t> до </a:t>
            </a:r>
            <a:r>
              <a:rPr lang="ru-RU" sz="2000" b="1" dirty="0" err="1"/>
              <a:t>кінця</a:t>
            </a:r>
            <a:r>
              <a:rPr lang="ru-RU" sz="2000" b="1" dirty="0"/>
              <a:t> </a:t>
            </a:r>
            <a:r>
              <a:rPr lang="ru-RU" sz="2000" b="1" dirty="0" err="1"/>
              <a:t>свого</a:t>
            </a:r>
            <a:r>
              <a:rPr lang="ru-RU" sz="2000" b="1" dirty="0"/>
              <a:t> </a:t>
            </a:r>
            <a:r>
              <a:rPr lang="ru-RU" sz="2000" b="1" dirty="0" err="1"/>
              <a:t>життя</a:t>
            </a:r>
            <a:r>
              <a:rPr lang="ru-RU" sz="2000" b="1" dirty="0"/>
              <a:t>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91BCB9-0C6F-19A2-93DB-8A23C210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E42601-BD08-C011-1D45-DA30111B3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3443939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FEDFAB-1BD4-1D85-1777-82BBAADBB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5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560446"/>
            <a:ext cx="8271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Незабаром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після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цього</a:t>
            </a:r>
            <a:r>
              <a:rPr lang="ru-RU" sz="2000" b="1" dirty="0">
                <a:solidFill>
                  <a:prstClr val="black"/>
                </a:solidFill>
              </a:rPr>
              <a:t> родина </a:t>
            </a:r>
            <a:r>
              <a:rPr lang="ru-RU" sz="2000" b="1" dirty="0" err="1">
                <a:solidFill>
                  <a:prstClr val="black"/>
                </a:solidFill>
              </a:rPr>
              <a:t>переїхала</a:t>
            </a:r>
            <a:r>
              <a:rPr lang="ru-RU" sz="2000" b="1" dirty="0">
                <a:solidFill>
                  <a:prstClr val="black"/>
                </a:solidFill>
              </a:rPr>
              <a:t> до Портленда, великого </a:t>
            </a:r>
            <a:r>
              <a:rPr lang="ru-RU" sz="2000" b="1" dirty="0" err="1">
                <a:solidFill>
                  <a:prstClr val="black"/>
                </a:solidFill>
              </a:rPr>
              <a:t>міста</a:t>
            </a:r>
            <a:r>
              <a:rPr lang="ru-RU" sz="2000" b="1" dirty="0">
                <a:solidFill>
                  <a:prstClr val="black"/>
                </a:solidFill>
              </a:rPr>
              <a:t> в </a:t>
            </a:r>
            <a:r>
              <a:rPr lang="ru-RU" sz="2000" b="1" dirty="0" err="1">
                <a:solidFill>
                  <a:prstClr val="black"/>
                </a:solidFill>
              </a:rPr>
              <a:t>штаті</a:t>
            </a:r>
            <a:r>
              <a:rPr lang="ru-RU" sz="2000" b="1" dirty="0">
                <a:solidFill>
                  <a:prstClr val="black"/>
                </a:solidFill>
              </a:rPr>
              <a:t> Мен, </a:t>
            </a:r>
            <a:r>
              <a:rPr lang="ru-RU" sz="2000" b="1" dirty="0" err="1">
                <a:solidFill>
                  <a:prstClr val="black"/>
                </a:solidFill>
              </a:rPr>
              <a:t>щоб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розширити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свій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бізнес</a:t>
            </a:r>
            <a:r>
              <a:rPr lang="ru-RU" sz="2000" b="1" dirty="0">
                <a:solidFill>
                  <a:prstClr val="black"/>
                </a:solidFill>
              </a:rPr>
              <a:t> з </a:t>
            </a:r>
            <a:r>
              <a:rPr lang="ru-RU" sz="2000" b="1" dirty="0" err="1">
                <a:solidFill>
                  <a:prstClr val="black"/>
                </a:solidFill>
              </a:rPr>
              <a:t>виготовлення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капелюхів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68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1567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Aptos</vt:lpstr>
      <vt:lpstr>Calibri</vt:lpstr>
      <vt:lpstr>Comic Sans MS</vt:lpstr>
      <vt:lpstr>Constantia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85</cp:revision>
  <dcterms:created xsi:type="dcterms:W3CDTF">2026-08-31T15:29:54Z</dcterms:created>
  <dcterms:modified xsi:type="dcterms:W3CDTF">2026-09-27T14:45:04Z</dcterms:modified>
</cp:coreProperties>
</file>