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85" r:id="rId3"/>
    <p:sldId id="257" r:id="rId4"/>
    <p:sldId id="258" r:id="rId5"/>
    <p:sldId id="292" r:id="rId6"/>
    <p:sldId id="259" r:id="rId7"/>
    <p:sldId id="260" r:id="rId8"/>
    <p:sldId id="293" r:id="rId9"/>
    <p:sldId id="261" r:id="rId10"/>
    <p:sldId id="262" r:id="rId11"/>
    <p:sldId id="289" r:id="rId12"/>
    <p:sldId id="264" r:id="rId13"/>
  </p:sldIdLst>
  <p:sldSz cx="12192000" cy="6858000"/>
  <p:notesSz cx="6858000" cy="9144000"/>
  <p:embeddedFontLst>
    <p:embeddedFont>
      <p:font typeface="Aptos Narrow" panose="020B0004020202020204" pitchFamily="34" charset="0"/>
      <p:regular r:id="rId14"/>
      <p:bold r:id="rId15"/>
      <p:italic r:id="rId16"/>
      <p:bold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Constantia" panose="02030602050306030303" pitchFamily="18" charset="0"/>
      <p:regular r:id="rId22"/>
      <p:bold r:id="rId23"/>
      <p:italic r:id="rId24"/>
      <p:boldItalic r:id="rId2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У той самий момент Бог уклав завіт з Аврамом, пройшовши посеред жертв</a:t>
          </a:r>
          <a:b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(Бут. 15:7–21)</a:t>
          </a:r>
          <a:endParaRPr lang="ru-UA" b="1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змінив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його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та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Саррине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ім'я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та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запевнив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його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що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його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нащадком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буде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син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Сарри (Бут. 17:1-8, 15-16)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у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фізичній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подобі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з'явився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Аврааму разом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із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двома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ангелами та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сповістив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йому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про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народження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Ісаака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(Бут. 18:1–2, 10)</a:t>
          </a:r>
          <a:endParaRPr lang="ru-UA" b="1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/>
      <dgm:spPr>
        <a:solidFill>
          <a:srgbClr val="98465F"/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попросив Авраама принести в жертву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свого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сина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Ісаака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Коли Авраам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підготував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замісну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жертву,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йому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було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відкрито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великий план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спасіння</a:t>
          </a:r>
          <a:r>
            <a:rPr lang="ru-RU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(Бут. 22:1–3, 9–13)</a:t>
          </a:r>
          <a:endParaRPr lang="ru-UA" b="1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/>
      <dgm:spPr>
        <a:solidFill>
          <a:srgbClr val="9F7919"/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У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Сихемі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йому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було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обіцяно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що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його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нащадки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успадкують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землю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Ханаанську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(Бут. 12:6-7)</a:t>
          </a:r>
          <a:endParaRPr lang="ru-UA" b="1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У Бет-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Елі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Бог поновив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свій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завіт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сказавши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йому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що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його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нащадки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будуть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«як порох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земний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» (Бут. 13:14-18).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У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Мамре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його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запевнили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що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його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нащадки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будуть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численними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як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зірки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«І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він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повірив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Господеві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і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Він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зарахував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йому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це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за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праведність</a:t>
          </a:r>
          <a:r>
            <a:rPr lang="ru-RU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» (Бут. 15:1-6).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ru-RU" sz="1800" b="1" dirty="0" err="1"/>
            <a:t>Його</a:t>
          </a:r>
          <a:r>
            <a:rPr lang="ru-RU" sz="1800" b="1" dirty="0"/>
            <a:t> </a:t>
          </a:r>
          <a:r>
            <a:rPr lang="ru-RU" sz="1800" b="1" dirty="0" err="1"/>
            <a:t>привабливість</a:t>
          </a:r>
          <a:r>
            <a:rPr lang="ru-RU" sz="1800" b="1" dirty="0"/>
            <a:t> </a:t>
          </a:r>
          <a:r>
            <a:rPr lang="ru-RU" sz="1800" b="1" dirty="0" err="1"/>
            <a:t>була</a:t>
          </a:r>
          <a:r>
            <a:rPr lang="ru-RU" sz="1800" b="1" dirty="0"/>
            <a:t> не </a:t>
          </a:r>
          <a:r>
            <a:rPr lang="ru-RU" sz="1800" b="1" dirty="0" err="1"/>
            <a:t>фізичною</a:t>
          </a:r>
          <a:r>
            <a:rPr lang="ru-RU" sz="1800" b="1" dirty="0"/>
            <a:t>, а духовною (в. 2)</a:t>
          </a:r>
          <a:endParaRPr lang="es-ES" sz="180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ru-RU" sz="1800" b="1" dirty="0" err="1"/>
            <a:t>Його</a:t>
          </a:r>
          <a:r>
            <a:rPr lang="ru-RU" sz="1800" b="1" dirty="0"/>
            <a:t> </a:t>
          </a:r>
          <a:r>
            <a:rPr lang="ru-RU" sz="1800" b="1" dirty="0" err="1"/>
            <a:t>зневажали</a:t>
          </a:r>
          <a:r>
            <a:rPr lang="ru-RU" sz="1800" b="1" dirty="0"/>
            <a:t>, </a:t>
          </a:r>
          <a:r>
            <a:rPr lang="ru-RU" sz="1800" b="1" dirty="0" err="1"/>
            <a:t>принижували</a:t>
          </a:r>
          <a:r>
            <a:rPr lang="ru-RU" sz="1800" b="1" dirty="0"/>
            <a:t> та </a:t>
          </a:r>
          <a:r>
            <a:rPr lang="ru-RU" sz="1800" b="1" dirty="0" err="1"/>
            <a:t>відкидали</a:t>
          </a:r>
          <a:r>
            <a:rPr lang="ru-RU" sz="1800" b="1" dirty="0"/>
            <a:t> (в. 3)</a:t>
          </a:r>
          <a:endParaRPr lang="ru-UA" sz="1800" b="1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ru-RU" sz="1800" b="1" dirty="0"/>
        </a:p>
        <a:p>
          <a:r>
            <a:rPr lang="ru-RU" sz="1800" b="1" dirty="0" err="1"/>
            <a:t>Хоча</a:t>
          </a:r>
          <a:r>
            <a:rPr lang="ru-RU" sz="1800" b="1" dirty="0"/>
            <a:t> </a:t>
          </a:r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зцілював</a:t>
          </a:r>
          <a:r>
            <a:rPr lang="ru-RU" sz="1800" b="1" dirty="0"/>
            <a:t> </a:t>
          </a:r>
          <a:r>
            <a:rPr lang="ru-RU" sz="1800" b="1" dirty="0" err="1"/>
            <a:t>натовпи</a:t>
          </a:r>
          <a:r>
            <a:rPr lang="ru-RU" sz="1800" b="1" dirty="0"/>
            <a:t>, вони не </a:t>
          </a:r>
          <a:r>
            <a:rPr lang="ru-RU" sz="1800" b="1" dirty="0" err="1"/>
            <a:t>прийняли</a:t>
          </a:r>
          <a:r>
            <a:rPr lang="ru-RU" sz="1800" b="1" dirty="0"/>
            <a:t> </a:t>
          </a:r>
          <a:r>
            <a:rPr lang="ru-RU" sz="1800" b="1" dirty="0" err="1"/>
            <a:t>його</a:t>
          </a:r>
          <a:r>
            <a:rPr lang="ru-RU" sz="1800" b="1" dirty="0"/>
            <a:t> (в. 4)</a:t>
          </a:r>
          <a:endParaRPr lang="ru-UA" sz="1800" b="1" dirty="0"/>
        </a:p>
        <a:p>
          <a:endParaRPr lang="es-ES" sz="180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ru-RU" sz="1800" b="1" dirty="0"/>
            <a:t>Через свою смерть на </a:t>
          </a:r>
          <a:r>
            <a:rPr lang="ru-RU" sz="1800" b="1" dirty="0" err="1"/>
            <a:t>хресті</a:t>
          </a:r>
          <a:r>
            <a:rPr lang="ru-RU" sz="1800" b="1" dirty="0"/>
            <a:t> </a:t>
          </a:r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дарує</a:t>
          </a:r>
          <a:r>
            <a:rPr lang="ru-RU" sz="1800" b="1" dirty="0"/>
            <a:t> нам </a:t>
          </a:r>
          <a:r>
            <a:rPr lang="ru-RU" sz="1800" b="1" dirty="0" err="1"/>
            <a:t>спасіння</a:t>
          </a:r>
          <a:r>
            <a:rPr lang="ru-RU" sz="1800" b="1" dirty="0"/>
            <a:t> (в. 5)</a:t>
          </a:r>
          <a:endParaRPr lang="es-ES" sz="180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sz="1800" b="1" dirty="0"/>
            <a:t>Бог </a:t>
          </a:r>
          <a:r>
            <a:rPr lang="ru-RU" sz="1800" b="1" dirty="0" err="1"/>
            <a:t>поклав</a:t>
          </a:r>
          <a:r>
            <a:rPr lang="ru-RU" sz="1800" b="1" dirty="0"/>
            <a:t> на </a:t>
          </a:r>
          <a:r>
            <a:rPr lang="ru-RU" sz="1800" b="1" dirty="0" err="1"/>
            <a:t>нього</a:t>
          </a:r>
          <a:r>
            <a:rPr lang="ru-RU" sz="1800" b="1" dirty="0"/>
            <a:t> </a:t>
          </a:r>
          <a:r>
            <a:rPr lang="ru-RU" sz="1800" b="1" dirty="0" err="1"/>
            <a:t>всі</a:t>
          </a:r>
          <a:r>
            <a:rPr lang="ru-RU" sz="1800" b="1" dirty="0"/>
            <a:t> </a:t>
          </a:r>
          <a:r>
            <a:rPr lang="ru-RU" sz="1800" b="1" dirty="0" err="1"/>
            <a:t>наші</a:t>
          </a:r>
          <a:r>
            <a:rPr lang="ru-RU" sz="1800" b="1" dirty="0"/>
            <a:t> </a:t>
          </a:r>
          <a:r>
            <a:rPr lang="ru-RU" sz="1800" b="1" dirty="0" err="1"/>
            <a:t>гріхи</a:t>
          </a:r>
          <a:r>
            <a:rPr lang="ru-RU" sz="1800" b="1" dirty="0"/>
            <a:t> (в. 6)</a:t>
          </a:r>
          <a:endParaRPr lang="ru-UA" sz="1800" b="1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ru-RU" sz="1800" b="1" dirty="0" err="1"/>
            <a:t>Він</a:t>
          </a:r>
          <a:r>
            <a:rPr lang="ru-RU" sz="1800" b="1" dirty="0"/>
            <a:t> не </a:t>
          </a:r>
          <a:r>
            <a:rPr lang="ru-RU" sz="1800" b="1" dirty="0" err="1"/>
            <a:t>захищався</a:t>
          </a:r>
          <a:r>
            <a:rPr lang="ru-RU" sz="1800" b="1" dirty="0"/>
            <a:t> перед </a:t>
          </a:r>
          <a:r>
            <a:rPr lang="ru-RU" sz="1800" b="1" dirty="0" err="1"/>
            <a:t>своїми</a:t>
          </a:r>
          <a:r>
            <a:rPr lang="ru-RU" sz="1800" b="1" dirty="0"/>
            <a:t> </a:t>
          </a:r>
          <a:r>
            <a:rPr lang="ru-RU" sz="1800" b="1" dirty="0" err="1"/>
            <a:t>обвинувачами</a:t>
          </a:r>
          <a:r>
            <a:rPr lang="ru-RU" sz="1800" b="1" dirty="0"/>
            <a:t> (в. 7)</a:t>
          </a:r>
          <a:endParaRPr lang="ru-UA" sz="1800" b="1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800" b="1" dirty="0" err="1"/>
            <a:t>Його</a:t>
          </a:r>
          <a:r>
            <a:rPr lang="ru-RU" sz="1800" b="1" dirty="0"/>
            <a:t> судили та засудили до </a:t>
          </a:r>
          <a:r>
            <a:rPr lang="ru-RU" sz="1800" b="1" dirty="0" err="1"/>
            <a:t>смерті</a:t>
          </a:r>
          <a:r>
            <a:rPr lang="ru-RU" sz="1800" b="1" dirty="0"/>
            <a:t> (в. 8)</a:t>
          </a:r>
          <a:endParaRPr lang="es-ES" sz="180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sz="1800" b="1" dirty="0" err="1"/>
            <a:t>Його</a:t>
          </a:r>
          <a:r>
            <a:rPr lang="ru-RU" sz="1800" b="1" dirty="0"/>
            <a:t> </a:t>
          </a:r>
          <a:r>
            <a:rPr lang="ru-RU" sz="1800" b="1" dirty="0" err="1"/>
            <a:t>поховали</a:t>
          </a:r>
          <a:r>
            <a:rPr lang="ru-RU" sz="1800" b="1" dirty="0"/>
            <a:t> в </a:t>
          </a:r>
          <a:r>
            <a:rPr lang="ru-RU" sz="1800" b="1" dirty="0" err="1"/>
            <a:t>багатого</a:t>
          </a:r>
          <a:r>
            <a:rPr lang="ru-RU" sz="1800" b="1" dirty="0"/>
            <a:t> (в. 9а)</a:t>
          </a:r>
          <a:endParaRPr lang="es-ES" sz="180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ніколи</a:t>
          </a:r>
          <a:r>
            <a:rPr lang="ru-RU" sz="1800" b="1" dirty="0"/>
            <a:t> не </a:t>
          </a:r>
          <a:r>
            <a:rPr lang="ru-RU" sz="1800" b="1" dirty="0" err="1"/>
            <a:t>грішив</a:t>
          </a:r>
          <a:r>
            <a:rPr lang="ru-RU" sz="1800" b="1" dirty="0"/>
            <a:t> (в. 9б)</a:t>
          </a:r>
          <a:r>
            <a:rPr lang="es-ES" sz="1800" b="1" dirty="0"/>
            <a:t>)</a:t>
          </a:r>
          <a:endParaRPr lang="es-ES" sz="180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sz="1800" b="1" dirty="0" err="1"/>
            <a:t>Він</a:t>
          </a:r>
          <a:r>
            <a:rPr lang="ru-RU" sz="1800" b="1" dirty="0"/>
            <a:t> воскрес </a:t>
          </a:r>
          <a:r>
            <a:rPr lang="ru-RU" sz="1800" b="1" dirty="0" err="1"/>
            <a:t>після</a:t>
          </a:r>
          <a:r>
            <a:rPr lang="ru-RU" sz="1800" b="1" dirty="0"/>
            <a:t> </a:t>
          </a:r>
          <a:r>
            <a:rPr lang="ru-RU" sz="1800" b="1" dirty="0" err="1"/>
            <a:t>своєї</a:t>
          </a:r>
          <a:r>
            <a:rPr lang="ru-RU" sz="1800" b="1" dirty="0"/>
            <a:t> </a:t>
          </a:r>
          <a:r>
            <a:rPr lang="ru-RU" sz="1800" b="1" dirty="0" err="1"/>
            <a:t>викупної</a:t>
          </a:r>
          <a:r>
            <a:rPr lang="ru-RU" sz="1800" b="1" dirty="0"/>
            <a:t> </a:t>
          </a:r>
          <a:r>
            <a:rPr lang="ru-RU" sz="1800" b="1" dirty="0" err="1"/>
            <a:t>смерті</a:t>
          </a:r>
          <a:r>
            <a:rPr lang="ru-RU" sz="1800" b="1" dirty="0"/>
            <a:t> (в. 10)</a:t>
          </a:r>
          <a:endParaRPr lang="es-ES" sz="180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ru-RU" sz="1800" b="1" dirty="0"/>
            <a:t>Одного дня </a:t>
          </a:r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житиме</a:t>
          </a:r>
          <a:r>
            <a:rPr lang="ru-RU" sz="1800" b="1" dirty="0"/>
            <a:t> з </a:t>
          </a:r>
          <a:r>
            <a:rPr lang="ru-RU" sz="1800" b="1" dirty="0" err="1"/>
            <a:t>тими</a:t>
          </a:r>
          <a:r>
            <a:rPr lang="ru-RU" sz="1800" b="1" dirty="0"/>
            <a:t>, кого </a:t>
          </a:r>
          <a:r>
            <a:rPr lang="ru-RU" sz="1800" b="1" dirty="0" err="1"/>
            <a:t>викупив</a:t>
          </a:r>
          <a:r>
            <a:rPr lang="ru-RU" sz="1800" b="1" dirty="0"/>
            <a:t> (в. 11)</a:t>
          </a:r>
          <a:endParaRPr lang="es-ES" sz="180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ru-RU" sz="1800" b="1" dirty="0"/>
            <a:t>Тим часом заступайся за нас  (в. 12)</a:t>
          </a:r>
          <a:endParaRPr lang="ru-UA" sz="1800" b="1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ScaleX="9829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У той самий момент Бог уклав завіт з Аврамом, пройшовши посеред жертв</a:t>
          </a:r>
          <a:br>
            <a:rPr lang="es-ES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(Бут. 15:7–21)</a:t>
          </a:r>
          <a:endParaRPr lang="ru-UA" sz="1800" b="1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змінив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його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та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Саррине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ім'я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та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запевнив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його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що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його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нащадком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буде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син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Сарри (Бут. 17:1-8, 15-16)</a:t>
          </a:r>
          <a:endParaRPr lang="es-ES" sz="18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у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фізичній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подобі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з'явився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Аврааму разом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із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двома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ангелами та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сповістив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йому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про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народження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Ісаака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(Бут. 18:1–2, 10)</a:t>
          </a:r>
          <a:endParaRPr lang="ru-UA" sz="1800" b="1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попросив Авраама принести в жертву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свого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сина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Ісаака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Коли Авраам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підготував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замісну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жертву,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йому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було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відкрито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великий план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спасіння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(Бут. 22:1–3, 9–13)</a:t>
          </a:r>
          <a:endParaRPr lang="ru-UA" sz="1800" b="1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У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Сихемі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йому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було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обіцяно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що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його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нащадки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успадкують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землю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Ханаанську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(Бут. 12:6-7)</a:t>
          </a:r>
          <a:endParaRPr lang="ru-UA" sz="1700" b="1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У Бет-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Елі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Бог поновив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свій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завіт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сказавши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йому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що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його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нащадки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будуть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«як порох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земний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» (Бут. 13:14-18).</a:t>
          </a:r>
          <a:endParaRPr lang="es-ES" sz="17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У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Мамре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його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запевнили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що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його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нащадки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будуть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численними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як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зірки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«І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він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повірив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Господеві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і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Він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зарахував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йому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це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за </a:t>
          </a:r>
          <a:r>
            <a:rPr lang="ru-RU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праведність</a:t>
          </a:r>
          <a:r>
            <a:rPr lang="ru-RU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» (Бут. 15:1-6).</a:t>
          </a:r>
          <a:endParaRPr lang="es-ES" sz="17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Його</a:t>
          </a:r>
          <a:r>
            <a:rPr lang="ru-RU" sz="1800" b="1" kern="1200" dirty="0"/>
            <a:t> </a:t>
          </a:r>
          <a:r>
            <a:rPr lang="ru-RU" sz="1800" b="1" kern="1200" dirty="0" err="1"/>
            <a:t>привабливість</a:t>
          </a:r>
          <a:r>
            <a:rPr lang="ru-RU" sz="1800" b="1" kern="1200" dirty="0"/>
            <a:t> </a:t>
          </a:r>
          <a:r>
            <a:rPr lang="ru-RU" sz="1800" b="1" kern="1200" dirty="0" err="1"/>
            <a:t>була</a:t>
          </a:r>
          <a:r>
            <a:rPr lang="ru-RU" sz="1800" b="1" kern="1200" dirty="0"/>
            <a:t> не </a:t>
          </a:r>
          <a:r>
            <a:rPr lang="ru-RU" sz="1800" b="1" kern="1200" dirty="0" err="1"/>
            <a:t>фізичною</a:t>
          </a:r>
          <a:r>
            <a:rPr lang="ru-RU" sz="1800" b="1" kern="1200" dirty="0"/>
            <a:t>, а духовною (в. 2)</a:t>
          </a:r>
          <a:endParaRPr lang="es-ES" sz="1800" kern="120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Його</a:t>
          </a:r>
          <a:r>
            <a:rPr lang="ru-RU" sz="1800" b="1" kern="1200" dirty="0"/>
            <a:t> </a:t>
          </a:r>
          <a:r>
            <a:rPr lang="ru-RU" sz="1800" b="1" kern="1200" dirty="0" err="1"/>
            <a:t>зневажали</a:t>
          </a:r>
          <a:r>
            <a:rPr lang="ru-RU" sz="1800" b="1" kern="1200" dirty="0"/>
            <a:t>, </a:t>
          </a:r>
          <a:r>
            <a:rPr lang="ru-RU" sz="1800" b="1" kern="1200" dirty="0" err="1"/>
            <a:t>принижували</a:t>
          </a:r>
          <a:r>
            <a:rPr lang="ru-RU" sz="1800" b="1" kern="1200" dirty="0"/>
            <a:t> та </a:t>
          </a:r>
          <a:r>
            <a:rPr lang="ru-RU" sz="1800" b="1" kern="1200" dirty="0" err="1"/>
            <a:t>відкидали</a:t>
          </a:r>
          <a:r>
            <a:rPr lang="ru-RU" sz="1800" b="1" kern="1200" dirty="0"/>
            <a:t> (в. 3)</a:t>
          </a:r>
          <a:endParaRPr lang="ru-UA" sz="1800" b="1" kern="120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Хоча</a:t>
          </a:r>
          <a:r>
            <a:rPr lang="ru-RU" sz="1800" b="1" kern="1200" dirty="0"/>
            <a:t> </a:t>
          </a: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зцілював</a:t>
          </a:r>
          <a:r>
            <a:rPr lang="ru-RU" sz="1800" b="1" kern="1200" dirty="0"/>
            <a:t> </a:t>
          </a:r>
          <a:r>
            <a:rPr lang="ru-RU" sz="1800" b="1" kern="1200" dirty="0" err="1"/>
            <a:t>натовпи</a:t>
          </a:r>
          <a:r>
            <a:rPr lang="ru-RU" sz="1800" b="1" kern="1200" dirty="0"/>
            <a:t>, вони не </a:t>
          </a:r>
          <a:r>
            <a:rPr lang="ru-RU" sz="1800" b="1" kern="1200" dirty="0" err="1"/>
            <a:t>прийняли</a:t>
          </a:r>
          <a:r>
            <a:rPr lang="ru-RU" sz="1800" b="1" kern="1200" dirty="0"/>
            <a:t> </a:t>
          </a:r>
          <a:r>
            <a:rPr lang="ru-RU" sz="1800" b="1" kern="1200" dirty="0" err="1"/>
            <a:t>його</a:t>
          </a:r>
          <a:r>
            <a:rPr lang="ru-RU" sz="1800" b="1" kern="1200" dirty="0"/>
            <a:t> (в. 4)</a:t>
          </a:r>
          <a:endParaRPr lang="ru-UA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935373" y="1321935"/>
          <a:ext cx="2910667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Через свою смерть на </a:t>
          </a:r>
          <a:r>
            <a:rPr lang="ru-RU" sz="1800" b="1" kern="1200" dirty="0" err="1"/>
            <a:t>хресті</a:t>
          </a:r>
          <a:r>
            <a:rPr lang="ru-RU" sz="1800" b="1" kern="1200" dirty="0"/>
            <a:t> </a:t>
          </a: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дарує</a:t>
          </a:r>
          <a:r>
            <a:rPr lang="ru-RU" sz="1800" b="1" kern="1200" dirty="0"/>
            <a:t> нам </a:t>
          </a:r>
          <a:r>
            <a:rPr lang="ru-RU" sz="1800" b="1" kern="1200" dirty="0" err="1"/>
            <a:t>спасіння</a:t>
          </a:r>
          <a:r>
            <a:rPr lang="ru-RU" sz="1800" b="1" kern="1200" dirty="0"/>
            <a:t> (в. 5)</a:t>
          </a:r>
          <a:endParaRPr lang="es-ES" sz="1800" kern="1200" dirty="0"/>
        </a:p>
      </dsp:txBody>
      <dsp:txXfrm>
        <a:off x="935373" y="1321935"/>
        <a:ext cx="2910667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66523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Бог </a:t>
          </a:r>
          <a:r>
            <a:rPr lang="ru-RU" sz="1800" b="1" kern="1200" dirty="0" err="1"/>
            <a:t>поклав</a:t>
          </a:r>
          <a:r>
            <a:rPr lang="ru-RU" sz="1800" b="1" kern="1200" dirty="0"/>
            <a:t> на </a:t>
          </a:r>
          <a:r>
            <a:rPr lang="ru-RU" sz="1800" b="1" kern="1200" dirty="0" err="1"/>
            <a:t>нього</a:t>
          </a:r>
          <a:r>
            <a:rPr lang="ru-RU" sz="1800" b="1" kern="1200" dirty="0"/>
            <a:t> </a:t>
          </a:r>
          <a:r>
            <a:rPr lang="ru-RU" sz="1800" b="1" kern="1200" dirty="0" err="1"/>
            <a:t>всі</a:t>
          </a:r>
          <a:r>
            <a:rPr lang="ru-RU" sz="1800" b="1" kern="1200" dirty="0"/>
            <a:t> </a:t>
          </a:r>
          <a:r>
            <a:rPr lang="ru-RU" sz="1800" b="1" kern="1200" dirty="0" err="1"/>
            <a:t>наші</a:t>
          </a:r>
          <a:r>
            <a:rPr lang="ru-RU" sz="1800" b="1" kern="1200" dirty="0"/>
            <a:t> </a:t>
          </a:r>
          <a:r>
            <a:rPr lang="ru-RU" sz="1800" b="1" kern="1200" dirty="0" err="1"/>
            <a:t>гріхи</a:t>
          </a:r>
          <a:r>
            <a:rPr lang="ru-RU" sz="1800" b="1" kern="1200" dirty="0"/>
            <a:t> (в. 6)</a:t>
          </a:r>
          <a:endParaRPr lang="ru-UA" sz="1800" b="1" kern="1200" dirty="0"/>
        </a:p>
      </dsp:txBody>
      <dsp:txXfrm>
        <a:off x="4866523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84952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887576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Він</a:t>
          </a:r>
          <a:r>
            <a:rPr lang="ru-RU" sz="1800" b="1" kern="1200" dirty="0"/>
            <a:t> не </a:t>
          </a:r>
          <a:r>
            <a:rPr lang="ru-RU" sz="1800" b="1" kern="1200" dirty="0" err="1"/>
            <a:t>захищався</a:t>
          </a:r>
          <a:r>
            <a:rPr lang="ru-RU" sz="1800" b="1" kern="1200" dirty="0"/>
            <a:t> перед </a:t>
          </a:r>
          <a:r>
            <a:rPr lang="ru-RU" sz="1800" b="1" kern="1200" dirty="0" err="1"/>
            <a:t>своїми</a:t>
          </a:r>
          <a:r>
            <a:rPr lang="ru-RU" sz="1800" b="1" kern="1200" dirty="0"/>
            <a:t> </a:t>
          </a:r>
          <a:r>
            <a:rPr lang="ru-RU" sz="1800" b="1" kern="1200" dirty="0" err="1"/>
            <a:t>обвинувачами</a:t>
          </a:r>
          <a:r>
            <a:rPr lang="ru-RU" sz="1800" b="1" kern="1200" dirty="0"/>
            <a:t> (в. 7)</a:t>
          </a:r>
          <a:endParaRPr lang="ru-UA" sz="1800" b="1" kern="1200" dirty="0"/>
        </a:p>
      </dsp:txBody>
      <dsp:txXfrm>
        <a:off x="8887576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66751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Його</a:t>
          </a:r>
          <a:r>
            <a:rPr lang="ru-RU" sz="1800" b="1" kern="1200" dirty="0"/>
            <a:t> судили та засудили до </a:t>
          </a:r>
          <a:r>
            <a:rPr lang="ru-RU" sz="1800" b="1" kern="1200" dirty="0" err="1"/>
            <a:t>смерті</a:t>
          </a:r>
          <a:r>
            <a:rPr lang="ru-RU" sz="1800" b="1" kern="1200" dirty="0"/>
            <a:t> (в. 8)</a:t>
          </a:r>
          <a:endParaRPr lang="es-ES" sz="1800" kern="120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Його</a:t>
          </a:r>
          <a:r>
            <a:rPr lang="ru-RU" sz="1800" b="1" kern="1200" dirty="0"/>
            <a:t> </a:t>
          </a:r>
          <a:r>
            <a:rPr lang="ru-RU" sz="1800" b="1" kern="1200" dirty="0" err="1"/>
            <a:t>поховали</a:t>
          </a:r>
          <a:r>
            <a:rPr lang="ru-RU" sz="1800" b="1" kern="1200" dirty="0"/>
            <a:t> в </a:t>
          </a:r>
          <a:r>
            <a:rPr lang="ru-RU" sz="1800" b="1" kern="1200" dirty="0" err="1"/>
            <a:t>багатого</a:t>
          </a:r>
          <a:r>
            <a:rPr lang="ru-RU" sz="1800" b="1" kern="1200" dirty="0"/>
            <a:t> (в. 9а)</a:t>
          </a:r>
          <a:endParaRPr lang="es-ES" sz="1800" kern="120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ніколи</a:t>
          </a:r>
          <a:r>
            <a:rPr lang="ru-RU" sz="1800" b="1" kern="1200" dirty="0"/>
            <a:t> не </a:t>
          </a:r>
          <a:r>
            <a:rPr lang="ru-RU" sz="1800" b="1" kern="1200" dirty="0" err="1"/>
            <a:t>грішив</a:t>
          </a:r>
          <a:r>
            <a:rPr lang="ru-RU" sz="1800" b="1" kern="1200" dirty="0"/>
            <a:t> (в. 9б)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Він</a:t>
          </a:r>
          <a:r>
            <a:rPr lang="ru-RU" sz="1800" b="1" kern="1200" dirty="0"/>
            <a:t> воскрес </a:t>
          </a:r>
          <a:r>
            <a:rPr lang="ru-RU" sz="1800" b="1" kern="1200" dirty="0" err="1"/>
            <a:t>після</a:t>
          </a:r>
          <a:r>
            <a:rPr lang="ru-RU" sz="1800" b="1" kern="1200" dirty="0"/>
            <a:t> </a:t>
          </a:r>
          <a:r>
            <a:rPr lang="ru-RU" sz="1800" b="1" kern="1200" dirty="0" err="1"/>
            <a:t>своєї</a:t>
          </a:r>
          <a:r>
            <a:rPr lang="ru-RU" sz="1800" b="1" kern="1200" dirty="0"/>
            <a:t> </a:t>
          </a:r>
          <a:r>
            <a:rPr lang="ru-RU" sz="1800" b="1" kern="1200" dirty="0" err="1"/>
            <a:t>викупної</a:t>
          </a:r>
          <a:r>
            <a:rPr lang="ru-RU" sz="1800" b="1" kern="1200" dirty="0"/>
            <a:t> </a:t>
          </a:r>
          <a:r>
            <a:rPr lang="ru-RU" sz="1800" b="1" kern="1200" dirty="0" err="1"/>
            <a:t>смерті</a:t>
          </a:r>
          <a:r>
            <a:rPr lang="ru-RU" sz="1800" b="1" kern="1200" dirty="0"/>
            <a:t> (в. 10)</a:t>
          </a:r>
          <a:endParaRPr lang="es-ES" sz="1800" kern="120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Одного дня </a:t>
          </a: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житиме</a:t>
          </a:r>
          <a:r>
            <a:rPr lang="ru-RU" sz="1800" b="1" kern="1200" dirty="0"/>
            <a:t> з </a:t>
          </a:r>
          <a:r>
            <a:rPr lang="ru-RU" sz="1800" b="1" kern="1200" dirty="0" err="1"/>
            <a:t>тими</a:t>
          </a:r>
          <a:r>
            <a:rPr lang="ru-RU" sz="1800" b="1" kern="1200" dirty="0"/>
            <a:t>, кого </a:t>
          </a:r>
          <a:r>
            <a:rPr lang="ru-RU" sz="1800" b="1" kern="1200" dirty="0" err="1"/>
            <a:t>викупив</a:t>
          </a:r>
          <a:r>
            <a:rPr lang="ru-RU" sz="1800" b="1" kern="1200" dirty="0"/>
            <a:t> (в. 11)</a:t>
          </a:r>
          <a:endParaRPr lang="es-ES" sz="1800" kern="120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Тим часом заступайся за нас  (в. 12)</a:t>
          </a:r>
          <a:endParaRPr lang="ru-UA" sz="1800" b="1" kern="120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119344" y="3837685"/>
            <a:ext cx="51679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uk-UA" sz="55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  <a:latin typeface="Aptos Narrow" panose="020B0004020202020204" pitchFamily="34" charset="0"/>
              </a:rPr>
              <a:t>ПОКЛИКАННЯ ПРОРОКА</a:t>
            </a:r>
            <a:endParaRPr lang="es-ES" sz="55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  <a:latin typeface="Aptos Narrow" panose="020B00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rgbClr val="145423"/>
                </a:solidFill>
              </a:rPr>
              <a:t>Урок</a:t>
            </a:r>
            <a:r>
              <a:rPr lang="es-ES" sz="1600" b="1" dirty="0">
                <a:solidFill>
                  <a:srgbClr val="145423"/>
                </a:solidFill>
              </a:rPr>
              <a:t> 2 </a:t>
            </a:r>
            <a:r>
              <a:rPr lang="uk-UA" sz="1600" b="1" dirty="0">
                <a:solidFill>
                  <a:srgbClr val="145423"/>
                </a:solidFill>
              </a:rPr>
              <a:t>за</a:t>
            </a:r>
            <a:r>
              <a:rPr lang="es-ES" sz="1600" b="1" dirty="0">
                <a:solidFill>
                  <a:srgbClr val="145423"/>
                </a:solidFill>
              </a:rPr>
              <a:t>10 </a:t>
            </a:r>
            <a:r>
              <a:rPr lang="uk-UA" sz="1600" b="1" dirty="0">
                <a:solidFill>
                  <a:srgbClr val="145423"/>
                </a:solidFill>
              </a:rPr>
              <a:t>жовтня </a:t>
            </a:r>
            <a:r>
              <a:rPr lang="es-ES" sz="1600" b="1" dirty="0">
                <a:solidFill>
                  <a:srgbClr val="145423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323987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І ось я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почув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голос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мого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Владики,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Який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говорив: Кого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Мені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послати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і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хто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піде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для Нас? І я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відповів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Ось я, пошли мене!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  <a:b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</a:t>
            </a:r>
            <a:r>
              <a:rPr kumimoji="0" lang="uk-U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саї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49" y="3962400"/>
            <a:ext cx="4876801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rgbClr val="373574"/>
                </a:solidFill>
              </a:rPr>
              <a:t>A</a:t>
            </a:r>
            <a:r>
              <a:rPr lang="uk-UA" sz="2000" b="1" dirty="0" err="1">
                <a:solidFill>
                  <a:srgbClr val="373574"/>
                </a:solidFill>
              </a:rPr>
              <a:t>враам</a:t>
            </a:r>
            <a:r>
              <a:rPr lang="es-ES" sz="2000" b="1" dirty="0"/>
              <a:t>: </a:t>
            </a:r>
            <a:r>
              <a:rPr lang="uk-UA" sz="2000" b="1" dirty="0"/>
              <a:t>Пророк заповіту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uk-UA" sz="2000" b="1" dirty="0">
                <a:solidFill>
                  <a:srgbClr val="723574"/>
                </a:solidFill>
              </a:rPr>
              <a:t>Ілля</a:t>
            </a:r>
            <a:r>
              <a:rPr lang="es-ES" sz="2000" b="1" dirty="0"/>
              <a:t>: </a:t>
            </a:r>
            <a:r>
              <a:rPr lang="uk-UA" sz="2000" b="1" dirty="0"/>
              <a:t>Пророк відновлення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rgbClr val="98465F"/>
                </a:solidFill>
              </a:rPr>
              <a:t>I</a:t>
            </a:r>
            <a:r>
              <a:rPr lang="uk-UA" sz="2000" b="1" dirty="0" err="1">
                <a:solidFill>
                  <a:srgbClr val="98465F"/>
                </a:solidFill>
              </a:rPr>
              <a:t>сая</a:t>
            </a:r>
            <a:r>
              <a:rPr lang="es-ES" sz="2000" b="1" dirty="0"/>
              <a:t>: </a:t>
            </a:r>
            <a:r>
              <a:rPr lang="uk-UA" sz="2000" b="1" dirty="0"/>
              <a:t>Месіанський пророк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uk-UA" sz="2000" b="1" dirty="0">
                <a:solidFill>
                  <a:srgbClr val="744235"/>
                </a:solidFill>
              </a:rPr>
              <a:t>Даниїл</a:t>
            </a:r>
            <a:r>
              <a:rPr lang="es-ES" sz="2000" b="1" dirty="0"/>
              <a:t>: </a:t>
            </a:r>
            <a:r>
              <a:rPr lang="uk-UA" sz="2000" b="1" dirty="0"/>
              <a:t>Пророк майбутнього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uk-UA" sz="2000" b="1" dirty="0">
                <a:solidFill>
                  <a:srgbClr val="746435"/>
                </a:solidFill>
              </a:rPr>
              <a:t>Іван </a:t>
            </a:r>
            <a:r>
              <a:rPr lang="uk-UA" sz="2000" b="1" dirty="0" err="1">
                <a:solidFill>
                  <a:srgbClr val="746435"/>
                </a:solidFill>
              </a:rPr>
              <a:t>Христитель</a:t>
            </a:r>
            <a:r>
              <a:rPr lang="es-ES" sz="2000" b="1" dirty="0"/>
              <a:t>: </a:t>
            </a:r>
            <a:r>
              <a:rPr lang="uk-UA" sz="2000" b="1" dirty="0"/>
              <a:t>Пророк-попередник</a:t>
            </a:r>
            <a:r>
              <a:rPr lang="es-ES" sz="2000" b="1" dirty="0"/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114538"/>
            <a:ext cx="8801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Між</a:t>
            </a:r>
            <a:r>
              <a:rPr lang="ru-RU" sz="2000" b="1" dirty="0"/>
              <a:t> Авраамом (</a:t>
            </a:r>
            <a:r>
              <a:rPr lang="ru-RU" sz="2000" b="1" dirty="0" err="1"/>
              <a:t>першим</a:t>
            </a:r>
            <a:r>
              <a:rPr lang="ru-RU" sz="2000" b="1" dirty="0"/>
              <a:t> пророком Старого </a:t>
            </a:r>
            <a:r>
              <a:rPr lang="ru-RU" sz="2000" b="1" dirty="0" err="1"/>
              <a:t>Завіту</a:t>
            </a:r>
            <a:r>
              <a:rPr lang="ru-RU" sz="2000" b="1" dirty="0"/>
              <a:t>) та </a:t>
            </a:r>
            <a:r>
              <a:rPr lang="ru-RU" sz="2000" b="1" dirty="0" err="1"/>
              <a:t>Іваном</a:t>
            </a:r>
            <a:r>
              <a:rPr lang="ru-RU" sz="2000" b="1" dirty="0"/>
              <a:t> </a:t>
            </a:r>
            <a:r>
              <a:rPr lang="ru-RU" sz="2000" b="1" dirty="0" err="1"/>
              <a:t>Хрестителем</a:t>
            </a:r>
            <a:r>
              <a:rPr lang="ru-RU" sz="2000" b="1" dirty="0"/>
              <a:t> (</a:t>
            </a:r>
            <a:r>
              <a:rPr lang="ru-RU" sz="2000" b="1" dirty="0" err="1"/>
              <a:t>першим</a:t>
            </a:r>
            <a:r>
              <a:rPr lang="ru-RU" sz="2000" b="1" dirty="0"/>
              <a:t> пророком Нового </a:t>
            </a:r>
            <a:r>
              <a:rPr lang="ru-RU" sz="2000" b="1" dirty="0" err="1"/>
              <a:t>Завіту</a:t>
            </a:r>
            <a:r>
              <a:rPr lang="ru-RU" sz="2000" b="1" dirty="0"/>
              <a:t>) минуло </a:t>
            </a:r>
            <a:r>
              <a:rPr lang="ru-RU" sz="2000" b="1" dirty="0" err="1"/>
              <a:t>близько</a:t>
            </a:r>
            <a:r>
              <a:rPr lang="ru-RU" sz="2000" b="1" dirty="0"/>
              <a:t> 1 900 </a:t>
            </a:r>
            <a:r>
              <a:rPr lang="ru-RU" sz="2000" b="1" dirty="0" err="1"/>
              <a:t>років</a:t>
            </a:r>
            <a:r>
              <a:rPr lang="ru-RU" sz="2000" b="1" dirty="0"/>
              <a:t>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318839"/>
            <a:chOff x="228600" y="3334850"/>
            <a:chExt cx="5838825" cy="33188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s-ES" sz="1300" b="1" dirty="0"/>
                <a:t>±1.900</a:t>
              </a:r>
            </a:p>
            <a:p>
              <a:pPr algn="ctr">
                <a:lnSpc>
                  <a:spcPts val="1400"/>
                </a:lnSpc>
              </a:pPr>
              <a:r>
                <a:rPr lang="uk-UA" sz="1300" b="1" dirty="0"/>
                <a:t>років</a:t>
              </a:r>
              <a:endParaRPr lang="es-ES" sz="1300" b="1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676275" y="5915025"/>
              <a:ext cx="10382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АВРААМ</a:t>
              </a:r>
            </a:p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XIX ст. до н. е.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91000" y="5848350"/>
              <a:ext cx="140227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ІВАН ХРИСТИТЕЛЬ</a:t>
              </a:r>
            </a:p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 </a:t>
              </a:r>
              <a:r>
                <a:rPr lang="ru-RU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століття</a:t>
              </a:r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н. е.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64305" y="2650126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Як були </a:t>
            </a:r>
            <a:r>
              <a:rPr lang="ru-RU" sz="2000" b="1" dirty="0" err="1">
                <a:solidFill>
                  <a:prstClr val="black"/>
                </a:solidFill>
              </a:rPr>
              <a:t>обрані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ці</a:t>
            </a:r>
            <a:r>
              <a:rPr lang="ru-RU" sz="2000" b="1" dirty="0">
                <a:solidFill>
                  <a:prstClr val="black"/>
                </a:solidFill>
              </a:rPr>
              <a:t> пророки? Як вони </a:t>
            </a:r>
            <a:r>
              <a:rPr lang="ru-RU" sz="2000" b="1" dirty="0" err="1">
                <a:solidFill>
                  <a:prstClr val="black"/>
                </a:solidFill>
              </a:rPr>
              <a:t>відгукнулися</a:t>
            </a:r>
            <a:r>
              <a:rPr lang="ru-RU" sz="2000" b="1" dirty="0">
                <a:solidFill>
                  <a:prstClr val="black"/>
                </a:solidFill>
              </a:rPr>
              <a:t> на </a:t>
            </a:r>
            <a:r>
              <a:rPr lang="ru-RU" sz="2000" b="1" dirty="0" err="1">
                <a:solidFill>
                  <a:prstClr val="black"/>
                </a:solidFill>
              </a:rPr>
              <a:t>своє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пророче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покликання</a:t>
            </a:r>
            <a:r>
              <a:rPr lang="ru-RU" sz="2000" b="1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69071" y="1668809"/>
            <a:ext cx="878681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У </a:t>
            </a:r>
            <a:r>
              <a:rPr lang="ru-RU" sz="2000" b="1" dirty="0" err="1">
                <a:solidFill>
                  <a:prstClr val="black"/>
                </a:solidFill>
              </a:rPr>
              <a:t>цей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період</a:t>
            </a:r>
            <a:r>
              <a:rPr lang="ru-RU" sz="2000" b="1" dirty="0">
                <a:solidFill>
                  <a:prstClr val="black"/>
                </a:solidFill>
              </a:rPr>
              <a:t> були </a:t>
            </a:r>
            <a:r>
              <a:rPr lang="ru-RU" sz="2000" b="1" dirty="0" err="1">
                <a:solidFill>
                  <a:prstClr val="black"/>
                </a:solidFill>
              </a:rPr>
              <a:t>покликані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інші</a:t>
            </a:r>
            <a:r>
              <a:rPr lang="ru-RU" sz="2000" b="1" dirty="0">
                <a:solidFill>
                  <a:prstClr val="black"/>
                </a:solidFill>
              </a:rPr>
              <a:t> пророки, </a:t>
            </a:r>
            <a:r>
              <a:rPr lang="ru-RU" sz="2000" b="1" dirty="0" err="1">
                <a:solidFill>
                  <a:prstClr val="black"/>
                </a:solidFill>
              </a:rPr>
              <a:t>щоб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відновити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спілкування</a:t>
            </a:r>
            <a:r>
              <a:rPr lang="ru-RU" sz="2000" b="1" dirty="0">
                <a:solidFill>
                  <a:prstClr val="black"/>
                </a:solidFill>
              </a:rPr>
              <a:t> народу з Богом і </a:t>
            </a:r>
            <a:r>
              <a:rPr lang="ru-RU" sz="2000" b="1" dirty="0" err="1">
                <a:solidFill>
                  <a:prstClr val="black"/>
                </a:solidFill>
              </a:rPr>
              <a:t>підтримати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надію</a:t>
            </a:r>
            <a:r>
              <a:rPr lang="ru-RU" sz="2000" b="1" dirty="0">
                <a:solidFill>
                  <a:prstClr val="black"/>
                </a:solidFill>
              </a:rPr>
              <a:t> на </a:t>
            </a:r>
            <a:r>
              <a:rPr lang="ru-RU" sz="2000" b="1" dirty="0" err="1">
                <a:solidFill>
                  <a:prstClr val="black"/>
                </a:solidFill>
              </a:rPr>
              <a:t>прихід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Месії</a:t>
            </a:r>
            <a:r>
              <a:rPr lang="ru-RU" sz="2000" b="1" dirty="0">
                <a:solidFill>
                  <a:prstClr val="black"/>
                </a:solidFill>
              </a:rPr>
              <a:t>. </a:t>
            </a:r>
            <a:r>
              <a:rPr lang="ru-RU" sz="2000" b="1" dirty="0" err="1">
                <a:solidFill>
                  <a:prstClr val="black"/>
                </a:solidFill>
              </a:rPr>
              <a:t>Деякі</a:t>
            </a:r>
            <a:r>
              <a:rPr lang="ru-RU" sz="2000" b="1" dirty="0">
                <a:solidFill>
                  <a:prstClr val="black"/>
                </a:solidFill>
              </a:rPr>
              <a:t> з них </a:t>
            </a:r>
            <a:r>
              <a:rPr lang="ru-RU" sz="2000" b="1" dirty="0" err="1">
                <a:solidFill>
                  <a:prstClr val="black"/>
                </a:solidFill>
              </a:rPr>
              <a:t>навіть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пророкували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точний</a:t>
            </a:r>
            <a:r>
              <a:rPr lang="ru-RU" sz="2000" b="1" dirty="0">
                <a:solidFill>
                  <a:prstClr val="black"/>
                </a:solidFill>
              </a:rPr>
              <a:t> час приходу </a:t>
            </a:r>
            <a:r>
              <a:rPr lang="ru-RU" sz="2000" b="1" dirty="0" err="1">
                <a:solidFill>
                  <a:prstClr val="black"/>
                </a:solidFill>
              </a:rPr>
              <a:t>Месії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33349" y="1033378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Перший </a:t>
            </a:r>
            <a:r>
              <a:rPr lang="ru-RU" sz="2000" b="1" dirty="0" err="1">
                <a:solidFill>
                  <a:prstClr val="black"/>
                </a:solidFill>
              </a:rPr>
              <a:t>оголосив</a:t>
            </a:r>
            <a:r>
              <a:rPr lang="ru-RU" sz="2000" b="1" dirty="0">
                <a:solidFill>
                  <a:prstClr val="black"/>
                </a:solidFill>
              </a:rPr>
              <a:t> про </a:t>
            </a:r>
            <a:r>
              <a:rPr lang="ru-RU" sz="2000" b="1" dirty="0" err="1">
                <a:solidFill>
                  <a:prstClr val="black"/>
                </a:solidFill>
              </a:rPr>
              <a:t>завіт</a:t>
            </a:r>
            <a:r>
              <a:rPr lang="ru-RU" sz="2000" b="1" dirty="0">
                <a:solidFill>
                  <a:prstClr val="black"/>
                </a:solidFill>
              </a:rPr>
              <a:t> через «</a:t>
            </a:r>
            <a:r>
              <a:rPr lang="ru-RU" sz="2000" b="1" dirty="0" err="1">
                <a:solidFill>
                  <a:prstClr val="black"/>
                </a:solidFill>
              </a:rPr>
              <a:t>насіння</a:t>
            </a:r>
            <a:r>
              <a:rPr lang="ru-RU" sz="2000" b="1" dirty="0">
                <a:solidFill>
                  <a:prstClr val="black"/>
                </a:solidFill>
              </a:rPr>
              <a:t>». </a:t>
            </a:r>
            <a:r>
              <a:rPr lang="ru-RU" sz="2000" b="1" dirty="0" err="1">
                <a:solidFill>
                  <a:prstClr val="black"/>
                </a:solidFill>
              </a:rPr>
              <a:t>Другий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оголосив</a:t>
            </a:r>
            <a:r>
              <a:rPr lang="ru-RU" sz="2000" b="1" dirty="0">
                <a:solidFill>
                  <a:prstClr val="black"/>
                </a:solidFill>
              </a:rPr>
              <a:t> про </a:t>
            </a:r>
            <a:r>
              <a:rPr lang="ru-RU" sz="2000" b="1" dirty="0" err="1">
                <a:solidFill>
                  <a:prstClr val="black"/>
                </a:solidFill>
              </a:rPr>
              <a:t>прихід</a:t>
            </a:r>
            <a:r>
              <a:rPr lang="ru-RU" sz="2000" b="1" dirty="0">
                <a:solidFill>
                  <a:prstClr val="black"/>
                </a:solidFill>
              </a:rPr>
              <a:t> «</a:t>
            </a:r>
            <a:r>
              <a:rPr lang="ru-RU" sz="2000" b="1" dirty="0" err="1">
                <a:solidFill>
                  <a:prstClr val="black"/>
                </a:solidFill>
              </a:rPr>
              <a:t>насіння</a:t>
            </a:r>
            <a:r>
              <a:rPr lang="ru-RU" sz="2000" b="1" dirty="0">
                <a:solidFill>
                  <a:prstClr val="black"/>
                </a:solidFill>
              </a:rPr>
              <a:t>» (</a:t>
            </a:r>
            <a:r>
              <a:rPr lang="ru-RU" sz="2000" b="1" dirty="0" err="1">
                <a:solidFill>
                  <a:prstClr val="black"/>
                </a:solidFill>
              </a:rPr>
              <a:t>Ісуса</a:t>
            </a:r>
            <a:r>
              <a:rPr lang="ru-RU" sz="2000" b="1" dirty="0">
                <a:solidFill>
                  <a:prstClr val="black"/>
                </a:solidFill>
              </a:rPr>
              <a:t>), яке </a:t>
            </a:r>
            <a:r>
              <a:rPr lang="ru-RU" sz="2000" b="1" dirty="0" err="1">
                <a:solidFill>
                  <a:prstClr val="black"/>
                </a:solidFill>
              </a:rPr>
              <a:t>виконає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обіцяний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завіт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АВРААМ: ПРОРОК ЗАВІТУ</a:t>
            </a:r>
            <a:endParaRPr lang="es-E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Сказав Господь Аврамові: Вийди зі своєї землі й від своєї родини, і з дому свого батька – в землю, яку Я тобі покажу.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Буття 12:1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216734" y="1303382"/>
            <a:ext cx="64745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Авраам — перша </a:t>
            </a:r>
            <a:r>
              <a:rPr lang="ru-RU" sz="2000" b="1" dirty="0" err="1"/>
              <a:t>людина</a:t>
            </a:r>
            <a:r>
              <a:rPr lang="ru-RU" sz="2000" b="1" dirty="0"/>
              <a:t>, яку назвали «пророком» (Бут. 20:7). </a:t>
            </a: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безпосередньо</a:t>
            </a:r>
            <a:r>
              <a:rPr lang="ru-RU" sz="2000" b="1" dirty="0"/>
              <a:t> покликав Бог і попросив </a:t>
            </a:r>
            <a:r>
              <a:rPr lang="ru-RU" sz="2000" b="1" dirty="0" err="1"/>
              <a:t>відмовитися</a:t>
            </a:r>
            <a:r>
              <a:rPr lang="ru-RU" sz="2000" b="1" dirty="0"/>
              <a:t> </a:t>
            </a:r>
            <a:r>
              <a:rPr lang="ru-RU" sz="2000" b="1" dirty="0" err="1"/>
              <a:t>від</a:t>
            </a:r>
            <a:r>
              <a:rPr lang="ru-RU" sz="2000" b="1" dirty="0"/>
              <a:t> </a:t>
            </a:r>
            <a:r>
              <a:rPr lang="ru-RU" sz="2000" b="1" dirty="0" err="1"/>
              <a:t>ідолопоклонства</a:t>
            </a:r>
            <a:r>
              <a:rPr lang="ru-RU" sz="2000" b="1" dirty="0"/>
              <a:t> та </a:t>
            </a:r>
            <a:r>
              <a:rPr lang="ru-RU" sz="2000" b="1" dirty="0" err="1"/>
              <a:t>аморальності</a:t>
            </a:r>
            <a:r>
              <a:rPr lang="ru-RU" sz="2000" b="1" dirty="0"/>
              <a:t>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оточували</a:t>
            </a:r>
            <a:r>
              <a:rPr lang="ru-RU" sz="2000" b="1" dirty="0"/>
              <a:t> </a:t>
            </a:r>
            <a:r>
              <a:rPr lang="ru-RU" sz="2000" b="1" dirty="0" err="1"/>
              <a:t>його</a:t>
            </a:r>
            <a:r>
              <a:rPr lang="ru-RU" sz="2000" b="1" dirty="0"/>
              <a:t>, та </a:t>
            </a:r>
            <a:r>
              <a:rPr lang="ru-RU" sz="2000" b="1" dirty="0" err="1"/>
              <a:t>вирушити</a:t>
            </a:r>
            <a:r>
              <a:rPr lang="ru-RU" sz="2000" b="1" dirty="0"/>
              <a:t> в </a:t>
            </a:r>
            <a:r>
              <a:rPr lang="ru-RU" sz="2000" b="1" dirty="0" err="1"/>
              <a:t>невідоме</a:t>
            </a:r>
            <a:r>
              <a:rPr lang="ru-RU" sz="2000" b="1" dirty="0"/>
              <a:t> </a:t>
            </a:r>
            <a:r>
              <a:rPr lang="ru-RU" sz="2000" b="1" dirty="0" err="1"/>
              <a:t>місце</a:t>
            </a:r>
            <a:r>
              <a:rPr lang="ru-RU" sz="2000" b="1" dirty="0"/>
              <a:t> (Бут.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612071" y="4754120"/>
            <a:ext cx="757992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900" b="1" dirty="0"/>
              <a:t>Як </a:t>
            </a:r>
            <a:r>
              <a:rPr lang="ru-RU" sz="1900" b="1" dirty="0" err="1"/>
              <a:t>він</a:t>
            </a:r>
            <a:r>
              <a:rPr lang="ru-RU" sz="1900" b="1" dirty="0"/>
              <a:t> </a:t>
            </a:r>
            <a:r>
              <a:rPr lang="ru-RU" sz="1900" b="1" dirty="0" err="1"/>
              <a:t>відгукнувся</a:t>
            </a:r>
            <a:r>
              <a:rPr lang="ru-RU" sz="1900" b="1" dirty="0"/>
              <a:t> на </a:t>
            </a:r>
            <a:r>
              <a:rPr lang="ru-RU" sz="1900" b="1" dirty="0" err="1"/>
              <a:t>покликання</a:t>
            </a:r>
            <a:r>
              <a:rPr lang="ru-RU" sz="1900" b="1" dirty="0"/>
              <a:t>? «З </a:t>
            </a:r>
            <a:r>
              <a:rPr lang="ru-RU" sz="1900" b="1" dirty="0" err="1"/>
              <a:t>вірою</a:t>
            </a:r>
            <a:r>
              <a:rPr lang="ru-RU" sz="1900" b="1" dirty="0"/>
              <a:t> Авраам, </a:t>
            </a:r>
            <a:r>
              <a:rPr lang="ru-RU" sz="1900" b="1" dirty="0" err="1"/>
              <a:t>отримавши</a:t>
            </a:r>
            <a:r>
              <a:rPr lang="ru-RU" sz="1900" b="1" dirty="0"/>
              <a:t> </a:t>
            </a:r>
            <a:r>
              <a:rPr lang="ru-RU" sz="1900" b="1" dirty="0" err="1"/>
              <a:t>покликання</a:t>
            </a:r>
            <a:r>
              <a:rPr lang="ru-RU" sz="1900" b="1" dirty="0"/>
              <a:t>, </a:t>
            </a:r>
            <a:r>
              <a:rPr lang="ru-RU" sz="1900" b="1" dirty="0" err="1"/>
              <a:t>послухався</a:t>
            </a:r>
            <a:r>
              <a:rPr lang="ru-RU" sz="1900" b="1" dirty="0"/>
              <a:t> й </a:t>
            </a:r>
            <a:r>
              <a:rPr lang="ru-RU" sz="1900" b="1" dirty="0" err="1"/>
              <a:t>вирушив</a:t>
            </a:r>
            <a:r>
              <a:rPr lang="ru-RU" sz="1900" b="1" dirty="0"/>
              <a:t> до </a:t>
            </a:r>
            <a:r>
              <a:rPr lang="ru-RU" sz="1900" b="1" dirty="0" err="1"/>
              <a:t>місця</a:t>
            </a:r>
            <a:r>
              <a:rPr lang="ru-RU" sz="1900" b="1" dirty="0"/>
              <a:t>, яке мав </a:t>
            </a:r>
            <a:r>
              <a:rPr lang="ru-RU" sz="1900" b="1" dirty="0" err="1"/>
              <a:t>отримати</a:t>
            </a:r>
            <a:r>
              <a:rPr lang="ru-RU" sz="1900" b="1" dirty="0"/>
              <a:t> у </a:t>
            </a:r>
            <a:r>
              <a:rPr lang="ru-RU" sz="1900" b="1" dirty="0" err="1"/>
              <a:t>спадок</a:t>
            </a:r>
            <a:r>
              <a:rPr lang="ru-RU" sz="1900" b="1" dirty="0"/>
              <a:t>; і </a:t>
            </a:r>
            <a:r>
              <a:rPr lang="ru-RU" sz="1900" b="1" dirty="0" err="1"/>
              <a:t>вирушив</a:t>
            </a:r>
            <a:r>
              <a:rPr lang="ru-RU" sz="1900" b="1" dirty="0"/>
              <a:t>, не </a:t>
            </a:r>
            <a:r>
              <a:rPr lang="ru-RU" sz="1900" b="1" dirty="0" err="1"/>
              <a:t>знаючи</a:t>
            </a:r>
            <a:r>
              <a:rPr lang="ru-RU" sz="1900" b="1" dirty="0"/>
              <a:t>, </a:t>
            </a:r>
            <a:r>
              <a:rPr lang="ru-RU" sz="1900" b="1" dirty="0" err="1"/>
              <a:t>куди</a:t>
            </a:r>
            <a:r>
              <a:rPr lang="ru-RU" sz="1900" b="1" dirty="0"/>
              <a:t> </a:t>
            </a:r>
            <a:r>
              <a:rPr lang="ru-RU" sz="1900" b="1" dirty="0" err="1"/>
              <a:t>йде</a:t>
            </a:r>
            <a:r>
              <a:rPr lang="ru-RU" sz="1900" b="1" dirty="0"/>
              <a:t>» (</a:t>
            </a:r>
            <a:r>
              <a:rPr lang="ru-RU" sz="1900" b="1" dirty="0" err="1"/>
              <a:t>Послання</a:t>
            </a:r>
            <a:r>
              <a:rPr lang="ru-RU" sz="1900" b="1" dirty="0"/>
              <a:t> до </a:t>
            </a:r>
            <a:r>
              <a:rPr lang="ru-RU" sz="1900" b="1" dirty="0" err="1"/>
              <a:t>Євреїв</a:t>
            </a:r>
            <a:r>
              <a:rPr lang="ru-RU" sz="1900" b="1" dirty="0"/>
              <a:t>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17282"/>
            <a:ext cx="4164252" cy="234239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73155" y="2855743"/>
            <a:ext cx="6386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Разом </a:t>
            </a:r>
            <a:r>
              <a:rPr lang="ru-RU" sz="2000" b="1" dirty="0" err="1">
                <a:solidFill>
                  <a:prstClr val="black"/>
                </a:solidFill>
              </a:rPr>
              <a:t>із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цим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покликанням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було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кілька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обіцянок</a:t>
            </a:r>
            <a:r>
              <a:rPr lang="ru-RU" sz="2000" b="1" dirty="0">
                <a:solidFill>
                  <a:prstClr val="black"/>
                </a:solidFill>
              </a:rPr>
              <a:t>. </a:t>
            </a:r>
            <a:r>
              <a:rPr lang="ru-RU" sz="2000" b="1" dirty="0" err="1">
                <a:solidFill>
                  <a:prstClr val="black"/>
                </a:solidFill>
              </a:rPr>
              <a:t>Він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отримає</a:t>
            </a:r>
            <a:r>
              <a:rPr lang="ru-RU" sz="2000" b="1" dirty="0">
                <a:solidFill>
                  <a:prstClr val="black"/>
                </a:solidFill>
              </a:rPr>
              <a:t> Боже </a:t>
            </a:r>
            <a:r>
              <a:rPr lang="ru-RU" sz="2000" b="1" dirty="0" err="1">
                <a:solidFill>
                  <a:prstClr val="black"/>
                </a:solidFill>
              </a:rPr>
              <a:t>благословення</a:t>
            </a:r>
            <a:r>
              <a:rPr lang="ru-RU" sz="2000" b="1" dirty="0">
                <a:solidFill>
                  <a:prstClr val="black"/>
                </a:solidFill>
              </a:rPr>
              <a:t>, стане великим, і </a:t>
            </a:r>
            <a:r>
              <a:rPr lang="ru-RU" sz="2000" b="1" dirty="0" err="1">
                <a:solidFill>
                  <a:prstClr val="black"/>
                </a:solidFill>
              </a:rPr>
              <a:t>завдяки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йому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благословення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дійде</a:t>
            </a:r>
            <a:r>
              <a:rPr lang="ru-RU" sz="2000" b="1" dirty="0">
                <a:solidFill>
                  <a:prstClr val="black"/>
                </a:solidFill>
              </a:rPr>
              <a:t> до «</a:t>
            </a:r>
            <a:r>
              <a:rPr lang="ru-RU" sz="2000" b="1" dirty="0" err="1">
                <a:solidFill>
                  <a:prstClr val="black"/>
                </a:solidFill>
              </a:rPr>
              <a:t>всіх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родів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землі</a:t>
            </a:r>
            <a:r>
              <a:rPr lang="ru-RU" sz="2000" b="1" dirty="0">
                <a:solidFill>
                  <a:prstClr val="black"/>
                </a:solidFill>
              </a:rPr>
              <a:t>» (Бут. 12:2–3).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1" y="5888504"/>
            <a:ext cx="7811016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1900" b="1" dirty="0" err="1">
                <a:solidFill>
                  <a:prstClr val="black"/>
                </a:solidFill>
              </a:rPr>
              <a:t>був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покликаний</a:t>
            </a:r>
            <a:r>
              <a:rPr lang="ru-RU" sz="1900" b="1" dirty="0">
                <a:solidFill>
                  <a:prstClr val="black"/>
                </a:solidFill>
              </a:rPr>
              <a:t> не для того, </a:t>
            </a:r>
            <a:r>
              <a:rPr lang="ru-RU" sz="1900" b="1" dirty="0" err="1">
                <a:solidFill>
                  <a:prstClr val="black"/>
                </a:solidFill>
              </a:rPr>
              <a:t>щоб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провіщати</a:t>
            </a:r>
            <a:r>
              <a:rPr lang="ru-RU" sz="1900" b="1" dirty="0">
                <a:solidFill>
                  <a:prstClr val="black"/>
                </a:solidFill>
              </a:rPr>
              <a:t> про </a:t>
            </a:r>
            <a:r>
              <a:rPr lang="ru-RU" sz="1900" b="1" dirty="0" err="1">
                <a:solidFill>
                  <a:prstClr val="black"/>
                </a:solidFill>
              </a:rPr>
              <a:t>наближення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катастрофи</a:t>
            </a:r>
            <a:r>
              <a:rPr lang="ru-RU" sz="1900" b="1" dirty="0">
                <a:solidFill>
                  <a:prstClr val="black"/>
                </a:solidFill>
              </a:rPr>
              <a:t>, а </a:t>
            </a:r>
            <a:r>
              <a:rPr lang="ru-RU" sz="1900" b="1" dirty="0" err="1">
                <a:solidFill>
                  <a:prstClr val="black"/>
                </a:solidFill>
              </a:rPr>
              <a:t>щоб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відкрити</a:t>
            </a:r>
            <a:r>
              <a:rPr lang="ru-RU" sz="1900" b="1" dirty="0">
                <a:solidFill>
                  <a:prstClr val="black"/>
                </a:solidFill>
              </a:rPr>
              <a:t> людям </a:t>
            </a:r>
            <a:r>
              <a:rPr lang="ru-RU" sz="1900" b="1" dirty="0" err="1">
                <a:solidFill>
                  <a:prstClr val="black"/>
                </a:solidFill>
              </a:rPr>
              <a:t>істинного</a:t>
            </a:r>
            <a:r>
              <a:rPr lang="ru-RU" sz="1900" b="1" dirty="0">
                <a:solidFill>
                  <a:prstClr val="black"/>
                </a:solidFill>
              </a:rPr>
              <a:t> Бога та </a:t>
            </a:r>
            <a:r>
              <a:rPr lang="ru-RU" sz="1900" b="1" dirty="0" err="1">
                <a:solidFill>
                  <a:prstClr val="black"/>
                </a:solidFill>
              </a:rPr>
              <a:t>оголосити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обітницю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спасіння</a:t>
            </a:r>
            <a:r>
              <a:rPr lang="ru-RU" sz="1900" b="1" dirty="0">
                <a:solidFill>
                  <a:prstClr val="black"/>
                </a:solidFill>
              </a:rPr>
              <a:t> через </a:t>
            </a:r>
            <a:r>
              <a:rPr lang="ru-RU" sz="1900" b="1" dirty="0" err="1">
                <a:solidFill>
                  <a:prstClr val="black"/>
                </a:solidFill>
              </a:rPr>
              <a:t>Месію</a:t>
            </a:r>
            <a:r>
              <a:rPr lang="ru-RU" sz="19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АВРААМ: ПРОРОК ЗАВІТУ</a:t>
            </a:r>
            <a:endParaRPr lang="es-E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Сказав Господь Аврамові: Вийди зі своєї землі й від своєї родини, і з дому свого батька – в землю, яку Я тобі покажу.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Буття 12:1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1157903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6844476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Під</a:t>
            </a:r>
            <a:r>
              <a:rPr lang="ru-RU" sz="2000" b="1" dirty="0"/>
              <a:t> час </a:t>
            </a:r>
            <a:r>
              <a:rPr lang="ru-RU" sz="2000" b="1" dirty="0" err="1"/>
              <a:t>свого</a:t>
            </a:r>
            <a:r>
              <a:rPr lang="ru-RU" sz="2000" b="1" dirty="0"/>
              <a:t> </a:t>
            </a:r>
            <a:r>
              <a:rPr lang="ru-RU" sz="2000" b="1" dirty="0" err="1"/>
              <a:t>перебування</a:t>
            </a:r>
            <a:r>
              <a:rPr lang="ru-RU" sz="2000" b="1" dirty="0"/>
              <a:t> в </a:t>
            </a:r>
            <a:r>
              <a:rPr lang="ru-RU" sz="2000" b="1" dirty="0" err="1"/>
              <a:t>Ханаані</a:t>
            </a:r>
            <a:r>
              <a:rPr lang="ru-RU" sz="2000" b="1" dirty="0"/>
              <a:t> Авраам (</a:t>
            </a:r>
            <a:r>
              <a:rPr lang="ru-RU" sz="2000" b="1" dirty="0" err="1"/>
              <a:t>якого</a:t>
            </a:r>
            <a:r>
              <a:rPr lang="ru-RU" sz="2000" b="1" dirty="0"/>
              <a:t> </a:t>
            </a:r>
            <a:r>
              <a:rPr lang="ru-RU" sz="2000" b="1" dirty="0" err="1"/>
              <a:t>спочатку</a:t>
            </a:r>
            <a:r>
              <a:rPr lang="ru-RU" sz="2000" b="1" dirty="0"/>
              <a:t> звали Аврамом) </a:t>
            </a:r>
            <a:r>
              <a:rPr lang="ru-RU" sz="2000" b="1" dirty="0" err="1"/>
              <a:t>кілька</a:t>
            </a:r>
            <a:r>
              <a:rPr lang="ru-RU" sz="2000" b="1" dirty="0"/>
              <a:t> </a:t>
            </a:r>
            <a:r>
              <a:rPr lang="ru-RU" sz="2000" b="1" dirty="0" err="1"/>
              <a:t>разів</a:t>
            </a:r>
            <a:r>
              <a:rPr lang="ru-RU" sz="2000" b="1" dirty="0"/>
              <a:t> </a:t>
            </a:r>
            <a:r>
              <a:rPr lang="ru-RU" sz="2000" b="1" dirty="0" err="1"/>
              <a:t>зустрічався</a:t>
            </a:r>
            <a:r>
              <a:rPr lang="ru-RU" sz="2000" b="1" dirty="0"/>
              <a:t> з Богом, </a:t>
            </a:r>
            <a:r>
              <a:rPr lang="ru-RU" sz="2000" b="1" dirty="0" err="1"/>
              <a:t>під</a:t>
            </a:r>
            <a:r>
              <a:rPr lang="ru-RU" sz="2000" b="1" dirty="0"/>
              <a:t> час </a:t>
            </a:r>
            <a:r>
              <a:rPr lang="ru-RU" sz="2000" b="1" dirty="0" err="1"/>
              <a:t>чого</a:t>
            </a:r>
            <a:r>
              <a:rPr lang="ru-RU" sz="2000" b="1" dirty="0"/>
              <a:t> </a:t>
            </a:r>
            <a:r>
              <a:rPr lang="ru-RU" sz="2000" b="1" dirty="0" err="1"/>
              <a:t>отримував</a:t>
            </a:r>
            <a:r>
              <a:rPr lang="ru-RU" sz="2000" b="1" dirty="0"/>
              <a:t> </a:t>
            </a:r>
            <a:r>
              <a:rPr lang="ru-RU" sz="2000" b="1" dirty="0" err="1"/>
              <a:t>різні</a:t>
            </a:r>
            <a:r>
              <a:rPr lang="ru-RU" sz="2000" b="1" dirty="0"/>
              <a:t> </a:t>
            </a:r>
            <a:r>
              <a:rPr lang="ru-RU" sz="2000" b="1" dirty="0" err="1"/>
              <a:t>послання</a:t>
            </a:r>
            <a:r>
              <a:rPr lang="ru-RU" sz="2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uk-UA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ІЛЛЯ: ПРОРОК ВІДНОВЛЕННЯ</a:t>
            </a:r>
            <a:endParaRPr lang="es-ES" sz="4400" b="1" spc="30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-154378" y="633737"/>
            <a:ext cx="12346378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Тоді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Ілля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підійшов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до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всього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народу, й сказав: Як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довго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ви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будете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кульгати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на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двох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костурах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Якщо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Господь є Богом,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ідіть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за Ним, а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якщо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Ваал, –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ідіть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за ним! Але народ не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відповів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йому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жодного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слова.</a:t>
            </a:r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1 Царів 18:21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s-E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87578"/>
            <a:ext cx="659197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1900" b="1" dirty="0"/>
              <a:t>Ахав та </a:t>
            </a:r>
            <a:r>
              <a:rPr lang="uk-UA" sz="1900" b="1" dirty="0" err="1"/>
              <a:t>Єзавель</a:t>
            </a:r>
            <a:r>
              <a:rPr lang="uk-UA" sz="1900" b="1" dirty="0"/>
              <a:t> призвели народ Ізраїлю до серйозного відступництва. Лише деякі служили Богові; решта поклонялися </a:t>
            </a:r>
            <a:r>
              <a:rPr lang="uk-UA" sz="1900" b="1" dirty="0" err="1"/>
              <a:t>Ваалу</a:t>
            </a:r>
            <a:r>
              <a:rPr lang="uk-UA" sz="1900" b="1" dirty="0"/>
              <a:t>, </a:t>
            </a:r>
            <a:r>
              <a:rPr lang="uk-UA" sz="1900" b="1" dirty="0" err="1"/>
              <a:t>Ашері</a:t>
            </a:r>
            <a:r>
              <a:rPr lang="uk-UA" sz="1900" b="1" dirty="0"/>
              <a:t> та іншим богам. У цьому контексті Бог покликав пророка Іллю, щоб відновити свої стосунки з обраним народом (1 Царів 17:1).</a:t>
            </a:r>
            <a:endParaRPr lang="es-ES" sz="19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092964"/>
            <a:ext cx="6591977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900" b="1" dirty="0" err="1"/>
              <a:t>Послання</a:t>
            </a:r>
            <a:r>
              <a:rPr lang="ru-RU" sz="1900" b="1" dirty="0"/>
              <a:t> пророка </a:t>
            </a:r>
            <a:r>
              <a:rPr lang="ru-RU" sz="1900" b="1" dirty="0" err="1"/>
              <a:t>Іллі</a:t>
            </a:r>
            <a:r>
              <a:rPr lang="ru-RU" sz="1900" b="1" dirty="0"/>
              <a:t> — </a:t>
            </a:r>
            <a:r>
              <a:rPr lang="ru-RU" sz="1900" b="1" dirty="0" err="1"/>
              <a:t>відмовитися</a:t>
            </a:r>
            <a:r>
              <a:rPr lang="ru-RU" sz="1900" b="1" dirty="0"/>
              <a:t> </a:t>
            </a:r>
            <a:r>
              <a:rPr lang="ru-RU" sz="1900" b="1" dirty="0" err="1"/>
              <a:t>від</a:t>
            </a:r>
            <a:r>
              <a:rPr lang="ru-RU" sz="1900" b="1" dirty="0"/>
              <a:t> </a:t>
            </a:r>
            <a:r>
              <a:rPr lang="ru-RU" sz="1900" b="1" dirty="0" err="1"/>
              <a:t>ідолопоклонства</a:t>
            </a:r>
            <a:r>
              <a:rPr lang="ru-RU" sz="1900" b="1" dirty="0"/>
              <a:t> та </a:t>
            </a:r>
            <a:r>
              <a:rPr lang="ru-RU" sz="1900" b="1" dirty="0" err="1"/>
              <a:t>повернутися</a:t>
            </a:r>
            <a:r>
              <a:rPr lang="ru-RU" sz="1900" b="1" dirty="0"/>
              <a:t> до Бога — буде </a:t>
            </a:r>
            <a:r>
              <a:rPr lang="ru-RU" sz="1900" b="1" dirty="0" err="1"/>
              <a:t>знову</a:t>
            </a:r>
            <a:r>
              <a:rPr lang="ru-RU" sz="1900" b="1" dirty="0"/>
              <a:t> </a:t>
            </a:r>
            <a:r>
              <a:rPr lang="ru-RU" sz="1900" b="1" dirty="0" err="1"/>
              <a:t>проголошено</a:t>
            </a:r>
            <a:r>
              <a:rPr lang="ru-RU" sz="1900" b="1" dirty="0"/>
              <a:t> з великою силою перед Другим приходом. </a:t>
            </a:r>
            <a:r>
              <a:rPr lang="ru-RU" sz="1900" b="1" dirty="0" err="1"/>
              <a:t>Його</a:t>
            </a:r>
            <a:r>
              <a:rPr lang="ru-RU" sz="1900" b="1" dirty="0"/>
              <a:t> </a:t>
            </a:r>
            <a:r>
              <a:rPr lang="ru-RU" sz="1900" b="1" dirty="0" err="1"/>
              <a:t>головна</a:t>
            </a:r>
            <a:r>
              <a:rPr lang="ru-RU" sz="1900" b="1" dirty="0"/>
              <a:t> мета: </a:t>
            </a:r>
            <a:r>
              <a:rPr lang="ru-RU" sz="1900" b="1" dirty="0" err="1"/>
              <a:t>відновити</a:t>
            </a:r>
            <a:r>
              <a:rPr lang="ru-RU" sz="1900" b="1" dirty="0"/>
              <a:t> </a:t>
            </a:r>
            <a:r>
              <a:rPr lang="ru-RU" sz="1900" b="1" dirty="0" err="1"/>
              <a:t>сімейний</a:t>
            </a:r>
            <a:r>
              <a:rPr lang="ru-RU" sz="1900" b="1" dirty="0"/>
              <a:t> </a:t>
            </a:r>
            <a:r>
              <a:rPr lang="ru-RU" sz="1900" b="1" dirty="0" err="1"/>
              <a:t>вівтар</a:t>
            </a:r>
            <a:r>
              <a:rPr lang="ru-RU" sz="1900" b="1" dirty="0"/>
              <a:t> (Мал.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831080"/>
            <a:ext cx="652301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1900" b="1" dirty="0"/>
              <a:t>Після кількох років посухи Ілля скликав Ізраїль на гору </a:t>
            </a:r>
            <a:r>
              <a:rPr lang="uk-UA" sz="1900" b="1" dirty="0" err="1"/>
              <a:t>Кармель</a:t>
            </a:r>
            <a:r>
              <a:rPr lang="uk-UA" sz="1900" b="1" dirty="0"/>
              <a:t>, щоб заохотити їх повернутися до Бога, але вони не відгукнулися (1 Царів 18:21). Їм знадобилося диво, щоб упізнати істинного Бога (1 Царів 18:30-39).</a:t>
            </a:r>
            <a:endParaRPr lang="es-ES" sz="19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34" y="5636466"/>
            <a:ext cx="648748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1900" b="1" dirty="0"/>
              <a:t>Саме завдяки сім’ї буде відновлено поклоніння в церкві, громадах та країнах. Хто здійснить цю справу? Ти й я — це ті Іллі, яких потребує сучасне суспільство.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uk-UA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ІСАЯ: МЕСІАНСЬКИЙ ПРОРОК</a:t>
            </a:r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Всі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ми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заблукали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й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розбрелися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як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вівці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–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кожний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з нас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пішов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власною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дорогою, та Господь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поклав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на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Нього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гріхи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всіх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нас.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</a:t>
            </a:r>
            <a:r>
              <a:rPr lang="uk-UA" sz="14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саї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87765" y="1288982"/>
            <a:ext cx="6656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Ісая</a:t>
            </a:r>
            <a:r>
              <a:rPr lang="ru-RU" sz="2000" b="1" dirty="0"/>
              <a:t> </a:t>
            </a:r>
            <a:r>
              <a:rPr lang="ru-RU" sz="2000" b="1" dirty="0" err="1"/>
              <a:t>отримав</a:t>
            </a:r>
            <a:r>
              <a:rPr lang="ru-RU" sz="2000" b="1" dirty="0"/>
              <a:t> </a:t>
            </a:r>
            <a:r>
              <a:rPr lang="ru-RU" sz="2000" b="1" dirty="0" err="1"/>
              <a:t>покликання</a:t>
            </a:r>
            <a:r>
              <a:rPr lang="ru-RU" sz="2000" b="1" dirty="0"/>
              <a:t> </a:t>
            </a:r>
            <a:r>
              <a:rPr lang="ru-RU" sz="2000" b="1" dirty="0" err="1"/>
              <a:t>закликати</a:t>
            </a:r>
            <a:r>
              <a:rPr lang="ru-RU" sz="2000" b="1" dirty="0"/>
              <a:t> народ </a:t>
            </a:r>
            <a:r>
              <a:rPr lang="ru-RU" sz="2000" b="1" dirty="0" err="1"/>
              <a:t>визнати</a:t>
            </a:r>
            <a:r>
              <a:rPr lang="ru-RU" sz="2000" b="1" dirty="0"/>
              <a:t> </a:t>
            </a:r>
            <a:r>
              <a:rPr lang="ru-RU" sz="2000" b="1" dirty="0" err="1"/>
              <a:t>свій</a:t>
            </a:r>
            <a:r>
              <a:rPr lang="ru-RU" sz="2000" b="1" dirty="0"/>
              <a:t> </a:t>
            </a:r>
            <a:r>
              <a:rPr lang="ru-RU" sz="2000" b="1" dirty="0" err="1"/>
              <a:t>гріх</a:t>
            </a:r>
            <a:r>
              <a:rPr lang="ru-RU" sz="2000" b="1" dirty="0"/>
              <a:t> і </a:t>
            </a:r>
            <a:r>
              <a:rPr lang="ru-RU" sz="2000" b="1" dirty="0" err="1"/>
              <a:t>прийняти</a:t>
            </a:r>
            <a:r>
              <a:rPr lang="ru-RU" sz="2000" b="1" dirty="0"/>
              <a:t> Боже </a:t>
            </a:r>
            <a:r>
              <a:rPr lang="ru-RU" sz="2000" b="1" dirty="0" err="1"/>
              <a:t>прощення</a:t>
            </a:r>
            <a:r>
              <a:rPr lang="ru-RU" sz="2000" b="1" dirty="0"/>
              <a:t> (</a:t>
            </a:r>
            <a:r>
              <a:rPr lang="ru-RU" sz="2000" b="1" dirty="0" err="1"/>
              <a:t>Іс</a:t>
            </a:r>
            <a:r>
              <a:rPr lang="ru-RU" sz="2000" b="1" dirty="0"/>
              <a:t>.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8247" y="2007575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Після смерті царя </a:t>
            </a:r>
            <a:r>
              <a:rPr lang="uk-UA" sz="2000" b="1" dirty="0" err="1"/>
              <a:t>Узії</a:t>
            </a:r>
            <a:r>
              <a:rPr lang="uk-UA" sz="2000" b="1" dirty="0"/>
              <a:t> Ісая отримав вражаюче видіння, яке він пам’ятав протягом усього свого служіння: Бог перебував у Своєму святому Храмі, і, поки тремтіли завіси, серце пророка тремтіло від усвідомлення власної негідності (Іс. 6:1–5).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10012" y="4895721"/>
            <a:ext cx="26744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Недарма Книгу Ісаї називають «</a:t>
            </a:r>
            <a:r>
              <a:rPr lang="uk-UA" sz="2000" b="1" dirty="0" err="1"/>
              <a:t>протоєвангелієм</a:t>
            </a:r>
            <a:r>
              <a:rPr lang="uk-UA" sz="2000" b="1" dirty="0"/>
              <a:t>» (тобто Євангелієм до Євангелія).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8246" y="4060313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тривале</a:t>
            </a:r>
            <a:r>
              <a:rPr lang="ru-RU" sz="2000" b="1" dirty="0"/>
              <a:t> </a:t>
            </a:r>
            <a:r>
              <a:rPr lang="ru-RU" sz="2000" b="1" dirty="0" err="1"/>
              <a:t>служіння</a:t>
            </a:r>
            <a:r>
              <a:rPr lang="ru-RU" sz="2000" b="1" dirty="0"/>
              <a:t> не </a:t>
            </a:r>
            <a:r>
              <a:rPr lang="ru-RU" sz="2000" b="1" dirty="0" err="1"/>
              <a:t>тільки</a:t>
            </a:r>
            <a:r>
              <a:rPr lang="ru-RU" sz="2000" b="1" dirty="0"/>
              <a:t> </a:t>
            </a:r>
            <a:r>
              <a:rPr lang="ru-RU" sz="2000" b="1" dirty="0" err="1"/>
              <a:t>полягало</a:t>
            </a:r>
            <a:r>
              <a:rPr lang="ru-RU" sz="2000" b="1" dirty="0"/>
              <a:t> у </a:t>
            </a:r>
            <a:r>
              <a:rPr lang="ru-RU" sz="2000" b="1" dirty="0" err="1"/>
              <a:t>заклику</a:t>
            </a:r>
            <a:r>
              <a:rPr lang="ru-RU" sz="2000" b="1" dirty="0"/>
              <a:t> до </a:t>
            </a:r>
            <a:r>
              <a:rPr lang="ru-RU" sz="2000" b="1" dirty="0" err="1"/>
              <a:t>покаяння</a:t>
            </a:r>
            <a:r>
              <a:rPr lang="ru-RU" sz="2000" b="1" dirty="0"/>
              <a:t>, а й, </a:t>
            </a:r>
            <a:r>
              <a:rPr lang="ru-RU" sz="2000" b="1" dirty="0" err="1"/>
              <a:t>насамперед</a:t>
            </a:r>
            <a:r>
              <a:rPr lang="ru-RU" sz="2000" b="1" dirty="0"/>
              <a:t>, у </a:t>
            </a:r>
            <a:r>
              <a:rPr lang="ru-RU" sz="2000" b="1" dirty="0" err="1"/>
              <a:t>проголошенні</a:t>
            </a:r>
            <a:r>
              <a:rPr lang="ru-RU" sz="2000" b="1" dirty="0"/>
              <a:t> </a:t>
            </a:r>
            <a:r>
              <a:rPr lang="ru-RU" sz="2000" b="1" dirty="0" err="1"/>
              <a:t>діла</a:t>
            </a:r>
            <a:r>
              <a:rPr lang="ru-RU" sz="2000" b="1" dirty="0"/>
              <a:t> </a:t>
            </a:r>
            <a:r>
              <a:rPr lang="ru-RU" sz="2000" b="1" dirty="0" err="1"/>
              <a:t>Ісуса</a:t>
            </a:r>
            <a:r>
              <a:rPr lang="ru-RU" sz="2000" b="1" dirty="0"/>
              <a:t>, </a:t>
            </a:r>
            <a:r>
              <a:rPr lang="ru-RU" sz="2000" b="1" dirty="0" err="1"/>
              <a:t>Месії</a:t>
            </a:r>
            <a:r>
              <a:rPr lang="ru-RU" sz="2000" b="1" dirty="0"/>
              <a:t>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8246" y="3341721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Отримавши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прощення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він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міг</a:t>
            </a:r>
            <a:r>
              <a:rPr lang="ru-RU" sz="2000" b="1" dirty="0">
                <a:solidFill>
                  <a:prstClr val="black"/>
                </a:solidFill>
              </a:rPr>
              <a:t> без страху </a:t>
            </a:r>
            <a:r>
              <a:rPr lang="ru-RU" sz="2000" b="1" dirty="0" err="1">
                <a:solidFill>
                  <a:prstClr val="black"/>
                </a:solidFill>
              </a:rPr>
              <a:t>проголошувати</a:t>
            </a:r>
            <a:r>
              <a:rPr lang="ru-RU" sz="2000" b="1" dirty="0">
                <a:solidFill>
                  <a:prstClr val="black"/>
                </a:solidFill>
              </a:rPr>
              <a:t> Боже </a:t>
            </a:r>
            <a:r>
              <a:rPr lang="ru-RU" sz="2000" b="1" dirty="0" err="1">
                <a:solidFill>
                  <a:prstClr val="black"/>
                </a:solidFill>
              </a:rPr>
              <a:t>послання</a:t>
            </a:r>
            <a:r>
              <a:rPr lang="ru-RU" sz="2000" b="1" dirty="0">
                <a:solidFill>
                  <a:prstClr val="black"/>
                </a:solidFill>
              </a:rPr>
              <a:t>: «Ось я, пошли мене» (</a:t>
            </a:r>
            <a:r>
              <a:rPr lang="ru-RU" sz="2000" b="1" dirty="0" err="1">
                <a:solidFill>
                  <a:prstClr val="black"/>
                </a:solidFill>
              </a:rPr>
              <a:t>Іс</a:t>
            </a:r>
            <a:r>
              <a:rPr lang="ru-RU" sz="2000" b="1" dirty="0">
                <a:solidFill>
                  <a:prstClr val="black"/>
                </a:solidFill>
              </a:rPr>
              <a:t>.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uk-UA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ІСАЯ: МЕСІАНСЬКИЙ ПРОРОК</a:t>
            </a:r>
            <a:endParaRPr lang="es-E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Всі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ми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заблукали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й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розбрелися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як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вівці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–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кожний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з нас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пішов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власною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дорогою, та Господь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поклав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на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Нього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гріхи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всіх</a:t>
            </a:r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нас.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</a:t>
            </a:r>
            <a:r>
              <a:rPr lang="uk-UA" sz="14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саї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208185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/>
              <a:t>У 53-му </a:t>
            </a:r>
            <a:r>
              <a:rPr lang="ru-RU" sz="2000" b="1" dirty="0" err="1"/>
              <a:t>розділі</a:t>
            </a:r>
            <a:r>
              <a:rPr lang="ru-RU" sz="2000" b="1" dirty="0"/>
              <a:t> книги </a:t>
            </a:r>
            <a:r>
              <a:rPr lang="ru-RU" sz="2000" b="1" dirty="0" err="1"/>
              <a:t>Ісаї</a:t>
            </a:r>
            <a:r>
              <a:rPr lang="ru-RU" sz="2000" b="1" dirty="0"/>
              <a:t> </a:t>
            </a:r>
            <a:r>
              <a:rPr lang="ru-RU" sz="2000" b="1" dirty="0" err="1"/>
              <a:t>дуже</a:t>
            </a:r>
            <a:r>
              <a:rPr lang="ru-RU" sz="2000" b="1" dirty="0"/>
              <a:t> </a:t>
            </a:r>
            <a:r>
              <a:rPr lang="ru-RU" sz="2000" b="1" dirty="0" err="1"/>
              <a:t>докладно</a:t>
            </a:r>
            <a:r>
              <a:rPr lang="ru-RU" sz="2000" b="1" dirty="0"/>
              <a:t> </a:t>
            </a:r>
            <a:r>
              <a:rPr lang="ru-RU" sz="2000" b="1" dirty="0" err="1"/>
              <a:t>викладено</a:t>
            </a:r>
            <a:r>
              <a:rPr lang="ru-RU" sz="2000" b="1" dirty="0"/>
              <a:t> план </a:t>
            </a:r>
            <a:r>
              <a:rPr lang="ru-RU" sz="2000" b="1" dirty="0" err="1"/>
              <a:t>спасіння</a:t>
            </a:r>
            <a:r>
              <a:rPr lang="ru-RU" sz="2000" b="1" dirty="0"/>
              <a:t>, </a:t>
            </a:r>
            <a:r>
              <a:rPr lang="ru-RU" sz="2000" b="1" dirty="0" err="1"/>
              <a:t>здійснений</a:t>
            </a:r>
            <a:r>
              <a:rPr lang="ru-RU" sz="2000" b="1" dirty="0"/>
              <a:t> </a:t>
            </a:r>
            <a:r>
              <a:rPr lang="ru-RU" sz="2000" b="1" dirty="0" err="1"/>
              <a:t>Ісусом</a:t>
            </a:r>
            <a:r>
              <a:rPr lang="ru-RU" sz="2000" b="1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ДАНИЇЛ: ПРОРОК МАЙБУТНЬОГО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uk-UA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Один лише Бог, Котрий перебуває на небі, – Він відкриває таємниці, – Він і сповістив цареві </a:t>
            </a:r>
            <a:r>
              <a:rPr lang="uk-UA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Навуходоносорові</a:t>
            </a:r>
            <a:r>
              <a:rPr lang="uk-UA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те, що має статись у майбутньому часі.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Даниїла</a:t>
            </a:r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2:28a)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423951"/>
            <a:ext cx="5420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b="1" dirty="0"/>
              <a:t>З самого початку Даниїл був відомий своєю вірністю. Він був вірним у своєму харчуванні (Дан. 1:8); був вірним, віддаючи славу Богу (Дан. 2:27-30); був вірним, пророкуючи </a:t>
            </a:r>
            <a:r>
              <a:rPr lang="uk-UA" b="1" dirty="0" err="1"/>
              <a:t>Навуходоносору</a:t>
            </a:r>
            <a:r>
              <a:rPr lang="uk-UA" b="1" dirty="0"/>
              <a:t> лихо (Дан. 4:19); він був вірним, викриваючи гріх </a:t>
            </a:r>
            <a:r>
              <a:rPr lang="uk-UA" b="1" dirty="0" err="1"/>
              <a:t>Валтасара</a:t>
            </a:r>
            <a:r>
              <a:rPr lang="uk-UA" b="1" dirty="0"/>
              <a:t> (Дан. 5:22-23); він був вірним у своєму молитовному житті (Дан.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3" y="3593314"/>
            <a:ext cx="74216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b="1" dirty="0"/>
              <a:t>Окрім послання, яке він передав своїм власним життям, він був покликаний пророкувати піднесення та занепад великих світових імперій: Вавилону, Персії, Греції,                                                                      Риму та Європи (Дан. 2, 7–12).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28943" y="4687822"/>
            <a:ext cx="37108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У </a:t>
            </a:r>
            <a:r>
              <a:rPr lang="ru-RU" b="1" dirty="0" err="1"/>
              <a:t>контексті</a:t>
            </a:r>
            <a:r>
              <a:rPr lang="ru-RU" b="1" dirty="0"/>
              <a:t> </a:t>
            </a:r>
            <a:r>
              <a:rPr lang="ru-RU" b="1" dirty="0" err="1"/>
              <a:t>пророцтв</a:t>
            </a:r>
            <a:r>
              <a:rPr lang="ru-RU" b="1" dirty="0"/>
              <a:t> про </a:t>
            </a:r>
            <a:r>
              <a:rPr lang="ru-RU" b="1" dirty="0" err="1"/>
              <a:t>імперії</a:t>
            </a:r>
            <a:r>
              <a:rPr lang="ru-RU" b="1" dirty="0"/>
              <a:t> </a:t>
            </a:r>
            <a:r>
              <a:rPr lang="ru-RU" b="1" dirty="0" err="1"/>
              <a:t>Даниїл</a:t>
            </a:r>
            <a:r>
              <a:rPr lang="ru-RU" b="1" dirty="0"/>
              <a:t> </a:t>
            </a:r>
            <a:r>
              <a:rPr lang="ru-RU" b="1" dirty="0" err="1"/>
              <a:t>провіщав</a:t>
            </a:r>
            <a:r>
              <a:rPr lang="ru-RU" b="1" dirty="0"/>
              <a:t> Суд (Дан. 7:9-10) та </a:t>
            </a:r>
            <a:r>
              <a:rPr lang="ru-RU" b="1" dirty="0" err="1"/>
              <a:t>точний</a:t>
            </a:r>
            <a:r>
              <a:rPr lang="ru-RU" b="1" dirty="0"/>
              <a:t> час </a:t>
            </a:r>
            <a:r>
              <a:rPr lang="ru-RU" b="1" dirty="0" err="1"/>
              <a:t>першого</a:t>
            </a:r>
            <a:r>
              <a:rPr lang="ru-RU" b="1" dirty="0"/>
              <a:t> приходу </a:t>
            </a:r>
            <a:r>
              <a:rPr lang="ru-RU" b="1" dirty="0" err="1"/>
              <a:t>Ісуса</a:t>
            </a:r>
            <a:r>
              <a:rPr lang="ru-RU" b="1" dirty="0"/>
              <a:t> (Дан.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 err="1"/>
              <a:t>Його</a:t>
            </a:r>
            <a:r>
              <a:rPr lang="ru-RU" b="1" dirty="0"/>
              <a:t> </a:t>
            </a:r>
            <a:r>
              <a:rPr lang="ru-RU" b="1" dirty="0" err="1"/>
              <a:t>пророцтва</a:t>
            </a:r>
            <a:r>
              <a:rPr lang="ru-RU" b="1" dirty="0"/>
              <a:t> </a:t>
            </a:r>
            <a:r>
              <a:rPr lang="ru-RU" b="1" dirty="0" err="1"/>
              <a:t>допомагають</a:t>
            </a:r>
            <a:r>
              <a:rPr lang="ru-RU" b="1" dirty="0"/>
              <a:t> нам </a:t>
            </a:r>
            <a:r>
              <a:rPr lang="ru-RU" b="1" dirty="0" err="1"/>
              <a:t>сьогодні</a:t>
            </a:r>
            <a:r>
              <a:rPr lang="ru-RU" b="1" dirty="0"/>
              <a:t> </a:t>
            </a:r>
            <a:r>
              <a:rPr lang="ru-RU" b="1" dirty="0" err="1"/>
              <a:t>проголошувати</a:t>
            </a:r>
            <a:r>
              <a:rPr lang="ru-RU" b="1" dirty="0"/>
              <a:t> </a:t>
            </a:r>
            <a:r>
              <a:rPr lang="ru-RU" b="1" dirty="0" err="1"/>
              <a:t>виконання</a:t>
            </a:r>
            <a:r>
              <a:rPr lang="ru-RU" b="1" dirty="0"/>
              <a:t> </a:t>
            </a:r>
            <a:r>
              <a:rPr lang="ru-RU" b="1" dirty="0" err="1"/>
              <a:t>тієї</a:t>
            </a:r>
            <a:r>
              <a:rPr lang="ru-RU" b="1" dirty="0"/>
              <a:t> </a:t>
            </a:r>
            <a:r>
              <a:rPr lang="ru-RU" b="1" dirty="0" err="1"/>
              <a:t>частини</a:t>
            </a:r>
            <a:r>
              <a:rPr lang="ru-RU" b="1" dirty="0"/>
              <a:t>, яка </a:t>
            </a:r>
            <a:r>
              <a:rPr lang="ru-RU" b="1" dirty="0" err="1"/>
              <a:t>ще</a:t>
            </a:r>
            <a:r>
              <a:rPr lang="ru-RU" b="1" dirty="0"/>
              <a:t> </a:t>
            </a:r>
            <a:r>
              <a:rPr lang="ru-RU" b="1" dirty="0" err="1"/>
              <a:t>має</a:t>
            </a:r>
            <a:r>
              <a:rPr lang="ru-RU" b="1" dirty="0"/>
              <a:t> </a:t>
            </a:r>
            <a:r>
              <a:rPr lang="ru-RU" b="1" dirty="0" err="1"/>
              <a:t>здійснитися</a:t>
            </a:r>
            <a:r>
              <a:rPr lang="ru-RU" b="1" dirty="0"/>
              <a:t>: </a:t>
            </a:r>
            <a:r>
              <a:rPr lang="ru-RU" b="1" dirty="0" err="1"/>
              <a:t>прихід</a:t>
            </a:r>
            <a:r>
              <a:rPr lang="ru-RU" b="1" dirty="0"/>
              <a:t> Царства </a:t>
            </a:r>
            <a:r>
              <a:rPr lang="ru-RU" b="1" dirty="0" err="1"/>
              <a:t>Божого</a:t>
            </a:r>
            <a:r>
              <a:rPr lang="ru-RU" b="1" dirty="0"/>
              <a:t> (Дан.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163226"/>
            <a:ext cx="400172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Його аскетичний спосіб життя та його рішучість у викритті гріха й настійному заклику до покаяння спонукали багатьох прийняти хрещення (</a:t>
            </a:r>
            <a:r>
              <a:rPr lang="uk-UA" sz="2000" b="1" dirty="0" err="1"/>
              <a:t>Мк</a:t>
            </a:r>
            <a:r>
              <a:rPr lang="uk-UA" sz="2000" b="1" dirty="0"/>
              <a:t>. 1:4–6). Його служіння стало знаковою подією в Ізраїлі, якій диявол зміг протистояти лише слабко, спричинивши смерть пророка (</a:t>
            </a:r>
            <a:r>
              <a:rPr lang="uk-UA" sz="2000" b="1" dirty="0" err="1"/>
              <a:t>Лк</a:t>
            </a:r>
            <a:r>
              <a:rPr lang="uk-UA" sz="2000" b="1" dirty="0"/>
              <a:t>.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ІВАН ХРИСТИТЕЛЬ: ПРОРОК-ПРЕДТЕЧА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1247776" y="689087"/>
            <a:ext cx="81812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“[</a:t>
            </a:r>
            <a:r>
              <a:rPr lang="uk-UA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Іван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] </a:t>
            </a:r>
            <a:r>
              <a:rPr lang="ru-RU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Він</a:t>
            </a:r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відповів</a:t>
            </a:r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Я – голос того, </a:t>
            </a:r>
            <a:r>
              <a:rPr lang="ru-RU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хто</a:t>
            </a:r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кличе в </a:t>
            </a:r>
            <a:r>
              <a:rPr lang="ru-RU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пустелі</a:t>
            </a:r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ru-RU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Рівняйте</a:t>
            </a:r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дорогу Господу! – як сказав пророк </a:t>
            </a:r>
            <a:r>
              <a:rPr lang="ru-RU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Ісая</a:t>
            </a:r>
            <a:r>
              <a:rPr lang="ru-RU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Івана</a:t>
            </a:r>
            <a:r>
              <a:rPr lang="es-ES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1:23)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Як і </a:t>
            </a:r>
            <a:r>
              <a:rPr lang="ru-RU" sz="2000" b="1" dirty="0" err="1"/>
              <a:t>інші</a:t>
            </a:r>
            <a:r>
              <a:rPr lang="ru-RU" sz="2000" b="1" dirty="0"/>
              <a:t> пророки — </a:t>
            </a:r>
            <a:r>
              <a:rPr lang="ru-RU" sz="2000" b="1" dirty="0" err="1"/>
              <a:t>наприклад</a:t>
            </a:r>
            <a:r>
              <a:rPr lang="ru-RU" sz="2000" b="1" dirty="0"/>
              <a:t>, </a:t>
            </a:r>
            <a:r>
              <a:rPr lang="ru-RU" sz="2000" b="1" dirty="0" err="1"/>
              <a:t>Самуїл</a:t>
            </a:r>
            <a:r>
              <a:rPr lang="ru-RU" sz="2000" b="1" dirty="0"/>
              <a:t> </a:t>
            </a:r>
            <a:r>
              <a:rPr lang="ru-RU" sz="2000" b="1" dirty="0" err="1"/>
              <a:t>чи</a:t>
            </a:r>
            <a:r>
              <a:rPr lang="ru-RU" sz="2000" b="1" dirty="0"/>
              <a:t> </a:t>
            </a:r>
            <a:r>
              <a:rPr lang="ru-RU" sz="2000" b="1" dirty="0" err="1"/>
              <a:t>Єремія</a:t>
            </a:r>
            <a:r>
              <a:rPr lang="ru-RU" sz="2000" b="1" dirty="0"/>
              <a:t> —, </a:t>
            </a:r>
            <a:r>
              <a:rPr lang="ru-RU" sz="2000" b="1" dirty="0" err="1"/>
              <a:t>Іван</a:t>
            </a:r>
            <a:r>
              <a:rPr lang="ru-RU" sz="2000" b="1" dirty="0"/>
              <a:t> </a:t>
            </a:r>
            <a:r>
              <a:rPr lang="ru-RU" sz="2000" b="1" dirty="0" err="1"/>
              <a:t>був</a:t>
            </a:r>
            <a:r>
              <a:rPr lang="ru-RU" sz="2000" b="1" dirty="0"/>
              <a:t> </a:t>
            </a:r>
            <a:r>
              <a:rPr lang="ru-RU" sz="2000" b="1" dirty="0" err="1"/>
              <a:t>обраний</a:t>
            </a:r>
            <a:r>
              <a:rPr lang="ru-RU" sz="2000" b="1" dirty="0"/>
              <a:t> </a:t>
            </a:r>
            <a:r>
              <a:rPr lang="ru-RU" sz="2000" b="1" dirty="0" err="1"/>
              <a:t>ще</a:t>
            </a:r>
            <a:r>
              <a:rPr lang="ru-RU" sz="2000" b="1" dirty="0"/>
              <a:t> до </a:t>
            </a:r>
            <a:r>
              <a:rPr lang="ru-RU" sz="2000" b="1" dirty="0" err="1"/>
              <a:t>свого</a:t>
            </a:r>
            <a:r>
              <a:rPr lang="ru-RU" sz="2000" b="1" dirty="0"/>
              <a:t> </a:t>
            </a:r>
            <a:r>
              <a:rPr lang="ru-RU" sz="2000" b="1" dirty="0" err="1"/>
              <a:t>народження</a:t>
            </a:r>
            <a:r>
              <a:rPr lang="ru-RU" sz="2000" b="1" dirty="0"/>
              <a:t>. </a:t>
            </a:r>
            <a:r>
              <a:rPr lang="ru-RU" sz="2000" b="1" dirty="0" err="1"/>
              <a:t>Він</a:t>
            </a:r>
            <a:r>
              <a:rPr lang="ru-RU" sz="2000" b="1" dirty="0"/>
              <a:t> </a:t>
            </a:r>
            <a:r>
              <a:rPr lang="ru-RU" sz="2000" b="1" dirty="0" err="1"/>
              <a:t>був</a:t>
            </a:r>
            <a:r>
              <a:rPr lang="ru-RU" sz="2000" b="1" dirty="0"/>
              <a:t> </a:t>
            </a:r>
            <a:r>
              <a:rPr lang="ru-RU" sz="2000" b="1" dirty="0" err="1"/>
              <a:t>покликаний</a:t>
            </a:r>
            <a:r>
              <a:rPr lang="ru-RU" sz="2000" b="1" dirty="0"/>
              <a:t> </a:t>
            </a:r>
            <a:r>
              <a:rPr lang="ru-RU" sz="2000" b="1" dirty="0" err="1"/>
              <a:t>виконувати</a:t>
            </a:r>
            <a:r>
              <a:rPr lang="ru-RU" sz="2000" b="1" dirty="0"/>
              <a:t> справу </a:t>
            </a:r>
            <a:r>
              <a:rPr lang="ru-RU" sz="2000" b="1" dirty="0" err="1"/>
              <a:t>Іллі</a:t>
            </a:r>
            <a:r>
              <a:rPr lang="ru-RU" sz="2000" b="1" dirty="0"/>
              <a:t>, як попередник </a:t>
            </a:r>
            <a:r>
              <a:rPr lang="ru-RU" sz="2000" b="1" dirty="0" err="1"/>
              <a:t>Месії</a:t>
            </a:r>
            <a:r>
              <a:rPr lang="ru-RU" sz="2000" b="1" dirty="0"/>
              <a:t> (</a:t>
            </a:r>
            <a:r>
              <a:rPr lang="ru-RU" sz="2000" b="1" dirty="0" err="1"/>
              <a:t>Лк</a:t>
            </a:r>
            <a:r>
              <a:rPr lang="ru-RU" sz="2000" b="1" dirty="0"/>
              <a:t>. 1:13–17).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Це</a:t>
            </a:r>
            <a:r>
              <a:rPr lang="ru-RU" sz="2000" b="1" dirty="0"/>
              <a:t> не легкий шлях. </a:t>
            </a:r>
            <a:r>
              <a:rPr lang="ru-RU" sz="2000" b="1" dirty="0" err="1"/>
              <a:t>Він</a:t>
            </a:r>
            <a:r>
              <a:rPr lang="ru-RU" sz="2000" b="1" dirty="0"/>
              <a:t> </a:t>
            </a:r>
            <a:r>
              <a:rPr lang="ru-RU" sz="2000" b="1" dirty="0" err="1"/>
              <a:t>вимагає</a:t>
            </a:r>
            <a:r>
              <a:rPr lang="ru-RU" sz="2000" b="1" dirty="0"/>
              <a:t> </a:t>
            </a:r>
            <a:r>
              <a:rPr lang="ru-RU" sz="2000" b="1" dirty="0" err="1"/>
              <a:t>вірності</a:t>
            </a:r>
            <a:r>
              <a:rPr lang="ru-RU" sz="2000" b="1" dirty="0"/>
              <a:t>, </a:t>
            </a:r>
            <a:r>
              <a:rPr lang="ru-RU" sz="2000" b="1" dirty="0" err="1"/>
              <a:t>переконаності</a:t>
            </a:r>
            <a:r>
              <a:rPr lang="ru-RU" sz="2000" b="1" dirty="0"/>
              <a:t> та </a:t>
            </a:r>
            <a:r>
              <a:rPr lang="ru-RU" sz="2000" b="1" dirty="0" err="1"/>
              <a:t>відданості</a:t>
            </a:r>
            <a:r>
              <a:rPr lang="ru-RU" sz="2000" b="1" dirty="0"/>
              <a:t>. </a:t>
            </a:r>
            <a:r>
              <a:rPr lang="ru-RU" sz="2000" b="1" dirty="0" err="1"/>
              <a:t>Безпека</a:t>
            </a:r>
            <a:r>
              <a:rPr lang="ru-RU" sz="2000" b="1" dirty="0"/>
              <a:t> не </a:t>
            </a:r>
            <a:r>
              <a:rPr lang="ru-RU" sz="2000" b="1" dirty="0" err="1"/>
              <a:t>гарантована</a:t>
            </a:r>
            <a:r>
              <a:rPr lang="ru-RU" sz="2000" b="1" dirty="0"/>
              <a:t>, </a:t>
            </a:r>
            <a:r>
              <a:rPr lang="ru-RU" sz="2000" b="1" dirty="0" err="1"/>
              <a:t>але</a:t>
            </a:r>
            <a:r>
              <a:rPr lang="ru-RU" sz="2000" b="1" dirty="0"/>
              <a:t> </a:t>
            </a:r>
            <a:r>
              <a:rPr lang="ru-RU" sz="2000" b="1" dirty="0" err="1"/>
              <a:t>вічне</a:t>
            </a:r>
            <a:r>
              <a:rPr lang="ru-RU" sz="2000" b="1" dirty="0"/>
              <a:t> </a:t>
            </a:r>
            <a:r>
              <a:rPr lang="ru-RU" sz="2000" b="1" dirty="0" err="1"/>
              <a:t>життя</a:t>
            </a:r>
            <a:r>
              <a:rPr lang="ru-RU" sz="2000" b="1" dirty="0"/>
              <a:t> — так (наше та тих, </a:t>
            </a:r>
            <a:r>
              <a:rPr lang="ru-RU" sz="2000" b="1" dirty="0" err="1"/>
              <a:t>хто</a:t>
            </a:r>
            <a:r>
              <a:rPr lang="ru-RU" sz="2000" b="1" dirty="0"/>
              <a:t> </a:t>
            </a:r>
            <a:r>
              <a:rPr lang="ru-RU" sz="2000" b="1" dirty="0" err="1"/>
              <a:t>сьогодні</a:t>
            </a:r>
            <a:r>
              <a:rPr lang="ru-RU" sz="2000" b="1" dirty="0"/>
              <a:t> </a:t>
            </a:r>
            <a:r>
              <a:rPr lang="ru-RU" sz="2000" b="1" dirty="0" err="1"/>
              <a:t>прийме</a:t>
            </a:r>
            <a:r>
              <a:rPr lang="ru-RU" sz="2000" b="1" dirty="0"/>
              <a:t> </a:t>
            </a:r>
            <a:r>
              <a:rPr lang="ru-RU" sz="2000" b="1" dirty="0" err="1"/>
              <a:t>це</a:t>
            </a:r>
            <a:r>
              <a:rPr lang="ru-RU" sz="2000" b="1" dirty="0"/>
              <a:t> </a:t>
            </a:r>
            <a:r>
              <a:rPr lang="ru-RU" sz="2000" b="1" dirty="0" err="1"/>
              <a:t>послання</a:t>
            </a:r>
            <a:r>
              <a:rPr lang="ru-RU" sz="2000" b="1" dirty="0"/>
              <a:t>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84297" y="5229051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Справа Івана (яка є також справою Іллі) тепер є нашою справою. Ми покликані готувати прихід Ісуса, проповідуючи всім Євангеліє покаяння та спасіння через спокутну смерть Ісуса.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88391" y="884948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Для Церкви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Божої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яка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сьогодні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охороняє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Його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виноградник на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землі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особливу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цінність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мають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послання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з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порадами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та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настановами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дані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пророками,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які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чітко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виклали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вічний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задум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Господа на благо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людства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У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вченнях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пророків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ясно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розкриваються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Божа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любов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до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загубленого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людства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та план,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який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Він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розробив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для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його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спасіння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[…] І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сьогодні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Боже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послання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до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Його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Церкви, до тих,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хто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трудиться на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Його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винограднику як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вірні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виноградарі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є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тим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самим,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що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й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послання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стародавнього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пророка: «Того дня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співайте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про виноградник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червоного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вина. Я, Господь,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охороняю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його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кожну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мить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поливатиму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його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охоронятиму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його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вдень і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вночі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щоб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ніхто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не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завдав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йому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шкоди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» (</a:t>
            </a:r>
            <a:r>
              <a:rPr lang="ru-RU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Ісая</a:t>
            </a: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27:2–3).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347563" y="5634498"/>
            <a:ext cx="3072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E. G. W. (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Пророки і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</a:rPr>
              <a:t>царі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</a:rPr>
              <a:t>, с. 15</a:t>
            </a: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ДОДАТОК: </a:t>
            </a:r>
            <a:r>
              <a:rPr lang="ru-RU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ПРОРОЧИЙ ЗАКЛИК ЕЛЕНН Г. УАЙТ</a:t>
            </a:r>
            <a:endParaRPr lang="es-ES" sz="3600" b="1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900" b="1" dirty="0" err="1"/>
              <a:t>Еленн</a:t>
            </a:r>
            <a:r>
              <a:rPr lang="ru-RU" sz="1900" b="1" dirty="0"/>
              <a:t> Гулд </a:t>
            </a:r>
            <a:r>
              <a:rPr lang="ru-RU" sz="1900" b="1" dirty="0" err="1"/>
              <a:t>Гармон</a:t>
            </a:r>
            <a:r>
              <a:rPr lang="ru-RU" sz="1900" b="1" dirty="0"/>
              <a:t> </a:t>
            </a:r>
            <a:r>
              <a:rPr lang="ru-RU" sz="1900" b="1" dirty="0" err="1"/>
              <a:t>отримала</a:t>
            </a:r>
            <a:r>
              <a:rPr lang="ru-RU" sz="1900" b="1" dirty="0"/>
              <a:t> </a:t>
            </a:r>
            <a:r>
              <a:rPr lang="ru-RU" sz="1900" b="1" dirty="0" err="1"/>
              <a:t>своє</a:t>
            </a:r>
            <a:r>
              <a:rPr lang="ru-RU" sz="1900" b="1" dirty="0"/>
              <a:t> перше </a:t>
            </a:r>
            <a:r>
              <a:rPr lang="ru-RU" sz="1900" b="1" dirty="0" err="1"/>
              <a:t>видіння</a:t>
            </a:r>
            <a:r>
              <a:rPr lang="ru-RU" sz="1900" b="1" dirty="0"/>
              <a:t> у </a:t>
            </a:r>
            <a:r>
              <a:rPr lang="ru-RU" sz="1900" b="1" dirty="0" err="1"/>
              <a:t>грудні</a:t>
            </a:r>
            <a:r>
              <a:rPr lang="ru-RU" sz="1900" b="1" dirty="0"/>
              <a:t> 1844 року, коли </a:t>
            </a:r>
            <a:r>
              <a:rPr lang="ru-RU" sz="1900" b="1" dirty="0" err="1"/>
              <a:t>їй</a:t>
            </a:r>
            <a:r>
              <a:rPr lang="ru-RU" sz="1900" b="1" dirty="0"/>
              <a:t> </a:t>
            </a:r>
            <a:r>
              <a:rPr lang="ru-RU" sz="1900" b="1" dirty="0" err="1"/>
              <a:t>було</a:t>
            </a:r>
            <a:r>
              <a:rPr lang="ru-RU" sz="1900" b="1" dirty="0"/>
              <a:t> 17 </a:t>
            </a:r>
            <a:r>
              <a:rPr lang="ru-RU" sz="1900" b="1" dirty="0" err="1"/>
              <a:t>років</a:t>
            </a:r>
            <a:r>
              <a:rPr lang="es-ES" sz="1900" b="1" dirty="0"/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52962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1900" b="1" dirty="0"/>
              <a:t>Цим баченням Бог давав віруючим впевненість у тому, що вони йдуть правильним шляхом. Хоча спочатку мало хто повірив </a:t>
            </a:r>
            <a:r>
              <a:rPr lang="uk-UA" sz="1900" b="1" dirty="0" err="1"/>
              <a:t>Еленн</a:t>
            </a:r>
            <a:r>
              <a:rPr lang="uk-UA" sz="1900" b="1" dirty="0"/>
              <a:t>, з часом її визнали пророчицею. Її послання надихали та направляли </a:t>
            </a:r>
            <a:r>
              <a:rPr lang="uk-UA" sz="1900" b="1" dirty="0" err="1"/>
              <a:t>адвентистський</a:t>
            </a:r>
            <a:r>
              <a:rPr lang="uk-UA" sz="1900" b="1" dirty="0"/>
              <a:t> народ від самого початку, і продовжують це робити й сьогодні.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81474" y="1788300"/>
            <a:ext cx="11652869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uk-UA" sz="1900" b="1" dirty="0"/>
              <a:t>У цьому контексті </a:t>
            </a:r>
            <a:r>
              <a:rPr lang="uk-UA" sz="1900" b="1" dirty="0" err="1"/>
              <a:t>Еленн</a:t>
            </a:r>
            <a:r>
              <a:rPr lang="uk-UA" sz="1900" b="1" dirty="0"/>
              <a:t> було показано шлях, що вів від цієї землі до Небесного Єрусалима, а також віруючих адвентистів, які прямували до Святого Міста під проводом Ісуса. Якщо вони не відривали погляду від Ісуса, то йшли цим шляхом. Якщо ж відвертали погляд, то збивалися з нього.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1900" b="1" dirty="0" err="1"/>
              <a:t>Вільям</a:t>
            </a:r>
            <a:r>
              <a:rPr lang="ru-RU" sz="1900" b="1" dirty="0"/>
              <a:t> </a:t>
            </a:r>
            <a:r>
              <a:rPr lang="ru-RU" sz="1900" b="1" dirty="0" err="1"/>
              <a:t>Міллер</a:t>
            </a:r>
            <a:r>
              <a:rPr lang="ru-RU" sz="1900" b="1" dirty="0"/>
              <a:t> </a:t>
            </a:r>
            <a:r>
              <a:rPr lang="ru-RU" sz="1900" b="1" dirty="0" err="1"/>
              <a:t>інтерпретував</a:t>
            </a:r>
            <a:r>
              <a:rPr lang="ru-RU" sz="1900" b="1" dirty="0"/>
              <a:t> </a:t>
            </a:r>
            <a:r>
              <a:rPr lang="ru-RU" sz="1900" b="1" dirty="0" err="1"/>
              <a:t>пророцтво</a:t>
            </a:r>
            <a:r>
              <a:rPr lang="ru-RU" sz="1900" b="1" dirty="0"/>
              <a:t> з </a:t>
            </a:r>
            <a:r>
              <a:rPr lang="ru-RU" sz="1900" b="1" dirty="0" err="1"/>
              <a:t>Даниїла</a:t>
            </a:r>
            <a:r>
              <a:rPr lang="ru-RU" sz="1900" b="1" dirty="0"/>
              <a:t> 8:14 як </a:t>
            </a:r>
            <a:r>
              <a:rPr lang="ru-RU" sz="1900" b="1" dirty="0" err="1"/>
              <a:t>оголошення</a:t>
            </a:r>
            <a:r>
              <a:rPr lang="ru-RU" sz="1900" b="1" dirty="0"/>
              <a:t> про </a:t>
            </a:r>
            <a:r>
              <a:rPr lang="ru-RU" sz="1900" b="1" dirty="0" err="1"/>
              <a:t>повернення</a:t>
            </a:r>
            <a:r>
              <a:rPr lang="ru-RU" sz="1900" b="1" dirty="0"/>
              <a:t> </a:t>
            </a:r>
            <a:r>
              <a:rPr lang="ru-RU" sz="1900" b="1" dirty="0" err="1"/>
              <a:t>Ісуса</a:t>
            </a:r>
            <a:r>
              <a:rPr lang="ru-RU" sz="1900" b="1" dirty="0"/>
              <a:t> у 1843 </a:t>
            </a:r>
            <a:r>
              <a:rPr lang="ru-RU" sz="1900" b="1" dirty="0" err="1"/>
              <a:t>році</a:t>
            </a:r>
            <a:r>
              <a:rPr lang="ru-RU" sz="1900" b="1" dirty="0"/>
              <a:t>. </a:t>
            </a:r>
            <a:r>
              <a:rPr lang="ru-RU" sz="1900" b="1" dirty="0" err="1"/>
              <a:t>Пізніше</a:t>
            </a:r>
            <a:r>
              <a:rPr lang="ru-RU" sz="1900" b="1" dirty="0"/>
              <a:t> </a:t>
            </a:r>
            <a:r>
              <a:rPr lang="ru-RU" sz="1900" b="1" dirty="0" err="1"/>
              <a:t>було</a:t>
            </a:r>
            <a:r>
              <a:rPr lang="ru-RU" sz="1900" b="1" dirty="0"/>
              <a:t> </a:t>
            </a:r>
            <a:r>
              <a:rPr lang="ru-RU" sz="1900" b="1" dirty="0" err="1"/>
              <a:t>встановлено</a:t>
            </a:r>
            <a:r>
              <a:rPr lang="ru-RU" sz="1900" b="1" dirty="0"/>
              <a:t> дату 22 </a:t>
            </a:r>
            <a:r>
              <a:rPr lang="ru-RU" sz="1900" b="1" dirty="0" err="1"/>
              <a:t>жовтня</a:t>
            </a:r>
            <a:r>
              <a:rPr lang="ru-RU" sz="1900" b="1" dirty="0"/>
              <a:t> 1844 року. Але </a:t>
            </a:r>
            <a:r>
              <a:rPr lang="ru-RU" sz="1900" b="1" dirty="0" err="1"/>
              <a:t>Ісус</a:t>
            </a:r>
            <a:r>
              <a:rPr lang="ru-RU" sz="1900" b="1" dirty="0"/>
              <a:t> не </a:t>
            </a:r>
            <a:r>
              <a:rPr lang="ru-RU" sz="1900" b="1" dirty="0" err="1"/>
              <a:t>прийшов</a:t>
            </a:r>
            <a:r>
              <a:rPr lang="ru-RU" sz="1900" b="1" dirty="0"/>
              <a:t>.</a:t>
            </a:r>
            <a:endParaRPr lang="es-ES" sz="1900" b="1" dirty="0"/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1812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Narrow</vt:lpstr>
      <vt:lpstr>Arial</vt:lpstr>
      <vt:lpstr>Aptos</vt:lpstr>
      <vt:lpstr>Comic Sans MS</vt:lpstr>
      <vt:lpstr>Constantia</vt:lpstr>
      <vt:lpstr>Aptos Display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108</cp:revision>
  <dcterms:created xsi:type="dcterms:W3CDTF">2026-09-11T15:58:36Z</dcterms:created>
  <dcterms:modified xsi:type="dcterms:W3CDTF">2026-09-27T14:49:47Z</dcterms:modified>
</cp:coreProperties>
</file>