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2"/>
  </p:notesMasterIdLst>
  <p:sldIdLst>
    <p:sldId id="289" r:id="rId2"/>
    <p:sldId id="286" r:id="rId3"/>
    <p:sldId id="291" r:id="rId4"/>
    <p:sldId id="259" r:id="rId5"/>
    <p:sldId id="260" r:id="rId6"/>
    <p:sldId id="292" r:id="rId7"/>
    <p:sldId id="293" r:id="rId8"/>
    <p:sldId id="294" r:id="rId9"/>
    <p:sldId id="288" r:id="rId10"/>
    <p:sldId id="287" r:id="rId11"/>
  </p:sldIdLst>
  <p:sldSz cx="12192000" cy="6858000"/>
  <p:notesSz cx="6858000" cy="9144000"/>
  <p:embeddedFontLst>
    <p:embeddedFont>
      <p:font typeface="Comic Sans MS" panose="030F0702030302020204" pitchFamily="66" charset="0"/>
      <p:regular r:id="rId13"/>
      <p:bold r:id="rId14"/>
      <p:italic r:id="rId15"/>
      <p:boldItalic r:id="rId16"/>
    </p:embeddedFont>
    <p:embeddedFont>
      <p:font typeface="Constantia" panose="02030602050306030303" pitchFamily="18" charset="0"/>
      <p:regular r:id="rId17"/>
      <p:bold r:id="rId18"/>
      <p:italic r:id="rId19"/>
      <p:boldItalic r:id="rId20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C84"/>
    <a:srgbClr val="B7731D"/>
    <a:srgbClr val="522E00"/>
    <a:srgbClr val="89E0FF"/>
    <a:srgbClr val="FFB3FF"/>
    <a:srgbClr val="9A1225"/>
    <a:srgbClr val="AAEBB9"/>
    <a:srgbClr val="FFEB99"/>
    <a:srgbClr val="B6EBF3"/>
    <a:srgbClr val="239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F7B5D-1349-45CB-834A-D7DA4D06EF35}" type="doc">
      <dgm:prSet loTypeId="urn:microsoft.com/office/officeart/2008/layout/VerticalCurvedList" loCatId="list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1A2E68C-81D6-43C3-8011-DDB70A14D598}">
      <dgm:prSet custT="1"/>
      <dgm:spPr>
        <a:solidFill>
          <a:schemeClr val="accent2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ru-RU" sz="18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Хто</a:t>
          </a:r>
          <a:r>
            <a:rPr lang="ru-RU" sz="18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ru-RU" sz="18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отримував</a:t>
          </a:r>
          <a:r>
            <a:rPr lang="ru-RU" sz="18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ru-RU" sz="18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покликання</a:t>
          </a:r>
          <a:r>
            <a:rPr lang="ru-RU" sz="18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до </a:t>
          </a:r>
          <a:r>
            <a:rPr lang="ru-RU" sz="18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пророчого</a:t>
          </a:r>
          <a:r>
            <a:rPr lang="ru-RU" sz="18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ru-RU" sz="18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служіння</a:t>
          </a:r>
          <a:r>
            <a:rPr lang="ru-RU" sz="18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?</a:t>
          </a:r>
          <a:endParaRPr lang="es-ES" sz="1800" b="1" kern="120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E4C7A642-C4F8-47BD-82DD-6BFF327020B9}" type="parTrans" cxnId="{E97E393A-DC78-4E0A-AC38-2D10BD8E2A02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912FD-1D0D-4166-A05C-C97200FB2F50}" type="sibTrans" cxnId="{E97E393A-DC78-4E0A-AC38-2D10BD8E2A02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ACC56-95DA-442E-928A-785D938F1D59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uk-UA" b="1" dirty="0">
              <a:effectLst>
                <a:outerShdw blurRad="38100" dist="38100" dir="2700000" algn="tl">
                  <a:srgbClr val="000000"/>
                </a:outerShdw>
              </a:effectLst>
            </a:rPr>
            <a:t>Як поводилися пророки?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DCF00F9-8DD1-49D4-821C-AC3040805681}" type="par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F529E-E2E6-4433-AA31-D3A74357DEC4}" type="sib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23D80C-6E6D-478A-93CC-6C741A9702C8}">
      <dgm:prSet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uk-UA" b="1" dirty="0">
              <a:effectLst>
                <a:outerShdw blurRad="38100" dist="38100" dir="2700000" algn="tl">
                  <a:srgbClr val="000000"/>
                </a:outerShdw>
              </a:effectLst>
            </a:rPr>
            <a:t>Яку роботу виконували пророки?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4DAB0BB-35E2-42D0-AC83-BD8CC8E94A73}" type="par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DFCF66-2E23-4C1D-A9E2-15B5E01E2909}" type="sib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F0A9F7-075F-4FE1-8A43-5EA7A5DBD27B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ru-RU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Які</a:t>
          </a:r>
          <a:r>
            <a:rPr lang="ru-RU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жінки</a:t>
          </a:r>
          <a:r>
            <a:rPr lang="ru-RU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мали</a:t>
          </a:r>
          <a:r>
            <a:rPr lang="ru-RU" b="1" dirty="0">
              <a:effectLst>
                <a:outerShdw blurRad="38100" dist="38100" dir="2700000" algn="tl">
                  <a:srgbClr val="000000"/>
                </a:outerShdw>
              </a:effectLst>
            </a:rPr>
            <a:t> дар </a:t>
          </a:r>
          <a:r>
            <a:rPr lang="ru-RU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пророцтва</a:t>
          </a:r>
          <a:r>
            <a:rPr lang="ru-RU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176DB68-A3D2-4FCC-9DF2-446253A686C8}" type="par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0432EB-DAE0-4F1A-BF0B-C16CB7A81688}" type="sib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12D99C-E967-42A2-BEC4-47F07B307D1F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ru-RU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Якими</a:t>
          </a:r>
          <a:r>
            <a:rPr lang="ru-RU" b="1" dirty="0">
              <a:effectLst>
                <a:outerShdw blurRad="38100" dist="38100" dir="2700000" algn="tl">
                  <a:srgbClr val="000000"/>
                </a:outerShdw>
              </a:effectLst>
            </a:rPr>
            <a:t> рисами </a:t>
          </a:r>
          <a:r>
            <a:rPr lang="ru-RU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відрізнялися</a:t>
          </a:r>
          <a:r>
            <a:rPr lang="ru-RU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фальшиві</a:t>
          </a:r>
          <a:r>
            <a:rPr lang="ru-RU" b="1" dirty="0">
              <a:effectLst>
                <a:outerShdw blurRad="38100" dist="38100" dir="2700000" algn="tl">
                  <a:srgbClr val="000000"/>
                </a:outerShdw>
              </a:effectLst>
            </a:rPr>
            <a:t> пророки?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0542120-C877-437C-943B-DEDE712198A6}" type="par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A6352D-B9EC-4D26-8DB5-6CCD03D2F294}" type="sib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AD3C9B-586C-49D6-829A-C43B9370AC78}" type="pres">
      <dgm:prSet presAssocID="{42CF7B5D-1349-45CB-834A-D7DA4D06EF35}" presName="Name0" presStyleCnt="0">
        <dgm:presLayoutVars>
          <dgm:chMax val="7"/>
          <dgm:chPref val="7"/>
          <dgm:dir/>
        </dgm:presLayoutVars>
      </dgm:prSet>
      <dgm:spPr/>
    </dgm:pt>
    <dgm:pt modelId="{A0F5594D-8311-4CC7-971E-2C0DA06D8EC5}" type="pres">
      <dgm:prSet presAssocID="{42CF7B5D-1349-45CB-834A-D7DA4D06EF35}" presName="Name1" presStyleCnt="0"/>
      <dgm:spPr/>
    </dgm:pt>
    <dgm:pt modelId="{52A22E5A-834F-433B-80F4-E4B6FD5C06D9}" type="pres">
      <dgm:prSet presAssocID="{42CF7B5D-1349-45CB-834A-D7DA4D06EF35}" presName="cycle" presStyleCnt="0"/>
      <dgm:spPr/>
    </dgm:pt>
    <dgm:pt modelId="{ED8AEB21-F37A-46E5-A741-4C140EA798B4}" type="pres">
      <dgm:prSet presAssocID="{42CF7B5D-1349-45CB-834A-D7DA4D06EF35}" presName="srcNode" presStyleLbl="node1" presStyleIdx="0" presStyleCnt="5"/>
      <dgm:spPr/>
    </dgm:pt>
    <dgm:pt modelId="{AEE45040-5C94-4D43-BF84-7F93A5FB39EC}" type="pres">
      <dgm:prSet presAssocID="{42CF7B5D-1349-45CB-834A-D7DA4D06EF35}" presName="conn" presStyleLbl="parChTrans1D2" presStyleIdx="0" presStyleCnt="1"/>
      <dgm:spPr/>
    </dgm:pt>
    <dgm:pt modelId="{B4206112-CEBE-4BA0-99C6-C8E320E45052}" type="pres">
      <dgm:prSet presAssocID="{42CF7B5D-1349-45CB-834A-D7DA4D06EF35}" presName="extraNode" presStyleLbl="node1" presStyleIdx="0" presStyleCnt="5"/>
      <dgm:spPr/>
    </dgm:pt>
    <dgm:pt modelId="{E786ADB6-FED6-4BDB-8C66-FA9D57C47782}" type="pres">
      <dgm:prSet presAssocID="{42CF7B5D-1349-45CB-834A-D7DA4D06EF35}" presName="dstNode" presStyleLbl="node1" presStyleIdx="0" presStyleCnt="5"/>
      <dgm:spPr/>
    </dgm:pt>
    <dgm:pt modelId="{1B3F6065-B73B-448B-BEFC-9B5D02D09789}" type="pres">
      <dgm:prSet presAssocID="{A1A2E68C-81D6-43C3-8011-DDB70A14D598}" presName="text_1" presStyleLbl="node1" presStyleIdx="0" presStyleCnt="5">
        <dgm:presLayoutVars>
          <dgm:bulletEnabled val="1"/>
        </dgm:presLayoutVars>
      </dgm:prSet>
      <dgm:spPr/>
    </dgm:pt>
    <dgm:pt modelId="{9C27BCE6-08BC-441D-80DF-1217FD554923}" type="pres">
      <dgm:prSet presAssocID="{A1A2E68C-81D6-43C3-8011-DDB70A14D598}" presName="accent_1" presStyleCnt="0"/>
      <dgm:spPr/>
    </dgm:pt>
    <dgm:pt modelId="{6769675A-EBB6-4137-99E3-3C40A435BA79}" type="pres">
      <dgm:prSet presAssocID="{A1A2E68C-81D6-43C3-8011-DDB70A14D598}" presName="accentRepeatNode" presStyleLbl="solidFgAcc1" presStyleIdx="0" presStyleCnt="5"/>
      <dgm:spPr>
        <a:solidFill>
          <a:schemeClr val="accent2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AC052AB2-33F0-46E4-A1D3-F56A5034B460}" type="pres">
      <dgm:prSet presAssocID="{2D7ACC56-95DA-442E-928A-785D938F1D59}" presName="text_2" presStyleLbl="node1" presStyleIdx="1" presStyleCnt="5">
        <dgm:presLayoutVars>
          <dgm:bulletEnabled val="1"/>
        </dgm:presLayoutVars>
      </dgm:prSet>
      <dgm:spPr/>
    </dgm:pt>
    <dgm:pt modelId="{78B16C80-7F21-40B6-B3C8-0BEA24937AC9}" type="pres">
      <dgm:prSet presAssocID="{2D7ACC56-95DA-442E-928A-785D938F1D59}" presName="accent_2" presStyleCnt="0"/>
      <dgm:spPr/>
    </dgm:pt>
    <dgm:pt modelId="{7905754B-7B4C-4D4E-8D43-76DFC4608AFC}" type="pres">
      <dgm:prSet presAssocID="{2D7ACC56-95DA-442E-928A-785D938F1D59}" presName="accentRepeatNode" presStyleLbl="solidFgAcc1" presStyleIdx="1" presStyleCnt="5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B3ABA5F4-B738-4C48-8750-D9090D7D377E}" type="pres">
      <dgm:prSet presAssocID="{E923D80C-6E6D-478A-93CC-6C741A9702C8}" presName="text_3" presStyleLbl="node1" presStyleIdx="2" presStyleCnt="5">
        <dgm:presLayoutVars>
          <dgm:bulletEnabled val="1"/>
        </dgm:presLayoutVars>
      </dgm:prSet>
      <dgm:spPr/>
    </dgm:pt>
    <dgm:pt modelId="{CD2CAE2E-FDD0-486E-B2D6-758ABA81B1BF}" type="pres">
      <dgm:prSet presAssocID="{E923D80C-6E6D-478A-93CC-6C741A9702C8}" presName="accent_3" presStyleCnt="0"/>
      <dgm:spPr/>
    </dgm:pt>
    <dgm:pt modelId="{A952E55E-824F-4FAA-98ED-6F6A13D6DA06}" type="pres">
      <dgm:prSet presAssocID="{E923D80C-6E6D-478A-93CC-6C741A9702C8}" presName="accentRepeatNode" presStyleLbl="solidFgAcc1" presStyleIdx="2" presStyleCnt="5"/>
      <dgm:spPr>
        <a:solidFill>
          <a:schemeClr val="accent4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5C351D3A-2255-440B-A2C7-F23017F15AE0}" type="pres">
      <dgm:prSet presAssocID="{88F0A9F7-075F-4FE1-8A43-5EA7A5DBD27B}" presName="text_4" presStyleLbl="node1" presStyleIdx="3" presStyleCnt="5">
        <dgm:presLayoutVars>
          <dgm:bulletEnabled val="1"/>
        </dgm:presLayoutVars>
      </dgm:prSet>
      <dgm:spPr/>
    </dgm:pt>
    <dgm:pt modelId="{50143716-6ED0-445E-81D2-58C4BB069EB5}" type="pres">
      <dgm:prSet presAssocID="{88F0A9F7-075F-4FE1-8A43-5EA7A5DBD27B}" presName="accent_4" presStyleCnt="0"/>
      <dgm:spPr/>
    </dgm:pt>
    <dgm:pt modelId="{4A29CA98-9A00-4E41-94BC-E5BB3531B216}" type="pres">
      <dgm:prSet presAssocID="{88F0A9F7-075F-4FE1-8A43-5EA7A5DBD27B}" presName="accentRepeatNode" presStyleLbl="solidFgAcc1" presStyleIdx="3" presStyleCnt="5"/>
      <dgm:spPr>
        <a:solidFill>
          <a:schemeClr val="accent5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592AE0A-E18C-41E8-B45B-2900C6F0CC35}" type="pres">
      <dgm:prSet presAssocID="{4A12D99C-E967-42A2-BEC4-47F07B307D1F}" presName="text_5" presStyleLbl="node1" presStyleIdx="4" presStyleCnt="5">
        <dgm:presLayoutVars>
          <dgm:bulletEnabled val="1"/>
        </dgm:presLayoutVars>
      </dgm:prSet>
      <dgm:spPr/>
    </dgm:pt>
    <dgm:pt modelId="{729BAB78-65EF-4CF3-915B-004D6BEF9E8D}" type="pres">
      <dgm:prSet presAssocID="{4A12D99C-E967-42A2-BEC4-47F07B307D1F}" presName="accent_5" presStyleCnt="0"/>
      <dgm:spPr/>
    </dgm:pt>
    <dgm:pt modelId="{92216449-F8FE-4420-AC87-F80915C5265C}" type="pres">
      <dgm:prSet presAssocID="{4A12D99C-E967-42A2-BEC4-47F07B307D1F}" presName="accentRepeatNode" presStyleLbl="solidFgAcc1" presStyleIdx="4" presStyleCnt="5"/>
      <dgm:spPr>
        <a:solidFill>
          <a:schemeClr val="accent6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</dgm:ptLst>
  <dgm:cxnLst>
    <dgm:cxn modelId="{F8242A1C-E941-455C-8CDC-9EFE7733EF48}" type="presOf" srcId="{E923D80C-6E6D-478A-93CC-6C741A9702C8}" destId="{B3ABA5F4-B738-4C48-8750-D9090D7D377E}" srcOrd="0" destOrd="0" presId="urn:microsoft.com/office/officeart/2008/layout/VerticalCurvedList"/>
    <dgm:cxn modelId="{0F817233-7E6B-4534-A9AA-C91EF79384E4}" srcId="{42CF7B5D-1349-45CB-834A-D7DA4D06EF35}" destId="{E923D80C-6E6D-478A-93CC-6C741A9702C8}" srcOrd="2" destOrd="0" parTransId="{54DAB0BB-35E2-42D0-AC83-BD8CC8E94A73}" sibTransId="{FEDFCF66-2E23-4C1D-A9E2-15B5E01E2909}"/>
    <dgm:cxn modelId="{E97E393A-DC78-4E0A-AC38-2D10BD8E2A02}" srcId="{42CF7B5D-1349-45CB-834A-D7DA4D06EF35}" destId="{A1A2E68C-81D6-43C3-8011-DDB70A14D598}" srcOrd="0" destOrd="0" parTransId="{E4C7A642-C4F8-47BD-82DD-6BFF327020B9}" sibTransId="{F2D912FD-1D0D-4166-A05C-C97200FB2F50}"/>
    <dgm:cxn modelId="{BF3E4763-9CB1-4125-8FEE-2C90B5A89BD4}" type="presOf" srcId="{2D7ACC56-95DA-442E-928A-785D938F1D59}" destId="{AC052AB2-33F0-46E4-A1D3-F56A5034B460}" srcOrd="0" destOrd="0" presId="urn:microsoft.com/office/officeart/2008/layout/VerticalCurvedList"/>
    <dgm:cxn modelId="{563C0B83-FC2B-4F02-B3CA-D1213E749820}" type="presOf" srcId="{4A12D99C-E967-42A2-BEC4-47F07B307D1F}" destId="{2592AE0A-E18C-41E8-B45B-2900C6F0CC35}" srcOrd="0" destOrd="0" presId="urn:microsoft.com/office/officeart/2008/layout/VerticalCurvedList"/>
    <dgm:cxn modelId="{DFCBE08B-02B7-4F7B-86C6-1DCB0C088207}" type="presOf" srcId="{42CF7B5D-1349-45CB-834A-D7DA4D06EF35}" destId="{77AD3C9B-586C-49D6-829A-C43B9370AC78}" srcOrd="0" destOrd="0" presId="urn:microsoft.com/office/officeart/2008/layout/VerticalCurvedList"/>
    <dgm:cxn modelId="{52EC509F-7AD6-4AAB-BE14-B30798FFE167}" srcId="{42CF7B5D-1349-45CB-834A-D7DA4D06EF35}" destId="{88F0A9F7-075F-4FE1-8A43-5EA7A5DBD27B}" srcOrd="3" destOrd="0" parTransId="{9176DB68-A3D2-4FCC-9DF2-446253A686C8}" sibTransId="{C50432EB-DAE0-4F1A-BF0B-C16CB7A81688}"/>
    <dgm:cxn modelId="{0A149CA6-2901-4763-8AED-EA2862C0A8CA}" srcId="{42CF7B5D-1349-45CB-834A-D7DA4D06EF35}" destId="{4A12D99C-E967-42A2-BEC4-47F07B307D1F}" srcOrd="4" destOrd="0" parTransId="{50542120-C877-437C-943B-DEDE712198A6}" sibTransId="{EEA6352D-B9EC-4D26-8DB5-6CCD03D2F294}"/>
    <dgm:cxn modelId="{A123FDAB-11FF-4DAF-AD61-5EE16EA06EE0}" type="presOf" srcId="{A1A2E68C-81D6-43C3-8011-DDB70A14D598}" destId="{1B3F6065-B73B-448B-BEFC-9B5D02D09789}" srcOrd="0" destOrd="0" presId="urn:microsoft.com/office/officeart/2008/layout/VerticalCurvedList"/>
    <dgm:cxn modelId="{4A9DB8B8-3BED-4B52-8F0D-1D1FCDEE7229}" type="presOf" srcId="{88F0A9F7-075F-4FE1-8A43-5EA7A5DBD27B}" destId="{5C351D3A-2255-440B-A2C7-F23017F15AE0}" srcOrd="0" destOrd="0" presId="urn:microsoft.com/office/officeart/2008/layout/VerticalCurvedList"/>
    <dgm:cxn modelId="{F18D26DF-27C0-4857-8C2B-B5D096231230}" type="presOf" srcId="{F2D912FD-1D0D-4166-A05C-C97200FB2F50}" destId="{AEE45040-5C94-4D43-BF84-7F93A5FB39EC}" srcOrd="0" destOrd="0" presId="urn:microsoft.com/office/officeart/2008/layout/VerticalCurvedList"/>
    <dgm:cxn modelId="{6779CBE9-9BCE-4DB0-A3DE-F8FDD822D7E3}" srcId="{42CF7B5D-1349-45CB-834A-D7DA4D06EF35}" destId="{2D7ACC56-95DA-442E-928A-785D938F1D59}" srcOrd="1" destOrd="0" parTransId="{5DCF00F9-8DD1-49D4-821C-AC3040805681}" sibTransId="{2AEF529E-E2E6-4433-AA31-D3A74357DEC4}"/>
    <dgm:cxn modelId="{B57FE602-14BB-4658-8F22-D60DA6996A72}" type="presParOf" srcId="{77AD3C9B-586C-49D6-829A-C43B9370AC78}" destId="{A0F5594D-8311-4CC7-971E-2C0DA06D8EC5}" srcOrd="0" destOrd="0" presId="urn:microsoft.com/office/officeart/2008/layout/VerticalCurvedList"/>
    <dgm:cxn modelId="{365F4642-7C06-47A1-86D3-EEB8EC826F00}" type="presParOf" srcId="{A0F5594D-8311-4CC7-971E-2C0DA06D8EC5}" destId="{52A22E5A-834F-433B-80F4-E4B6FD5C06D9}" srcOrd="0" destOrd="0" presId="urn:microsoft.com/office/officeart/2008/layout/VerticalCurvedList"/>
    <dgm:cxn modelId="{D85671D1-DD9C-4E15-9C30-29615335A8A2}" type="presParOf" srcId="{52A22E5A-834F-433B-80F4-E4B6FD5C06D9}" destId="{ED8AEB21-F37A-46E5-A741-4C140EA798B4}" srcOrd="0" destOrd="0" presId="urn:microsoft.com/office/officeart/2008/layout/VerticalCurvedList"/>
    <dgm:cxn modelId="{EE176B00-2302-4B78-BB13-39C64C816070}" type="presParOf" srcId="{52A22E5A-834F-433B-80F4-E4B6FD5C06D9}" destId="{AEE45040-5C94-4D43-BF84-7F93A5FB39EC}" srcOrd="1" destOrd="0" presId="urn:microsoft.com/office/officeart/2008/layout/VerticalCurvedList"/>
    <dgm:cxn modelId="{0C12AC47-67B0-47CB-9E3C-FE81517742BF}" type="presParOf" srcId="{52A22E5A-834F-433B-80F4-E4B6FD5C06D9}" destId="{B4206112-CEBE-4BA0-99C6-C8E320E45052}" srcOrd="2" destOrd="0" presId="urn:microsoft.com/office/officeart/2008/layout/VerticalCurvedList"/>
    <dgm:cxn modelId="{FF6CBC5D-20C1-475A-AB01-C9F36B307504}" type="presParOf" srcId="{52A22E5A-834F-433B-80F4-E4B6FD5C06D9}" destId="{E786ADB6-FED6-4BDB-8C66-FA9D57C47782}" srcOrd="3" destOrd="0" presId="urn:microsoft.com/office/officeart/2008/layout/VerticalCurvedList"/>
    <dgm:cxn modelId="{38EFDE40-2916-40D9-9873-85D9BDCC2B7B}" type="presParOf" srcId="{A0F5594D-8311-4CC7-971E-2C0DA06D8EC5}" destId="{1B3F6065-B73B-448B-BEFC-9B5D02D09789}" srcOrd="1" destOrd="0" presId="urn:microsoft.com/office/officeart/2008/layout/VerticalCurvedList"/>
    <dgm:cxn modelId="{22FA987C-D5B7-4FB5-A991-3A1CBD8B4204}" type="presParOf" srcId="{A0F5594D-8311-4CC7-971E-2C0DA06D8EC5}" destId="{9C27BCE6-08BC-441D-80DF-1217FD554923}" srcOrd="2" destOrd="0" presId="urn:microsoft.com/office/officeart/2008/layout/VerticalCurvedList"/>
    <dgm:cxn modelId="{AD065020-D953-433D-AE7A-9459049B4BB0}" type="presParOf" srcId="{9C27BCE6-08BC-441D-80DF-1217FD554923}" destId="{6769675A-EBB6-4137-99E3-3C40A435BA79}" srcOrd="0" destOrd="0" presId="urn:microsoft.com/office/officeart/2008/layout/VerticalCurvedList"/>
    <dgm:cxn modelId="{15C6EDFB-44D0-44CD-B389-1A3F974723A8}" type="presParOf" srcId="{A0F5594D-8311-4CC7-971E-2C0DA06D8EC5}" destId="{AC052AB2-33F0-46E4-A1D3-F56A5034B460}" srcOrd="3" destOrd="0" presId="urn:microsoft.com/office/officeart/2008/layout/VerticalCurvedList"/>
    <dgm:cxn modelId="{D0DCFE00-C231-4F23-AF04-A57D025E90B1}" type="presParOf" srcId="{A0F5594D-8311-4CC7-971E-2C0DA06D8EC5}" destId="{78B16C80-7F21-40B6-B3C8-0BEA24937AC9}" srcOrd="4" destOrd="0" presId="urn:microsoft.com/office/officeart/2008/layout/VerticalCurvedList"/>
    <dgm:cxn modelId="{B6D154B2-2A02-4721-B249-23AED9CC4DBA}" type="presParOf" srcId="{78B16C80-7F21-40B6-B3C8-0BEA24937AC9}" destId="{7905754B-7B4C-4D4E-8D43-76DFC4608AFC}" srcOrd="0" destOrd="0" presId="urn:microsoft.com/office/officeart/2008/layout/VerticalCurvedList"/>
    <dgm:cxn modelId="{32559A64-0466-40D2-A93E-C8F4018E967E}" type="presParOf" srcId="{A0F5594D-8311-4CC7-971E-2C0DA06D8EC5}" destId="{B3ABA5F4-B738-4C48-8750-D9090D7D377E}" srcOrd="5" destOrd="0" presId="urn:microsoft.com/office/officeart/2008/layout/VerticalCurvedList"/>
    <dgm:cxn modelId="{E735C5FC-1D1F-4B27-B639-BFF3F9E14ED0}" type="presParOf" srcId="{A0F5594D-8311-4CC7-971E-2C0DA06D8EC5}" destId="{CD2CAE2E-FDD0-486E-B2D6-758ABA81B1BF}" srcOrd="6" destOrd="0" presId="urn:microsoft.com/office/officeart/2008/layout/VerticalCurvedList"/>
    <dgm:cxn modelId="{9480B1E0-ABE0-4ED4-A6CE-E48FEF0DD05D}" type="presParOf" srcId="{CD2CAE2E-FDD0-486E-B2D6-758ABA81B1BF}" destId="{A952E55E-824F-4FAA-98ED-6F6A13D6DA06}" srcOrd="0" destOrd="0" presId="urn:microsoft.com/office/officeart/2008/layout/VerticalCurvedList"/>
    <dgm:cxn modelId="{C5CA5306-AACA-4EE3-986F-91C07592359E}" type="presParOf" srcId="{A0F5594D-8311-4CC7-971E-2C0DA06D8EC5}" destId="{5C351D3A-2255-440B-A2C7-F23017F15AE0}" srcOrd="7" destOrd="0" presId="urn:microsoft.com/office/officeart/2008/layout/VerticalCurvedList"/>
    <dgm:cxn modelId="{B4D1B1B4-2EBE-47A3-8DEB-5EFC8F8055E6}" type="presParOf" srcId="{A0F5594D-8311-4CC7-971E-2C0DA06D8EC5}" destId="{50143716-6ED0-445E-81D2-58C4BB069EB5}" srcOrd="8" destOrd="0" presId="urn:microsoft.com/office/officeart/2008/layout/VerticalCurvedList"/>
    <dgm:cxn modelId="{DA50FB85-7B30-45DA-BD0D-FD86D695D846}" type="presParOf" srcId="{50143716-6ED0-445E-81D2-58C4BB069EB5}" destId="{4A29CA98-9A00-4E41-94BC-E5BB3531B216}" srcOrd="0" destOrd="0" presId="urn:microsoft.com/office/officeart/2008/layout/VerticalCurvedList"/>
    <dgm:cxn modelId="{552F2F14-22B5-46E3-81A0-2FB969194DCF}" type="presParOf" srcId="{A0F5594D-8311-4CC7-971E-2C0DA06D8EC5}" destId="{2592AE0A-E18C-41E8-B45B-2900C6F0CC35}" srcOrd="9" destOrd="0" presId="urn:microsoft.com/office/officeart/2008/layout/VerticalCurvedList"/>
    <dgm:cxn modelId="{EE57B35E-3A29-4D7D-BF54-DDA4DFB0217E}" type="presParOf" srcId="{A0F5594D-8311-4CC7-971E-2C0DA06D8EC5}" destId="{729BAB78-65EF-4CF3-915B-004D6BEF9E8D}" srcOrd="10" destOrd="0" presId="urn:microsoft.com/office/officeart/2008/layout/VerticalCurvedList"/>
    <dgm:cxn modelId="{50831035-D538-4392-9AD5-020B6EEDBB22}" type="presParOf" srcId="{729BAB78-65EF-4CF3-915B-004D6BEF9E8D}" destId="{92216449-F8FE-4420-AC87-F80915C5265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0057AC-8CF6-436E-B0AC-091266B00293}" type="doc">
      <dgm:prSet loTypeId="urn:microsoft.com/office/officeart/2005/8/layout/hList1" loCatId="list" qsTypeId="urn:microsoft.com/office/officeart/2005/8/quickstyle/3d3#1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32A1EF6E-710A-4AC6-97AB-7552837DB366}">
      <dgm:prSet/>
      <dgm:spPr/>
      <dgm:t>
        <a:bodyPr/>
        <a:lstStyle/>
        <a:p>
          <a:r>
            <a: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 царями</a:t>
          </a:r>
          <a:endParaRPr lang="ru-U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54F2264-1788-42D5-A57A-ADF139F2D116}" type="parTrans" cxnId="{2A18B4F4-B238-46E5-B5A4-B7056C962102}">
      <dgm:prSet/>
      <dgm:spPr/>
      <dgm:t>
        <a:bodyPr/>
        <a:lstStyle/>
        <a:p>
          <a:endParaRPr lang="es-ES"/>
        </a:p>
      </dgm:t>
    </dgm:pt>
    <dgm:pt modelId="{638D59FC-3C2F-4087-82E5-3957CCEF5BC3}" type="sibTrans" cxnId="{2A18B4F4-B238-46E5-B5A4-B7056C962102}">
      <dgm:prSet/>
      <dgm:spPr/>
      <dgm:t>
        <a:bodyPr/>
        <a:lstStyle/>
        <a:p>
          <a:endParaRPr lang="es-ES"/>
        </a:p>
      </dgm:t>
    </dgm:pt>
    <dgm:pt modelId="{ABA2781E-153C-45D7-8773-7C789B16E8B5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ru-RU" sz="2000" b="1" dirty="0"/>
            <a:t>Вони помазували їх</a:t>
          </a:r>
          <a:r>
            <a:rPr lang="es-ES" sz="2000" b="1" dirty="0"/>
            <a:t> </a:t>
          </a:r>
          <a:r>
            <a:rPr lang="ru-RU" sz="2000" b="1" dirty="0"/>
            <a:t>(1 Цар. 19:16)</a:t>
          </a:r>
          <a:endParaRPr lang="es-ES" sz="2000" dirty="0"/>
        </a:p>
      </dgm:t>
    </dgm:pt>
    <dgm:pt modelId="{A0531B09-E7CA-4882-9097-6DB65AAE7630}" type="parTrans" cxnId="{8842D223-2810-4F72-8F10-DE8AE1CA6351}">
      <dgm:prSet/>
      <dgm:spPr/>
      <dgm:t>
        <a:bodyPr/>
        <a:lstStyle/>
        <a:p>
          <a:endParaRPr lang="es-ES"/>
        </a:p>
      </dgm:t>
    </dgm:pt>
    <dgm:pt modelId="{54CE66BE-A6D0-41EE-A1D0-BE775CD571D4}" type="sibTrans" cxnId="{8842D223-2810-4F72-8F10-DE8AE1CA6351}">
      <dgm:prSet/>
      <dgm:spPr/>
      <dgm:t>
        <a:bodyPr/>
        <a:lstStyle/>
        <a:p>
          <a:endParaRPr lang="es-ES"/>
        </a:p>
      </dgm:t>
    </dgm:pt>
    <dgm:pt modelId="{D015BCE2-1F55-4922-B55C-724929522C83}">
      <dgm:prSet/>
      <dgm:spPr/>
      <dgm:t>
        <a:bodyPr/>
        <a:lstStyle/>
        <a:p>
          <a:r>
            <a: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 священиками</a:t>
          </a:r>
          <a:endParaRPr lang="ru-U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A61DD42-F8A2-4437-80C1-8D527F95D891}" type="parTrans" cxnId="{551E4D20-EEAF-4BAE-AB45-734543495CC5}">
      <dgm:prSet/>
      <dgm:spPr/>
      <dgm:t>
        <a:bodyPr/>
        <a:lstStyle/>
        <a:p>
          <a:endParaRPr lang="es-ES"/>
        </a:p>
      </dgm:t>
    </dgm:pt>
    <dgm:pt modelId="{1792D66E-DED5-47CD-936A-175C6BB841E0}" type="sibTrans" cxnId="{551E4D20-EEAF-4BAE-AB45-734543495CC5}">
      <dgm:prSet/>
      <dgm:spPr/>
      <dgm:t>
        <a:bodyPr/>
        <a:lstStyle/>
        <a:p>
          <a:endParaRPr lang="es-ES"/>
        </a:p>
      </dgm:t>
    </dgm:pt>
    <dgm:pt modelId="{3432A324-2336-4860-89D3-3CD1A3876C54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ru-RU" sz="2000" b="1" dirty="0" err="1"/>
            <a:t>Їх</a:t>
          </a:r>
          <a:r>
            <a:rPr lang="ru-RU" sz="2000" b="1" dirty="0"/>
            <a:t> </a:t>
          </a:r>
          <a:r>
            <a:rPr lang="ru-RU" sz="2000" b="1" dirty="0" err="1"/>
            <a:t>дорікали</a:t>
          </a:r>
          <a:r>
            <a:rPr lang="ru-RU" sz="2000" b="1" dirty="0"/>
            <a:t>, коли вони чинили неправильно (Мал. 2:1-2)</a:t>
          </a:r>
          <a:endParaRPr lang="es-ES" sz="2000" dirty="0"/>
        </a:p>
      </dgm:t>
    </dgm:pt>
    <dgm:pt modelId="{AA30E928-5DE2-46F7-A0F9-468A65CF63A9}" type="parTrans" cxnId="{74641E2E-81EE-4C99-898F-77C60B0A4A9E}">
      <dgm:prSet/>
      <dgm:spPr/>
      <dgm:t>
        <a:bodyPr/>
        <a:lstStyle/>
        <a:p>
          <a:endParaRPr lang="es-ES"/>
        </a:p>
      </dgm:t>
    </dgm:pt>
    <dgm:pt modelId="{09E7E14D-E94B-43D2-9255-2CAFE6D954DE}" type="sibTrans" cxnId="{74641E2E-81EE-4C99-898F-77C60B0A4A9E}">
      <dgm:prSet/>
      <dgm:spPr/>
      <dgm:t>
        <a:bodyPr/>
        <a:lstStyle/>
        <a:p>
          <a:endParaRPr lang="es-ES"/>
        </a:p>
      </dgm:t>
    </dgm:pt>
    <dgm:pt modelId="{637AC09B-8CA7-47CB-A589-D14019889AC5}">
      <dgm:prSet/>
      <dgm:spPr/>
      <dgm:t>
        <a:bodyPr/>
        <a:lstStyle/>
        <a:p>
          <a:r>
            <a: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 народом</a:t>
          </a:r>
          <a:endParaRPr lang="ru-UA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AA5AF2-2984-4768-94E4-E6398A73EDBA}" type="parTrans" cxnId="{BD7CAD0A-C327-4C57-ACC3-5516A1F41894}">
      <dgm:prSet/>
      <dgm:spPr/>
      <dgm:t>
        <a:bodyPr/>
        <a:lstStyle/>
        <a:p>
          <a:endParaRPr lang="es-ES"/>
        </a:p>
      </dgm:t>
    </dgm:pt>
    <dgm:pt modelId="{7D2DFD9B-B37B-4F3E-8C83-4F4CFC4E311E}" type="sibTrans" cxnId="{BD7CAD0A-C327-4C57-ACC3-5516A1F41894}">
      <dgm:prSet/>
      <dgm:spPr/>
      <dgm:t>
        <a:bodyPr/>
        <a:lstStyle/>
        <a:p>
          <a:endParaRPr lang="es-ES"/>
        </a:p>
      </dgm:t>
    </dgm:pt>
    <dgm:pt modelId="{222FEEE9-3667-416C-92E0-4AAFE2C0DB64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ru-RU" sz="2000" b="1" dirty="0"/>
            <a:t>Вони </a:t>
          </a:r>
          <a:r>
            <a:rPr lang="ru-RU" sz="2000" b="1" dirty="0" err="1"/>
            <a:t>навчали</a:t>
          </a:r>
          <a:r>
            <a:rPr lang="ru-RU" sz="2000" b="1" dirty="0"/>
            <a:t> </a:t>
          </a:r>
          <a:r>
            <a:rPr lang="ru-RU" sz="2000" b="1" dirty="0" err="1"/>
            <a:t>їх</a:t>
          </a:r>
          <a:r>
            <a:rPr lang="ru-RU" sz="2000" b="1" dirty="0"/>
            <a:t> шляхам </a:t>
          </a:r>
          <a:r>
            <a:rPr lang="ru-RU" sz="2000" b="1" dirty="0" err="1"/>
            <a:t>Божим</a:t>
          </a:r>
          <a:r>
            <a:rPr lang="ru-RU" sz="2000" b="1" dirty="0"/>
            <a:t> (</a:t>
          </a:r>
          <a:r>
            <a:rPr lang="ru-RU" sz="2000" b="1" dirty="0" err="1"/>
            <a:t>Міх</a:t>
          </a:r>
          <a:r>
            <a:rPr lang="ru-RU" sz="2000" b="1" dirty="0"/>
            <a:t>. 6:8)</a:t>
          </a:r>
          <a:endParaRPr lang="es-ES" sz="2000" dirty="0"/>
        </a:p>
      </dgm:t>
    </dgm:pt>
    <dgm:pt modelId="{115D26EF-C9C1-42F3-AE93-B9C60484AC8C}" type="parTrans" cxnId="{62796999-17A5-47F9-AA83-A72F1620E9D2}">
      <dgm:prSet/>
      <dgm:spPr/>
      <dgm:t>
        <a:bodyPr/>
        <a:lstStyle/>
        <a:p>
          <a:endParaRPr lang="es-ES"/>
        </a:p>
      </dgm:t>
    </dgm:pt>
    <dgm:pt modelId="{41C612D1-BABD-4CCF-9B1B-326F358DB1EF}" type="sibTrans" cxnId="{62796999-17A5-47F9-AA83-A72F1620E9D2}">
      <dgm:prSet/>
      <dgm:spPr/>
      <dgm:t>
        <a:bodyPr/>
        <a:lstStyle/>
        <a:p>
          <a:endParaRPr lang="es-ES"/>
        </a:p>
      </dgm:t>
    </dgm:pt>
    <dgm:pt modelId="{C27D46B8-FC64-4971-B0A2-2587B3183C78}">
      <dgm:prSet/>
      <dgm:spPr/>
      <dgm:t>
        <a:bodyPr/>
        <a:lstStyle/>
        <a:p>
          <a:r>
            <a:rPr lang="uk-UA" dirty="0"/>
            <a:t>З нами</a:t>
          </a:r>
        </a:p>
      </dgm:t>
    </dgm:pt>
    <dgm:pt modelId="{4A743D6C-DF08-44E8-B15A-F1C4C4BA76A3}" type="parTrans" cxnId="{0D57EE1E-1FCC-42C0-A7CB-D7F4B44D9B9D}">
      <dgm:prSet/>
      <dgm:spPr/>
      <dgm:t>
        <a:bodyPr/>
        <a:lstStyle/>
        <a:p>
          <a:endParaRPr lang="es-ES"/>
        </a:p>
      </dgm:t>
    </dgm:pt>
    <dgm:pt modelId="{1E3BC3B1-B39A-4344-93C8-F0AA20C4C2AD}" type="sibTrans" cxnId="{0D57EE1E-1FCC-42C0-A7CB-D7F4B44D9B9D}">
      <dgm:prSet/>
      <dgm:spPr/>
      <dgm:t>
        <a:bodyPr/>
        <a:lstStyle/>
        <a:p>
          <a:endParaRPr lang="es-ES"/>
        </a:p>
      </dgm:t>
    </dgm:pt>
    <dgm:pt modelId="{42D742F8-5631-4DBF-BDAA-F72ABDDF6E7E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ru-RU" sz="2000" b="1" dirty="0"/>
            <a:t>Вони записували свої послання</a:t>
          </a:r>
          <a:br>
            <a:rPr lang="es-ES" sz="2000" b="1" dirty="0"/>
          </a:br>
          <a:r>
            <a:rPr lang="ru-RU" sz="2000" b="1" dirty="0"/>
            <a:t>(2 Хр. 13:22)</a:t>
          </a:r>
          <a:endParaRPr lang="es-ES" sz="2000" dirty="0"/>
        </a:p>
      </dgm:t>
    </dgm:pt>
    <dgm:pt modelId="{02A884E5-50F2-41C2-8803-55FE9D27FFC1}" type="parTrans" cxnId="{B0D62F3D-9474-4F8F-84C0-A26C257B3230}">
      <dgm:prSet/>
      <dgm:spPr/>
      <dgm:t>
        <a:bodyPr/>
        <a:lstStyle/>
        <a:p>
          <a:endParaRPr lang="es-ES"/>
        </a:p>
      </dgm:t>
    </dgm:pt>
    <dgm:pt modelId="{B7E3DF12-A25C-4C6B-B07B-C1628323E25C}" type="sibTrans" cxnId="{B0D62F3D-9474-4F8F-84C0-A26C257B3230}">
      <dgm:prSet/>
      <dgm:spPr/>
      <dgm:t>
        <a:bodyPr/>
        <a:lstStyle/>
        <a:p>
          <a:endParaRPr lang="es-ES"/>
        </a:p>
      </dgm:t>
    </dgm:pt>
    <dgm:pt modelId="{8FFB847D-4BA3-41B5-865A-4ACF65CF216C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ru-RU" sz="2000" b="1" dirty="0"/>
            <a:t>Вони </a:t>
          </a:r>
          <a:r>
            <a:rPr lang="ru-RU" sz="2000" b="1" dirty="0" err="1"/>
            <a:t>підбадьорювали</a:t>
          </a:r>
          <a:r>
            <a:rPr lang="ru-RU" sz="2000" b="1" dirty="0"/>
            <a:t> </a:t>
          </a:r>
          <a:r>
            <a:rPr lang="ru-RU" sz="2000" b="1" dirty="0" err="1"/>
            <a:t>їх</a:t>
          </a:r>
          <a:r>
            <a:rPr lang="ru-RU" sz="2000" b="1" dirty="0"/>
            <a:t>, коли </a:t>
          </a:r>
          <a:r>
            <a:rPr lang="ru-RU" sz="2000" b="1" dirty="0" err="1"/>
            <a:t>ті</a:t>
          </a:r>
          <a:r>
            <a:rPr lang="ru-RU" sz="2000" b="1" dirty="0"/>
            <a:t> чинили добро (2 Хр. 15:8)</a:t>
          </a:r>
          <a:endParaRPr lang="es-ES" sz="2000" dirty="0"/>
        </a:p>
      </dgm:t>
    </dgm:pt>
    <dgm:pt modelId="{5C1636D9-BF6D-4604-8FA8-EDBB7F42A35F}" type="sibTrans" cxnId="{435528BE-3AFD-4703-AB3B-89ADEB4625F0}">
      <dgm:prSet/>
      <dgm:spPr/>
      <dgm:t>
        <a:bodyPr/>
        <a:lstStyle/>
        <a:p>
          <a:endParaRPr lang="es-ES"/>
        </a:p>
      </dgm:t>
    </dgm:pt>
    <dgm:pt modelId="{3824F19C-0357-4C21-93EE-D32E4C4DC81D}" type="parTrans" cxnId="{435528BE-3AFD-4703-AB3B-89ADEB4625F0}">
      <dgm:prSet/>
      <dgm:spPr/>
      <dgm:t>
        <a:bodyPr/>
        <a:lstStyle/>
        <a:p>
          <a:endParaRPr lang="es-ES"/>
        </a:p>
      </dgm:t>
    </dgm:pt>
    <dgm:pt modelId="{A199F07A-C396-4EB2-88DE-DA6D2537CF23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ru-RU" sz="2000" b="1" dirty="0"/>
            <a:t>Вони </a:t>
          </a:r>
          <a:r>
            <a:rPr lang="ru-RU" sz="2000" b="1" dirty="0" err="1"/>
            <a:t>докоряли</a:t>
          </a:r>
          <a:r>
            <a:rPr lang="ru-RU" sz="2000" b="1" dirty="0"/>
            <a:t> </a:t>
          </a:r>
          <a:r>
            <a:rPr lang="ru-RU" sz="2000" b="1" dirty="0" err="1"/>
            <a:t>їм</a:t>
          </a:r>
          <a:r>
            <a:rPr lang="ru-RU" sz="2000" b="1" dirty="0"/>
            <a:t>, коли </a:t>
          </a:r>
          <a:r>
            <a:rPr lang="ru-RU" sz="2000" b="1" dirty="0" err="1"/>
            <a:t>ті</a:t>
          </a:r>
          <a:r>
            <a:rPr lang="ru-RU" sz="2000" b="1" dirty="0"/>
            <a:t> чинили зло (1Цар. 21:20)</a:t>
          </a:r>
          <a:endParaRPr lang="es-ES" sz="2000" dirty="0"/>
        </a:p>
      </dgm:t>
    </dgm:pt>
    <dgm:pt modelId="{5E7E80DE-0FEF-4E0F-A936-667F1DA9EA09}" type="sibTrans" cxnId="{8AB08552-57ED-4BF0-A095-C51558144DDE}">
      <dgm:prSet/>
      <dgm:spPr/>
      <dgm:t>
        <a:bodyPr/>
        <a:lstStyle/>
        <a:p>
          <a:endParaRPr lang="es-ES"/>
        </a:p>
      </dgm:t>
    </dgm:pt>
    <dgm:pt modelId="{3E739785-8E7D-4849-BBE9-4822075034FA}" type="parTrans" cxnId="{8AB08552-57ED-4BF0-A095-C51558144DDE}">
      <dgm:prSet/>
      <dgm:spPr/>
      <dgm:t>
        <a:bodyPr/>
        <a:lstStyle/>
        <a:p>
          <a:endParaRPr lang="es-ES"/>
        </a:p>
      </dgm:t>
    </dgm:pt>
    <dgm:pt modelId="{A9266078-2B7A-439D-A31B-A55F761E6EFE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endParaRPr lang="ru-UA" sz="2000" b="1" dirty="0"/>
        </a:p>
      </dgm:t>
    </dgm:pt>
    <dgm:pt modelId="{B7EA9B90-1E6C-42DD-BA5C-CED1EF3014B4}" type="parTrans" cxnId="{94F7D48C-B4B0-4E3B-B39E-54D55C80B317}">
      <dgm:prSet/>
      <dgm:spPr/>
      <dgm:t>
        <a:bodyPr/>
        <a:lstStyle/>
        <a:p>
          <a:endParaRPr lang="ru-UA"/>
        </a:p>
      </dgm:t>
    </dgm:pt>
    <dgm:pt modelId="{B6842E87-0FB4-46B2-BD9A-1102E3DE8AF3}" type="sibTrans" cxnId="{94F7D48C-B4B0-4E3B-B39E-54D55C80B317}">
      <dgm:prSet/>
      <dgm:spPr/>
      <dgm:t>
        <a:bodyPr/>
        <a:lstStyle/>
        <a:p>
          <a:endParaRPr lang="ru-UA"/>
        </a:p>
      </dgm:t>
    </dgm:pt>
    <dgm:pt modelId="{00AEFE57-822F-4696-B15B-E6991F4A6399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ru-RU" sz="2000" b="1" dirty="0"/>
            <a:t>Вони вказували їм на їхні гріхи (Іс. 58:1)</a:t>
          </a:r>
          <a:endParaRPr lang="ru-UA" sz="2000" b="1" dirty="0"/>
        </a:p>
      </dgm:t>
    </dgm:pt>
    <dgm:pt modelId="{9910AFA4-1308-4C7A-954B-1EB729869A07}" type="parTrans" cxnId="{CE5CDB60-180E-40D7-A17D-BBDF77FBFF7B}">
      <dgm:prSet/>
      <dgm:spPr/>
      <dgm:t>
        <a:bodyPr/>
        <a:lstStyle/>
        <a:p>
          <a:endParaRPr lang="ru-UA"/>
        </a:p>
      </dgm:t>
    </dgm:pt>
    <dgm:pt modelId="{631BBC2D-9F2B-4715-9516-EA0BDF4946D4}" type="sibTrans" cxnId="{CE5CDB60-180E-40D7-A17D-BBDF77FBFF7B}">
      <dgm:prSet/>
      <dgm:spPr/>
      <dgm:t>
        <a:bodyPr/>
        <a:lstStyle/>
        <a:p>
          <a:endParaRPr lang="ru-UA"/>
        </a:p>
      </dgm:t>
    </dgm:pt>
    <dgm:pt modelId="{EA0D073C-A51A-43DE-A5C4-3C6116DA0D9E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ru-RU" sz="2000" b="1" dirty="0"/>
            <a:t>Вони закликали їх до покаяння (Єз. 18:32)</a:t>
          </a:r>
          <a:endParaRPr lang="ru-UA" sz="2000" b="1" dirty="0"/>
        </a:p>
      </dgm:t>
    </dgm:pt>
    <dgm:pt modelId="{4A0A1A67-467D-4A96-B237-3F8D101C31FC}" type="parTrans" cxnId="{B54F1149-0EC2-468B-9A2A-72826311F6DC}">
      <dgm:prSet/>
      <dgm:spPr/>
      <dgm:t>
        <a:bodyPr/>
        <a:lstStyle/>
        <a:p>
          <a:endParaRPr lang="ru-UA"/>
        </a:p>
      </dgm:t>
    </dgm:pt>
    <dgm:pt modelId="{D6A7BF7B-416A-4245-94EF-4C0ABD2E0B82}" type="sibTrans" cxnId="{B54F1149-0EC2-468B-9A2A-72826311F6DC}">
      <dgm:prSet/>
      <dgm:spPr/>
      <dgm:t>
        <a:bodyPr/>
        <a:lstStyle/>
        <a:p>
          <a:endParaRPr lang="ru-UA"/>
        </a:p>
      </dgm:t>
    </dgm:pt>
    <dgm:pt modelId="{B5008FF0-BFEE-4F10-B8CA-F0E5100C9213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endParaRPr lang="ru-UA" sz="2000" b="1" dirty="0"/>
        </a:p>
      </dgm:t>
    </dgm:pt>
    <dgm:pt modelId="{98BF6D2A-7514-4711-90CA-FBCA18785A88}" type="parTrans" cxnId="{87FBAE16-03CF-4F9B-8B8E-7603749301EA}">
      <dgm:prSet/>
      <dgm:spPr/>
      <dgm:t>
        <a:bodyPr/>
        <a:lstStyle/>
        <a:p>
          <a:endParaRPr lang="ru-UA"/>
        </a:p>
      </dgm:t>
    </dgm:pt>
    <dgm:pt modelId="{0A67CB74-B116-4DA6-93E2-A296A2AF58D2}" type="sibTrans" cxnId="{87FBAE16-03CF-4F9B-8B8E-7603749301EA}">
      <dgm:prSet/>
      <dgm:spPr/>
      <dgm:t>
        <a:bodyPr/>
        <a:lstStyle/>
        <a:p>
          <a:endParaRPr lang="ru-UA"/>
        </a:p>
      </dgm:t>
    </dgm:pt>
    <dgm:pt modelId="{638E9334-0BF4-4CEA-B27A-41CC981EC252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endParaRPr lang="ru-UA" sz="2000" b="1" dirty="0"/>
        </a:p>
      </dgm:t>
    </dgm:pt>
    <dgm:pt modelId="{C1A47441-EFEF-4997-A5ED-E0B0B50865CE}" type="parTrans" cxnId="{26FC9119-9E74-476C-A4DF-B1F9EE4AEC2A}">
      <dgm:prSet/>
      <dgm:spPr/>
      <dgm:t>
        <a:bodyPr/>
        <a:lstStyle/>
        <a:p>
          <a:endParaRPr lang="ru-UA"/>
        </a:p>
      </dgm:t>
    </dgm:pt>
    <dgm:pt modelId="{3919BF84-89A1-4363-8921-F3AF3E1D39D4}" type="sibTrans" cxnId="{26FC9119-9E74-476C-A4DF-B1F9EE4AEC2A}">
      <dgm:prSet/>
      <dgm:spPr/>
      <dgm:t>
        <a:bodyPr/>
        <a:lstStyle/>
        <a:p>
          <a:endParaRPr lang="ru-UA"/>
        </a:p>
      </dgm:t>
    </dgm:pt>
    <dgm:pt modelId="{681415A1-17BD-4D9A-B07E-9F06791D259D}" type="pres">
      <dgm:prSet presAssocID="{D90057AC-8CF6-436E-B0AC-091266B00293}" presName="Name0" presStyleCnt="0">
        <dgm:presLayoutVars>
          <dgm:dir/>
          <dgm:animLvl val="lvl"/>
          <dgm:resizeHandles val="exact"/>
        </dgm:presLayoutVars>
      </dgm:prSet>
      <dgm:spPr/>
    </dgm:pt>
    <dgm:pt modelId="{30C09DD5-96C1-42CE-B10E-781A9C28E698}" type="pres">
      <dgm:prSet presAssocID="{32A1EF6E-710A-4AC6-97AB-7552837DB366}" presName="composite" presStyleCnt="0"/>
      <dgm:spPr/>
    </dgm:pt>
    <dgm:pt modelId="{05340BC9-8879-4DCD-BB02-8927DB5F7B5D}" type="pres">
      <dgm:prSet presAssocID="{32A1EF6E-710A-4AC6-97AB-7552837DB366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CF1B35E5-5757-45D6-95F2-5BF0798F1D58}" type="pres">
      <dgm:prSet presAssocID="{32A1EF6E-710A-4AC6-97AB-7552837DB366}" presName="desTx" presStyleLbl="alignAccFollowNode1" presStyleIdx="0" presStyleCnt="4">
        <dgm:presLayoutVars>
          <dgm:bulletEnabled val="1"/>
        </dgm:presLayoutVars>
      </dgm:prSet>
      <dgm:spPr/>
    </dgm:pt>
    <dgm:pt modelId="{68BDA093-722F-42A7-B7A1-4DCC974723B9}" type="pres">
      <dgm:prSet presAssocID="{638D59FC-3C2F-4087-82E5-3957CCEF5BC3}" presName="space" presStyleCnt="0"/>
      <dgm:spPr/>
    </dgm:pt>
    <dgm:pt modelId="{D452A645-5365-4087-BE08-D6759FF0F5B9}" type="pres">
      <dgm:prSet presAssocID="{D015BCE2-1F55-4922-B55C-724929522C83}" presName="composite" presStyleCnt="0"/>
      <dgm:spPr/>
    </dgm:pt>
    <dgm:pt modelId="{FFE4639A-A1BC-48B9-BB6E-193C8A90B79C}" type="pres">
      <dgm:prSet presAssocID="{D015BCE2-1F55-4922-B55C-724929522C83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53DF6662-7B4C-4132-A7BC-60CF82E77731}" type="pres">
      <dgm:prSet presAssocID="{D015BCE2-1F55-4922-B55C-724929522C83}" presName="desTx" presStyleLbl="alignAccFollowNode1" presStyleIdx="1" presStyleCnt="4">
        <dgm:presLayoutVars>
          <dgm:bulletEnabled val="1"/>
        </dgm:presLayoutVars>
      </dgm:prSet>
      <dgm:spPr/>
    </dgm:pt>
    <dgm:pt modelId="{3D6663FD-894E-435D-ACC4-9A26919700F5}" type="pres">
      <dgm:prSet presAssocID="{1792D66E-DED5-47CD-936A-175C6BB841E0}" presName="space" presStyleCnt="0"/>
      <dgm:spPr/>
    </dgm:pt>
    <dgm:pt modelId="{202025F2-D32C-4B5E-A0EC-35F91623ED53}" type="pres">
      <dgm:prSet presAssocID="{637AC09B-8CA7-47CB-A589-D14019889AC5}" presName="composite" presStyleCnt="0"/>
      <dgm:spPr/>
    </dgm:pt>
    <dgm:pt modelId="{DEFE3BFD-63AE-46D0-8338-9DA444A1BDAE}" type="pres">
      <dgm:prSet presAssocID="{637AC09B-8CA7-47CB-A589-D14019889AC5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75A5ECA1-1260-4949-AE3C-6090613AD70F}" type="pres">
      <dgm:prSet presAssocID="{637AC09B-8CA7-47CB-A589-D14019889AC5}" presName="desTx" presStyleLbl="alignAccFollowNode1" presStyleIdx="2" presStyleCnt="4">
        <dgm:presLayoutVars>
          <dgm:bulletEnabled val="1"/>
        </dgm:presLayoutVars>
      </dgm:prSet>
      <dgm:spPr/>
    </dgm:pt>
    <dgm:pt modelId="{CEBFBDBD-259A-4F19-A41E-F8D0531A78A2}" type="pres">
      <dgm:prSet presAssocID="{7D2DFD9B-B37B-4F3E-8C83-4F4CFC4E311E}" presName="space" presStyleCnt="0"/>
      <dgm:spPr/>
    </dgm:pt>
    <dgm:pt modelId="{BFEBD845-0D9F-48F2-A73A-E5E05B099E8A}" type="pres">
      <dgm:prSet presAssocID="{C27D46B8-FC64-4971-B0A2-2587B3183C78}" presName="composite" presStyleCnt="0"/>
      <dgm:spPr/>
    </dgm:pt>
    <dgm:pt modelId="{8B58166E-5A6E-4E39-A943-90284F6DCE41}" type="pres">
      <dgm:prSet presAssocID="{C27D46B8-FC64-4971-B0A2-2587B3183C78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6C228FAD-8A71-42AC-B3BE-D879487E1848}" type="pres">
      <dgm:prSet presAssocID="{C27D46B8-FC64-4971-B0A2-2587B3183C78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BD7CAD0A-C327-4C57-ACC3-5516A1F41894}" srcId="{D90057AC-8CF6-436E-B0AC-091266B00293}" destId="{637AC09B-8CA7-47CB-A589-D14019889AC5}" srcOrd="2" destOrd="0" parTransId="{4CAA5AF2-2984-4768-94E4-E6398A73EDBA}" sibTransId="{7D2DFD9B-B37B-4F3E-8C83-4F4CFC4E311E}"/>
    <dgm:cxn modelId="{25C3BC0B-1EFA-4214-B24F-22BF5D4BD6B5}" type="presOf" srcId="{B5008FF0-BFEE-4F10-B8CA-F0E5100C9213}" destId="{75A5ECA1-1260-4949-AE3C-6090613AD70F}" srcOrd="0" destOrd="3" presId="urn:microsoft.com/office/officeart/2005/8/layout/hList1"/>
    <dgm:cxn modelId="{87FBAE16-03CF-4F9B-8B8E-7603749301EA}" srcId="{637AC09B-8CA7-47CB-A589-D14019889AC5}" destId="{B5008FF0-BFEE-4F10-B8CA-F0E5100C9213}" srcOrd="3" destOrd="0" parTransId="{98BF6D2A-7514-4711-90CA-FBCA18785A88}" sibTransId="{0A67CB74-B116-4DA6-93E2-A296A2AF58D2}"/>
    <dgm:cxn modelId="{26FC9119-9E74-476C-A4DF-B1F9EE4AEC2A}" srcId="{C27D46B8-FC64-4971-B0A2-2587B3183C78}" destId="{638E9334-0BF4-4CEA-B27A-41CC981EC252}" srcOrd="1" destOrd="0" parTransId="{C1A47441-EFEF-4997-A5ED-E0B0B50865CE}" sibTransId="{3919BF84-89A1-4363-8921-F3AF3E1D39D4}"/>
    <dgm:cxn modelId="{0D57EE1E-1FCC-42C0-A7CB-D7F4B44D9B9D}" srcId="{D90057AC-8CF6-436E-B0AC-091266B00293}" destId="{C27D46B8-FC64-4971-B0A2-2587B3183C78}" srcOrd="3" destOrd="0" parTransId="{4A743D6C-DF08-44E8-B15A-F1C4C4BA76A3}" sibTransId="{1E3BC3B1-B39A-4344-93C8-F0AA20C4C2AD}"/>
    <dgm:cxn modelId="{551E4D20-EEAF-4BAE-AB45-734543495CC5}" srcId="{D90057AC-8CF6-436E-B0AC-091266B00293}" destId="{D015BCE2-1F55-4922-B55C-724929522C83}" srcOrd="1" destOrd="0" parTransId="{BA61DD42-F8A2-4437-80C1-8D527F95D891}" sibTransId="{1792D66E-DED5-47CD-936A-175C6BB841E0}"/>
    <dgm:cxn modelId="{8842D223-2810-4F72-8F10-DE8AE1CA6351}" srcId="{32A1EF6E-710A-4AC6-97AB-7552837DB366}" destId="{ABA2781E-153C-45D7-8773-7C789B16E8B5}" srcOrd="0" destOrd="0" parTransId="{A0531B09-E7CA-4882-9097-6DB65AAE7630}" sibTransId="{54CE66BE-A6D0-41EE-A1D0-BE775CD571D4}"/>
    <dgm:cxn modelId="{74641E2E-81EE-4C99-898F-77C60B0A4A9E}" srcId="{D015BCE2-1F55-4922-B55C-724929522C83}" destId="{3432A324-2336-4860-89D3-3CD1A3876C54}" srcOrd="0" destOrd="0" parTransId="{AA30E928-5DE2-46F7-A0F9-468A65CF63A9}" sibTransId="{09E7E14D-E94B-43D2-9255-2CAFE6D954DE}"/>
    <dgm:cxn modelId="{C091C433-8E06-4E30-885B-41D6F8852A67}" type="presOf" srcId="{42D742F8-5631-4DBF-BDAA-F72ABDDF6E7E}" destId="{6C228FAD-8A71-42AC-B3BE-D879487E1848}" srcOrd="0" destOrd="0" presId="urn:microsoft.com/office/officeart/2005/8/layout/hList1"/>
    <dgm:cxn modelId="{F1A0AA3A-5E34-4942-B731-C109921F53CB}" type="presOf" srcId="{32A1EF6E-710A-4AC6-97AB-7552837DB366}" destId="{05340BC9-8879-4DCD-BB02-8927DB5F7B5D}" srcOrd="0" destOrd="0" presId="urn:microsoft.com/office/officeart/2005/8/layout/hList1"/>
    <dgm:cxn modelId="{B0D62F3D-9474-4F8F-84C0-A26C257B3230}" srcId="{C27D46B8-FC64-4971-B0A2-2587B3183C78}" destId="{42D742F8-5631-4DBF-BDAA-F72ABDDF6E7E}" srcOrd="0" destOrd="0" parTransId="{02A884E5-50F2-41C2-8803-55FE9D27FFC1}" sibTransId="{B7E3DF12-A25C-4C6B-B07B-C1628323E25C}"/>
    <dgm:cxn modelId="{CE5CDB60-180E-40D7-A17D-BBDF77FBFF7B}" srcId="{637AC09B-8CA7-47CB-A589-D14019889AC5}" destId="{00AEFE57-822F-4696-B15B-E6991F4A6399}" srcOrd="1" destOrd="0" parTransId="{9910AFA4-1308-4C7A-954B-1EB729869A07}" sibTransId="{631BBC2D-9F2B-4715-9516-EA0BDF4946D4}"/>
    <dgm:cxn modelId="{B54F1149-0EC2-468B-9A2A-72826311F6DC}" srcId="{637AC09B-8CA7-47CB-A589-D14019889AC5}" destId="{EA0D073C-A51A-43DE-A5C4-3C6116DA0D9E}" srcOrd="2" destOrd="0" parTransId="{4A0A1A67-467D-4A96-B237-3F8D101C31FC}" sibTransId="{D6A7BF7B-416A-4245-94EF-4C0ABD2E0B82}"/>
    <dgm:cxn modelId="{C40FED49-60AD-478A-BCF2-2441D14649C9}" type="presOf" srcId="{3432A324-2336-4860-89D3-3CD1A3876C54}" destId="{53DF6662-7B4C-4132-A7BC-60CF82E77731}" srcOrd="0" destOrd="0" presId="urn:microsoft.com/office/officeart/2005/8/layout/hList1"/>
    <dgm:cxn modelId="{AFBBD86B-BC0C-4546-86BF-84DE1D488DA5}" type="presOf" srcId="{A199F07A-C396-4EB2-88DE-DA6D2537CF23}" destId="{CF1B35E5-5757-45D6-95F2-5BF0798F1D58}" srcOrd="0" destOrd="2" presId="urn:microsoft.com/office/officeart/2005/8/layout/hList1"/>
    <dgm:cxn modelId="{8AB08552-57ED-4BF0-A095-C51558144DDE}" srcId="{32A1EF6E-710A-4AC6-97AB-7552837DB366}" destId="{A199F07A-C396-4EB2-88DE-DA6D2537CF23}" srcOrd="2" destOrd="0" parTransId="{3E739785-8E7D-4849-BBE9-4822075034FA}" sibTransId="{5E7E80DE-0FEF-4E0F-A936-667F1DA9EA09}"/>
    <dgm:cxn modelId="{D4FA6557-19F0-4784-A45F-CF230777AA0B}" type="presOf" srcId="{637AC09B-8CA7-47CB-A589-D14019889AC5}" destId="{DEFE3BFD-63AE-46D0-8338-9DA444A1BDAE}" srcOrd="0" destOrd="0" presId="urn:microsoft.com/office/officeart/2005/8/layout/hList1"/>
    <dgm:cxn modelId="{CA6C645A-F13D-41EC-9A56-27C55636267C}" type="presOf" srcId="{00AEFE57-822F-4696-B15B-E6991F4A6399}" destId="{75A5ECA1-1260-4949-AE3C-6090613AD70F}" srcOrd="0" destOrd="1" presId="urn:microsoft.com/office/officeart/2005/8/layout/hList1"/>
    <dgm:cxn modelId="{94F7D48C-B4B0-4E3B-B39E-54D55C80B317}" srcId="{D015BCE2-1F55-4922-B55C-724929522C83}" destId="{A9266078-2B7A-439D-A31B-A55F761E6EFE}" srcOrd="1" destOrd="0" parTransId="{B7EA9B90-1E6C-42DD-BA5C-CED1EF3014B4}" sibTransId="{B6842E87-0FB4-46B2-BD9A-1102E3DE8AF3}"/>
    <dgm:cxn modelId="{62796999-17A5-47F9-AA83-A72F1620E9D2}" srcId="{637AC09B-8CA7-47CB-A589-D14019889AC5}" destId="{222FEEE9-3667-416C-92E0-4AAFE2C0DB64}" srcOrd="0" destOrd="0" parTransId="{115D26EF-C9C1-42F3-AE93-B9C60484AC8C}" sibTransId="{41C612D1-BABD-4CCF-9B1B-326F358DB1EF}"/>
    <dgm:cxn modelId="{A9B46BA3-D2A9-483F-A9D7-32194896AEDB}" type="presOf" srcId="{638E9334-0BF4-4CEA-B27A-41CC981EC252}" destId="{6C228FAD-8A71-42AC-B3BE-D879487E1848}" srcOrd="0" destOrd="1" presId="urn:microsoft.com/office/officeart/2005/8/layout/hList1"/>
    <dgm:cxn modelId="{D55A8CA7-6E8F-4865-927A-10AB3C30263C}" type="presOf" srcId="{222FEEE9-3667-416C-92E0-4AAFE2C0DB64}" destId="{75A5ECA1-1260-4949-AE3C-6090613AD70F}" srcOrd="0" destOrd="0" presId="urn:microsoft.com/office/officeart/2005/8/layout/hList1"/>
    <dgm:cxn modelId="{7658E0AE-DFA8-43E3-B54A-2501F965D134}" type="presOf" srcId="{D015BCE2-1F55-4922-B55C-724929522C83}" destId="{FFE4639A-A1BC-48B9-BB6E-193C8A90B79C}" srcOrd="0" destOrd="0" presId="urn:microsoft.com/office/officeart/2005/8/layout/hList1"/>
    <dgm:cxn modelId="{7F442FB1-2662-43D0-8FF8-0D98832374A7}" type="presOf" srcId="{A9266078-2B7A-439D-A31B-A55F761E6EFE}" destId="{53DF6662-7B4C-4132-A7BC-60CF82E77731}" srcOrd="0" destOrd="1" presId="urn:microsoft.com/office/officeart/2005/8/layout/hList1"/>
    <dgm:cxn modelId="{435528BE-3AFD-4703-AB3B-89ADEB4625F0}" srcId="{32A1EF6E-710A-4AC6-97AB-7552837DB366}" destId="{8FFB847D-4BA3-41B5-865A-4ACF65CF216C}" srcOrd="1" destOrd="0" parTransId="{3824F19C-0357-4C21-93EE-D32E4C4DC81D}" sibTransId="{5C1636D9-BF6D-4604-8FA8-EDBB7F42A35F}"/>
    <dgm:cxn modelId="{C332B9C2-A455-4C52-902A-C3C2D30459BE}" type="presOf" srcId="{8FFB847D-4BA3-41B5-865A-4ACF65CF216C}" destId="{CF1B35E5-5757-45D6-95F2-5BF0798F1D58}" srcOrd="0" destOrd="1" presId="urn:microsoft.com/office/officeart/2005/8/layout/hList1"/>
    <dgm:cxn modelId="{B1F505C3-B86A-48A1-AA19-2C06E3A790F0}" type="presOf" srcId="{C27D46B8-FC64-4971-B0A2-2587B3183C78}" destId="{8B58166E-5A6E-4E39-A943-90284F6DCE41}" srcOrd="0" destOrd="0" presId="urn:microsoft.com/office/officeart/2005/8/layout/hList1"/>
    <dgm:cxn modelId="{16D72CDA-F389-4500-8C4D-794DA9CB5986}" type="presOf" srcId="{EA0D073C-A51A-43DE-A5C4-3C6116DA0D9E}" destId="{75A5ECA1-1260-4949-AE3C-6090613AD70F}" srcOrd="0" destOrd="2" presId="urn:microsoft.com/office/officeart/2005/8/layout/hList1"/>
    <dgm:cxn modelId="{464E3FE3-374A-47F6-B0D1-AABF3FB14376}" type="presOf" srcId="{D90057AC-8CF6-436E-B0AC-091266B00293}" destId="{681415A1-17BD-4D9A-B07E-9F06791D259D}" srcOrd="0" destOrd="0" presId="urn:microsoft.com/office/officeart/2005/8/layout/hList1"/>
    <dgm:cxn modelId="{2A18B4F4-B238-46E5-B5A4-B7056C962102}" srcId="{D90057AC-8CF6-436E-B0AC-091266B00293}" destId="{32A1EF6E-710A-4AC6-97AB-7552837DB366}" srcOrd="0" destOrd="0" parTransId="{D54F2264-1788-42D5-A57A-ADF139F2D116}" sibTransId="{638D59FC-3C2F-4087-82E5-3957CCEF5BC3}"/>
    <dgm:cxn modelId="{75660FF5-6C38-476E-80B2-1D53C62DC225}" type="presOf" srcId="{ABA2781E-153C-45D7-8773-7C789B16E8B5}" destId="{CF1B35E5-5757-45D6-95F2-5BF0798F1D58}" srcOrd="0" destOrd="0" presId="urn:microsoft.com/office/officeart/2005/8/layout/hList1"/>
    <dgm:cxn modelId="{0B2F228E-47A7-4051-80BE-6387C7F25670}" type="presParOf" srcId="{681415A1-17BD-4D9A-B07E-9F06791D259D}" destId="{30C09DD5-96C1-42CE-B10E-781A9C28E698}" srcOrd="0" destOrd="0" presId="urn:microsoft.com/office/officeart/2005/8/layout/hList1"/>
    <dgm:cxn modelId="{3AFC5D03-A0E7-4BA6-9E9D-514AE63266AE}" type="presParOf" srcId="{30C09DD5-96C1-42CE-B10E-781A9C28E698}" destId="{05340BC9-8879-4DCD-BB02-8927DB5F7B5D}" srcOrd="0" destOrd="0" presId="urn:microsoft.com/office/officeart/2005/8/layout/hList1"/>
    <dgm:cxn modelId="{8F08D062-DF95-4650-A75C-499EAF124CD6}" type="presParOf" srcId="{30C09DD5-96C1-42CE-B10E-781A9C28E698}" destId="{CF1B35E5-5757-45D6-95F2-5BF0798F1D58}" srcOrd="1" destOrd="0" presId="urn:microsoft.com/office/officeart/2005/8/layout/hList1"/>
    <dgm:cxn modelId="{22ED8D49-6FC5-404E-B354-426A6BD21272}" type="presParOf" srcId="{681415A1-17BD-4D9A-B07E-9F06791D259D}" destId="{68BDA093-722F-42A7-B7A1-4DCC974723B9}" srcOrd="1" destOrd="0" presId="urn:microsoft.com/office/officeart/2005/8/layout/hList1"/>
    <dgm:cxn modelId="{D0489D81-53D9-4CB0-BD25-FC04E3005990}" type="presParOf" srcId="{681415A1-17BD-4D9A-B07E-9F06791D259D}" destId="{D452A645-5365-4087-BE08-D6759FF0F5B9}" srcOrd="2" destOrd="0" presId="urn:microsoft.com/office/officeart/2005/8/layout/hList1"/>
    <dgm:cxn modelId="{B4A315AF-E2A3-4AE1-B187-6374CA08549A}" type="presParOf" srcId="{D452A645-5365-4087-BE08-D6759FF0F5B9}" destId="{FFE4639A-A1BC-48B9-BB6E-193C8A90B79C}" srcOrd="0" destOrd="0" presId="urn:microsoft.com/office/officeart/2005/8/layout/hList1"/>
    <dgm:cxn modelId="{BD6118FC-C230-4530-B77A-BDD520ED5C0D}" type="presParOf" srcId="{D452A645-5365-4087-BE08-D6759FF0F5B9}" destId="{53DF6662-7B4C-4132-A7BC-60CF82E77731}" srcOrd="1" destOrd="0" presId="urn:microsoft.com/office/officeart/2005/8/layout/hList1"/>
    <dgm:cxn modelId="{6B66A67A-77FE-41DF-ABA8-CF91596EF1FC}" type="presParOf" srcId="{681415A1-17BD-4D9A-B07E-9F06791D259D}" destId="{3D6663FD-894E-435D-ACC4-9A26919700F5}" srcOrd="3" destOrd="0" presId="urn:microsoft.com/office/officeart/2005/8/layout/hList1"/>
    <dgm:cxn modelId="{FBAA8CE7-E190-45B1-9B25-41302B5E10F8}" type="presParOf" srcId="{681415A1-17BD-4D9A-B07E-9F06791D259D}" destId="{202025F2-D32C-4B5E-A0EC-35F91623ED53}" srcOrd="4" destOrd="0" presId="urn:microsoft.com/office/officeart/2005/8/layout/hList1"/>
    <dgm:cxn modelId="{0B538608-3429-4A18-8992-43095A305485}" type="presParOf" srcId="{202025F2-D32C-4B5E-A0EC-35F91623ED53}" destId="{DEFE3BFD-63AE-46D0-8338-9DA444A1BDAE}" srcOrd="0" destOrd="0" presId="urn:microsoft.com/office/officeart/2005/8/layout/hList1"/>
    <dgm:cxn modelId="{46BD52E9-4DE2-495E-8C94-99DAAF510792}" type="presParOf" srcId="{202025F2-D32C-4B5E-A0EC-35F91623ED53}" destId="{75A5ECA1-1260-4949-AE3C-6090613AD70F}" srcOrd="1" destOrd="0" presId="urn:microsoft.com/office/officeart/2005/8/layout/hList1"/>
    <dgm:cxn modelId="{D346F706-5E32-45D3-AF3C-6D8BAC09AF4D}" type="presParOf" srcId="{681415A1-17BD-4D9A-B07E-9F06791D259D}" destId="{CEBFBDBD-259A-4F19-A41E-F8D0531A78A2}" srcOrd="5" destOrd="0" presId="urn:microsoft.com/office/officeart/2005/8/layout/hList1"/>
    <dgm:cxn modelId="{A9F6923E-DF71-444F-A6ED-033C8F01A244}" type="presParOf" srcId="{681415A1-17BD-4D9A-B07E-9F06791D259D}" destId="{BFEBD845-0D9F-48F2-A73A-E5E05B099E8A}" srcOrd="6" destOrd="0" presId="urn:microsoft.com/office/officeart/2005/8/layout/hList1"/>
    <dgm:cxn modelId="{EC0A9D0D-33AE-4F34-BE4D-7C2938626EDF}" type="presParOf" srcId="{BFEBD845-0D9F-48F2-A73A-E5E05B099E8A}" destId="{8B58166E-5A6E-4E39-A943-90284F6DCE41}" srcOrd="0" destOrd="0" presId="urn:microsoft.com/office/officeart/2005/8/layout/hList1"/>
    <dgm:cxn modelId="{0F0B2313-DAB1-44D2-9466-C7E9C062FE95}" type="presParOf" srcId="{BFEBD845-0D9F-48F2-A73A-E5E05B099E8A}" destId="{6C228FAD-8A71-42AC-B3BE-D879487E1848}" srcOrd="1" destOrd="0" presId="urn:microsoft.com/office/officeart/2005/8/layout/h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A1CFD8-806F-4AE3-8C16-8303F908D830}" type="doc">
      <dgm:prSet loTypeId="urn:microsoft.com/office/officeart/2005/8/layout/vProcess5" loCatId="process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32992B69-6C87-4FF0-A7D2-1E0CF03A026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Вони </a:t>
          </a:r>
          <a:r>
            <a:rPr lang="ru-RU" sz="2000" b="1" dirty="0" err="1">
              <a:solidFill>
                <a:schemeClr val="tx1"/>
              </a:solidFill>
            </a:rPr>
            <a:t>вигадували</a:t>
          </a:r>
          <a:r>
            <a:rPr lang="ru-RU" sz="2000" b="1" dirty="0">
              <a:solidFill>
                <a:schemeClr val="tx1"/>
              </a:solidFill>
            </a:rPr>
            <a:t> </a:t>
          </a:r>
          <a:r>
            <a:rPr lang="ru-RU" sz="2000" b="1" dirty="0" err="1">
              <a:solidFill>
                <a:schemeClr val="tx1"/>
              </a:solidFill>
            </a:rPr>
            <a:t>власні</a:t>
          </a:r>
          <a:r>
            <a:rPr lang="ru-RU" sz="2000" b="1" dirty="0">
              <a:solidFill>
                <a:schemeClr val="tx1"/>
              </a:solidFill>
            </a:rPr>
            <a:t> </a:t>
          </a:r>
          <a:r>
            <a:rPr lang="ru-RU" sz="2000" b="1" dirty="0" err="1">
              <a:solidFill>
                <a:schemeClr val="tx1"/>
              </a:solidFill>
            </a:rPr>
            <a:t>пророцтва</a:t>
          </a:r>
          <a:r>
            <a:rPr lang="ru-RU" sz="2000" b="1" dirty="0">
              <a:solidFill>
                <a:schemeClr val="tx1"/>
              </a:solidFill>
            </a:rPr>
            <a:t> (</a:t>
          </a:r>
          <a:r>
            <a:rPr lang="ru-RU" sz="2000" b="1" dirty="0" err="1">
              <a:solidFill>
                <a:schemeClr val="tx1"/>
              </a:solidFill>
            </a:rPr>
            <a:t>Єз</a:t>
          </a:r>
          <a:r>
            <a:rPr lang="ru-RU" sz="2000" b="1" dirty="0">
              <a:solidFill>
                <a:schemeClr val="tx1"/>
              </a:solidFill>
            </a:rPr>
            <a:t>. 13:2, 17)</a:t>
          </a:r>
          <a:endParaRPr lang="ru-UA" sz="2000" b="1" dirty="0">
            <a:solidFill>
              <a:schemeClr val="tx1"/>
            </a:solidFill>
          </a:endParaRPr>
        </a:p>
      </dgm:t>
    </dgm:pt>
    <dgm:pt modelId="{5F80A97A-2702-4CF6-822C-645892231ECC}" type="parTrans" cxnId="{71D9A045-D182-4E69-9FD7-471CEFB1F9DE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90CB1F1D-837A-4E40-B84A-2980881D4E9C}" type="sibTrans" cxnId="{71D9A045-D182-4E69-9FD7-471CEFB1F9DE}">
      <dgm:prSet/>
      <dgm:spPr>
        <a:solidFill>
          <a:schemeClr val="accent4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F861A691-1ED7-4178-B206-60C15B0B43EF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Вони говорили те, </a:t>
          </a:r>
          <a:r>
            <a:rPr lang="ru-RU" sz="2000" b="1" dirty="0" err="1">
              <a:solidFill>
                <a:schemeClr val="tx1"/>
              </a:solidFill>
            </a:rPr>
            <a:t>що</a:t>
          </a:r>
          <a:r>
            <a:rPr lang="ru-RU" sz="2000" b="1" dirty="0">
              <a:solidFill>
                <a:schemeClr val="tx1"/>
              </a:solidFill>
            </a:rPr>
            <a:t> люди </a:t>
          </a:r>
          <a:r>
            <a:rPr lang="ru-RU" sz="2000" b="1" dirty="0" err="1">
              <a:solidFill>
                <a:schemeClr val="tx1"/>
              </a:solidFill>
            </a:rPr>
            <a:t>хотіли</a:t>
          </a:r>
          <a:r>
            <a:rPr lang="ru-RU" sz="2000" b="1" dirty="0">
              <a:solidFill>
                <a:schemeClr val="tx1"/>
              </a:solidFill>
            </a:rPr>
            <a:t> </a:t>
          </a:r>
          <a:r>
            <a:rPr lang="ru-RU" sz="2000" b="1" dirty="0" err="1">
              <a:solidFill>
                <a:schemeClr val="tx1"/>
              </a:solidFill>
            </a:rPr>
            <a:t>чути</a:t>
          </a:r>
          <a:r>
            <a:rPr lang="ru-RU" sz="2000" b="1" dirty="0">
              <a:solidFill>
                <a:schemeClr val="tx1"/>
              </a:solidFill>
            </a:rPr>
            <a:t> (</a:t>
          </a:r>
          <a:r>
            <a:rPr lang="ru-RU" sz="2000" b="1" dirty="0" err="1">
              <a:solidFill>
                <a:schemeClr val="tx1"/>
              </a:solidFill>
            </a:rPr>
            <a:t>Єз</a:t>
          </a:r>
          <a:r>
            <a:rPr lang="ru-RU" sz="2000" b="1" dirty="0">
              <a:solidFill>
                <a:schemeClr val="tx1"/>
              </a:solidFill>
            </a:rPr>
            <a:t>. 13:16)</a:t>
          </a:r>
          <a:endParaRPr lang="ru-UA" sz="2000" b="1" dirty="0">
            <a:solidFill>
              <a:schemeClr val="tx1"/>
            </a:solidFill>
          </a:endParaRPr>
        </a:p>
      </dgm:t>
    </dgm:pt>
    <dgm:pt modelId="{58582327-3B6F-4493-B6E6-584FF2DE0586}" type="parTrans" cxnId="{8FD007AB-793F-428B-B111-B38756AB10F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163A269-09C3-4A5B-8D09-2A9DF86732C9}" type="sibTrans" cxnId="{8FD007AB-793F-428B-B111-B38756AB10F8}">
      <dgm:prSet/>
      <dgm:spPr>
        <a:solidFill>
          <a:schemeClr val="accent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E7073E38-E644-4DA3-B5FF-20EAEF767AE8}">
      <dgm:prSet custT="1"/>
      <dgm:spPr>
        <a:solidFill>
          <a:srgbClr val="FFB3FF"/>
        </a:solidFill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Вони не </a:t>
          </a:r>
          <a:r>
            <a:rPr lang="ru-RU" sz="2000" b="1" dirty="0" err="1">
              <a:solidFill>
                <a:schemeClr val="tx1"/>
              </a:solidFill>
            </a:rPr>
            <a:t>висловлювалися</a:t>
          </a:r>
          <a:r>
            <a:rPr lang="ru-RU" sz="2000" b="1" dirty="0">
              <a:solidFill>
                <a:schemeClr val="tx1"/>
              </a:solidFill>
            </a:rPr>
            <a:t> </a:t>
          </a:r>
          <a:r>
            <a:rPr lang="ru-RU" sz="2000" b="1" dirty="0" err="1">
              <a:solidFill>
                <a:schemeClr val="tx1"/>
              </a:solidFill>
            </a:rPr>
            <a:t>проти</a:t>
          </a:r>
          <a:r>
            <a:rPr lang="ru-RU" sz="2000" b="1" dirty="0">
              <a:solidFill>
                <a:schemeClr val="tx1"/>
              </a:solidFill>
            </a:rPr>
            <a:t> </a:t>
          </a:r>
          <a:r>
            <a:rPr lang="ru-RU" sz="2000" b="1" dirty="0" err="1">
              <a:solidFill>
                <a:schemeClr val="tx1"/>
              </a:solidFill>
            </a:rPr>
            <a:t>гріха</a:t>
          </a:r>
          <a:r>
            <a:rPr lang="ru-RU" sz="2000" b="1" dirty="0">
              <a:solidFill>
                <a:schemeClr val="tx1"/>
              </a:solidFill>
            </a:rPr>
            <a:t> (</a:t>
          </a:r>
          <a:r>
            <a:rPr lang="ru-RU" sz="2000" b="1" dirty="0" err="1">
              <a:solidFill>
                <a:schemeClr val="tx1"/>
              </a:solidFill>
            </a:rPr>
            <a:t>Єз</a:t>
          </a:r>
          <a:r>
            <a:rPr lang="ru-RU" sz="2000" b="1" dirty="0">
              <a:solidFill>
                <a:schemeClr val="tx1"/>
              </a:solidFill>
            </a:rPr>
            <a:t>. 13:22)</a:t>
          </a:r>
          <a:endParaRPr lang="ru-UA" sz="2000" b="1" dirty="0">
            <a:solidFill>
              <a:schemeClr val="tx1"/>
            </a:solidFill>
          </a:endParaRPr>
        </a:p>
      </dgm:t>
    </dgm:pt>
    <dgm:pt modelId="{87DA86EF-00F3-4221-8C83-05F79F4F41D8}" type="parTrans" cxnId="{77C06B79-DCB5-4ECA-BD74-535F5E664D60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6C0762D-CD37-490E-8CB8-5AD12A22482A}" type="sibTrans" cxnId="{77C06B79-DCB5-4ECA-BD74-535F5E664D60}">
      <dgm:prSet/>
      <dgm:spPr>
        <a:solidFill>
          <a:schemeClr val="tx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3DDC293E-5143-4CB6-ABB8-569658A07BC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Вони </a:t>
          </a:r>
          <a:r>
            <a:rPr lang="ru-RU" sz="2000" b="1" dirty="0" err="1">
              <a:solidFill>
                <a:schemeClr val="tx1"/>
              </a:solidFill>
            </a:rPr>
            <a:t>прагнули</a:t>
          </a:r>
          <a:r>
            <a:rPr lang="ru-RU" sz="2000" b="1" dirty="0">
              <a:solidFill>
                <a:schemeClr val="tx1"/>
              </a:solidFill>
            </a:rPr>
            <a:t> </a:t>
          </a:r>
          <a:r>
            <a:rPr lang="ru-RU" sz="2000" b="1" dirty="0" err="1">
              <a:solidFill>
                <a:schemeClr val="tx1"/>
              </a:solidFill>
            </a:rPr>
            <a:t>особистої</a:t>
          </a:r>
          <a:r>
            <a:rPr lang="ru-RU" sz="2000" b="1" dirty="0">
              <a:solidFill>
                <a:schemeClr val="tx1"/>
              </a:solidFill>
            </a:rPr>
            <a:t> </a:t>
          </a:r>
          <a:r>
            <a:rPr lang="ru-RU" sz="2000" b="1" dirty="0" err="1">
              <a:solidFill>
                <a:schemeClr val="tx1"/>
              </a:solidFill>
            </a:rPr>
            <a:t>вигоди</a:t>
          </a:r>
          <a:r>
            <a:rPr lang="ru-RU" sz="2000" b="1" dirty="0">
              <a:solidFill>
                <a:schemeClr val="tx1"/>
              </a:solidFill>
            </a:rPr>
            <a:t> (</a:t>
          </a:r>
          <a:r>
            <a:rPr lang="ru-RU" sz="2000" b="1" dirty="0" err="1">
              <a:solidFill>
                <a:schemeClr val="tx1"/>
              </a:solidFill>
            </a:rPr>
            <a:t>Єз</a:t>
          </a:r>
          <a:r>
            <a:rPr lang="ru-RU" sz="2000" b="1" dirty="0">
              <a:solidFill>
                <a:schemeClr val="tx1"/>
              </a:solidFill>
            </a:rPr>
            <a:t>. 13:19)</a:t>
          </a:r>
          <a:endParaRPr lang="ru-UA" sz="2000" b="1" dirty="0">
            <a:solidFill>
              <a:schemeClr val="tx1"/>
            </a:solidFill>
          </a:endParaRPr>
        </a:p>
      </dgm:t>
    </dgm:pt>
    <dgm:pt modelId="{728064D7-085B-4D4B-9C4B-4710DB64D864}" type="par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94EB3FC-D213-494E-AEE1-71CD47DE03B5}" type="sib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BE452FEA-F9EB-4182-A9BE-5A6B06F8A45C}" type="pres">
      <dgm:prSet presAssocID="{A2A1CFD8-806F-4AE3-8C16-8303F908D830}" presName="outerComposite" presStyleCnt="0">
        <dgm:presLayoutVars>
          <dgm:chMax val="5"/>
          <dgm:dir/>
          <dgm:resizeHandles val="exact"/>
        </dgm:presLayoutVars>
      </dgm:prSet>
      <dgm:spPr/>
    </dgm:pt>
    <dgm:pt modelId="{D1CFECE9-DE47-4AAD-94F1-465AFD92AF78}" type="pres">
      <dgm:prSet presAssocID="{A2A1CFD8-806F-4AE3-8C16-8303F908D830}" presName="dummyMaxCanvas" presStyleCnt="0">
        <dgm:presLayoutVars/>
      </dgm:prSet>
      <dgm:spPr/>
    </dgm:pt>
    <dgm:pt modelId="{E5FFE0E2-E872-42D6-8FE8-ED4CA3DD12F7}" type="pres">
      <dgm:prSet presAssocID="{A2A1CFD8-806F-4AE3-8C16-8303F908D830}" presName="FourNodes_1" presStyleLbl="node1" presStyleIdx="0" presStyleCnt="4" custScaleX="105066">
        <dgm:presLayoutVars>
          <dgm:bulletEnabled val="1"/>
        </dgm:presLayoutVars>
      </dgm:prSet>
      <dgm:spPr/>
    </dgm:pt>
    <dgm:pt modelId="{9EED3436-14B9-4328-AE94-23419D8B7768}" type="pres">
      <dgm:prSet presAssocID="{A2A1CFD8-806F-4AE3-8C16-8303F908D830}" presName="FourNodes_2" presStyleLbl="node1" presStyleIdx="1" presStyleCnt="4" custScaleX="116168">
        <dgm:presLayoutVars>
          <dgm:bulletEnabled val="1"/>
        </dgm:presLayoutVars>
      </dgm:prSet>
      <dgm:spPr/>
    </dgm:pt>
    <dgm:pt modelId="{644D4322-20C0-4BC5-B361-96DEF3A3933E}" type="pres">
      <dgm:prSet presAssocID="{A2A1CFD8-806F-4AE3-8C16-8303F908D830}" presName="FourNodes_3" presStyleLbl="node1" presStyleIdx="2" presStyleCnt="4" custScaleX="115547">
        <dgm:presLayoutVars>
          <dgm:bulletEnabled val="1"/>
        </dgm:presLayoutVars>
      </dgm:prSet>
      <dgm:spPr/>
    </dgm:pt>
    <dgm:pt modelId="{646086EF-A582-43F2-A0F8-BDACD0A14D75}" type="pres">
      <dgm:prSet presAssocID="{A2A1CFD8-806F-4AE3-8C16-8303F908D830}" presName="FourNodes_4" presStyleLbl="node1" presStyleIdx="3" presStyleCnt="4">
        <dgm:presLayoutVars>
          <dgm:bulletEnabled val="1"/>
        </dgm:presLayoutVars>
      </dgm:prSet>
      <dgm:spPr/>
    </dgm:pt>
    <dgm:pt modelId="{78472FAB-D2AC-4A01-9250-D3424753C9CC}" type="pres">
      <dgm:prSet presAssocID="{A2A1CFD8-806F-4AE3-8C16-8303F908D830}" presName="FourConn_1-2" presStyleLbl="fgAccFollowNode1" presStyleIdx="0" presStyleCnt="3">
        <dgm:presLayoutVars>
          <dgm:bulletEnabled val="1"/>
        </dgm:presLayoutVars>
      </dgm:prSet>
      <dgm:spPr/>
    </dgm:pt>
    <dgm:pt modelId="{0A7D6550-1042-453A-9DE8-0B3E644AA13B}" type="pres">
      <dgm:prSet presAssocID="{A2A1CFD8-806F-4AE3-8C16-8303F908D830}" presName="FourConn_2-3" presStyleLbl="fgAccFollowNode1" presStyleIdx="1" presStyleCnt="3">
        <dgm:presLayoutVars>
          <dgm:bulletEnabled val="1"/>
        </dgm:presLayoutVars>
      </dgm:prSet>
      <dgm:spPr/>
    </dgm:pt>
    <dgm:pt modelId="{30D20B0F-EAAD-4BFC-9880-3CA89F455507}" type="pres">
      <dgm:prSet presAssocID="{A2A1CFD8-806F-4AE3-8C16-8303F908D830}" presName="FourConn_3-4" presStyleLbl="fgAccFollowNode1" presStyleIdx="2" presStyleCnt="3">
        <dgm:presLayoutVars>
          <dgm:bulletEnabled val="1"/>
        </dgm:presLayoutVars>
      </dgm:prSet>
      <dgm:spPr/>
    </dgm:pt>
    <dgm:pt modelId="{4B4772F1-FB15-4228-A470-91FB4F6698FC}" type="pres">
      <dgm:prSet presAssocID="{A2A1CFD8-806F-4AE3-8C16-8303F908D830}" presName="FourNodes_1_text" presStyleLbl="node1" presStyleIdx="3" presStyleCnt="4">
        <dgm:presLayoutVars>
          <dgm:bulletEnabled val="1"/>
        </dgm:presLayoutVars>
      </dgm:prSet>
      <dgm:spPr/>
    </dgm:pt>
    <dgm:pt modelId="{04AD4EBF-EABB-46AC-B934-5A3283D7F22F}" type="pres">
      <dgm:prSet presAssocID="{A2A1CFD8-806F-4AE3-8C16-8303F908D830}" presName="FourNodes_2_text" presStyleLbl="node1" presStyleIdx="3" presStyleCnt="4">
        <dgm:presLayoutVars>
          <dgm:bulletEnabled val="1"/>
        </dgm:presLayoutVars>
      </dgm:prSet>
      <dgm:spPr/>
    </dgm:pt>
    <dgm:pt modelId="{69B64A71-B640-4A2E-89D1-D7A67C34E136}" type="pres">
      <dgm:prSet presAssocID="{A2A1CFD8-806F-4AE3-8C16-8303F908D830}" presName="FourNodes_3_text" presStyleLbl="node1" presStyleIdx="3" presStyleCnt="4">
        <dgm:presLayoutVars>
          <dgm:bulletEnabled val="1"/>
        </dgm:presLayoutVars>
      </dgm:prSet>
      <dgm:spPr/>
    </dgm:pt>
    <dgm:pt modelId="{9BCF41CE-D3FC-452A-BBF2-D560AC7F94D2}" type="pres">
      <dgm:prSet presAssocID="{A2A1CFD8-806F-4AE3-8C16-8303F908D83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9D6441D-2834-4C1E-9837-54240654218F}" srcId="{A2A1CFD8-806F-4AE3-8C16-8303F908D830}" destId="{3DDC293E-5143-4CB6-ABB8-569658A07BC0}" srcOrd="3" destOrd="0" parTransId="{728064D7-085B-4D4B-9C4B-4710DB64D864}" sibTransId="{194EB3FC-D213-494E-AEE1-71CD47DE03B5}"/>
    <dgm:cxn modelId="{C6CDFB35-CE4B-4884-9BFD-D8CDCF695A4E}" type="presOf" srcId="{E7073E38-E644-4DA3-B5FF-20EAEF767AE8}" destId="{69B64A71-B640-4A2E-89D1-D7A67C34E136}" srcOrd="1" destOrd="0" presId="urn:microsoft.com/office/officeart/2005/8/layout/vProcess5"/>
    <dgm:cxn modelId="{71D9A045-D182-4E69-9FD7-471CEFB1F9DE}" srcId="{A2A1CFD8-806F-4AE3-8C16-8303F908D830}" destId="{32992B69-6C87-4FF0-A7D2-1E0CF03A026B}" srcOrd="0" destOrd="0" parTransId="{5F80A97A-2702-4CF6-822C-645892231ECC}" sibTransId="{90CB1F1D-837A-4E40-B84A-2980881D4E9C}"/>
    <dgm:cxn modelId="{D578494D-7F19-4A89-AF56-03C15E19819A}" type="presOf" srcId="{A2A1CFD8-806F-4AE3-8C16-8303F908D830}" destId="{BE452FEA-F9EB-4182-A9BE-5A6B06F8A45C}" srcOrd="0" destOrd="0" presId="urn:microsoft.com/office/officeart/2005/8/layout/vProcess5"/>
    <dgm:cxn modelId="{A4F7806F-1592-4D7B-A61F-715E4A74F453}" type="presOf" srcId="{F861A691-1ED7-4178-B206-60C15B0B43EF}" destId="{04AD4EBF-EABB-46AC-B934-5A3283D7F22F}" srcOrd="1" destOrd="0" presId="urn:microsoft.com/office/officeart/2005/8/layout/vProcess5"/>
    <dgm:cxn modelId="{77C06B79-DCB5-4ECA-BD74-535F5E664D60}" srcId="{A2A1CFD8-806F-4AE3-8C16-8303F908D830}" destId="{E7073E38-E644-4DA3-B5FF-20EAEF767AE8}" srcOrd="2" destOrd="0" parTransId="{87DA86EF-00F3-4221-8C83-05F79F4F41D8}" sibTransId="{86C0762D-CD37-490E-8CB8-5AD12A22482A}"/>
    <dgm:cxn modelId="{669E437A-7678-49BA-B251-ED209857C383}" type="presOf" srcId="{F861A691-1ED7-4178-B206-60C15B0B43EF}" destId="{9EED3436-14B9-4328-AE94-23419D8B7768}" srcOrd="0" destOrd="0" presId="urn:microsoft.com/office/officeart/2005/8/layout/vProcess5"/>
    <dgm:cxn modelId="{451F307E-5C39-40AF-BDC1-FD7BF2404919}" type="presOf" srcId="{32992B69-6C87-4FF0-A7D2-1E0CF03A026B}" destId="{E5FFE0E2-E872-42D6-8FE8-ED4CA3DD12F7}" srcOrd="0" destOrd="0" presId="urn:microsoft.com/office/officeart/2005/8/layout/vProcess5"/>
    <dgm:cxn modelId="{7F3C8780-2D20-4D38-969D-6E9EC1ADA40A}" type="presOf" srcId="{90CB1F1D-837A-4E40-B84A-2980881D4E9C}" destId="{78472FAB-D2AC-4A01-9250-D3424753C9CC}" srcOrd="0" destOrd="0" presId="urn:microsoft.com/office/officeart/2005/8/layout/vProcess5"/>
    <dgm:cxn modelId="{B7264999-3054-4B02-8023-B78941C06394}" type="presOf" srcId="{E7073E38-E644-4DA3-B5FF-20EAEF767AE8}" destId="{644D4322-20C0-4BC5-B361-96DEF3A3933E}" srcOrd="0" destOrd="0" presId="urn:microsoft.com/office/officeart/2005/8/layout/vProcess5"/>
    <dgm:cxn modelId="{8FD007AB-793F-428B-B111-B38756AB10F8}" srcId="{A2A1CFD8-806F-4AE3-8C16-8303F908D830}" destId="{F861A691-1ED7-4178-B206-60C15B0B43EF}" srcOrd="1" destOrd="0" parTransId="{58582327-3B6F-4493-B6E6-584FF2DE0586}" sibTransId="{8163A269-09C3-4A5B-8D09-2A9DF86732C9}"/>
    <dgm:cxn modelId="{009FD7CA-43BA-42EA-B368-5485D8A08153}" type="presOf" srcId="{86C0762D-CD37-490E-8CB8-5AD12A22482A}" destId="{30D20B0F-EAAD-4BFC-9880-3CA89F455507}" srcOrd="0" destOrd="0" presId="urn:microsoft.com/office/officeart/2005/8/layout/vProcess5"/>
    <dgm:cxn modelId="{24CC9ADC-9ED6-4618-82F6-5D45C6991DAD}" type="presOf" srcId="{32992B69-6C87-4FF0-A7D2-1E0CF03A026B}" destId="{4B4772F1-FB15-4228-A470-91FB4F6698FC}" srcOrd="1" destOrd="0" presId="urn:microsoft.com/office/officeart/2005/8/layout/vProcess5"/>
    <dgm:cxn modelId="{F3D0F5F5-6C4A-4046-B48B-3472F75F68CF}" type="presOf" srcId="{8163A269-09C3-4A5B-8D09-2A9DF86732C9}" destId="{0A7D6550-1042-453A-9DE8-0B3E644AA13B}" srcOrd="0" destOrd="0" presId="urn:microsoft.com/office/officeart/2005/8/layout/vProcess5"/>
    <dgm:cxn modelId="{C49841F8-5B62-418F-99EF-2F8F25476800}" type="presOf" srcId="{3DDC293E-5143-4CB6-ABB8-569658A07BC0}" destId="{9BCF41CE-D3FC-452A-BBF2-D560AC7F94D2}" srcOrd="1" destOrd="0" presId="urn:microsoft.com/office/officeart/2005/8/layout/vProcess5"/>
    <dgm:cxn modelId="{9921AAFB-99B2-4A21-A80E-3908385B94A6}" type="presOf" srcId="{3DDC293E-5143-4CB6-ABB8-569658A07BC0}" destId="{646086EF-A582-43F2-A0F8-BDACD0A14D75}" srcOrd="0" destOrd="0" presId="urn:microsoft.com/office/officeart/2005/8/layout/vProcess5"/>
    <dgm:cxn modelId="{2041491F-B131-4673-8CC0-5AEA76B7C7D7}" type="presParOf" srcId="{BE452FEA-F9EB-4182-A9BE-5A6B06F8A45C}" destId="{D1CFECE9-DE47-4AAD-94F1-465AFD92AF78}" srcOrd="0" destOrd="0" presId="urn:microsoft.com/office/officeart/2005/8/layout/vProcess5"/>
    <dgm:cxn modelId="{20EB6552-F794-479E-ACB0-47C9C7DC4244}" type="presParOf" srcId="{BE452FEA-F9EB-4182-A9BE-5A6B06F8A45C}" destId="{E5FFE0E2-E872-42D6-8FE8-ED4CA3DD12F7}" srcOrd="1" destOrd="0" presId="urn:microsoft.com/office/officeart/2005/8/layout/vProcess5"/>
    <dgm:cxn modelId="{8761C779-699A-4D13-BD56-A9595D666DA9}" type="presParOf" srcId="{BE452FEA-F9EB-4182-A9BE-5A6B06F8A45C}" destId="{9EED3436-14B9-4328-AE94-23419D8B7768}" srcOrd="2" destOrd="0" presId="urn:microsoft.com/office/officeart/2005/8/layout/vProcess5"/>
    <dgm:cxn modelId="{1D907E74-FCE0-4E66-AAFF-031118E4189F}" type="presParOf" srcId="{BE452FEA-F9EB-4182-A9BE-5A6B06F8A45C}" destId="{644D4322-20C0-4BC5-B361-96DEF3A3933E}" srcOrd="3" destOrd="0" presId="urn:microsoft.com/office/officeart/2005/8/layout/vProcess5"/>
    <dgm:cxn modelId="{EEEEF2CE-26C4-43A3-B4F4-5DA1A89B1FA1}" type="presParOf" srcId="{BE452FEA-F9EB-4182-A9BE-5A6B06F8A45C}" destId="{646086EF-A582-43F2-A0F8-BDACD0A14D75}" srcOrd="4" destOrd="0" presId="urn:microsoft.com/office/officeart/2005/8/layout/vProcess5"/>
    <dgm:cxn modelId="{018185F2-07F1-454E-BFD4-9E7ACB2F82E4}" type="presParOf" srcId="{BE452FEA-F9EB-4182-A9BE-5A6B06F8A45C}" destId="{78472FAB-D2AC-4A01-9250-D3424753C9CC}" srcOrd="5" destOrd="0" presId="urn:microsoft.com/office/officeart/2005/8/layout/vProcess5"/>
    <dgm:cxn modelId="{3A4673EF-FE59-4E48-9495-C4471F707E5D}" type="presParOf" srcId="{BE452FEA-F9EB-4182-A9BE-5A6B06F8A45C}" destId="{0A7D6550-1042-453A-9DE8-0B3E644AA13B}" srcOrd="6" destOrd="0" presId="urn:microsoft.com/office/officeart/2005/8/layout/vProcess5"/>
    <dgm:cxn modelId="{A52EDE61-3AEE-450E-81E4-5B9FC75CA38A}" type="presParOf" srcId="{BE452FEA-F9EB-4182-A9BE-5A6B06F8A45C}" destId="{30D20B0F-EAAD-4BFC-9880-3CA89F455507}" srcOrd="7" destOrd="0" presId="urn:microsoft.com/office/officeart/2005/8/layout/vProcess5"/>
    <dgm:cxn modelId="{A1D112BD-01FE-420B-9044-42102A663177}" type="presParOf" srcId="{BE452FEA-F9EB-4182-A9BE-5A6B06F8A45C}" destId="{4B4772F1-FB15-4228-A470-91FB4F6698FC}" srcOrd="8" destOrd="0" presId="urn:microsoft.com/office/officeart/2005/8/layout/vProcess5"/>
    <dgm:cxn modelId="{A037C823-C497-4F9A-987C-0577040467E4}" type="presParOf" srcId="{BE452FEA-F9EB-4182-A9BE-5A6B06F8A45C}" destId="{04AD4EBF-EABB-46AC-B934-5A3283D7F22F}" srcOrd="9" destOrd="0" presId="urn:microsoft.com/office/officeart/2005/8/layout/vProcess5"/>
    <dgm:cxn modelId="{B724440B-D368-4A55-BB2E-858C3948F05E}" type="presParOf" srcId="{BE452FEA-F9EB-4182-A9BE-5A6B06F8A45C}" destId="{69B64A71-B640-4A2E-89D1-D7A67C34E136}" srcOrd="10" destOrd="0" presId="urn:microsoft.com/office/officeart/2005/8/layout/vProcess5"/>
    <dgm:cxn modelId="{10C0BF38-94D2-41EB-BA75-4C037AF3599B}" type="presParOf" srcId="{BE452FEA-F9EB-4182-A9BE-5A6B06F8A45C}" destId="{9BCF41CE-D3FC-452A-BBF2-D560AC7F94D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5040-5C94-4D43-BF84-7F93A5FB39EC}">
      <dsp:nvSpPr>
        <dsp:cNvPr id="0" name=""/>
        <dsp:cNvSpPr/>
      </dsp:nvSpPr>
      <dsp:spPr>
        <a:xfrm>
          <a:off x="-3240098" y="-498528"/>
          <a:ext cx="3864080" cy="3864080"/>
        </a:xfrm>
        <a:prstGeom prst="blockArc">
          <a:avLst>
            <a:gd name="adj1" fmla="val 18900000"/>
            <a:gd name="adj2" fmla="val 2700000"/>
            <a:gd name="adj3" fmla="val 559"/>
          </a:avLst>
        </a:prstGeom>
        <a:noFill/>
        <a:ln w="1905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F6065-B73B-448B-BEFC-9B5D02D09789}">
      <dsp:nvSpPr>
        <dsp:cNvPr id="0" name=""/>
        <dsp:cNvSpPr/>
      </dsp:nvSpPr>
      <dsp:spPr>
        <a:xfrm>
          <a:off x="273930" y="179131"/>
          <a:ext cx="6157262" cy="358492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Хто</a:t>
          </a:r>
          <a:r>
            <a:rPr lang="ru-RU" sz="18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ru-RU" sz="18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отримував</a:t>
          </a:r>
          <a:r>
            <a:rPr lang="ru-RU" sz="18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ru-RU" sz="18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покликання</a:t>
          </a:r>
          <a:r>
            <a:rPr lang="ru-RU" sz="18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до </a:t>
          </a:r>
          <a:r>
            <a:rPr lang="ru-RU" sz="18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пророчого</a:t>
          </a:r>
          <a:r>
            <a:rPr lang="ru-RU" sz="18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ru-RU" sz="18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служіння</a:t>
          </a:r>
          <a:r>
            <a:rPr lang="ru-RU" sz="18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?</a:t>
          </a:r>
          <a:endParaRPr lang="es-ES" sz="1800" b="1" kern="120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273930" y="179131"/>
        <a:ext cx="6157262" cy="358492"/>
      </dsp:txXfrm>
    </dsp:sp>
    <dsp:sp modelId="{6769675A-EBB6-4137-99E3-3C40A435BA79}">
      <dsp:nvSpPr>
        <dsp:cNvPr id="0" name=""/>
        <dsp:cNvSpPr/>
      </dsp:nvSpPr>
      <dsp:spPr>
        <a:xfrm>
          <a:off x="49872" y="134320"/>
          <a:ext cx="448115" cy="44811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C052AB2-33F0-46E4-A1D3-F56A5034B460}">
      <dsp:nvSpPr>
        <dsp:cNvPr id="0" name=""/>
        <dsp:cNvSpPr/>
      </dsp:nvSpPr>
      <dsp:spPr>
        <a:xfrm>
          <a:off x="530815" y="716698"/>
          <a:ext cx="5900376" cy="3584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Як поводилися пророки?</a:t>
          </a:r>
          <a:endParaRPr lang="es-ES" sz="1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716698"/>
        <a:ext cx="5900376" cy="358492"/>
      </dsp:txXfrm>
    </dsp:sp>
    <dsp:sp modelId="{7905754B-7B4C-4D4E-8D43-76DFC4608AFC}">
      <dsp:nvSpPr>
        <dsp:cNvPr id="0" name=""/>
        <dsp:cNvSpPr/>
      </dsp:nvSpPr>
      <dsp:spPr>
        <a:xfrm>
          <a:off x="306757" y="671887"/>
          <a:ext cx="448115" cy="44811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3ABA5F4-B738-4C48-8750-D9090D7D377E}">
      <dsp:nvSpPr>
        <dsp:cNvPr id="0" name=""/>
        <dsp:cNvSpPr/>
      </dsp:nvSpPr>
      <dsp:spPr>
        <a:xfrm>
          <a:off x="609658" y="1254265"/>
          <a:ext cx="5821533" cy="35849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Яку роботу виконували пророки?</a:t>
          </a:r>
          <a:endParaRPr lang="es-ES" sz="1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609658" y="1254265"/>
        <a:ext cx="5821533" cy="358492"/>
      </dsp:txXfrm>
    </dsp:sp>
    <dsp:sp modelId="{A952E55E-824F-4FAA-98ED-6F6A13D6DA06}">
      <dsp:nvSpPr>
        <dsp:cNvPr id="0" name=""/>
        <dsp:cNvSpPr/>
      </dsp:nvSpPr>
      <dsp:spPr>
        <a:xfrm>
          <a:off x="385600" y="1209454"/>
          <a:ext cx="448115" cy="448115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C351D3A-2255-440B-A2C7-F23017F15AE0}">
      <dsp:nvSpPr>
        <dsp:cNvPr id="0" name=""/>
        <dsp:cNvSpPr/>
      </dsp:nvSpPr>
      <dsp:spPr>
        <a:xfrm>
          <a:off x="530815" y="1791832"/>
          <a:ext cx="5900376" cy="3584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Які</a:t>
          </a:r>
          <a:r>
            <a:rPr lang="ru-RU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ru-RU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жінки</a:t>
          </a:r>
          <a:r>
            <a:rPr lang="ru-RU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ru-RU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мали</a:t>
          </a:r>
          <a:r>
            <a:rPr lang="ru-RU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дар </a:t>
          </a:r>
          <a:r>
            <a:rPr lang="ru-RU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пророцтва</a:t>
          </a:r>
          <a:r>
            <a:rPr lang="ru-RU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s-ES" sz="1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1791832"/>
        <a:ext cx="5900376" cy="358492"/>
      </dsp:txXfrm>
    </dsp:sp>
    <dsp:sp modelId="{4A29CA98-9A00-4E41-94BC-E5BB3531B216}">
      <dsp:nvSpPr>
        <dsp:cNvPr id="0" name=""/>
        <dsp:cNvSpPr/>
      </dsp:nvSpPr>
      <dsp:spPr>
        <a:xfrm>
          <a:off x="306757" y="1747021"/>
          <a:ext cx="448115" cy="44811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592AE0A-E18C-41E8-B45B-2900C6F0CC35}">
      <dsp:nvSpPr>
        <dsp:cNvPr id="0" name=""/>
        <dsp:cNvSpPr/>
      </dsp:nvSpPr>
      <dsp:spPr>
        <a:xfrm>
          <a:off x="273930" y="2329399"/>
          <a:ext cx="6157262" cy="3584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Якими</a:t>
          </a:r>
          <a:r>
            <a:rPr lang="ru-RU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рисами </a:t>
          </a:r>
          <a:r>
            <a:rPr lang="ru-RU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відрізнялися</a:t>
          </a:r>
          <a:r>
            <a:rPr lang="ru-RU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ru-RU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фальшиві</a:t>
          </a:r>
          <a:r>
            <a:rPr lang="ru-RU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пророки?</a:t>
          </a:r>
          <a:endParaRPr lang="es-ES" sz="1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2329399"/>
        <a:ext cx="6157262" cy="358492"/>
      </dsp:txXfrm>
    </dsp:sp>
    <dsp:sp modelId="{92216449-F8FE-4420-AC87-F80915C5265C}">
      <dsp:nvSpPr>
        <dsp:cNvPr id="0" name=""/>
        <dsp:cNvSpPr/>
      </dsp:nvSpPr>
      <dsp:spPr>
        <a:xfrm>
          <a:off x="49872" y="2284588"/>
          <a:ext cx="448115" cy="44811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340BC9-8879-4DCD-BB02-8927DB5F7B5D}">
      <dsp:nvSpPr>
        <dsp:cNvPr id="0" name=""/>
        <dsp:cNvSpPr/>
      </dsp:nvSpPr>
      <dsp:spPr>
        <a:xfrm>
          <a:off x="4355" y="49314"/>
          <a:ext cx="2618690" cy="6912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 царями</a:t>
          </a:r>
          <a:endParaRPr lang="ru-UA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55" y="49314"/>
        <a:ext cx="2618690" cy="691200"/>
      </dsp:txXfrm>
    </dsp:sp>
    <dsp:sp modelId="{CF1B35E5-5757-45D6-95F2-5BF0798F1D58}">
      <dsp:nvSpPr>
        <dsp:cNvPr id="0" name=""/>
        <dsp:cNvSpPr/>
      </dsp:nvSpPr>
      <dsp:spPr>
        <a:xfrm>
          <a:off x="4355" y="740514"/>
          <a:ext cx="2618690" cy="326105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ru-RU" sz="2000" b="1" kern="1200" dirty="0"/>
            <a:t>Вони помазували їх</a:t>
          </a:r>
          <a:r>
            <a:rPr lang="es-ES" sz="2000" b="1" kern="1200" dirty="0"/>
            <a:t> </a:t>
          </a:r>
          <a:r>
            <a:rPr lang="ru-RU" sz="2000" b="1" kern="1200" dirty="0"/>
            <a:t>(1 Цар. 19:16)</a:t>
          </a:r>
          <a:endParaRPr lang="es-ES" sz="2000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ru-RU" sz="2000" b="1" kern="1200" dirty="0"/>
            <a:t>Вони </a:t>
          </a:r>
          <a:r>
            <a:rPr lang="ru-RU" sz="2000" b="1" kern="1200" dirty="0" err="1"/>
            <a:t>підбадьорювали</a:t>
          </a:r>
          <a:r>
            <a:rPr lang="ru-RU" sz="2000" b="1" kern="1200" dirty="0"/>
            <a:t> </a:t>
          </a:r>
          <a:r>
            <a:rPr lang="ru-RU" sz="2000" b="1" kern="1200" dirty="0" err="1"/>
            <a:t>їх</a:t>
          </a:r>
          <a:r>
            <a:rPr lang="ru-RU" sz="2000" b="1" kern="1200" dirty="0"/>
            <a:t>, коли </a:t>
          </a:r>
          <a:r>
            <a:rPr lang="ru-RU" sz="2000" b="1" kern="1200" dirty="0" err="1"/>
            <a:t>ті</a:t>
          </a:r>
          <a:r>
            <a:rPr lang="ru-RU" sz="2000" b="1" kern="1200" dirty="0"/>
            <a:t> чинили добро (2 Хр. 15:8)</a:t>
          </a:r>
          <a:endParaRPr lang="es-ES" sz="2000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ru-RU" sz="2000" b="1" kern="1200" dirty="0"/>
            <a:t>Вони </a:t>
          </a:r>
          <a:r>
            <a:rPr lang="ru-RU" sz="2000" b="1" kern="1200" dirty="0" err="1"/>
            <a:t>докоряли</a:t>
          </a:r>
          <a:r>
            <a:rPr lang="ru-RU" sz="2000" b="1" kern="1200" dirty="0"/>
            <a:t> </a:t>
          </a:r>
          <a:r>
            <a:rPr lang="ru-RU" sz="2000" b="1" kern="1200" dirty="0" err="1"/>
            <a:t>їм</a:t>
          </a:r>
          <a:r>
            <a:rPr lang="ru-RU" sz="2000" b="1" kern="1200" dirty="0"/>
            <a:t>, коли </a:t>
          </a:r>
          <a:r>
            <a:rPr lang="ru-RU" sz="2000" b="1" kern="1200" dirty="0" err="1"/>
            <a:t>ті</a:t>
          </a:r>
          <a:r>
            <a:rPr lang="ru-RU" sz="2000" b="1" kern="1200" dirty="0"/>
            <a:t> чинили зло (1Цар. 21:20)</a:t>
          </a:r>
          <a:endParaRPr lang="es-ES" sz="2000" kern="1200" dirty="0"/>
        </a:p>
      </dsp:txBody>
      <dsp:txXfrm>
        <a:off x="4355" y="740514"/>
        <a:ext cx="2618690" cy="3261059"/>
      </dsp:txXfrm>
    </dsp:sp>
    <dsp:sp modelId="{FFE4639A-A1BC-48B9-BB6E-193C8A90B79C}">
      <dsp:nvSpPr>
        <dsp:cNvPr id="0" name=""/>
        <dsp:cNvSpPr/>
      </dsp:nvSpPr>
      <dsp:spPr>
        <a:xfrm>
          <a:off x="2989662" y="49314"/>
          <a:ext cx="2618690" cy="691200"/>
        </a:xfrm>
        <a:prstGeom prst="rect">
          <a:avLst/>
        </a:prstGeom>
        <a:solidFill>
          <a:schemeClr val="accent5">
            <a:hueOff val="-2170221"/>
            <a:satOff val="-7353"/>
            <a:lumOff val="405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 священиками</a:t>
          </a:r>
          <a:endParaRPr lang="ru-UA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89662" y="49314"/>
        <a:ext cx="2618690" cy="691200"/>
      </dsp:txXfrm>
    </dsp:sp>
    <dsp:sp modelId="{53DF6662-7B4C-4132-A7BC-60CF82E77731}">
      <dsp:nvSpPr>
        <dsp:cNvPr id="0" name=""/>
        <dsp:cNvSpPr/>
      </dsp:nvSpPr>
      <dsp:spPr>
        <a:xfrm>
          <a:off x="2989662" y="740514"/>
          <a:ext cx="2618690" cy="3261059"/>
        </a:xfrm>
        <a:prstGeom prst="rect">
          <a:avLst/>
        </a:prstGeom>
        <a:solidFill>
          <a:schemeClr val="accent5">
            <a:tint val="40000"/>
            <a:alpha val="90000"/>
            <a:hueOff val="-2314894"/>
            <a:satOff val="-3150"/>
            <a:lumOff val="25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ru-RU" sz="2000" b="1" kern="1200" dirty="0" err="1"/>
            <a:t>Їх</a:t>
          </a:r>
          <a:r>
            <a:rPr lang="ru-RU" sz="2000" b="1" kern="1200" dirty="0"/>
            <a:t> </a:t>
          </a:r>
          <a:r>
            <a:rPr lang="ru-RU" sz="2000" b="1" kern="1200" dirty="0" err="1"/>
            <a:t>дорікали</a:t>
          </a:r>
          <a:r>
            <a:rPr lang="ru-RU" sz="2000" b="1" kern="1200" dirty="0"/>
            <a:t>, коли вони чинили неправильно (Мал. 2:1-2)</a:t>
          </a:r>
          <a:endParaRPr lang="es-ES" sz="2000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endParaRPr lang="ru-UA" sz="2000" b="1" kern="1200" dirty="0"/>
        </a:p>
      </dsp:txBody>
      <dsp:txXfrm>
        <a:off x="2989662" y="740514"/>
        <a:ext cx="2618690" cy="3261059"/>
      </dsp:txXfrm>
    </dsp:sp>
    <dsp:sp modelId="{DEFE3BFD-63AE-46D0-8338-9DA444A1BDAE}">
      <dsp:nvSpPr>
        <dsp:cNvPr id="0" name=""/>
        <dsp:cNvSpPr/>
      </dsp:nvSpPr>
      <dsp:spPr>
        <a:xfrm>
          <a:off x="5974969" y="49314"/>
          <a:ext cx="2618690" cy="691200"/>
        </a:xfrm>
        <a:prstGeom prst="rect">
          <a:avLst/>
        </a:prstGeom>
        <a:solidFill>
          <a:schemeClr val="accent5">
            <a:hueOff val="-4340441"/>
            <a:satOff val="-14705"/>
            <a:lumOff val="810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 народом</a:t>
          </a:r>
          <a:endParaRPr lang="ru-UA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74969" y="49314"/>
        <a:ext cx="2618690" cy="691200"/>
      </dsp:txXfrm>
    </dsp:sp>
    <dsp:sp modelId="{75A5ECA1-1260-4949-AE3C-6090613AD70F}">
      <dsp:nvSpPr>
        <dsp:cNvPr id="0" name=""/>
        <dsp:cNvSpPr/>
      </dsp:nvSpPr>
      <dsp:spPr>
        <a:xfrm>
          <a:off x="5974969" y="740514"/>
          <a:ext cx="2618690" cy="3261059"/>
        </a:xfrm>
        <a:prstGeom prst="rect">
          <a:avLst/>
        </a:prstGeom>
        <a:solidFill>
          <a:schemeClr val="accent5">
            <a:tint val="40000"/>
            <a:alpha val="90000"/>
            <a:hueOff val="-4629788"/>
            <a:satOff val="-6299"/>
            <a:lumOff val="49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ru-RU" sz="2000" b="1" kern="1200" dirty="0"/>
            <a:t>Вони </a:t>
          </a:r>
          <a:r>
            <a:rPr lang="ru-RU" sz="2000" b="1" kern="1200" dirty="0" err="1"/>
            <a:t>навчали</a:t>
          </a:r>
          <a:r>
            <a:rPr lang="ru-RU" sz="2000" b="1" kern="1200" dirty="0"/>
            <a:t> </a:t>
          </a:r>
          <a:r>
            <a:rPr lang="ru-RU" sz="2000" b="1" kern="1200" dirty="0" err="1"/>
            <a:t>їх</a:t>
          </a:r>
          <a:r>
            <a:rPr lang="ru-RU" sz="2000" b="1" kern="1200" dirty="0"/>
            <a:t> шляхам </a:t>
          </a:r>
          <a:r>
            <a:rPr lang="ru-RU" sz="2000" b="1" kern="1200" dirty="0" err="1"/>
            <a:t>Божим</a:t>
          </a:r>
          <a:r>
            <a:rPr lang="ru-RU" sz="2000" b="1" kern="1200" dirty="0"/>
            <a:t> (</a:t>
          </a:r>
          <a:r>
            <a:rPr lang="ru-RU" sz="2000" b="1" kern="1200" dirty="0" err="1"/>
            <a:t>Міх</a:t>
          </a:r>
          <a:r>
            <a:rPr lang="ru-RU" sz="2000" b="1" kern="1200" dirty="0"/>
            <a:t>. 6:8)</a:t>
          </a:r>
          <a:endParaRPr lang="es-ES" sz="2000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ru-RU" sz="2000" b="1" kern="1200" dirty="0"/>
            <a:t>Вони вказували їм на їхні гріхи (Іс. 58:1)</a:t>
          </a:r>
          <a:endParaRPr lang="ru-UA" sz="2000" b="1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ru-RU" sz="2000" b="1" kern="1200" dirty="0"/>
            <a:t>Вони закликали їх до покаяння (Єз. 18:32)</a:t>
          </a:r>
          <a:endParaRPr lang="ru-UA" sz="2000" b="1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endParaRPr lang="ru-UA" sz="2000" b="1" kern="1200" dirty="0"/>
        </a:p>
      </dsp:txBody>
      <dsp:txXfrm>
        <a:off x="5974969" y="740514"/>
        <a:ext cx="2618690" cy="3261059"/>
      </dsp:txXfrm>
    </dsp:sp>
    <dsp:sp modelId="{8B58166E-5A6E-4E39-A943-90284F6DCE41}">
      <dsp:nvSpPr>
        <dsp:cNvPr id="0" name=""/>
        <dsp:cNvSpPr/>
      </dsp:nvSpPr>
      <dsp:spPr>
        <a:xfrm>
          <a:off x="8960276" y="49314"/>
          <a:ext cx="2618690" cy="691200"/>
        </a:xfrm>
        <a:prstGeom prst="rect">
          <a:avLst/>
        </a:prstGeom>
        <a:solidFill>
          <a:schemeClr val="accent5">
            <a:hueOff val="-6510662"/>
            <a:satOff val="-22058"/>
            <a:lumOff val="1215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/>
            <a:t>З нами</a:t>
          </a:r>
        </a:p>
      </dsp:txBody>
      <dsp:txXfrm>
        <a:off x="8960276" y="49314"/>
        <a:ext cx="2618690" cy="691200"/>
      </dsp:txXfrm>
    </dsp:sp>
    <dsp:sp modelId="{6C228FAD-8A71-42AC-B3BE-D879487E1848}">
      <dsp:nvSpPr>
        <dsp:cNvPr id="0" name=""/>
        <dsp:cNvSpPr/>
      </dsp:nvSpPr>
      <dsp:spPr>
        <a:xfrm>
          <a:off x="8960276" y="740514"/>
          <a:ext cx="2618690" cy="3261059"/>
        </a:xfrm>
        <a:prstGeom prst="rect">
          <a:avLst/>
        </a:prstGeom>
        <a:solidFill>
          <a:schemeClr val="accent5">
            <a:tint val="40000"/>
            <a:alpha val="90000"/>
            <a:hueOff val="-6944682"/>
            <a:satOff val="-9449"/>
            <a:lumOff val="74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ru-RU" sz="2000" b="1" kern="1200" dirty="0"/>
            <a:t>Вони записували свої послання</a:t>
          </a:r>
          <a:br>
            <a:rPr lang="es-ES" sz="2000" b="1" kern="1200" dirty="0"/>
          </a:br>
          <a:r>
            <a:rPr lang="ru-RU" sz="2000" b="1" kern="1200" dirty="0"/>
            <a:t>(2 Хр. 13:22)</a:t>
          </a:r>
          <a:endParaRPr lang="es-ES" sz="2000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endParaRPr lang="ru-UA" sz="2000" b="1" kern="1200" dirty="0"/>
        </a:p>
      </dsp:txBody>
      <dsp:txXfrm>
        <a:off x="8960276" y="740514"/>
        <a:ext cx="2618690" cy="32610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FE0E2-E872-42D6-8FE8-ED4CA3DD12F7}">
      <dsp:nvSpPr>
        <dsp:cNvPr id="0" name=""/>
        <dsp:cNvSpPr/>
      </dsp:nvSpPr>
      <dsp:spPr>
        <a:xfrm>
          <a:off x="-77302" y="0"/>
          <a:ext cx="6412830" cy="32810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Вони </a:t>
          </a:r>
          <a:r>
            <a:rPr lang="ru-RU" sz="2000" b="1" kern="1200" dirty="0" err="1">
              <a:solidFill>
                <a:schemeClr val="tx1"/>
              </a:solidFill>
            </a:rPr>
            <a:t>вигадували</a:t>
          </a:r>
          <a:r>
            <a:rPr lang="ru-RU" sz="2000" b="1" kern="1200" dirty="0">
              <a:solidFill>
                <a:schemeClr val="tx1"/>
              </a:solidFill>
            </a:rPr>
            <a:t> </a:t>
          </a:r>
          <a:r>
            <a:rPr lang="ru-RU" sz="2000" b="1" kern="1200" dirty="0" err="1">
              <a:solidFill>
                <a:schemeClr val="tx1"/>
              </a:solidFill>
            </a:rPr>
            <a:t>власні</a:t>
          </a:r>
          <a:r>
            <a:rPr lang="ru-RU" sz="2000" b="1" kern="1200" dirty="0">
              <a:solidFill>
                <a:schemeClr val="tx1"/>
              </a:solidFill>
            </a:rPr>
            <a:t> </a:t>
          </a:r>
          <a:r>
            <a:rPr lang="ru-RU" sz="2000" b="1" kern="1200" dirty="0" err="1">
              <a:solidFill>
                <a:schemeClr val="tx1"/>
              </a:solidFill>
            </a:rPr>
            <a:t>пророцтва</a:t>
          </a:r>
          <a:r>
            <a:rPr lang="ru-RU" sz="2000" b="1" kern="1200" dirty="0">
              <a:solidFill>
                <a:schemeClr val="tx1"/>
              </a:solidFill>
            </a:rPr>
            <a:t> (</a:t>
          </a:r>
          <a:r>
            <a:rPr lang="ru-RU" sz="2000" b="1" kern="1200" dirty="0" err="1">
              <a:solidFill>
                <a:schemeClr val="tx1"/>
              </a:solidFill>
            </a:rPr>
            <a:t>Єз</a:t>
          </a:r>
          <a:r>
            <a:rPr lang="ru-RU" sz="2000" b="1" kern="1200" dirty="0">
              <a:solidFill>
                <a:schemeClr val="tx1"/>
              </a:solidFill>
            </a:rPr>
            <a:t>. 13:2, 17)</a:t>
          </a:r>
          <a:endParaRPr lang="ru-UA" sz="2000" b="1" kern="1200" dirty="0">
            <a:solidFill>
              <a:schemeClr val="tx1"/>
            </a:solidFill>
          </a:endParaRPr>
        </a:p>
      </dsp:txBody>
      <dsp:txXfrm>
        <a:off x="-67692" y="9610"/>
        <a:ext cx="6012689" cy="308882"/>
      </dsp:txXfrm>
    </dsp:sp>
    <dsp:sp modelId="{9EED3436-14B9-4328-AE94-23419D8B7768}">
      <dsp:nvSpPr>
        <dsp:cNvPr id="0" name=""/>
        <dsp:cNvSpPr/>
      </dsp:nvSpPr>
      <dsp:spPr>
        <a:xfrm>
          <a:off x="95063" y="387758"/>
          <a:ext cx="7090454" cy="32810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Вони говорили те, </a:t>
          </a:r>
          <a:r>
            <a:rPr lang="ru-RU" sz="2000" b="1" kern="1200" dirty="0" err="1">
              <a:solidFill>
                <a:schemeClr val="tx1"/>
              </a:solidFill>
            </a:rPr>
            <a:t>що</a:t>
          </a:r>
          <a:r>
            <a:rPr lang="ru-RU" sz="2000" b="1" kern="1200" dirty="0">
              <a:solidFill>
                <a:schemeClr val="tx1"/>
              </a:solidFill>
            </a:rPr>
            <a:t> люди </a:t>
          </a:r>
          <a:r>
            <a:rPr lang="ru-RU" sz="2000" b="1" kern="1200" dirty="0" err="1">
              <a:solidFill>
                <a:schemeClr val="tx1"/>
              </a:solidFill>
            </a:rPr>
            <a:t>хотіли</a:t>
          </a:r>
          <a:r>
            <a:rPr lang="ru-RU" sz="2000" b="1" kern="1200" dirty="0">
              <a:solidFill>
                <a:schemeClr val="tx1"/>
              </a:solidFill>
            </a:rPr>
            <a:t> </a:t>
          </a:r>
          <a:r>
            <a:rPr lang="ru-RU" sz="2000" b="1" kern="1200" dirty="0" err="1">
              <a:solidFill>
                <a:schemeClr val="tx1"/>
              </a:solidFill>
            </a:rPr>
            <a:t>чути</a:t>
          </a:r>
          <a:r>
            <a:rPr lang="ru-RU" sz="2000" b="1" kern="1200" dirty="0">
              <a:solidFill>
                <a:schemeClr val="tx1"/>
              </a:solidFill>
            </a:rPr>
            <a:t> (</a:t>
          </a:r>
          <a:r>
            <a:rPr lang="ru-RU" sz="2000" b="1" kern="1200" dirty="0" err="1">
              <a:solidFill>
                <a:schemeClr val="tx1"/>
              </a:solidFill>
            </a:rPr>
            <a:t>Єз</a:t>
          </a:r>
          <a:r>
            <a:rPr lang="ru-RU" sz="2000" b="1" kern="1200" dirty="0">
              <a:solidFill>
                <a:schemeClr val="tx1"/>
              </a:solidFill>
            </a:rPr>
            <a:t>. 13:16)</a:t>
          </a:r>
          <a:endParaRPr lang="ru-UA" sz="2000" b="1" kern="1200" dirty="0">
            <a:solidFill>
              <a:schemeClr val="tx1"/>
            </a:solidFill>
          </a:endParaRPr>
        </a:p>
      </dsp:txBody>
      <dsp:txXfrm>
        <a:off x="104673" y="397368"/>
        <a:ext cx="6229660" cy="308882"/>
      </dsp:txXfrm>
    </dsp:sp>
    <dsp:sp modelId="{644D4322-20C0-4BC5-B361-96DEF3A3933E}">
      <dsp:nvSpPr>
        <dsp:cNvPr id="0" name=""/>
        <dsp:cNvSpPr/>
      </dsp:nvSpPr>
      <dsp:spPr>
        <a:xfrm>
          <a:off x="617564" y="775516"/>
          <a:ext cx="7052550" cy="328102"/>
        </a:xfrm>
        <a:prstGeom prst="roundRect">
          <a:avLst>
            <a:gd name="adj" fmla="val 10000"/>
          </a:avLst>
        </a:prstGeom>
        <a:solidFill>
          <a:srgbClr val="FFB3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Вони не </a:t>
          </a:r>
          <a:r>
            <a:rPr lang="ru-RU" sz="2000" b="1" kern="1200" dirty="0" err="1">
              <a:solidFill>
                <a:schemeClr val="tx1"/>
              </a:solidFill>
            </a:rPr>
            <a:t>висловлювалися</a:t>
          </a:r>
          <a:r>
            <a:rPr lang="ru-RU" sz="2000" b="1" kern="1200" dirty="0">
              <a:solidFill>
                <a:schemeClr val="tx1"/>
              </a:solidFill>
            </a:rPr>
            <a:t> </a:t>
          </a:r>
          <a:r>
            <a:rPr lang="ru-RU" sz="2000" b="1" kern="1200" dirty="0" err="1">
              <a:solidFill>
                <a:schemeClr val="tx1"/>
              </a:solidFill>
            </a:rPr>
            <a:t>проти</a:t>
          </a:r>
          <a:r>
            <a:rPr lang="ru-RU" sz="2000" b="1" kern="1200" dirty="0">
              <a:solidFill>
                <a:schemeClr val="tx1"/>
              </a:solidFill>
            </a:rPr>
            <a:t> </a:t>
          </a:r>
          <a:r>
            <a:rPr lang="ru-RU" sz="2000" b="1" kern="1200" dirty="0" err="1">
              <a:solidFill>
                <a:schemeClr val="tx1"/>
              </a:solidFill>
            </a:rPr>
            <a:t>гріха</a:t>
          </a:r>
          <a:r>
            <a:rPr lang="ru-RU" sz="2000" b="1" kern="1200" dirty="0">
              <a:solidFill>
                <a:schemeClr val="tx1"/>
              </a:solidFill>
            </a:rPr>
            <a:t> (</a:t>
          </a:r>
          <a:r>
            <a:rPr lang="ru-RU" sz="2000" b="1" kern="1200" dirty="0" err="1">
              <a:solidFill>
                <a:schemeClr val="tx1"/>
              </a:solidFill>
            </a:rPr>
            <a:t>Єз</a:t>
          </a:r>
          <a:r>
            <a:rPr lang="ru-RU" sz="2000" b="1" kern="1200" dirty="0">
              <a:solidFill>
                <a:schemeClr val="tx1"/>
              </a:solidFill>
            </a:rPr>
            <a:t>. 13:22)</a:t>
          </a:r>
          <a:endParaRPr lang="ru-UA" sz="2000" b="1" kern="1200" dirty="0">
            <a:solidFill>
              <a:schemeClr val="tx1"/>
            </a:solidFill>
          </a:endParaRPr>
        </a:p>
      </dsp:txBody>
      <dsp:txXfrm>
        <a:off x="627174" y="785126"/>
        <a:ext cx="6205071" cy="308882"/>
      </dsp:txXfrm>
    </dsp:sp>
    <dsp:sp modelId="{646086EF-A582-43F2-A0F8-BDACD0A14D75}">
      <dsp:nvSpPr>
        <dsp:cNvPr id="0" name=""/>
        <dsp:cNvSpPr/>
      </dsp:nvSpPr>
      <dsp:spPr>
        <a:xfrm>
          <a:off x="1603207" y="1163274"/>
          <a:ext cx="6103620" cy="32810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Вони </a:t>
          </a:r>
          <a:r>
            <a:rPr lang="ru-RU" sz="2000" b="1" kern="1200" dirty="0" err="1">
              <a:solidFill>
                <a:schemeClr val="tx1"/>
              </a:solidFill>
            </a:rPr>
            <a:t>прагнули</a:t>
          </a:r>
          <a:r>
            <a:rPr lang="ru-RU" sz="2000" b="1" kern="1200" dirty="0">
              <a:solidFill>
                <a:schemeClr val="tx1"/>
              </a:solidFill>
            </a:rPr>
            <a:t> </a:t>
          </a:r>
          <a:r>
            <a:rPr lang="ru-RU" sz="2000" b="1" kern="1200" dirty="0" err="1">
              <a:solidFill>
                <a:schemeClr val="tx1"/>
              </a:solidFill>
            </a:rPr>
            <a:t>особистої</a:t>
          </a:r>
          <a:r>
            <a:rPr lang="ru-RU" sz="2000" b="1" kern="1200" dirty="0">
              <a:solidFill>
                <a:schemeClr val="tx1"/>
              </a:solidFill>
            </a:rPr>
            <a:t> </a:t>
          </a:r>
          <a:r>
            <a:rPr lang="ru-RU" sz="2000" b="1" kern="1200" dirty="0" err="1">
              <a:solidFill>
                <a:schemeClr val="tx1"/>
              </a:solidFill>
            </a:rPr>
            <a:t>вигоди</a:t>
          </a:r>
          <a:r>
            <a:rPr lang="ru-RU" sz="2000" b="1" kern="1200" dirty="0">
              <a:solidFill>
                <a:schemeClr val="tx1"/>
              </a:solidFill>
            </a:rPr>
            <a:t> (</a:t>
          </a:r>
          <a:r>
            <a:rPr lang="ru-RU" sz="2000" b="1" kern="1200" dirty="0" err="1">
              <a:solidFill>
                <a:schemeClr val="tx1"/>
              </a:solidFill>
            </a:rPr>
            <a:t>Єз</a:t>
          </a:r>
          <a:r>
            <a:rPr lang="ru-RU" sz="2000" b="1" kern="1200" dirty="0">
              <a:solidFill>
                <a:schemeClr val="tx1"/>
              </a:solidFill>
            </a:rPr>
            <a:t>. 13:19)</a:t>
          </a:r>
          <a:endParaRPr lang="ru-UA" sz="2000" b="1" kern="1200" dirty="0">
            <a:solidFill>
              <a:schemeClr val="tx1"/>
            </a:solidFill>
          </a:endParaRPr>
        </a:p>
      </dsp:txBody>
      <dsp:txXfrm>
        <a:off x="1612817" y="1172884"/>
        <a:ext cx="5359955" cy="308882"/>
      </dsp:txXfrm>
    </dsp:sp>
    <dsp:sp modelId="{78472FAB-D2AC-4A01-9250-D3424753C9CC}">
      <dsp:nvSpPr>
        <dsp:cNvPr id="0" name=""/>
        <dsp:cNvSpPr/>
      </dsp:nvSpPr>
      <dsp:spPr>
        <a:xfrm>
          <a:off x="5967656" y="251297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>
            <a:solidFill>
              <a:schemeClr val="tx1"/>
            </a:solidFill>
          </a:endParaRPr>
        </a:p>
      </dsp:txBody>
      <dsp:txXfrm>
        <a:off x="6015641" y="251297"/>
        <a:ext cx="117296" cy="160483"/>
      </dsp:txXfrm>
    </dsp:sp>
    <dsp:sp modelId="{0A7D6550-1042-453A-9DE8-0B3E644AA13B}">
      <dsp:nvSpPr>
        <dsp:cNvPr id="0" name=""/>
        <dsp:cNvSpPr/>
      </dsp:nvSpPr>
      <dsp:spPr>
        <a:xfrm>
          <a:off x="6478834" y="639055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5015950"/>
              <a:satOff val="-2050"/>
              <a:lumOff val="-56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>
            <a:solidFill>
              <a:schemeClr val="tx1"/>
            </a:solidFill>
          </a:endParaRPr>
        </a:p>
      </dsp:txBody>
      <dsp:txXfrm>
        <a:off x="6526819" y="639055"/>
        <a:ext cx="117296" cy="160483"/>
      </dsp:txXfrm>
    </dsp:sp>
    <dsp:sp modelId="{30D20B0F-EAAD-4BFC-9880-3CA89F455507}">
      <dsp:nvSpPr>
        <dsp:cNvPr id="0" name=""/>
        <dsp:cNvSpPr/>
      </dsp:nvSpPr>
      <dsp:spPr>
        <a:xfrm>
          <a:off x="6982383" y="1026813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031901"/>
              <a:satOff val="-4099"/>
              <a:lumOff val="-11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>
            <a:solidFill>
              <a:schemeClr val="tx1"/>
            </a:solidFill>
          </a:endParaRPr>
        </a:p>
      </dsp:txBody>
      <dsp:txXfrm>
        <a:off x="7030368" y="1026813"/>
        <a:ext cx="117296" cy="160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BAD4F-BEA8-405A-9461-7BE96104DF0C}" type="datetimeFigureOut">
              <a:rPr lang="ru-UA" smtClean="0"/>
              <a:t>09/27/2026</a:t>
            </a:fld>
            <a:endParaRPr lang="ru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7D53DB-4A62-4BDB-82AC-1AB1C6A7CBEB}" type="slidenum">
              <a:rPr lang="ru-UA" smtClean="0"/>
              <a:t>‹Nº›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76533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D53DB-4A62-4BDB-82AC-1AB1C6A7CBEB}" type="slidenum">
              <a:rPr lang="ru-UA" smtClean="0"/>
              <a:t>2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6899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23129-45EC-E73F-FF50-60CDDE7C1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66946B-66EA-EA9F-FB1C-5917B038E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013161-6A3D-A069-C614-5DCC499E2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6CAE86-BF8B-C5D4-0DBC-3B0681EA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1BF9C9-D66B-AC22-40E3-F28EEFE9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1A703-28EC-F588-1FFD-37E81466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E047E-FD80-D053-A02F-2F63E7742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6B1694-4B6A-7C3A-69E1-4F8BF882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2D98F-AD07-E2DB-4081-6E2376F7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D1C44-C073-CE05-E315-4637F80D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19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6DBC1-41D3-D2F1-78F2-AE510D94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CD8586-63A6-910D-86A6-FBE65108C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559C67-2F42-B705-7BA9-AB305CAC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6D031-81FD-F630-6954-3B010F50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3AAC48-FD0D-5473-1726-9259C16A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68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BBB0D-D592-0CF5-C904-72D0B201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0B8BE3-6899-E8CF-B8FD-5B21E104A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F70F54-8BD3-696C-5118-4954CA16A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25FFF2-AAD3-C708-22F5-B233C1FC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65177F-C921-B035-F2C6-E26BE3C3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8BB352-DB60-2BFA-207F-235614BED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93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AD1F1-9D76-B342-9D99-70136B78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72EEE5-A3EF-54C1-6B57-5501D686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03BB70-1FEB-7044-B641-D24CF89AA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2B213C-554B-2601-583F-1DB071CBA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5884F46-B7F2-8647-3888-9ABEA28F9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CD0D40-7C2C-71DB-A424-CF6ED8DB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6BE9B6-32E8-586E-2856-F24C5A9D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547496-E7EB-3FEA-3C5D-06B019B5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25170-F666-11E3-3CBE-0ACFFEB8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F253AB-8818-B3CC-740D-68B39647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B23A6F-CE60-5897-B5A4-DDC911939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5E01BC-A11D-3E5C-5CED-796DE19D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80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76472F-395D-829E-E776-CCE3E510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F9749-230C-4AEE-46F6-F882F846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BA9E21-DB1F-C9D6-FE29-E673003E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7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F5BA1-FF2E-4871-120B-66B38B97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9BEE6-C65F-A239-F29E-A1569251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54D110-68EF-66A4-1437-136DB5EBB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DD8DBB-D180-A13E-F54E-11B90AD1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C05875-9BF4-AA12-63C9-F5968551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29C30-7EB1-C338-65A6-A931B17D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15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79AA0-7CE1-A7DE-C612-5150355D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334A67-B6E6-7A0B-E115-B156E192C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C1E879-0137-0721-4A6B-EC8F167B4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7245D8-E29B-0F68-09B6-6BA93A00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9B6691-FFEB-40C0-284C-4D16EB34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5BC74D-8B52-1075-03A4-B103D4D2A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5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3B8AB-0377-4020-1EE6-16E125DE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AB5A8A-7929-34D4-C23F-93ABCA844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7B1BA9-723F-55A4-F33E-C3BEDBBEB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37453F-6969-CE3E-F7B6-5126538E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015E3D-2337-38F8-65E6-B4B11126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85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DC1AA1-7FDB-3E6E-196B-0717ED97C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A88247-0A48-9FF1-C710-49B39CAD7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FBD75D-768D-FA5E-33DF-504821D7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D755F7-F528-8BDF-37C7-6D0AC2D9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066CE0-4E15-F626-1F4D-D65FF412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9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B1ABBF-21F9-A217-5619-DA4A5D5B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E93C4-B5EF-CA2B-139B-4826812B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B640A-7341-42EA-9D87-1018E8838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3F819-E011-4477-DF0F-4E779A81F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36B14E-5156-A6E4-4386-BDCAFE9E9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01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jp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3.sv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2.jpe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6.svg"/><Relationship Id="rId10" Type="http://schemas.openxmlformats.org/officeDocument/2006/relationships/image" Target="../media/image21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20.jpeg"/><Relationship Id="rId1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45FC85-D7FF-1368-7FF3-991D09E0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DB83C86-56DD-EED1-D599-D7ED2B997DB4}"/>
              </a:ext>
            </a:extLst>
          </p:cNvPr>
          <p:cNvSpPr txBox="1"/>
          <p:nvPr/>
        </p:nvSpPr>
        <p:spPr>
          <a:xfrm>
            <a:off x="228600" y="138559"/>
            <a:ext cx="11734800" cy="1090166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>
                <a:gd name="adj" fmla="val 62250"/>
              </a:avLst>
            </a:prstTxWarp>
            <a:spAutoFit/>
            <a:scene3d>
              <a:camera prst="orthographicFront"/>
              <a:lightRig rig="morning" dir="t"/>
            </a:scene3d>
            <a:sp3d extrusionH="57150" contourW="19050">
              <a:bevelT w="38100" h="38100" prst="slope"/>
              <a:contourClr>
                <a:schemeClr val="tx1"/>
              </a:contourClr>
            </a:sp3d>
          </a:bodyPr>
          <a:lstStyle/>
          <a:p>
            <a:pPr algn="ctr"/>
            <a:r>
              <a:rPr lang="uk-UA" sz="4400" b="1" spc="300" dirty="0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СТАРОЗАВІТНІ ПРОРОКИ</a:t>
            </a:r>
            <a:endParaRPr lang="es-ES" sz="4400" b="1" spc="300" dirty="0">
              <a:ln w="13462">
                <a:noFill/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dist="50800" dir="2700000" algn="bl" rotWithShape="0">
                  <a:srgbClr val="663300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B3918F-AC38-BC12-03D2-FC638D436E7D}"/>
              </a:ext>
            </a:extLst>
          </p:cNvPr>
          <p:cNvSpPr txBox="1"/>
          <p:nvPr/>
        </p:nvSpPr>
        <p:spPr>
          <a:xfrm>
            <a:off x="9203377" y="6279285"/>
            <a:ext cx="25581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</a:t>
            </a:r>
            <a:r>
              <a:rPr lang="es-ES" sz="1600" b="1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 </a:t>
            </a:r>
            <a:r>
              <a:rPr lang="uk-UA" sz="1600" b="1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r>
              <a:rPr lang="es-ES" sz="1600" b="1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 </a:t>
            </a:r>
            <a:r>
              <a:rPr lang="uk-UA" sz="1600" b="1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жовтня </a:t>
            </a:r>
            <a:r>
              <a:rPr lang="es-ES" sz="1600" b="1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4818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374858" y="-66973"/>
            <a:ext cx="3641070" cy="692497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kumimoji="0" lang="uk-UA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Піднявшись з-поза ранку, вони вирушили в пустелю </a:t>
            </a:r>
            <a:r>
              <a:rPr kumimoji="0" lang="uk-U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Текоя</a:t>
            </a:r>
            <a:r>
              <a:rPr kumimoji="0" lang="uk-UA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Але перед тим як йти, Йосафат піднявся й промовив: Послухайте мене, Юдеї і мешканці Єрусалима! </a:t>
            </a:r>
            <a:r>
              <a:rPr kumimoji="0" lang="uk-U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Довіртесь</a:t>
            </a:r>
            <a:r>
              <a:rPr kumimoji="0" lang="uk-UA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Господу, вашому Богові, й будьте спокійні! </a:t>
            </a:r>
            <a:r>
              <a:rPr kumimoji="0" lang="uk-UA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Вірте</a:t>
            </a:r>
            <a:r>
              <a:rPr kumimoji="0" lang="uk-UA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Його пророкам, і вам пощастить!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 Хронік 20:20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57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8CB05-D643-126F-7D56-A3F2E4505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B676A44-7722-4240-72D3-325B9214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2766365"/>
              </p:ext>
            </p:extLst>
          </p:nvPr>
        </p:nvGraphicFramePr>
        <p:xfrm>
          <a:off x="5438776" y="3886201"/>
          <a:ext cx="6467474" cy="286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B667E53-C1D7-E958-F06D-71B3539DB01F}"/>
              </a:ext>
            </a:extLst>
          </p:cNvPr>
          <p:cNvSpPr txBox="1"/>
          <p:nvPr/>
        </p:nvSpPr>
        <p:spPr>
          <a:xfrm>
            <a:off x="381000" y="209549"/>
            <a:ext cx="76771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У </a:t>
            </a:r>
            <a:r>
              <a:rPr lang="ru-RU" sz="2000" b="1" dirty="0" err="1"/>
              <a:t>часи</a:t>
            </a:r>
            <a:r>
              <a:rPr lang="ru-RU" sz="2000" b="1" dirty="0"/>
              <a:t> Старого </a:t>
            </a:r>
            <a:r>
              <a:rPr lang="ru-RU" sz="2000" b="1" dirty="0" err="1"/>
              <a:t>Завіту</a:t>
            </a:r>
            <a:r>
              <a:rPr lang="ru-RU" sz="2000" b="1" dirty="0"/>
              <a:t> людей, </a:t>
            </a:r>
            <a:r>
              <a:rPr lang="ru-RU" sz="2000" b="1" dirty="0" err="1"/>
              <a:t>які</a:t>
            </a:r>
            <a:r>
              <a:rPr lang="ru-RU" sz="2000" b="1" dirty="0"/>
              <a:t> </a:t>
            </a:r>
            <a:r>
              <a:rPr lang="ru-RU" sz="2000" b="1" dirty="0" err="1"/>
              <a:t>отримували</a:t>
            </a:r>
            <a:r>
              <a:rPr lang="ru-RU" sz="2000" b="1" dirty="0"/>
              <a:t> </a:t>
            </a:r>
            <a:r>
              <a:rPr lang="ru-RU" sz="2000" b="1" dirty="0" err="1"/>
              <a:t>послання</a:t>
            </a:r>
            <a:r>
              <a:rPr lang="ru-RU" sz="2000" b="1" dirty="0"/>
              <a:t> </a:t>
            </a:r>
            <a:r>
              <a:rPr lang="ru-RU" sz="2000" b="1" dirty="0" err="1"/>
              <a:t>від</a:t>
            </a:r>
            <a:r>
              <a:rPr lang="ru-RU" sz="2000" b="1" dirty="0"/>
              <a:t> Бога, </a:t>
            </a:r>
            <a:r>
              <a:rPr lang="ru-RU" sz="2000" b="1" dirty="0" err="1"/>
              <a:t>щоб</a:t>
            </a:r>
            <a:r>
              <a:rPr lang="ru-RU" sz="2000" b="1" dirty="0"/>
              <a:t> </a:t>
            </a:r>
            <a:r>
              <a:rPr lang="ru-RU" sz="2000" b="1" dirty="0" err="1"/>
              <a:t>передати</a:t>
            </a:r>
            <a:r>
              <a:rPr lang="ru-RU" sz="2000" b="1" dirty="0"/>
              <a:t> </a:t>
            </a:r>
            <a:r>
              <a:rPr lang="ru-RU" sz="2000" b="1" dirty="0" err="1"/>
              <a:t>їх</a:t>
            </a:r>
            <a:r>
              <a:rPr lang="ru-RU" sz="2000" b="1" dirty="0"/>
              <a:t> </a:t>
            </a:r>
            <a:r>
              <a:rPr lang="ru-RU" sz="2000" b="1" dirty="0" err="1"/>
              <a:t>іншим</a:t>
            </a:r>
            <a:r>
              <a:rPr lang="ru-RU" sz="2000" b="1" dirty="0"/>
              <a:t>, </a:t>
            </a:r>
            <a:r>
              <a:rPr lang="ru-RU" sz="2000" b="1" dirty="0" err="1"/>
              <a:t>називали</a:t>
            </a:r>
            <a:r>
              <a:rPr lang="ru-RU" sz="2000" b="1" dirty="0"/>
              <a:t> </a:t>
            </a:r>
            <a:r>
              <a:rPr lang="ru-RU" sz="2000" b="1" dirty="0" err="1"/>
              <a:t>провидцями</a:t>
            </a:r>
            <a:r>
              <a:rPr lang="ru-RU" sz="2000" b="1" dirty="0"/>
              <a:t> </a:t>
            </a:r>
            <a:r>
              <a:rPr lang="ru-RU" sz="2000" b="1" dirty="0" err="1"/>
              <a:t>або</a:t>
            </a:r>
            <a:r>
              <a:rPr lang="ru-RU" sz="2000" b="1" dirty="0"/>
              <a:t> пророками (1 Сам. 9:9).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F52011-9D84-9C51-BEFC-B94B37734BA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435"/>
          <a:stretch>
            <a:fillRect/>
          </a:stretch>
        </p:blipFill>
        <p:spPr>
          <a:xfrm>
            <a:off x="8401050" y="152400"/>
            <a:ext cx="3505200" cy="3314700"/>
          </a:xfrm>
          <a:prstGeom prst="round2DiagRect">
            <a:avLst>
              <a:gd name="adj1" fmla="val 43026"/>
              <a:gd name="adj2" fmla="val 0"/>
            </a:avLst>
          </a:prstGeom>
          <a:ln w="57150" cap="sq">
            <a:solidFill>
              <a:srgbClr val="C7EC8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D61C0A-00AB-8167-3DCF-C6BDACE8A39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260" t="18918" r="3614" b="1552"/>
          <a:stretch>
            <a:fillRect/>
          </a:stretch>
        </p:blipFill>
        <p:spPr>
          <a:xfrm>
            <a:off x="190500" y="3765591"/>
            <a:ext cx="5040752" cy="3016210"/>
          </a:xfrm>
          <a:prstGeom prst="roundRect">
            <a:avLst>
              <a:gd name="adj" fmla="val 1193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C00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E4EB24-5232-238A-E327-1124AF1CDB49}"/>
              </a:ext>
            </a:extLst>
          </p:cNvPr>
          <p:cNvSpPr txBox="1"/>
          <p:nvPr/>
        </p:nvSpPr>
        <p:spPr>
          <a:xfrm>
            <a:off x="380999" y="2533262"/>
            <a:ext cx="76771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</a:rPr>
              <a:t>Але були й </a:t>
            </a:r>
            <a:r>
              <a:rPr lang="ru-RU" sz="2000" b="1" dirty="0" err="1">
                <a:solidFill>
                  <a:prstClr val="black"/>
                </a:solidFill>
              </a:rPr>
              <a:t>фальшиві</a:t>
            </a:r>
            <a:r>
              <a:rPr lang="ru-RU" sz="2000" b="1" dirty="0">
                <a:solidFill>
                  <a:prstClr val="black"/>
                </a:solidFill>
              </a:rPr>
              <a:t> пророки, </a:t>
            </a:r>
            <a:r>
              <a:rPr lang="ru-RU" sz="2000" b="1" dirty="0" err="1">
                <a:solidFill>
                  <a:prstClr val="black"/>
                </a:solidFill>
              </a:rPr>
              <a:t>які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пророкували</a:t>
            </a:r>
            <a:r>
              <a:rPr lang="ru-RU" sz="2000" b="1" dirty="0">
                <a:solidFill>
                  <a:prstClr val="black"/>
                </a:solidFill>
              </a:rPr>
              <a:t> «</a:t>
            </a:r>
            <a:r>
              <a:rPr lang="ru-RU" sz="2000" b="1" dirty="0" err="1">
                <a:solidFill>
                  <a:prstClr val="black"/>
                </a:solidFill>
              </a:rPr>
              <a:t>бачення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власного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серця</a:t>
            </a:r>
            <a:r>
              <a:rPr lang="ru-RU" sz="2000" b="1" dirty="0">
                <a:solidFill>
                  <a:prstClr val="black"/>
                </a:solidFill>
              </a:rPr>
              <a:t>» (</a:t>
            </a:r>
            <a:r>
              <a:rPr lang="ru-RU" sz="2000" b="1" dirty="0" err="1">
                <a:solidFill>
                  <a:prstClr val="black"/>
                </a:solidFill>
              </a:rPr>
              <a:t>Єр</a:t>
            </a:r>
            <a:r>
              <a:rPr lang="ru-RU" sz="2000" b="1" dirty="0">
                <a:solidFill>
                  <a:prstClr val="black"/>
                </a:solidFill>
              </a:rPr>
              <a:t>. 23:16).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63A18C-D014-D907-585F-CFA131DDD66B}"/>
              </a:ext>
            </a:extLst>
          </p:cNvPr>
          <p:cNvSpPr txBox="1"/>
          <p:nvPr/>
        </p:nvSpPr>
        <p:spPr>
          <a:xfrm>
            <a:off x="380998" y="1225212"/>
            <a:ext cx="76771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</a:rPr>
              <a:t>Вони </a:t>
            </a:r>
            <a:r>
              <a:rPr lang="ru-RU" sz="2000" b="1" dirty="0" err="1">
                <a:solidFill>
                  <a:prstClr val="black"/>
                </a:solidFill>
              </a:rPr>
              <a:t>мали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здатність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пізнавати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приховані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речі</a:t>
            </a:r>
            <a:r>
              <a:rPr lang="ru-RU" sz="2000" b="1" dirty="0">
                <a:solidFill>
                  <a:prstClr val="black"/>
                </a:solidFill>
              </a:rPr>
              <a:t>, і </a:t>
            </a:r>
            <a:r>
              <a:rPr lang="ru-RU" sz="2000" b="1" dirty="0" err="1">
                <a:solidFill>
                  <a:prstClr val="black"/>
                </a:solidFill>
              </a:rPr>
              <a:t>навіть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ті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що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ще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мали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статися</a:t>
            </a:r>
            <a:r>
              <a:rPr lang="ru-RU" sz="2000" b="1" dirty="0">
                <a:solidFill>
                  <a:prstClr val="black"/>
                </a:solidFill>
              </a:rPr>
              <a:t> (1 Сам. 9:6), </a:t>
            </a:r>
            <a:r>
              <a:rPr lang="ru-RU" sz="2000" b="1" dirty="0" err="1">
                <a:solidFill>
                  <a:prstClr val="black"/>
                </a:solidFill>
              </a:rPr>
              <a:t>але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їхня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діяльність</a:t>
            </a:r>
            <a:r>
              <a:rPr lang="ru-RU" sz="2000" b="1" dirty="0">
                <a:solidFill>
                  <a:prstClr val="black"/>
                </a:solidFill>
              </a:rPr>
              <a:t> не </a:t>
            </a:r>
            <a:r>
              <a:rPr lang="ru-RU" sz="2000" b="1" dirty="0" err="1">
                <a:solidFill>
                  <a:prstClr val="black"/>
                </a:solidFill>
              </a:rPr>
              <a:t>обмежувалася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цим</a:t>
            </a:r>
            <a:r>
              <a:rPr lang="ru-RU" sz="2000" b="1" dirty="0">
                <a:solidFill>
                  <a:prstClr val="black"/>
                </a:solidFill>
              </a:rPr>
              <a:t>, а </a:t>
            </a:r>
            <a:r>
              <a:rPr lang="ru-RU" sz="2000" b="1" dirty="0" err="1">
                <a:solidFill>
                  <a:prstClr val="black"/>
                </a:solidFill>
              </a:rPr>
              <a:t>охоплювала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набагато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більше</a:t>
            </a:r>
            <a:r>
              <a:rPr lang="ru-RU" sz="2000" b="1" dirty="0">
                <a:solidFill>
                  <a:prstClr val="black"/>
                </a:solidFill>
              </a:rPr>
              <a:t>. </a:t>
            </a:r>
            <a:r>
              <a:rPr lang="ru-RU" sz="2000" b="1" dirty="0" err="1">
                <a:solidFill>
                  <a:prstClr val="black"/>
                </a:solidFill>
              </a:rPr>
              <a:t>Ця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здатність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звісно</a:t>
            </a:r>
            <a:r>
              <a:rPr lang="ru-RU" sz="2000" b="1" dirty="0">
                <a:solidFill>
                  <a:prstClr val="black"/>
                </a:solidFill>
              </a:rPr>
              <a:t>, походила не </a:t>
            </a:r>
            <a:r>
              <a:rPr lang="ru-RU" sz="2000" b="1" dirty="0" err="1">
                <a:solidFill>
                  <a:prstClr val="black"/>
                </a:solidFill>
              </a:rPr>
              <a:t>від</a:t>
            </a:r>
            <a:r>
              <a:rPr lang="ru-RU" sz="2000" b="1" dirty="0">
                <a:solidFill>
                  <a:prstClr val="black"/>
                </a:solidFill>
              </a:rPr>
              <a:t> них самих, а </a:t>
            </a:r>
            <a:r>
              <a:rPr lang="ru-RU" sz="2000" b="1" dirty="0" err="1">
                <a:solidFill>
                  <a:prstClr val="black"/>
                </a:solidFill>
              </a:rPr>
              <a:t>від</a:t>
            </a:r>
            <a:r>
              <a:rPr lang="ru-RU" sz="2000" b="1" dirty="0">
                <a:solidFill>
                  <a:prstClr val="black"/>
                </a:solidFill>
              </a:rPr>
              <a:t> Бога.</a:t>
            </a:r>
          </a:p>
        </p:txBody>
      </p:sp>
    </p:spTree>
    <p:extLst>
      <p:ext uri="{BB962C8B-B14F-4D97-AF65-F5344CB8AC3E}">
        <p14:creationId xmlns:p14="http://schemas.microsoft.com/office/powerpoint/2010/main" val="33680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C052AB2-33F0-46E4-A1D3-F56A5034B4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">
                                            <p:graphicEl>
                                              <a:dgm id="{AC052AB2-33F0-46E4-A1D3-F56A5034B4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3ABA5F4-B738-4C48-8750-D9090D7D37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B3ABA5F4-B738-4C48-8750-D9090D7D37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351D3A-2255-440B-A2C7-F23017F15A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dgm id="{5C351D3A-2255-440B-A2C7-F23017F15A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592AE0A-E18C-41E8-B45B-2900C6F0CC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4">
                                            <p:graphicEl>
                                              <a:dgm id="{2592AE0A-E18C-41E8-B45B-2900C6F0CC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316A1A-D070-7CB7-3A62-49E0302600E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ontrasting" dir="t"/>
            </a:scene3d>
            <a:sp3d extrusionH="57150" contourW="19050">
              <a:bevelT h="25400" prst="softRound"/>
              <a:contourClr>
                <a:schemeClr val="accent3">
                  <a:lumMod val="75000"/>
                </a:schemeClr>
              </a:contourClr>
            </a:sp3d>
          </a:bodyPr>
          <a:lstStyle/>
          <a:p>
            <a:pPr algn="ctr"/>
            <a:r>
              <a:rPr lang="ru-RU" sz="36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ХТО БУВ ПОКЛИКАНИЙ ДО ПРОРОЧОГО СЛУЖІННЯ?</a:t>
            </a:r>
            <a:endParaRPr lang="es-ES" sz="3600" b="1" dirty="0">
              <a:ln w="22225">
                <a:noFill/>
                <a:prstDash val="solid"/>
              </a:ln>
              <a:solidFill>
                <a:srgbClr val="FFFF7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71A0D8-2759-AFD6-3E80-4144DF8FA299}"/>
              </a:ext>
            </a:extLst>
          </p:cNvPr>
          <p:cNvSpPr txBox="1"/>
          <p:nvPr/>
        </p:nvSpPr>
        <p:spPr>
          <a:xfrm>
            <a:off x="721616" y="508779"/>
            <a:ext cx="109791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.Ілля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був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людиною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з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подібними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до нас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нахилами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та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помолився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молитвою,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аби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не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було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дощу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й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дощу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не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було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на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землі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три роки й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шість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місяців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s-E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Якова 5:17</a:t>
            </a:r>
            <a:r>
              <a:rPr lang="es-E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E2B4F1-EEF8-0872-6357-FEFE141AC4DC}"/>
              </a:ext>
            </a:extLst>
          </p:cNvPr>
          <p:cNvSpPr txBox="1"/>
          <p:nvPr/>
        </p:nvSpPr>
        <p:spPr>
          <a:xfrm>
            <a:off x="155215" y="1208732"/>
            <a:ext cx="603316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uk-UA" sz="1900" b="1" dirty="0"/>
              <a:t>Ми можемо припуститися помилки, вважаючи, що пророки були «</a:t>
            </a:r>
            <a:r>
              <a:rPr lang="uk-UA" sz="1900" b="1" dirty="0" err="1"/>
              <a:t>надлюдьми</a:t>
            </a:r>
            <a:r>
              <a:rPr lang="uk-UA" sz="1900" b="1" dirty="0"/>
              <a:t>». Але Мойсей виправдовувався тим, що був нерозмовним (</a:t>
            </a:r>
            <a:r>
              <a:rPr lang="uk-UA" sz="1900" b="1" dirty="0" err="1"/>
              <a:t>Вих</a:t>
            </a:r>
            <a:r>
              <a:rPr lang="uk-UA" sz="1900" b="1" dirty="0"/>
              <a:t>. 4:10); Ісая казав, що має нечисті уста (Іс. 6:5); Єремія вважав, що він занадто молодий для цієї справи (</a:t>
            </a:r>
            <a:r>
              <a:rPr lang="uk-UA" sz="1900" b="1" dirty="0" err="1"/>
              <a:t>Єр</a:t>
            </a:r>
            <a:r>
              <a:rPr lang="uk-UA" sz="1900" b="1" dirty="0"/>
              <a:t>. 1:6).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A02E80-FBF3-1A48-32F6-0526C7495DE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1193" y="1472665"/>
            <a:ext cx="1917353" cy="25410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8A422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864F584-B875-9745-9ECA-CE7B0F6B6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2835" y="1472665"/>
            <a:ext cx="1905802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9B14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2D298F-4136-C524-6632-D16B2334C41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926" y="1472665"/>
            <a:ext cx="1660164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A2913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4507B92-7B83-AB95-3B7F-0BE91DFA1B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796" y="4369744"/>
            <a:ext cx="3466181" cy="22606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B1B70CA-AFC8-E654-01BE-67033D00F9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4344" y="4369745"/>
            <a:ext cx="2468881" cy="22606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1A217CB-D89F-4D37-C923-0CE94CC1A94A}"/>
              </a:ext>
            </a:extLst>
          </p:cNvPr>
          <p:cNvSpPr txBox="1"/>
          <p:nvPr/>
        </p:nvSpPr>
        <p:spPr>
          <a:xfrm>
            <a:off x="5959131" y="4126571"/>
            <a:ext cx="4070395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uk-UA" sz="1900" b="1" dirty="0"/>
              <a:t>Здійснивши велике чудо, Ілля повністю знесилів під загрозою смерті з боку цариці </a:t>
            </a:r>
            <a:r>
              <a:rPr lang="uk-UA" sz="1900" b="1" dirty="0" err="1"/>
              <a:t>Єзавелі</a:t>
            </a:r>
            <a:r>
              <a:rPr lang="uk-UA" sz="1900" b="1" dirty="0"/>
              <a:t> (1 Цар. 19:2–4).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EE83259-6EF7-46C6-9789-9C30219B265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54" t="392" r="2685" b="-392"/>
          <a:stretch>
            <a:fillRect/>
          </a:stretch>
        </p:blipFill>
        <p:spPr>
          <a:xfrm>
            <a:off x="10199059" y="4369744"/>
            <a:ext cx="1815476" cy="22606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2F9268-A4B0-6644-C6DF-B39A19AF9258}"/>
              </a:ext>
            </a:extLst>
          </p:cNvPr>
          <p:cNvSpPr txBox="1"/>
          <p:nvPr/>
        </p:nvSpPr>
        <p:spPr>
          <a:xfrm>
            <a:off x="155215" y="2946193"/>
            <a:ext cx="603316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1900" b="1" dirty="0">
                <a:solidFill>
                  <a:prstClr val="black"/>
                </a:solidFill>
              </a:rPr>
              <a:t>Про </a:t>
            </a:r>
            <a:r>
              <a:rPr lang="ru-RU" sz="1900" b="1" dirty="0" err="1">
                <a:solidFill>
                  <a:prstClr val="black"/>
                </a:solidFill>
              </a:rPr>
              <a:t>Іллю</a:t>
            </a:r>
            <a:r>
              <a:rPr lang="ru-RU" sz="1900" b="1" dirty="0">
                <a:solidFill>
                  <a:prstClr val="black"/>
                </a:solidFill>
              </a:rPr>
              <a:t>, </a:t>
            </a:r>
            <a:r>
              <a:rPr lang="ru-RU" sz="1900" b="1" dirty="0" err="1">
                <a:solidFill>
                  <a:prstClr val="black"/>
                </a:solidFill>
              </a:rPr>
              <a:t>який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наважився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погрожувати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цареві</a:t>
            </a:r>
            <a:r>
              <a:rPr lang="ru-RU" sz="1900" b="1" dirty="0">
                <a:solidFill>
                  <a:prstClr val="black"/>
                </a:solidFill>
              </a:rPr>
              <a:t> Ахаву великою </a:t>
            </a:r>
            <a:r>
              <a:rPr lang="ru-RU" sz="1900" b="1" dirty="0" err="1">
                <a:solidFill>
                  <a:prstClr val="black"/>
                </a:solidFill>
              </a:rPr>
              <a:t>посухою</a:t>
            </a:r>
            <a:r>
              <a:rPr lang="ru-RU" sz="1900" b="1" dirty="0">
                <a:solidFill>
                  <a:prstClr val="black"/>
                </a:solidFill>
              </a:rPr>
              <a:t> за </a:t>
            </a:r>
            <a:r>
              <a:rPr lang="ru-RU" sz="1900" b="1" dirty="0" err="1">
                <a:solidFill>
                  <a:prstClr val="black"/>
                </a:solidFill>
              </a:rPr>
              <a:t>його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безбожність</a:t>
            </a:r>
            <a:r>
              <a:rPr lang="ru-RU" sz="1900" b="1" dirty="0">
                <a:solidFill>
                  <a:prstClr val="black"/>
                </a:solidFill>
              </a:rPr>
              <a:t>, сказано, </a:t>
            </a:r>
            <a:r>
              <a:rPr lang="ru-RU" sz="1900" b="1" dirty="0" err="1">
                <a:solidFill>
                  <a:prstClr val="black"/>
                </a:solidFill>
              </a:rPr>
              <a:t>що</a:t>
            </a:r>
            <a:r>
              <a:rPr lang="ru-RU" sz="1900" b="1" dirty="0">
                <a:solidFill>
                  <a:prstClr val="black"/>
                </a:solidFill>
              </a:rPr>
              <a:t> «</a:t>
            </a:r>
            <a:r>
              <a:rPr lang="ru-RU" sz="1900" b="1" dirty="0" err="1">
                <a:solidFill>
                  <a:prstClr val="black"/>
                </a:solidFill>
              </a:rPr>
              <a:t>він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був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людиною</a:t>
            </a:r>
            <a:r>
              <a:rPr lang="ru-RU" sz="1900" b="1" dirty="0">
                <a:solidFill>
                  <a:prstClr val="black"/>
                </a:solidFill>
              </a:rPr>
              <a:t>, </a:t>
            </a:r>
            <a:r>
              <a:rPr lang="ru-RU" sz="1900" b="1" dirty="0" err="1">
                <a:solidFill>
                  <a:prstClr val="black"/>
                </a:solidFill>
              </a:rPr>
              <a:t>схильною</a:t>
            </a:r>
            <a:r>
              <a:rPr lang="ru-RU" sz="1900" b="1" dirty="0">
                <a:solidFill>
                  <a:prstClr val="black"/>
                </a:solidFill>
              </a:rPr>
              <a:t> до таких самих </a:t>
            </a:r>
            <a:r>
              <a:rPr lang="ru-RU" sz="1900" b="1" dirty="0" err="1">
                <a:solidFill>
                  <a:prstClr val="black"/>
                </a:solidFill>
              </a:rPr>
              <a:t>пристрастей</a:t>
            </a:r>
            <a:r>
              <a:rPr lang="ru-RU" sz="1900" b="1" dirty="0">
                <a:solidFill>
                  <a:prstClr val="black"/>
                </a:solidFill>
              </a:rPr>
              <a:t>, як і ми» (Як. 5:17).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1F309B-B75A-B0C7-28D5-6B5B37EF4DF1}"/>
              </a:ext>
            </a:extLst>
          </p:cNvPr>
          <p:cNvSpPr txBox="1"/>
          <p:nvPr/>
        </p:nvSpPr>
        <p:spPr>
          <a:xfrm>
            <a:off x="5953225" y="5273824"/>
            <a:ext cx="4245834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1900" b="1" dirty="0" err="1">
                <a:solidFill>
                  <a:prstClr val="black"/>
                </a:solidFill>
              </a:rPr>
              <a:t>Зрозуміло</a:t>
            </a:r>
            <a:r>
              <a:rPr lang="ru-RU" sz="1900" b="1" dirty="0">
                <a:solidFill>
                  <a:prstClr val="black"/>
                </a:solidFill>
              </a:rPr>
              <a:t>, </a:t>
            </a:r>
            <a:r>
              <a:rPr lang="ru-RU" sz="1900" b="1" dirty="0" err="1">
                <a:solidFill>
                  <a:prstClr val="black"/>
                </a:solidFill>
              </a:rPr>
              <a:t>що</a:t>
            </a:r>
            <a:r>
              <a:rPr lang="ru-RU" sz="1900" b="1" dirty="0">
                <a:solidFill>
                  <a:prstClr val="black"/>
                </a:solidFill>
              </a:rPr>
              <a:t> Бог не </a:t>
            </a:r>
            <a:r>
              <a:rPr lang="ru-RU" sz="1900" b="1" dirty="0" err="1">
                <a:solidFill>
                  <a:prstClr val="black"/>
                </a:solidFill>
              </a:rPr>
              <a:t>обирає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своїх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пророків</a:t>
            </a:r>
            <a:r>
              <a:rPr lang="ru-RU" sz="1900" b="1" dirty="0">
                <a:solidFill>
                  <a:prstClr val="black"/>
                </a:solidFill>
              </a:rPr>
              <a:t> за те, </a:t>
            </a:r>
            <a:r>
              <a:rPr lang="ru-RU" sz="1900" b="1" dirty="0" err="1">
                <a:solidFill>
                  <a:prstClr val="black"/>
                </a:solidFill>
              </a:rPr>
              <a:t>що</a:t>
            </a:r>
            <a:r>
              <a:rPr lang="ru-RU" sz="1900" b="1" dirty="0">
                <a:solidFill>
                  <a:prstClr val="black"/>
                </a:solidFill>
              </a:rPr>
              <a:t> вони </a:t>
            </a:r>
            <a:r>
              <a:rPr lang="ru-RU" sz="1900" b="1" dirty="0" err="1">
                <a:solidFill>
                  <a:prstClr val="black"/>
                </a:solidFill>
              </a:rPr>
              <a:t>досконалі</a:t>
            </a:r>
            <a:r>
              <a:rPr lang="ru-RU" sz="1900" b="1" dirty="0">
                <a:solidFill>
                  <a:prstClr val="black"/>
                </a:solidFill>
              </a:rPr>
              <a:t>. </a:t>
            </a:r>
            <a:r>
              <a:rPr lang="ru-RU" sz="1900" b="1" dirty="0" err="1">
                <a:solidFill>
                  <a:prstClr val="black"/>
                </a:solidFill>
              </a:rPr>
              <a:t>Що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Він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бачить</a:t>
            </a:r>
            <a:r>
              <a:rPr lang="ru-RU" sz="1900" b="1" dirty="0">
                <a:solidFill>
                  <a:prstClr val="black"/>
                </a:solidFill>
              </a:rPr>
              <a:t> у них? </a:t>
            </a:r>
            <a:r>
              <a:rPr lang="ru-RU" sz="1900" b="1" dirty="0" err="1">
                <a:solidFill>
                  <a:prstClr val="black"/>
                </a:solidFill>
              </a:rPr>
              <a:t>Їхню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любов</a:t>
            </a:r>
            <a:r>
              <a:rPr lang="ru-RU" sz="1900" b="1" dirty="0">
                <a:solidFill>
                  <a:prstClr val="black"/>
                </a:solidFill>
              </a:rPr>
              <a:t> до Бога та </a:t>
            </a:r>
            <a:r>
              <a:rPr lang="ru-RU" sz="1900" b="1" dirty="0" err="1">
                <a:solidFill>
                  <a:prstClr val="black"/>
                </a:solidFill>
              </a:rPr>
              <a:t>готовність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слухатися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Його</a:t>
            </a:r>
            <a:r>
              <a:rPr lang="ru-RU" sz="19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356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0" grpId="0"/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2DE3AB33-0DA5-25FF-C5FA-83E0A4E73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27612"/>
          </a:xfrm>
          <a:prstGeom prst="rect">
            <a:avLst/>
          </a:prstGeom>
          <a:solidFill>
            <a:schemeClr val="accent6">
              <a:lumMod val="50000"/>
              <a:alpha val="29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A12E9-A873-E26A-F8E8-8317B75F3B75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ЯК ПОВОДИЛИСЯ ПРОРОКИ?</a:t>
            </a:r>
            <a:endParaRPr lang="es-ES" sz="4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E208F7-9D3D-4D71-36E4-C8A2442309D4}"/>
              </a:ext>
            </a:extLst>
          </p:cNvPr>
          <p:cNvSpPr txBox="1"/>
          <p:nvPr/>
        </p:nvSpPr>
        <p:spPr>
          <a:xfrm>
            <a:off x="121870" y="576755"/>
            <a:ext cx="118544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ru-RU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Але </a:t>
            </a:r>
            <a:r>
              <a:rPr lang="ru-RU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Міхей</a:t>
            </a:r>
            <a:r>
              <a:rPr lang="ru-RU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сказав: Як </a:t>
            </a:r>
            <a:r>
              <a:rPr lang="ru-RU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живий</a:t>
            </a:r>
            <a:r>
              <a:rPr lang="ru-RU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Господь, я </a:t>
            </a:r>
            <a:r>
              <a:rPr lang="ru-RU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провіщатиму</a:t>
            </a:r>
            <a:r>
              <a:rPr lang="ru-RU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лише</a:t>
            </a:r>
            <a:r>
              <a:rPr lang="ru-RU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те, </a:t>
            </a:r>
            <a:r>
              <a:rPr lang="ru-RU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що</a:t>
            </a:r>
            <a:r>
              <a:rPr lang="ru-RU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скаже</a:t>
            </a:r>
            <a:r>
              <a:rPr lang="ru-RU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мені</a:t>
            </a:r>
            <a:r>
              <a:rPr lang="ru-RU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Господь!</a:t>
            </a:r>
            <a:r>
              <a:rPr lang="es-E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</a:t>
            </a:r>
            <a:r>
              <a:rPr lang="es-ES" sz="1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 Царів 22:14</a:t>
            </a:r>
            <a:r>
              <a:rPr lang="es-ES" sz="1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7E0C5D-B699-1092-C3A3-AD91B2209C84}"/>
              </a:ext>
            </a:extLst>
          </p:cNvPr>
          <p:cNvSpPr txBox="1"/>
          <p:nvPr/>
        </p:nvSpPr>
        <p:spPr>
          <a:xfrm>
            <a:off x="6124575" y="1302633"/>
            <a:ext cx="60674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Як пророки та </a:t>
            </a:r>
            <a:r>
              <a:rPr lang="ru-RU" sz="2000" b="1" dirty="0" err="1"/>
              <a:t>пророчиці</a:t>
            </a:r>
            <a:r>
              <a:rPr lang="ru-RU" sz="2000" b="1" dirty="0"/>
              <a:t> — голоси Бога — вони </a:t>
            </a:r>
            <a:r>
              <a:rPr lang="ru-RU" sz="2000" b="1" dirty="0" err="1"/>
              <a:t>прагнули</a:t>
            </a:r>
            <a:r>
              <a:rPr lang="ru-RU" sz="2000" b="1" dirty="0"/>
              <a:t> </a:t>
            </a:r>
            <a:r>
              <a:rPr lang="ru-RU" sz="2000" b="1" dirty="0" err="1"/>
              <a:t>жити</a:t>
            </a:r>
            <a:r>
              <a:rPr lang="ru-RU" sz="2000" b="1" dirty="0"/>
              <a:t> </a:t>
            </a:r>
            <a:r>
              <a:rPr lang="ru-RU" sz="2000" b="1" dirty="0" err="1"/>
              <a:t>відповідно</a:t>
            </a:r>
            <a:r>
              <a:rPr lang="ru-RU" sz="2000" b="1" dirty="0"/>
              <a:t> до </a:t>
            </a:r>
            <a:r>
              <a:rPr lang="ru-RU" sz="2000" b="1" dirty="0" err="1"/>
              <a:t>свого</a:t>
            </a:r>
            <a:r>
              <a:rPr lang="ru-RU" sz="2000" b="1" dirty="0"/>
              <a:t> </a:t>
            </a:r>
            <a:r>
              <a:rPr lang="ru-RU" sz="2000" b="1" dirty="0" err="1"/>
              <a:t>покликання</a:t>
            </a:r>
            <a:r>
              <a:rPr lang="ru-RU" sz="2000" b="1" dirty="0"/>
              <a:t> (1 Сам. 12:3–4). Народ знав </a:t>
            </a:r>
            <a:r>
              <a:rPr lang="ru-RU" sz="2000" b="1" dirty="0" err="1"/>
              <a:t>їх</a:t>
            </a:r>
            <a:r>
              <a:rPr lang="ru-RU" sz="2000" b="1" dirty="0"/>
              <a:t> як «</a:t>
            </a:r>
            <a:r>
              <a:rPr lang="ru-RU" sz="2000" b="1" dirty="0" err="1"/>
              <a:t>чоловіка</a:t>
            </a:r>
            <a:r>
              <a:rPr lang="ru-RU" sz="2000" b="1" dirty="0"/>
              <a:t> </a:t>
            </a:r>
            <a:r>
              <a:rPr lang="ru-RU" sz="2000" b="1" dirty="0" err="1"/>
              <a:t>Божого</a:t>
            </a:r>
            <a:r>
              <a:rPr lang="ru-RU" sz="2000" b="1" dirty="0"/>
              <a:t>», «</a:t>
            </a:r>
            <a:r>
              <a:rPr lang="ru-RU" sz="2000" b="1" dirty="0" err="1"/>
              <a:t>видатного</a:t>
            </a:r>
            <a:r>
              <a:rPr lang="ru-RU" sz="2000" b="1" dirty="0"/>
              <a:t> </a:t>
            </a:r>
            <a:r>
              <a:rPr lang="ru-RU" sz="2000" b="1" dirty="0" err="1"/>
              <a:t>чоловіка</a:t>
            </a:r>
            <a:r>
              <a:rPr lang="ru-RU" sz="2000" b="1" dirty="0"/>
              <a:t>» (1 Сам. 9:6).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990A3F-24F6-55A0-2CEE-8594B363B5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70" y="1411208"/>
            <a:ext cx="2935177" cy="2201383"/>
          </a:xfrm>
          <a:prstGeom prst="round2DiagRect">
            <a:avLst>
              <a:gd name="adj1" fmla="val 16667"/>
              <a:gd name="adj2" fmla="val 268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2B3CE3-B2B3-DA42-C66D-25C76270F01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214" y="1430146"/>
            <a:ext cx="2904212" cy="2191360"/>
          </a:xfrm>
          <a:prstGeom prst="round2DiagRect">
            <a:avLst>
              <a:gd name="adj1" fmla="val 2758"/>
              <a:gd name="adj2" fmla="val 13460"/>
            </a:avLst>
          </a:prstGeom>
          <a:ln w="28575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6CC364B-2DF0-F16A-D756-3A252E844456}"/>
              </a:ext>
            </a:extLst>
          </p:cNvPr>
          <p:cNvSpPr txBox="1"/>
          <p:nvPr/>
        </p:nvSpPr>
        <p:spPr>
          <a:xfrm>
            <a:off x="84269" y="3734816"/>
            <a:ext cx="5945556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uk-UA" sz="1900" b="1" dirty="0" err="1"/>
              <a:t>Міхей</a:t>
            </a:r>
            <a:r>
              <a:rPr lang="uk-UA" sz="1900" b="1" dirty="0"/>
              <a:t> з’явився перед двома царями, 400 пророками, які пророкували сприятливе, та охоронцем, який радив йому пристосуватися до обставин (1 Цар. 22:10–13). Проте він залишився непохитним і відмовився говорити щось інше, ніж те, що відкрив йому Бог (1 Цар. 22:14).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9735F41-E4E1-FBAD-4E32-7D659495687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6967" y="4241328"/>
            <a:ext cx="2917495" cy="2201383"/>
          </a:xfrm>
          <a:prstGeom prst="round2DiagRect">
            <a:avLst>
              <a:gd name="adj1" fmla="val 4608"/>
              <a:gd name="adj2" fmla="val 12953"/>
            </a:avLst>
          </a:prstGeom>
          <a:ln w="28575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C9E26B-99E9-60FE-3F27-E75C26F0ECA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3963" y="4246339"/>
            <a:ext cx="2904211" cy="2191359"/>
          </a:xfrm>
          <a:prstGeom prst="round2DiagRect">
            <a:avLst>
              <a:gd name="adj1" fmla="val 16667"/>
              <a:gd name="adj2" fmla="val 3141"/>
            </a:avLst>
          </a:prstGeom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6DA3C5-13B3-DC7C-CCE7-2DF74D913118}"/>
              </a:ext>
            </a:extLst>
          </p:cNvPr>
          <p:cNvSpPr txBox="1"/>
          <p:nvPr/>
        </p:nvSpPr>
        <p:spPr>
          <a:xfrm>
            <a:off x="6095998" y="2626072"/>
            <a:ext cx="609600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 err="1">
                <a:solidFill>
                  <a:prstClr val="black"/>
                </a:solidFill>
              </a:rPr>
              <a:t>Ті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хто</a:t>
            </a:r>
            <a:r>
              <a:rPr lang="ru-RU" sz="2000" b="1" dirty="0">
                <a:solidFill>
                  <a:prstClr val="black"/>
                </a:solidFill>
              </a:rPr>
              <a:t> не </a:t>
            </a:r>
            <a:r>
              <a:rPr lang="ru-RU" sz="2000" b="1" dirty="0" err="1">
                <a:solidFill>
                  <a:prstClr val="black"/>
                </a:solidFill>
              </a:rPr>
              <a:t>хотів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прийняти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їхнє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послання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ненавиділи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їх</a:t>
            </a:r>
            <a:r>
              <a:rPr lang="ru-RU" sz="2000" b="1" dirty="0">
                <a:solidFill>
                  <a:prstClr val="black"/>
                </a:solidFill>
              </a:rPr>
              <a:t> і </a:t>
            </a:r>
            <a:r>
              <a:rPr lang="ru-RU" sz="2000" b="1" dirty="0" err="1">
                <a:solidFill>
                  <a:prstClr val="black"/>
                </a:solidFill>
              </a:rPr>
              <a:t>погрожували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їм</a:t>
            </a:r>
            <a:r>
              <a:rPr lang="ru-RU" sz="2000" b="1" dirty="0">
                <a:solidFill>
                  <a:prstClr val="black"/>
                </a:solidFill>
              </a:rPr>
              <a:t> (1 </a:t>
            </a:r>
            <a:r>
              <a:rPr lang="ru-RU" sz="2000" b="1" dirty="0" err="1">
                <a:solidFill>
                  <a:prstClr val="black"/>
                </a:solidFill>
              </a:rPr>
              <a:t>Цар</a:t>
            </a:r>
            <a:r>
              <a:rPr lang="ru-RU" sz="2000" b="1" dirty="0">
                <a:solidFill>
                  <a:prstClr val="black"/>
                </a:solidFill>
              </a:rPr>
              <a:t>. 22:8, 27). Але, </a:t>
            </a:r>
            <a:r>
              <a:rPr lang="ru-RU" sz="2000" b="1" dirty="0" err="1">
                <a:solidFill>
                  <a:prstClr val="black"/>
                </a:solidFill>
              </a:rPr>
              <a:t>незважаючи</a:t>
            </a:r>
            <a:r>
              <a:rPr lang="ru-RU" sz="2000" b="1" dirty="0">
                <a:solidFill>
                  <a:prstClr val="black"/>
                </a:solidFill>
              </a:rPr>
              <a:t> на </a:t>
            </a:r>
            <a:r>
              <a:rPr lang="ru-RU" sz="2000" b="1" dirty="0" err="1">
                <a:solidFill>
                  <a:prstClr val="black"/>
                </a:solidFill>
              </a:rPr>
              <a:t>тиск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якому</a:t>
            </a:r>
            <a:r>
              <a:rPr lang="ru-RU" sz="2000" b="1" dirty="0">
                <a:solidFill>
                  <a:prstClr val="black"/>
                </a:solidFill>
              </a:rPr>
              <a:t> вони </a:t>
            </a:r>
            <a:r>
              <a:rPr lang="ru-RU" sz="2000" b="1" dirty="0" err="1">
                <a:solidFill>
                  <a:prstClr val="black"/>
                </a:solidFill>
              </a:rPr>
              <a:t>піддавалися</a:t>
            </a:r>
            <a:r>
              <a:rPr lang="ru-RU" sz="2000" b="1" dirty="0">
                <a:solidFill>
                  <a:prstClr val="black"/>
                </a:solidFill>
              </a:rPr>
              <a:t>, пророки </a:t>
            </a:r>
            <a:r>
              <a:rPr lang="ru-RU" sz="2000" b="1" dirty="0" err="1">
                <a:solidFill>
                  <a:prstClr val="black"/>
                </a:solidFill>
              </a:rPr>
              <a:t>вірно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проповідували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своє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послання</a:t>
            </a:r>
            <a:r>
              <a:rPr lang="ru-RU" sz="2000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5E8211C-8BC0-B7F0-6DF1-9AC46CC2EADE}"/>
              </a:ext>
            </a:extLst>
          </p:cNvPr>
          <p:cNvSpPr txBox="1"/>
          <p:nvPr/>
        </p:nvSpPr>
        <p:spPr>
          <a:xfrm>
            <a:off x="74950" y="5581475"/>
            <a:ext cx="5974128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1900" b="1" dirty="0">
                <a:solidFill>
                  <a:prstClr val="black"/>
                </a:solidFill>
              </a:rPr>
              <a:t>Вони не були </a:t>
            </a:r>
            <a:r>
              <a:rPr lang="ru-RU" sz="1900" b="1" dirty="0" err="1">
                <a:solidFill>
                  <a:prstClr val="black"/>
                </a:solidFill>
              </a:rPr>
              <a:t>досконалими</a:t>
            </a:r>
            <a:r>
              <a:rPr lang="ru-RU" sz="1900" b="1" dirty="0">
                <a:solidFill>
                  <a:prstClr val="black"/>
                </a:solidFill>
              </a:rPr>
              <a:t>, </a:t>
            </a:r>
            <a:r>
              <a:rPr lang="ru-RU" sz="1900" b="1" dirty="0" err="1">
                <a:solidFill>
                  <a:prstClr val="black"/>
                </a:solidFill>
              </a:rPr>
              <a:t>але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це</a:t>
            </a:r>
            <a:r>
              <a:rPr lang="ru-RU" sz="1900" b="1" dirty="0">
                <a:solidFill>
                  <a:prstClr val="black"/>
                </a:solidFill>
              </a:rPr>
              <a:t> були </a:t>
            </a:r>
            <a:r>
              <a:rPr lang="ru-RU" sz="1900" b="1" dirty="0" err="1">
                <a:solidFill>
                  <a:prstClr val="black"/>
                </a:solidFill>
              </a:rPr>
              <a:t>чоловіки</a:t>
            </a:r>
            <a:r>
              <a:rPr lang="ru-RU" sz="1900" b="1" dirty="0">
                <a:solidFill>
                  <a:prstClr val="black"/>
                </a:solidFill>
              </a:rPr>
              <a:t> й </a:t>
            </a:r>
            <a:r>
              <a:rPr lang="ru-RU" sz="1900" b="1" dirty="0" err="1">
                <a:solidFill>
                  <a:prstClr val="black"/>
                </a:solidFill>
              </a:rPr>
              <a:t>жінки</a:t>
            </a:r>
            <a:r>
              <a:rPr lang="ru-RU" sz="1900" b="1" dirty="0">
                <a:solidFill>
                  <a:prstClr val="black"/>
                </a:solidFill>
              </a:rPr>
              <a:t>, </a:t>
            </a:r>
            <a:r>
              <a:rPr lang="ru-RU" sz="1900" b="1" dirty="0" err="1">
                <a:solidFill>
                  <a:prstClr val="black"/>
                </a:solidFill>
              </a:rPr>
              <a:t>які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молилися</a:t>
            </a:r>
            <a:r>
              <a:rPr lang="ru-RU" sz="1900" b="1" dirty="0">
                <a:solidFill>
                  <a:prstClr val="black"/>
                </a:solidFill>
              </a:rPr>
              <a:t>, були </a:t>
            </a:r>
            <a:r>
              <a:rPr lang="ru-RU" sz="1900" b="1" dirty="0" err="1">
                <a:solidFill>
                  <a:prstClr val="black"/>
                </a:solidFill>
              </a:rPr>
              <a:t>вірними</a:t>
            </a:r>
            <a:r>
              <a:rPr lang="ru-RU" sz="1900" b="1" dirty="0">
                <a:solidFill>
                  <a:prstClr val="black"/>
                </a:solidFill>
              </a:rPr>
              <a:t> Слову та служили </a:t>
            </a:r>
            <a:r>
              <a:rPr lang="ru-RU" sz="1900" b="1" dirty="0" err="1">
                <a:solidFill>
                  <a:prstClr val="black"/>
                </a:solidFill>
              </a:rPr>
              <a:t>Богові</a:t>
            </a:r>
            <a:r>
              <a:rPr lang="ru-RU" sz="1900" b="1" dirty="0">
                <a:solidFill>
                  <a:prstClr val="black"/>
                </a:solidFill>
              </a:rPr>
              <a:t> й </a:t>
            </a:r>
            <a:r>
              <a:rPr lang="ru-RU" sz="1900" b="1" dirty="0" err="1">
                <a:solidFill>
                  <a:prstClr val="black"/>
                </a:solidFill>
              </a:rPr>
              <a:t>Його</a:t>
            </a:r>
            <a:r>
              <a:rPr lang="ru-RU" sz="1900" b="1" dirty="0">
                <a:solidFill>
                  <a:prstClr val="black"/>
                </a:solidFill>
              </a:rPr>
              <a:t> народу (1 Сам. 12:23; </a:t>
            </a:r>
            <a:r>
              <a:rPr lang="ru-RU" sz="1900" b="1" dirty="0" err="1">
                <a:solidFill>
                  <a:prstClr val="black"/>
                </a:solidFill>
              </a:rPr>
              <a:t>Єрем</a:t>
            </a:r>
            <a:r>
              <a:rPr lang="ru-RU" sz="1900" b="1" dirty="0">
                <a:solidFill>
                  <a:prstClr val="black"/>
                </a:solidFill>
              </a:rPr>
              <a:t>. 42:4).</a:t>
            </a:r>
          </a:p>
        </p:txBody>
      </p:sp>
    </p:spTree>
    <p:extLst>
      <p:ext uri="{BB962C8B-B14F-4D97-AF65-F5344CB8AC3E}">
        <p14:creationId xmlns:p14="http://schemas.microsoft.com/office/powerpoint/2010/main" val="161183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41B261-1281-B4FC-802E-15B7024CE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73998A9-83E6-7A14-7EA8-0325145AA21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ЯКУ РОБОТУ ВИКОНУВАЛИ ПРОРОКИ?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6B2CB3D-0415-2CF4-4D47-DB2D18500F34}"/>
              </a:ext>
            </a:extLst>
          </p:cNvPr>
          <p:cNvSpPr txBox="1"/>
          <p:nvPr/>
        </p:nvSpPr>
        <p:spPr>
          <a:xfrm>
            <a:off x="500061" y="680643"/>
            <a:ext cx="11191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А </a:t>
            </a:r>
            <a:r>
              <a:rPr lang="ru-RU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Єгу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ru-RU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сина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Німші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ru-RU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помажеш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царем над </a:t>
            </a:r>
            <a:r>
              <a:rPr lang="ru-RU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Ізраїлем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. </a:t>
            </a:r>
            <a:r>
              <a:rPr lang="ru-RU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Потім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помажеш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Єлисея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ru-RU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Шафатового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сина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з </a:t>
            </a:r>
            <a:r>
              <a:rPr lang="ru-RU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Авел-Мехоли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, пророком </a:t>
            </a:r>
            <a:r>
              <a:rPr lang="ru-RU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замість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себе!</a:t>
            </a:r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1 Царів 19:16</a:t>
            </a:r>
            <a:r>
              <a:rPr lang="es-E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)</a:t>
            </a:r>
            <a:endParaRPr lang="es-ES" b="1" dirty="0">
              <a:solidFill>
                <a:schemeClr val="tx2">
                  <a:lumMod val="20000"/>
                  <a:lumOff val="80000"/>
                </a:schemeClr>
              </a:solidFill>
              <a:effectLst>
                <a:glow rad="101600">
                  <a:srgbClr val="436C00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60A8C7-3B28-4FDB-F53F-D89C482CFC47}"/>
              </a:ext>
            </a:extLst>
          </p:cNvPr>
          <p:cNvSpPr txBox="1"/>
          <p:nvPr/>
        </p:nvSpPr>
        <p:spPr>
          <a:xfrm>
            <a:off x="234590" y="1511096"/>
            <a:ext cx="23213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/>
              <a:t>Серед</a:t>
            </a:r>
            <a:r>
              <a:rPr lang="ru-RU" sz="2000" b="1" dirty="0"/>
              <a:t> </a:t>
            </a:r>
            <a:r>
              <a:rPr lang="ru-RU" sz="2000" b="1" dirty="0" err="1"/>
              <a:t>іншого</a:t>
            </a:r>
            <a:r>
              <a:rPr lang="ru-RU" sz="2000" b="1" dirty="0"/>
              <a:t>, пророки </a:t>
            </a:r>
            <a:r>
              <a:rPr lang="ru-RU" sz="2000" b="1" dirty="0" err="1"/>
              <a:t>виконували</a:t>
            </a:r>
            <a:r>
              <a:rPr lang="ru-RU" sz="2000" b="1" dirty="0"/>
              <a:t> </a:t>
            </a:r>
            <a:r>
              <a:rPr lang="ru-RU" sz="2000" b="1" dirty="0" err="1"/>
              <a:t>такі</a:t>
            </a:r>
            <a:r>
              <a:rPr lang="ru-RU" sz="2000" b="1" dirty="0"/>
              <a:t> </a:t>
            </a:r>
            <a:r>
              <a:rPr lang="ru-RU" sz="2000" b="1" dirty="0" err="1"/>
              <a:t>обов’язки</a:t>
            </a:r>
            <a:r>
              <a:rPr lang="ru-RU" sz="2000" b="1" dirty="0"/>
              <a:t>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C2CA99A-DBFE-5CD2-F1E8-8E1CD8111A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6883104"/>
              </p:ext>
            </p:extLst>
          </p:nvPr>
        </p:nvGraphicFramePr>
        <p:xfrm>
          <a:off x="333375" y="2733368"/>
          <a:ext cx="11583322" cy="4050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498143E6-B55C-4BFE-9FD1-C76CCB5FC7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4455" y="1501201"/>
            <a:ext cx="2009552" cy="1272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D7183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86678E5-5CD9-601F-4BC1-287CDB6EB2E1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402" y="1520991"/>
            <a:ext cx="2245017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E667C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642659B-F7E4-FAD6-29A1-37EFF5830156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814" y="1520991"/>
            <a:ext cx="1940472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A344D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9DCBD81-127B-6BDE-F700-C391D55F340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682" y="1511096"/>
            <a:ext cx="2245015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625CD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áfico 15" descr="Corona con relleno sólido">
            <a:extLst>
              <a:ext uri="{FF2B5EF4-FFF2-40B4-BE49-F238E27FC236}">
                <a16:creationId xmlns:a16="http://schemas.microsoft.com/office/drawing/2014/main" id="{6A4BC126-937A-7540-1175-3127FAD914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5414" y="3577020"/>
            <a:ext cx="240890" cy="240890"/>
          </a:xfrm>
          <a:prstGeom prst="rect">
            <a:avLst/>
          </a:prstGeom>
        </p:spPr>
      </p:pic>
      <p:pic>
        <p:nvPicPr>
          <p:cNvPr id="18" name="Gráfico 17" descr="Corona con relleno sólido">
            <a:extLst>
              <a:ext uri="{FF2B5EF4-FFF2-40B4-BE49-F238E27FC236}">
                <a16:creationId xmlns:a16="http://schemas.microsoft.com/office/drawing/2014/main" id="{33F20B1D-DB56-2343-BF06-3E740BCA5E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5414" y="4199638"/>
            <a:ext cx="240890" cy="240890"/>
          </a:xfrm>
          <a:prstGeom prst="rect">
            <a:avLst/>
          </a:prstGeom>
        </p:spPr>
      </p:pic>
      <p:pic>
        <p:nvPicPr>
          <p:cNvPr id="20" name="Gráfico 19" descr="Corona con relleno sólido">
            <a:extLst>
              <a:ext uri="{FF2B5EF4-FFF2-40B4-BE49-F238E27FC236}">
                <a16:creationId xmlns:a16="http://schemas.microsoft.com/office/drawing/2014/main" id="{DD4CB0B0-1BEB-BF51-C20D-22370B27E7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5414" y="5357887"/>
            <a:ext cx="240890" cy="240890"/>
          </a:xfrm>
          <a:prstGeom prst="rect">
            <a:avLst/>
          </a:prstGeom>
        </p:spPr>
      </p:pic>
      <p:pic>
        <p:nvPicPr>
          <p:cNvPr id="22" name="Gráfico 21" descr="Sombrero de chef con relleno sólido">
            <a:extLst>
              <a:ext uri="{FF2B5EF4-FFF2-40B4-BE49-F238E27FC236}">
                <a16:creationId xmlns:a16="http://schemas.microsoft.com/office/drawing/2014/main" id="{3E22C68D-31C9-38DD-164E-98AAE9BDE1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406878" y="3567495"/>
            <a:ext cx="240890" cy="240890"/>
          </a:xfrm>
          <a:prstGeom prst="rect">
            <a:avLst/>
          </a:prstGeom>
        </p:spPr>
      </p:pic>
      <p:pic>
        <p:nvPicPr>
          <p:cNvPr id="24" name="Gráfico 23" descr="Grupo de hombres con relleno sólido">
            <a:extLst>
              <a:ext uri="{FF2B5EF4-FFF2-40B4-BE49-F238E27FC236}">
                <a16:creationId xmlns:a16="http://schemas.microsoft.com/office/drawing/2014/main" id="{0A93D381-4581-8DD0-AA11-737DCE6493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98342" y="3581243"/>
            <a:ext cx="240890" cy="240890"/>
          </a:xfrm>
          <a:prstGeom prst="rect">
            <a:avLst/>
          </a:prstGeom>
        </p:spPr>
      </p:pic>
      <p:pic>
        <p:nvPicPr>
          <p:cNvPr id="26" name="Gráfico 25" descr="Grupo de hombres con relleno sólido">
            <a:extLst>
              <a:ext uri="{FF2B5EF4-FFF2-40B4-BE49-F238E27FC236}">
                <a16:creationId xmlns:a16="http://schemas.microsoft.com/office/drawing/2014/main" id="{5578A295-C76F-7CD5-3FA2-FAE96899C6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403258" y="4480896"/>
            <a:ext cx="240890" cy="240890"/>
          </a:xfrm>
          <a:prstGeom prst="rect">
            <a:avLst/>
          </a:prstGeom>
        </p:spPr>
      </p:pic>
      <p:pic>
        <p:nvPicPr>
          <p:cNvPr id="28" name="Gráfico 27" descr="Grupo de hombres con relleno sólido">
            <a:extLst>
              <a:ext uri="{FF2B5EF4-FFF2-40B4-BE49-F238E27FC236}">
                <a16:creationId xmlns:a16="http://schemas.microsoft.com/office/drawing/2014/main" id="{5270BBDA-3AFF-5C83-7759-1C82A83BA8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98342" y="5345309"/>
            <a:ext cx="240890" cy="240890"/>
          </a:xfrm>
          <a:prstGeom prst="rect">
            <a:avLst/>
          </a:prstGeom>
        </p:spPr>
      </p:pic>
      <p:pic>
        <p:nvPicPr>
          <p:cNvPr id="30" name="Gráfico 29" descr="Narración con relleno sólido">
            <a:extLst>
              <a:ext uri="{FF2B5EF4-FFF2-40B4-BE49-F238E27FC236}">
                <a16:creationId xmlns:a16="http://schemas.microsoft.com/office/drawing/2014/main" id="{EFF8D9D3-9292-6411-311C-4D23A45CA7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9388384" y="3562193"/>
            <a:ext cx="240890" cy="2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74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1B35E5-5757-45D6-95F2-5BF0798F1D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CF1B35E5-5757-45D6-95F2-5BF0798F1D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DF6662-7B4C-4132-A7BC-60CF82E777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53DF6662-7B4C-4132-A7BC-60CF82E777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A5ECA1-1260-4949-AE3C-6090613AD7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75A5ECA1-1260-4949-AE3C-6090613AD7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228FAD-8A71-42AC-B3BE-D879487E18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2" dur="500"/>
                                        <p:tgtEl>
                                          <p:spTgt spid="2">
                                            <p:graphicEl>
                                              <a:dgm id="{6C228FAD-8A71-42AC-B3BE-D879487E18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E7066-EDA4-F834-70EA-A2C93163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3198B52A-E093-3F27-E664-3468CD3FF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8455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1E1D84-6AEF-B450-34B4-B442765FBC4B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50800" h="38100" prst="riblet"/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ЯКІ ЖІНКИ МАЛИ ДАР ПРОРОЦТВА?</a:t>
            </a:r>
            <a:endParaRPr lang="es-ES" sz="4000" b="1" spc="50" dirty="0">
              <a:ln w="9525" cmpd="sng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chemeClr val="accent1">
                    <a:lumMod val="50000"/>
                    <a:alpha val="60000"/>
                  </a:scheme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80F798-272D-8E5C-00BE-A8FEA7621B4E}"/>
              </a:ext>
            </a:extLst>
          </p:cNvPr>
          <p:cNvSpPr txBox="1"/>
          <p:nvPr/>
        </p:nvSpPr>
        <p:spPr>
          <a:xfrm>
            <a:off x="323850" y="678390"/>
            <a:ext cx="1154429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Суддею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в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Ізраїлі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в той час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була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пророчиця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, дружина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Лаппідота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Девора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Суддів 4:4)</a:t>
            </a:r>
            <a:endParaRPr lang="es-ES" sz="1400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29E29F-A6B4-00E0-67DB-25E117F21960}"/>
              </a:ext>
            </a:extLst>
          </p:cNvPr>
          <p:cNvSpPr txBox="1"/>
          <p:nvPr/>
        </p:nvSpPr>
        <p:spPr>
          <a:xfrm>
            <a:off x="171758" y="1075126"/>
            <a:ext cx="93571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uk-UA" b="1" dirty="0"/>
              <a:t>У Старому Завіті згадується п’ять пророчиць. Одна з них, </a:t>
            </a:r>
            <a:r>
              <a:rPr lang="uk-UA" b="1" dirty="0" err="1"/>
              <a:t>Ноадія</a:t>
            </a:r>
            <a:r>
              <a:rPr lang="uk-UA" b="1" dirty="0"/>
              <a:t>, була фальшивою пророчицею (</a:t>
            </a:r>
            <a:r>
              <a:rPr lang="uk-UA" b="1" dirty="0" err="1"/>
              <a:t>Неем</a:t>
            </a:r>
            <a:r>
              <a:rPr lang="uk-UA" b="1" dirty="0"/>
              <a:t>. 6:14). Щодо іншої — дружини Ісаї — ми не знаємо, чи її називають пророчицею через те, що вона мала цей дар, чи тому, що була дружиною пророка (Іс. 8:3).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10D428-A678-BFCE-D513-1AEA5709E6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" b="186"/>
          <a:stretch>
            <a:fillRect/>
          </a:stretch>
        </p:blipFill>
        <p:spPr>
          <a:xfrm>
            <a:off x="323850" y="2281595"/>
            <a:ext cx="3599998" cy="20188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FFA90C0-4125-0201-7BBB-B4FD0AACFBA4}"/>
              </a:ext>
            </a:extLst>
          </p:cNvPr>
          <p:cNvSpPr txBox="1"/>
          <p:nvPr/>
        </p:nvSpPr>
        <p:spPr>
          <a:xfrm>
            <a:off x="8288594" y="4413494"/>
            <a:ext cx="3600000" cy="22467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uk-UA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ХУЛДА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Йосія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звернувся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неї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питанням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щодо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знайденої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книги Закону. Вона не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лише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відповіла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запитання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царя, а й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підбадьорила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його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своїми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словами (2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Цар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22:14–20).</a:t>
            </a: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5D6870-6626-960C-88D0-212B02B9D836}"/>
              </a:ext>
            </a:extLst>
          </p:cNvPr>
          <p:cNvSpPr txBox="1"/>
          <p:nvPr/>
        </p:nvSpPr>
        <p:spPr>
          <a:xfrm>
            <a:off x="4306221" y="4413493"/>
            <a:ext cx="3600000" cy="2246769"/>
          </a:xfrm>
          <a:prstGeom prst="rect">
            <a:avLst/>
          </a:prstGeom>
          <a:solidFill>
            <a:srgbClr val="A485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uk-UA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ДЕБОРА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Вона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поєднувала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дві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посади —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пророчиці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судді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і разом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із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Бараком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очолювала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народ у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битві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Сісари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Після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перемоги вона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заспівала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пророчу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пісню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хвали (Суд. 4:4–9; 5:1).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978841-5E4C-36CA-4DBF-DF504E80F94E}"/>
              </a:ext>
            </a:extLst>
          </p:cNvPr>
          <p:cNvSpPr txBox="1"/>
          <p:nvPr/>
        </p:nvSpPr>
        <p:spPr>
          <a:xfrm>
            <a:off x="323848" y="4412302"/>
            <a:ext cx="3600000" cy="224676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uk-UA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МАРІАМ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пророчиця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вона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керувала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співом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жінок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після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переходу через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Червоне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море. Вона також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допомагала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своїм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братам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керувати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народом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час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його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мандрівки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пустелею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Вих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15:20;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Міх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6:4).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C1195E9-B3DA-E5E6-5F3A-8FC29A83A13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6222" y="2275456"/>
            <a:ext cx="3599998" cy="202499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20CAF8-88F5-46C8-2357-040D2A9C097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593" y="2275455"/>
            <a:ext cx="3589083" cy="201885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D92B99-6AAF-2AB4-CFD2-8011E6AA6C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t="12416" r="8315" b="25963"/>
          <a:stretch>
            <a:fillRect/>
          </a:stretch>
        </p:blipFill>
        <p:spPr>
          <a:xfrm>
            <a:off x="9483520" y="1196397"/>
            <a:ext cx="2536722" cy="959877"/>
          </a:xfrm>
          <a:prstGeom prst="rect">
            <a:avLst/>
          </a:prstGeom>
          <a:ln w="38100" cap="sq">
            <a:solidFill>
              <a:srgbClr val="9A122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5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6000" r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17AD3-52F0-EEE7-63A5-C54D2B73A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9384564-348E-E63C-C75E-57ABBC7C9542}"/>
              </a:ext>
            </a:extLst>
          </p:cNvPr>
          <p:cNvSpPr txBox="1"/>
          <p:nvPr/>
        </p:nvSpPr>
        <p:spPr>
          <a:xfrm>
            <a:off x="0" y="0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ЯКІ ОЗНАКИ МАЛИ ФАЛЬШИВІ ПРОРОКИ?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BB96E-467C-F5C6-C590-E50432DA89A5}"/>
              </a:ext>
            </a:extLst>
          </p:cNvPr>
          <p:cNvSpPr txBox="1"/>
          <p:nvPr/>
        </p:nvSpPr>
        <p:spPr>
          <a:xfrm>
            <a:off x="157560" y="484740"/>
            <a:ext cx="119538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uk-UA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І Господь сказав мені: Ці пророки провіщають від Мого Імені обман. Я їх не посилав, і не доручав їм, бо Я взагалі не розмовляв з ними! Вони вам пророкують фальшиві видіння, – порожнє чаклунство і підступний обман власного серця.</a:t>
            </a:r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Єремія 14:14</a:t>
            </a:r>
            <a:r>
              <a:rPr lang="es-E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01FB5B-08AE-F42E-6E26-836135F6AB9C}"/>
              </a:ext>
            </a:extLst>
          </p:cNvPr>
          <p:cNvSpPr txBox="1"/>
          <p:nvPr/>
        </p:nvSpPr>
        <p:spPr>
          <a:xfrm>
            <a:off x="1" y="1400175"/>
            <a:ext cx="8324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dirty="0"/>
              <a:t>Не </a:t>
            </a:r>
            <a:r>
              <a:rPr lang="ru-RU" b="1" dirty="0" err="1"/>
              <a:t>всі</a:t>
            </a:r>
            <a:r>
              <a:rPr lang="ru-RU" b="1" dirty="0"/>
              <a:t>, </a:t>
            </a:r>
            <a:r>
              <a:rPr lang="ru-RU" b="1" dirty="0" err="1"/>
              <a:t>хто</a:t>
            </a:r>
            <a:r>
              <a:rPr lang="ru-RU" b="1" dirty="0"/>
              <a:t> </a:t>
            </a:r>
            <a:r>
              <a:rPr lang="ru-RU" b="1" dirty="0" err="1"/>
              <a:t>пророкував</a:t>
            </a:r>
            <a:r>
              <a:rPr lang="ru-RU" b="1" dirty="0"/>
              <a:t>, робили </a:t>
            </a:r>
            <a:r>
              <a:rPr lang="ru-RU" b="1" dirty="0" err="1"/>
              <a:t>це</a:t>
            </a:r>
            <a:r>
              <a:rPr lang="ru-RU" b="1" dirty="0"/>
              <a:t> тому,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отримали</a:t>
            </a:r>
            <a:r>
              <a:rPr lang="ru-RU" b="1" dirty="0"/>
              <a:t> </a:t>
            </a:r>
            <a:r>
              <a:rPr lang="ru-RU" b="1" dirty="0" err="1"/>
              <a:t>послання</a:t>
            </a:r>
            <a:r>
              <a:rPr lang="ru-RU" b="1" dirty="0"/>
              <a:t> </a:t>
            </a:r>
            <a:r>
              <a:rPr lang="ru-RU" b="1" dirty="0" err="1"/>
              <a:t>від</a:t>
            </a:r>
            <a:r>
              <a:rPr lang="ru-RU" b="1" dirty="0"/>
              <a:t> Бога (</a:t>
            </a:r>
            <a:r>
              <a:rPr lang="ru-RU" b="1" dirty="0" err="1"/>
              <a:t>Єр</a:t>
            </a:r>
            <a:r>
              <a:rPr lang="ru-RU" b="1" dirty="0"/>
              <a:t>. 14:14). Яким </a:t>
            </a:r>
            <a:r>
              <a:rPr lang="ru-RU" b="1" dirty="0" err="1"/>
              <a:t>було</a:t>
            </a:r>
            <a:r>
              <a:rPr lang="ru-RU" b="1" dirty="0"/>
              <a:t> </a:t>
            </a:r>
            <a:r>
              <a:rPr lang="ru-RU" b="1" dirty="0" err="1"/>
              <a:t>їхнє</a:t>
            </a:r>
            <a:r>
              <a:rPr lang="ru-RU" b="1" dirty="0"/>
              <a:t> </a:t>
            </a:r>
            <a:r>
              <a:rPr lang="ru-RU" b="1" dirty="0" err="1"/>
              <a:t>послання</a:t>
            </a:r>
            <a:r>
              <a:rPr lang="ru-RU" b="1" dirty="0"/>
              <a:t> і </a:t>
            </a:r>
            <a:r>
              <a:rPr lang="ru-RU" b="1" dirty="0" err="1"/>
              <a:t>чому</a:t>
            </a:r>
            <a:r>
              <a:rPr lang="ru-RU" b="1" dirty="0"/>
              <a:t> вони </a:t>
            </a:r>
            <a:r>
              <a:rPr lang="ru-RU" b="1" dirty="0" err="1"/>
              <a:t>його</a:t>
            </a:r>
            <a:r>
              <a:rPr lang="ru-RU" b="1" dirty="0"/>
              <a:t> </a:t>
            </a:r>
            <a:r>
              <a:rPr lang="ru-RU" b="1" dirty="0" err="1"/>
              <a:t>проголошували</a:t>
            </a:r>
            <a:r>
              <a:rPr lang="ru-RU" b="1" dirty="0"/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B018BD3-9F95-D6E7-E618-D490839F8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4237670"/>
              </p:ext>
            </p:extLst>
          </p:nvPr>
        </p:nvGraphicFramePr>
        <p:xfrm>
          <a:off x="391827" y="2197030"/>
          <a:ext cx="7629526" cy="1491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143C93F-1194-747B-AC8A-54865CE72ED6}"/>
              </a:ext>
            </a:extLst>
          </p:cNvPr>
          <p:cNvSpPr txBox="1"/>
          <p:nvPr/>
        </p:nvSpPr>
        <p:spPr>
          <a:xfrm>
            <a:off x="0" y="3777377"/>
            <a:ext cx="81429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/>
              <a:t>Чому хтось хотів би стверджувати, що говорить від імені Бога, знаючи, що це неправда? Самообман? Бажання здобути визнання, матеріальну чи іншу вигоду?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6F8C68-9BC2-F345-472D-69D06C75493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786" b="9786"/>
          <a:stretch>
            <a:fillRect/>
          </a:stretch>
        </p:blipFill>
        <p:spPr>
          <a:xfrm>
            <a:off x="8468935" y="1520793"/>
            <a:ext cx="3604000" cy="2898607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F5FFB4C-F834-A3B8-4596-0CC6414DB4C9}"/>
              </a:ext>
            </a:extLst>
          </p:cNvPr>
          <p:cNvSpPr txBox="1"/>
          <p:nvPr/>
        </p:nvSpPr>
        <p:spPr>
          <a:xfrm>
            <a:off x="0" y="6062990"/>
            <a:ext cx="81429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/>
              <a:t>Справжній</a:t>
            </a:r>
            <a:r>
              <a:rPr lang="ru-RU" sz="2000" b="1" dirty="0"/>
              <a:t> пророк </a:t>
            </a:r>
            <a:r>
              <a:rPr lang="ru-RU" sz="2000" b="1" dirty="0" err="1"/>
              <a:t>завжди</a:t>
            </a:r>
            <a:r>
              <a:rPr lang="ru-RU" sz="2000" b="1" dirty="0"/>
              <a:t> </a:t>
            </a:r>
            <a:r>
              <a:rPr lang="ru-RU" sz="2000" b="1" dirty="0" err="1"/>
              <a:t>попереджає</a:t>
            </a:r>
            <a:r>
              <a:rPr lang="ru-RU" sz="2000" b="1" dirty="0"/>
              <a:t> про </a:t>
            </a:r>
            <a:r>
              <a:rPr lang="ru-RU" sz="2000" b="1" dirty="0" err="1"/>
              <a:t>небезпеки</a:t>
            </a:r>
            <a:r>
              <a:rPr lang="ru-RU" sz="2000" b="1" dirty="0"/>
              <a:t> </a:t>
            </a:r>
            <a:r>
              <a:rPr lang="ru-RU" sz="2000" b="1" dirty="0" err="1"/>
              <a:t>гріха</a:t>
            </a:r>
            <a:r>
              <a:rPr lang="ru-RU" sz="2000" b="1" dirty="0"/>
              <a:t> і </a:t>
            </a:r>
            <a:r>
              <a:rPr lang="ru-RU" sz="2000" b="1" dirty="0" err="1"/>
              <a:t>закликає</a:t>
            </a:r>
            <a:r>
              <a:rPr lang="ru-RU" sz="2000" b="1" dirty="0"/>
              <a:t> людей </a:t>
            </a:r>
            <a:r>
              <a:rPr lang="ru-RU" sz="2000" b="1" dirty="0" err="1"/>
              <a:t>залишатися</a:t>
            </a:r>
            <a:r>
              <a:rPr lang="ru-RU" sz="2000" b="1" dirty="0"/>
              <a:t> </a:t>
            </a:r>
            <a:r>
              <a:rPr lang="ru-RU" sz="2000" b="1" dirty="0" err="1"/>
              <a:t>вірними</a:t>
            </a:r>
            <a:r>
              <a:rPr lang="ru-RU" sz="2000" b="1" dirty="0"/>
              <a:t>, </a:t>
            </a:r>
            <a:r>
              <a:rPr lang="ru-RU" sz="2000" b="1" dirty="0" err="1"/>
              <a:t>незважаючи</a:t>
            </a:r>
            <a:r>
              <a:rPr lang="ru-RU" sz="2000" b="1" dirty="0"/>
              <a:t> на </a:t>
            </a:r>
            <a:r>
              <a:rPr lang="ru-RU" sz="2000" b="1" dirty="0" err="1"/>
              <a:t>наслідки</a:t>
            </a:r>
            <a:r>
              <a:rPr lang="ru-RU" sz="2000" b="1" dirty="0"/>
              <a:t>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A6E6DC4-CDA7-DA9D-1A9E-207A6C7F67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3351" y="4575080"/>
            <a:ext cx="3748083" cy="210977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D52884D-7D3B-E22E-D2C0-F1A091350DEC}"/>
              </a:ext>
            </a:extLst>
          </p:cNvPr>
          <p:cNvSpPr txBox="1"/>
          <p:nvPr/>
        </p:nvSpPr>
        <p:spPr>
          <a:xfrm>
            <a:off x="0" y="4766296"/>
            <a:ext cx="81429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 err="1">
                <a:solidFill>
                  <a:prstClr val="black"/>
                </a:solidFill>
              </a:rPr>
              <a:t>Найсумніше</a:t>
            </a:r>
            <a:r>
              <a:rPr lang="ru-RU" sz="2000" b="1" dirty="0">
                <a:solidFill>
                  <a:prstClr val="black"/>
                </a:solidFill>
              </a:rPr>
              <a:t> у </a:t>
            </a:r>
            <a:r>
              <a:rPr lang="ru-RU" sz="2000" b="1" dirty="0" err="1">
                <a:solidFill>
                  <a:prstClr val="black"/>
                </a:solidFill>
              </a:rPr>
              <a:t>фальшивих</a:t>
            </a:r>
            <a:r>
              <a:rPr lang="ru-RU" sz="2000" b="1" dirty="0">
                <a:solidFill>
                  <a:prstClr val="black"/>
                </a:solidFill>
              </a:rPr>
              <a:t> пророках те, </a:t>
            </a:r>
            <a:r>
              <a:rPr lang="ru-RU" sz="2000" b="1" dirty="0" err="1">
                <a:solidFill>
                  <a:prstClr val="black"/>
                </a:solidFill>
              </a:rPr>
              <a:t>що</a:t>
            </a:r>
            <a:r>
              <a:rPr lang="ru-RU" sz="2000" b="1" dirty="0">
                <a:solidFill>
                  <a:prstClr val="black"/>
                </a:solidFill>
              </a:rPr>
              <a:t> є люди, </a:t>
            </a:r>
            <a:r>
              <a:rPr lang="ru-RU" sz="2000" b="1" dirty="0" err="1">
                <a:solidFill>
                  <a:prstClr val="black"/>
                </a:solidFill>
              </a:rPr>
              <a:t>які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їх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слухають</a:t>
            </a:r>
            <a:r>
              <a:rPr lang="ru-RU" sz="2000" b="1" dirty="0">
                <a:solidFill>
                  <a:prstClr val="black"/>
                </a:solidFill>
              </a:rPr>
              <a:t> і </a:t>
            </a:r>
            <a:r>
              <a:rPr lang="ru-RU" sz="2000" b="1" dirty="0" err="1">
                <a:solidFill>
                  <a:prstClr val="black"/>
                </a:solidFill>
              </a:rPr>
              <a:t>йдуть</a:t>
            </a:r>
            <a:r>
              <a:rPr lang="ru-RU" sz="2000" b="1" dirty="0">
                <a:solidFill>
                  <a:prstClr val="black"/>
                </a:solidFill>
              </a:rPr>
              <a:t> за ними. </a:t>
            </a:r>
            <a:r>
              <a:rPr lang="ru-RU" sz="2000" b="1" dirty="0" err="1">
                <a:solidFill>
                  <a:prstClr val="black"/>
                </a:solidFill>
              </a:rPr>
              <a:t>Їм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подобається</a:t>
            </a:r>
            <a:r>
              <a:rPr lang="ru-RU" sz="2000" b="1" dirty="0">
                <a:solidFill>
                  <a:prstClr val="black"/>
                </a:solidFill>
              </a:rPr>
              <a:t> те, </a:t>
            </a:r>
            <a:r>
              <a:rPr lang="ru-RU" sz="2000" b="1" dirty="0" err="1">
                <a:solidFill>
                  <a:prstClr val="black"/>
                </a:solidFill>
              </a:rPr>
              <a:t>що</a:t>
            </a:r>
            <a:r>
              <a:rPr lang="ru-RU" sz="2000" b="1" dirty="0">
                <a:solidFill>
                  <a:prstClr val="black"/>
                </a:solidFill>
              </a:rPr>
              <a:t> вони </a:t>
            </a:r>
            <a:r>
              <a:rPr lang="ru-RU" sz="2000" b="1" dirty="0" err="1">
                <a:solidFill>
                  <a:prstClr val="black"/>
                </a:solidFill>
              </a:rPr>
              <a:t>говорять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бо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це</a:t>
            </a:r>
            <a:r>
              <a:rPr lang="ru-RU" sz="2000" b="1" dirty="0">
                <a:solidFill>
                  <a:prstClr val="black"/>
                </a:solidFill>
              </a:rPr>
              <a:t> не </a:t>
            </a:r>
            <a:r>
              <a:rPr lang="ru-RU" sz="2000" b="1" dirty="0" err="1">
                <a:solidFill>
                  <a:prstClr val="black"/>
                </a:solidFill>
              </a:rPr>
              <a:t>вимагає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зусиль</a:t>
            </a:r>
            <a:r>
              <a:rPr lang="ru-RU" sz="2000" b="1" dirty="0">
                <a:solidFill>
                  <a:prstClr val="black"/>
                </a:solidFill>
              </a:rPr>
              <a:t> і не </a:t>
            </a:r>
            <a:r>
              <a:rPr lang="ru-RU" sz="2000" b="1" dirty="0" err="1">
                <a:solidFill>
                  <a:prstClr val="black"/>
                </a:solidFill>
              </a:rPr>
              <a:t>турбує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їхню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совість</a:t>
            </a:r>
            <a:r>
              <a:rPr lang="ru-RU" sz="2000" b="1" dirty="0">
                <a:solidFill>
                  <a:prstClr val="black"/>
                </a:solidFill>
              </a:rPr>
              <a:t>. Але </a:t>
            </a:r>
            <a:r>
              <a:rPr lang="ru-RU" sz="2000" b="1" dirty="0" err="1">
                <a:solidFill>
                  <a:prstClr val="black"/>
                </a:solidFill>
              </a:rPr>
              <a:t>йти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їхнім</a:t>
            </a:r>
            <a:r>
              <a:rPr lang="ru-RU" sz="2000" b="1" dirty="0">
                <a:solidFill>
                  <a:prstClr val="black"/>
                </a:solidFill>
              </a:rPr>
              <a:t> шляхом веде </a:t>
            </a:r>
            <a:r>
              <a:rPr lang="ru-RU" sz="2000" b="1" dirty="0" err="1">
                <a:solidFill>
                  <a:prstClr val="black"/>
                </a:solidFill>
              </a:rPr>
              <a:t>лише</a:t>
            </a:r>
            <a:r>
              <a:rPr lang="ru-RU" sz="2000" b="1" dirty="0">
                <a:solidFill>
                  <a:prstClr val="black"/>
                </a:solidFill>
              </a:rPr>
              <a:t> до </a:t>
            </a:r>
            <a:r>
              <a:rPr lang="ru-RU" sz="2000" b="1" dirty="0" err="1">
                <a:solidFill>
                  <a:prstClr val="black"/>
                </a:solidFill>
              </a:rPr>
              <a:t>смерті</a:t>
            </a:r>
            <a:r>
              <a:rPr lang="ru-RU" sz="20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520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9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BC5C4-5253-5570-64D5-8E25118B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07BB15-B3B5-AB32-B475-A7532769353B}"/>
              </a:ext>
            </a:extLst>
          </p:cNvPr>
          <p:cNvSpPr txBox="1"/>
          <p:nvPr/>
        </p:nvSpPr>
        <p:spPr>
          <a:xfrm>
            <a:off x="2395537" y="807214"/>
            <a:ext cx="7400925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“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Жоден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апостол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чи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пророк не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стверджував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що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жив без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гріха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. Люди,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які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жили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найближче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до Бога, люди,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які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пожертвували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своїм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життям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аби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не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вчинити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свідомо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гріховного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вчинку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люди,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яких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Бог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вшанував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божественним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світлом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і силою,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визнавали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свою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гріховну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природу. Вони не покладали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надії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на плоть, не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претендували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на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власну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праведність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а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повністю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покладалися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на </a:t>
            </a:r>
            <a:r>
              <a:rPr lang="ru-RU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праведність</a:t>
            </a:r>
            <a:r>
              <a:rPr lang="ru-RU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Христа</a:t>
            </a: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43C3F2-E958-202D-A63B-184AE1AAC4F2}"/>
              </a:ext>
            </a:extLst>
          </p:cNvPr>
          <p:cNvSpPr txBox="1"/>
          <p:nvPr/>
        </p:nvSpPr>
        <p:spPr>
          <a:xfrm>
            <a:off x="6634957" y="5981199"/>
            <a:ext cx="33639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b="1" dirty="0">
                <a:solidFill>
                  <a:srgbClr val="522E00"/>
                </a:solidFill>
              </a:rPr>
              <a:t>E. G. W. (</a:t>
            </a:r>
            <a:r>
              <a:rPr lang="uk-UA" sz="1600" b="1" dirty="0">
                <a:solidFill>
                  <a:srgbClr val="522E00"/>
                </a:solidFill>
              </a:rPr>
              <a:t>Діяння апостолів, с. 448</a:t>
            </a:r>
            <a:r>
              <a:rPr lang="es-ES" sz="1600" b="1" dirty="0">
                <a:solidFill>
                  <a:srgbClr val="522E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179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0AB78-6A44-CE88-7BCA-A71473C5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749" y="3238500"/>
            <a:ext cx="2960801" cy="3429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0D546B-1B0E-F8C6-237E-E82582E886A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ДОДАТОК:</a:t>
            </a:r>
            <a:r>
              <a:rPr lang="es-E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ПРОРОЧЕ ЗВЕРНЕННЯ ЕЛЕНИ Г. УАЙТ</a:t>
            </a:r>
            <a:endParaRPr lang="es-E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64E633-94F2-1293-8659-FCD43690B329}"/>
              </a:ext>
            </a:extLst>
          </p:cNvPr>
          <p:cNvSpPr txBox="1"/>
          <p:nvPr/>
        </p:nvSpPr>
        <p:spPr>
          <a:xfrm>
            <a:off x="400040" y="646331"/>
            <a:ext cx="912495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uk-UA" sz="1900" b="1" dirty="0"/>
              <a:t>Після свого першого видіння </a:t>
            </a:r>
            <a:r>
              <a:rPr lang="uk-UA" sz="1900" b="1" dirty="0" err="1"/>
              <a:t>Еллен</a:t>
            </a:r>
            <a:r>
              <a:rPr lang="uk-UA" sz="1900" b="1" dirty="0"/>
              <a:t> не відчувала себе готовою виконувати своє пророче служіння. Маючи слабке здоров’я та низький рівень освіти, ця 17-річна дівчина вважала себе негідною й нездатною виконувати своє покликання.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268696E-A70C-60B4-A3CF-20CD3C4673FD}"/>
              </a:ext>
            </a:extLst>
          </p:cNvPr>
          <p:cNvSpPr txBox="1"/>
          <p:nvPr/>
        </p:nvSpPr>
        <p:spPr>
          <a:xfrm>
            <a:off x="5314950" y="3749159"/>
            <a:ext cx="3733799" cy="2723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900" b="1" dirty="0" err="1"/>
              <a:t>Його</a:t>
            </a:r>
            <a:r>
              <a:rPr lang="ru-RU" sz="1900" b="1" dirty="0"/>
              <a:t> </a:t>
            </a:r>
            <a:r>
              <a:rPr lang="ru-RU" sz="1900" b="1" dirty="0" err="1"/>
              <a:t>служіння</a:t>
            </a:r>
            <a:r>
              <a:rPr lang="ru-RU" sz="1900" b="1" dirty="0"/>
              <a:t> </a:t>
            </a:r>
            <a:r>
              <a:rPr lang="ru-RU" sz="1900" b="1" dirty="0" err="1"/>
              <a:t>відіграло</a:t>
            </a:r>
            <a:r>
              <a:rPr lang="ru-RU" sz="1900" b="1" dirty="0"/>
              <a:t> </a:t>
            </a:r>
            <a:r>
              <a:rPr lang="ru-RU" sz="1900" b="1" dirty="0" err="1"/>
              <a:t>вирішальну</a:t>
            </a:r>
            <a:r>
              <a:rPr lang="ru-RU" sz="1900" b="1" dirty="0"/>
              <a:t> роль у </a:t>
            </a:r>
            <a:r>
              <a:rPr lang="ru-RU" sz="1900" b="1" dirty="0" err="1"/>
              <a:t>створенні</a:t>
            </a:r>
            <a:r>
              <a:rPr lang="ru-RU" sz="1900" b="1" dirty="0"/>
              <a:t> </a:t>
            </a:r>
            <a:r>
              <a:rPr lang="ru-RU" sz="1900" b="1" dirty="0" err="1"/>
              <a:t>адвентистських</a:t>
            </a:r>
            <a:r>
              <a:rPr lang="ru-RU" sz="1900" b="1" dirty="0"/>
              <a:t> систем </a:t>
            </a:r>
            <a:r>
              <a:rPr lang="ru-RU" sz="1900" b="1" dirty="0" err="1"/>
              <a:t>охорони</a:t>
            </a:r>
            <a:r>
              <a:rPr lang="ru-RU" sz="1900" b="1" dirty="0"/>
              <a:t> </a:t>
            </a:r>
            <a:r>
              <a:rPr lang="ru-RU" sz="1900" b="1" dirty="0" err="1"/>
              <a:t>здоров’я</a:t>
            </a:r>
            <a:r>
              <a:rPr lang="ru-RU" sz="1900" b="1" dirty="0"/>
              <a:t> та </a:t>
            </a:r>
            <a:r>
              <a:rPr lang="ru-RU" sz="1900" b="1" dirty="0" err="1"/>
              <a:t>освіти</a:t>
            </a:r>
            <a:r>
              <a:rPr lang="ru-RU" sz="1900" b="1" dirty="0"/>
              <a:t>, а також </a:t>
            </a:r>
            <a:r>
              <a:rPr lang="ru-RU" sz="1900" b="1" dirty="0" err="1"/>
              <a:t>залишив</a:t>
            </a:r>
            <a:r>
              <a:rPr lang="ru-RU" sz="1900" b="1" dirty="0"/>
              <a:t> </a:t>
            </a:r>
            <a:r>
              <a:rPr lang="ru-RU" sz="1900" b="1" dirty="0" err="1"/>
              <a:t>після</a:t>
            </a:r>
            <a:r>
              <a:rPr lang="ru-RU" sz="1900" b="1" dirty="0"/>
              <a:t> себе </a:t>
            </a:r>
            <a:r>
              <a:rPr lang="ru-RU" sz="1900" b="1" dirty="0" err="1"/>
              <a:t>близько</a:t>
            </a:r>
            <a:r>
              <a:rPr lang="ru-RU" sz="1900" b="1" dirty="0"/>
              <a:t> 100 000 </a:t>
            </a:r>
            <a:r>
              <a:rPr lang="ru-RU" sz="1900" b="1" dirty="0" err="1"/>
              <a:t>сторінок</a:t>
            </a:r>
            <a:r>
              <a:rPr lang="ru-RU" sz="1900" b="1" dirty="0"/>
              <a:t> </a:t>
            </a:r>
            <a:r>
              <a:rPr lang="ru-RU" sz="1900" b="1" dirty="0" err="1"/>
              <a:t>натхненних</a:t>
            </a:r>
            <a:r>
              <a:rPr lang="ru-RU" sz="1900" b="1" dirty="0"/>
              <a:t> </a:t>
            </a:r>
            <a:r>
              <a:rPr lang="ru-RU" sz="1900" b="1" dirty="0" err="1"/>
              <a:t>праць</a:t>
            </a:r>
            <a:r>
              <a:rPr lang="ru-RU" sz="1900" b="1" dirty="0"/>
              <a:t>, </a:t>
            </a:r>
            <a:r>
              <a:rPr lang="ru-RU" sz="1900" b="1" dirty="0" err="1"/>
              <a:t>які</a:t>
            </a:r>
            <a:r>
              <a:rPr lang="ru-RU" sz="1900" b="1" dirty="0"/>
              <a:t> й </a:t>
            </a:r>
            <a:r>
              <a:rPr lang="ru-RU" sz="1900" b="1" dirty="0" err="1"/>
              <a:t>досі</a:t>
            </a:r>
            <a:r>
              <a:rPr lang="ru-RU" sz="1900" b="1" dirty="0"/>
              <a:t> </a:t>
            </a:r>
            <a:r>
              <a:rPr lang="ru-RU" sz="1900" b="1" dirty="0" err="1"/>
              <a:t>несуть</a:t>
            </a:r>
            <a:r>
              <a:rPr lang="ru-RU" sz="1900" b="1" dirty="0"/>
              <a:t> </a:t>
            </a:r>
            <a:r>
              <a:rPr lang="ru-RU" sz="1900" b="1" dirty="0" err="1"/>
              <a:t>божественне</a:t>
            </a:r>
            <a:r>
              <a:rPr lang="ru-RU" sz="1900" b="1" dirty="0"/>
              <a:t> </a:t>
            </a:r>
            <a:r>
              <a:rPr lang="ru-RU" sz="1900" b="1" dirty="0" err="1"/>
              <a:t>вчення</a:t>
            </a:r>
            <a:r>
              <a:rPr lang="ru-RU" sz="1900" b="1" dirty="0"/>
              <a:t> по </a:t>
            </a:r>
            <a:r>
              <a:rPr lang="ru-RU" sz="1900" b="1" dirty="0" err="1"/>
              <a:t>всьому</a:t>
            </a:r>
            <a:r>
              <a:rPr lang="ru-RU" sz="1900" b="1" dirty="0"/>
              <a:t> </a:t>
            </a:r>
            <a:r>
              <a:rPr lang="ru-RU" sz="1900" b="1" dirty="0" err="1"/>
              <a:t>світу</a:t>
            </a:r>
            <a:r>
              <a:rPr lang="ru-RU" sz="1900" b="1" dirty="0"/>
              <a:t>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B8292D-737C-94D2-2457-43C5177011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0" t="1978" b="13445"/>
          <a:stretch>
            <a:fillRect/>
          </a:stretch>
        </p:blipFill>
        <p:spPr>
          <a:xfrm>
            <a:off x="459580" y="3848407"/>
            <a:ext cx="4664870" cy="266382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7731D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Conheça a Universidade Adventista de Andrews (Michigan – Estados Unidos ...">
            <a:extLst>
              <a:ext uri="{FF2B5EF4-FFF2-40B4-BE49-F238E27FC236}">
                <a16:creationId xmlns:a16="http://schemas.microsoft.com/office/drawing/2014/main" id="{6F6D1746-258A-344E-9A05-1797A362BB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92" t="996" r="8746" b="-996"/>
          <a:stretch>
            <a:fillRect/>
          </a:stretch>
        </p:blipFill>
        <p:spPr>
          <a:xfrm>
            <a:off x="9524999" y="809625"/>
            <a:ext cx="2343835" cy="226558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85C8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ED78CE0-0072-1200-68DD-CE12F35208CD}"/>
              </a:ext>
            </a:extLst>
          </p:cNvPr>
          <p:cNvSpPr txBox="1"/>
          <p:nvPr/>
        </p:nvSpPr>
        <p:spPr>
          <a:xfrm>
            <a:off x="400048" y="2825561"/>
            <a:ext cx="9124949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1900" b="1" dirty="0" err="1"/>
              <a:t>Менш</a:t>
            </a:r>
            <a:r>
              <a:rPr lang="ru-RU" sz="1900" b="1" dirty="0"/>
              <a:t> </a:t>
            </a:r>
            <a:r>
              <a:rPr lang="ru-RU" sz="1900" b="1" dirty="0" err="1"/>
              <a:t>ніж</a:t>
            </a:r>
            <a:r>
              <a:rPr lang="ru-RU" sz="1900" b="1" dirty="0"/>
              <a:t> за </a:t>
            </a:r>
            <a:r>
              <a:rPr lang="ru-RU" sz="1900" b="1" dirty="0" err="1"/>
              <a:t>двадцять</a:t>
            </a:r>
            <a:r>
              <a:rPr lang="ru-RU" sz="1900" b="1" dirty="0"/>
              <a:t> </a:t>
            </a:r>
            <a:r>
              <a:rPr lang="ru-RU" sz="1900" b="1" dirty="0" err="1"/>
              <a:t>років</a:t>
            </a:r>
            <a:r>
              <a:rPr lang="ru-RU" sz="1900" b="1" dirty="0"/>
              <a:t>, </a:t>
            </a:r>
            <a:r>
              <a:rPr lang="ru-RU" sz="1900" b="1" dirty="0" err="1"/>
              <a:t>отримавши</a:t>
            </a:r>
            <a:r>
              <a:rPr lang="ru-RU" sz="1900" b="1" dirty="0"/>
              <a:t> </a:t>
            </a:r>
            <a:r>
              <a:rPr lang="ru-RU" sz="1900" b="1" dirty="0" err="1"/>
              <a:t>численні</a:t>
            </a:r>
            <a:r>
              <a:rPr lang="ru-RU" sz="1900" b="1" dirty="0"/>
              <a:t> </a:t>
            </a:r>
            <a:r>
              <a:rPr lang="ru-RU" sz="1900" b="1" dirty="0" err="1"/>
              <a:t>одкровення</a:t>
            </a:r>
            <a:r>
              <a:rPr lang="ru-RU" sz="1900" b="1" dirty="0"/>
              <a:t> та за </a:t>
            </a:r>
            <a:r>
              <a:rPr lang="ru-RU" sz="1900" b="1" dirty="0" err="1"/>
              <a:t>підтримки</a:t>
            </a:r>
            <a:r>
              <a:rPr lang="ru-RU" sz="1900" b="1" dirty="0"/>
              <a:t> </a:t>
            </a:r>
            <a:r>
              <a:rPr lang="ru-RU" sz="1900" b="1" dirty="0" err="1"/>
              <a:t>свого</a:t>
            </a:r>
            <a:r>
              <a:rPr lang="ru-RU" sz="1900" b="1" dirty="0"/>
              <a:t> </a:t>
            </a:r>
            <a:r>
              <a:rPr lang="ru-RU" sz="1900" b="1" dirty="0" err="1"/>
              <a:t>чоловіка</a:t>
            </a:r>
            <a:r>
              <a:rPr lang="ru-RU" sz="1900" b="1" dirty="0"/>
              <a:t> — Джеймса Уайта —, вона </a:t>
            </a:r>
            <a:r>
              <a:rPr lang="ru-RU" sz="1900" b="1" dirty="0" err="1"/>
              <a:t>допомогла</a:t>
            </a:r>
            <a:r>
              <a:rPr lang="ru-RU" sz="1900" b="1" dirty="0"/>
              <a:t> </a:t>
            </a:r>
            <a:r>
              <a:rPr lang="ru-RU" sz="1900" b="1" dirty="0" err="1"/>
              <a:t>закласти</a:t>
            </a:r>
            <a:r>
              <a:rPr lang="ru-RU" sz="1900" b="1" dirty="0"/>
              <a:t> </a:t>
            </a:r>
            <a:r>
              <a:rPr lang="ru-RU" sz="1900" b="1" dirty="0" err="1"/>
              <a:t>основи</a:t>
            </a:r>
            <a:r>
              <a:rPr lang="ru-RU" sz="1900" b="1" dirty="0"/>
              <a:t> Церкви </a:t>
            </a:r>
            <a:r>
              <a:rPr lang="ru-RU" sz="1900" b="1" dirty="0" err="1"/>
              <a:t>адвентистів</a:t>
            </a:r>
            <a:r>
              <a:rPr lang="ru-RU" sz="1900" b="1" dirty="0"/>
              <a:t> </a:t>
            </a:r>
            <a:r>
              <a:rPr lang="ru-RU" sz="1900" b="1" dirty="0" err="1"/>
              <a:t>сьомого</a:t>
            </a:r>
            <a:r>
              <a:rPr lang="ru-RU" sz="1900" b="1" dirty="0"/>
              <a:t> дня (</a:t>
            </a:r>
            <a:r>
              <a:rPr lang="ru-RU" sz="1900" b="1" dirty="0" err="1"/>
              <a:t>офіційно</a:t>
            </a:r>
            <a:r>
              <a:rPr lang="ru-RU" sz="1900" b="1" dirty="0"/>
              <a:t> </a:t>
            </a:r>
            <a:r>
              <a:rPr lang="ru-RU" sz="1900" b="1" dirty="0" err="1"/>
              <a:t>заснованої</a:t>
            </a:r>
            <a:r>
              <a:rPr lang="ru-RU" sz="1900" b="1" dirty="0"/>
              <a:t> в 1863 </a:t>
            </a:r>
            <a:r>
              <a:rPr lang="ru-RU" sz="2000" b="1" dirty="0" err="1">
                <a:solidFill>
                  <a:prstClr val="black"/>
                </a:solidFill>
              </a:rPr>
              <a:t>році</a:t>
            </a:r>
            <a:r>
              <a:rPr lang="ru-RU" sz="2000" b="1" dirty="0">
                <a:solidFill>
                  <a:prstClr val="black"/>
                </a:solidFill>
              </a:rPr>
              <a:t>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3F9F23-AF00-5CB7-B35E-73785BF498F3}"/>
              </a:ext>
            </a:extLst>
          </p:cNvPr>
          <p:cNvSpPr txBox="1"/>
          <p:nvPr/>
        </p:nvSpPr>
        <p:spPr>
          <a:xfrm>
            <a:off x="400041" y="1720543"/>
            <a:ext cx="912494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uk-UA" sz="1900" b="1" dirty="0"/>
              <a:t>Через тиждень після першого видіння вона мала друге видіння, в якому її попередили про труднощі, з якими їй доведеться зіткнутися. Після довгих молитов і за підтримки деяких братів та сестер </a:t>
            </a:r>
            <a:r>
              <a:rPr lang="uk-UA" sz="1900" b="1" dirty="0" err="1"/>
              <a:t>Еллен</a:t>
            </a:r>
            <a:r>
              <a:rPr lang="uk-UA" sz="1900" b="1" dirty="0"/>
              <a:t> нарешті прийняла своє покликання</a:t>
            </a:r>
            <a:r>
              <a:rPr lang="uk-UA" sz="20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3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6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</TotalTime>
  <Words>1343</Words>
  <Application>Microsoft Office PowerPoint</Application>
  <PresentationFormat>Panorámica</PresentationFormat>
  <Paragraphs>63</Paragraphs>
  <Slides>10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Aptos</vt:lpstr>
      <vt:lpstr>Comic Sans MS</vt:lpstr>
      <vt:lpstr>Constantia</vt:lpstr>
      <vt:lpstr>Aptos Display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77</cp:revision>
  <dcterms:created xsi:type="dcterms:W3CDTF">2026-09-19T14:53:33Z</dcterms:created>
  <dcterms:modified xsi:type="dcterms:W3CDTF">2026-09-27T14:53:39Z</dcterms:modified>
</cp:coreProperties>
</file>