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5"/>
  </p:notesMasterIdLst>
  <p:sldIdLst>
    <p:sldId id="256" r:id="rId2"/>
    <p:sldId id="290" r:id="rId3"/>
    <p:sldId id="297" r:id="rId4"/>
    <p:sldId id="298" r:id="rId5"/>
    <p:sldId id="259" r:id="rId6"/>
    <p:sldId id="300" r:id="rId7"/>
    <p:sldId id="299" r:id="rId8"/>
    <p:sldId id="301" r:id="rId9"/>
    <p:sldId id="302" r:id="rId10"/>
    <p:sldId id="264" r:id="rId11"/>
    <p:sldId id="303" r:id="rId12"/>
    <p:sldId id="292" r:id="rId13"/>
    <p:sldId id="293" r:id="rId14"/>
  </p:sldIdLst>
  <p:sldSz cx="12192000" cy="6858000"/>
  <p:notesSz cx="6858000" cy="9144000"/>
  <p:embeddedFontLst>
    <p:embeddedFont>
      <p:font typeface="Comic Sans MS" panose="030F0702030302020204" pitchFamily="66" charset="0"/>
      <p:regular r:id="rId16"/>
      <p:bold r:id="rId17"/>
      <p:italic r:id="rId18"/>
      <p:boldItalic r:id="rId19"/>
    </p:embeddedFont>
    <p:embeddedFont>
      <p:font typeface="Constantia" panose="02030602050306030303" pitchFamily="18" charset="0"/>
      <p:regular r:id="rId20"/>
      <p:bold r:id="rId21"/>
      <p:italic r:id="rId22"/>
      <p:boldItalic r:id="rId23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BEFD"/>
    <a:srgbClr val="2F3195"/>
    <a:srgbClr val="BEA60B"/>
    <a:srgbClr val="1F2163"/>
    <a:srgbClr val="DED4C0"/>
    <a:srgbClr val="D5C8AF"/>
    <a:srgbClr val="A98F59"/>
    <a:srgbClr val="D6BEA6"/>
    <a:srgbClr val="AF7F4F"/>
    <a:srgbClr val="D9B2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34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image" Target="../media/image21.jpeg"/><Relationship Id="rId4" Type="http://schemas.openxmlformats.org/officeDocument/2006/relationships/image" Target="../media/image24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image" Target="../media/image34.jpeg"/><Relationship Id="rId4" Type="http://schemas.openxmlformats.org/officeDocument/2006/relationships/image" Target="../media/image37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image" Target="../media/image21.jpeg"/><Relationship Id="rId4" Type="http://schemas.openxmlformats.org/officeDocument/2006/relationships/image" Target="../media/image24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image" Target="../media/image34.jpeg"/><Relationship Id="rId4" Type="http://schemas.openxmlformats.org/officeDocument/2006/relationships/image" Target="../media/image37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20DBCA-CAB2-447B-828B-CD87083AC66F}" type="doc">
      <dgm:prSet loTypeId="urn:microsoft.com/office/officeart/2005/8/layout/process1" loCatId="process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D92FAFF3-5158-4097-A95E-C7D855F6AFB8}">
      <dgm:prSet custT="1"/>
      <dgm:spPr/>
      <dgm:t>
        <a:bodyPr/>
        <a:lstStyle/>
        <a:p>
          <a:r>
            <a:rPr lang="uk-UA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Бог відкриває своє послання Ісусу</a:t>
          </a:r>
          <a:endParaRPr lang="ru-UA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FD78A4-FDAF-4E79-9F00-AD303282D6B2}" type="parTrans" cxnId="{02B61335-5FC3-42AD-9850-88EAACBFE1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E1CEC69-BB69-4DF3-B8B5-0E08C86AE541}" type="sibTrans" cxnId="{02B61335-5FC3-42AD-9850-88EAACBFE16C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FEED332-694F-43DD-A768-1E8C056EE2AF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uk-UA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Ісус відкриває послання ангелу</a:t>
          </a:r>
        </a:p>
      </dgm:t>
    </dgm:pt>
    <dgm:pt modelId="{71621230-4A54-4BFF-ACCC-A0FFBEE64063}" type="parTrans" cxnId="{222FC9FB-3A82-4C4B-AEC5-00C15A9DB6D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465056A-DD4C-4794-B397-E08BCF33FCD6}" type="sibTrans" cxnId="{222FC9FB-3A82-4C4B-AEC5-00C15A9DB6DD}">
      <dgm:prSet custT="1"/>
      <dgm:spPr>
        <a:solidFill>
          <a:schemeClr val="accent1"/>
        </a:solidFill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887A69E-9265-47BE-A3ED-B1C4DED93F93}">
      <dgm:prSet custT="1"/>
      <dgm:spPr>
        <a:solidFill>
          <a:schemeClr val="accent1"/>
        </a:solidFill>
      </dgm:spPr>
      <dgm:t>
        <a:bodyPr/>
        <a:lstStyle/>
        <a:p>
          <a:r>
            <a: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Ангел </a:t>
          </a:r>
          <a:r>
            <a:rPr lang="ru-RU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відкриває</a:t>
          </a:r>
          <a:r>
            <a: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послання</a:t>
          </a:r>
          <a:r>
            <a: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Івану</a:t>
          </a:r>
          <a:r>
            <a: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пророку</a:t>
          </a:r>
          <a:endParaRPr lang="ru-UA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F21C2D7-4CA9-4822-8D97-53B553D01DF1}" type="parTrans" cxnId="{0F5F5F5A-C6FC-4780-B8FB-0521FFDEB85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EEC11E0-439E-4FD5-A201-727E671FA019}" type="sibTrans" cxnId="{0F5F5F5A-C6FC-4780-B8FB-0521FFDEB857}">
      <dgm:prSet custT="1"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F9E78B9-0631-4DA7-AE52-31702A43D072}">
      <dgm:prSet custT="1"/>
      <dgm:spPr/>
      <dgm:t>
        <a:bodyPr/>
        <a:lstStyle/>
        <a:p>
          <a:r>
            <a:rPr lang="uk-UA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Іван записує отримане послання</a:t>
          </a:r>
          <a:endParaRPr lang="ru-UA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FC97B35-388F-4116-A619-15E91138A2C6}" type="parTrans" cxnId="{FEC1B566-7BC7-4C7F-AADF-DF36E1507B0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1234E04-64B3-40B7-AE71-92F11D94F5EF}" type="sibTrans" cxnId="{FEC1B566-7BC7-4C7F-AADF-DF36E1507B0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B3C52F-B620-4078-BE3B-E92BC40C9EA8}" type="pres">
      <dgm:prSet presAssocID="{3220DBCA-CAB2-447B-828B-CD87083AC66F}" presName="Name0" presStyleCnt="0">
        <dgm:presLayoutVars>
          <dgm:dir/>
          <dgm:resizeHandles val="exact"/>
        </dgm:presLayoutVars>
      </dgm:prSet>
      <dgm:spPr/>
    </dgm:pt>
    <dgm:pt modelId="{23AFBA87-667C-43BE-B57B-88406359694C}" type="pres">
      <dgm:prSet presAssocID="{D92FAFF3-5158-4097-A95E-C7D855F6AFB8}" presName="node" presStyleLbl="node1" presStyleIdx="0" presStyleCnt="4" custScaleX="243286">
        <dgm:presLayoutVars>
          <dgm:bulletEnabled val="1"/>
        </dgm:presLayoutVars>
      </dgm:prSet>
      <dgm:spPr/>
    </dgm:pt>
    <dgm:pt modelId="{C1A951EB-92D0-4EA5-B808-B8F81EFF2714}" type="pres">
      <dgm:prSet presAssocID="{8E1CEC69-BB69-4DF3-B8B5-0E08C86AE541}" presName="sibTrans" presStyleLbl="sibTrans2D1" presStyleIdx="0" presStyleCnt="3"/>
      <dgm:spPr/>
    </dgm:pt>
    <dgm:pt modelId="{DC87F862-B97E-4214-80EA-B92607C272A1}" type="pres">
      <dgm:prSet presAssocID="{8E1CEC69-BB69-4DF3-B8B5-0E08C86AE541}" presName="connectorText" presStyleLbl="sibTrans2D1" presStyleIdx="0" presStyleCnt="3"/>
      <dgm:spPr/>
    </dgm:pt>
    <dgm:pt modelId="{536BA26D-96E9-43CD-9F34-FE8D79D31E7E}" type="pres">
      <dgm:prSet presAssocID="{0FEED332-694F-43DD-A768-1E8C056EE2AF}" presName="node" presStyleLbl="node1" presStyleIdx="1" presStyleCnt="4" custScaleX="243286">
        <dgm:presLayoutVars>
          <dgm:bulletEnabled val="1"/>
        </dgm:presLayoutVars>
      </dgm:prSet>
      <dgm:spPr/>
    </dgm:pt>
    <dgm:pt modelId="{1CCF270D-2EFA-4A30-8B0B-F909824C4644}" type="pres">
      <dgm:prSet presAssocID="{0465056A-DD4C-4794-B397-E08BCF33FCD6}" presName="sibTrans" presStyleLbl="sibTrans2D1" presStyleIdx="1" presStyleCnt="3"/>
      <dgm:spPr/>
    </dgm:pt>
    <dgm:pt modelId="{99CA6E15-4E5F-4579-80CE-0975F255F5CF}" type="pres">
      <dgm:prSet presAssocID="{0465056A-DD4C-4794-B397-E08BCF33FCD6}" presName="connectorText" presStyleLbl="sibTrans2D1" presStyleIdx="1" presStyleCnt="3"/>
      <dgm:spPr/>
    </dgm:pt>
    <dgm:pt modelId="{A76F26DA-B2B5-4160-A59F-FAADB69541D4}" type="pres">
      <dgm:prSet presAssocID="{1887A69E-9265-47BE-A3ED-B1C4DED93F93}" presName="node" presStyleLbl="node1" presStyleIdx="2" presStyleCnt="4" custScaleX="243286">
        <dgm:presLayoutVars>
          <dgm:bulletEnabled val="1"/>
        </dgm:presLayoutVars>
      </dgm:prSet>
      <dgm:spPr/>
    </dgm:pt>
    <dgm:pt modelId="{C1A098E5-C144-40CF-93DC-F1AAB1171CB8}" type="pres">
      <dgm:prSet presAssocID="{5EEC11E0-439E-4FD5-A201-727E671FA019}" presName="sibTrans" presStyleLbl="sibTrans2D1" presStyleIdx="2" presStyleCnt="3"/>
      <dgm:spPr/>
    </dgm:pt>
    <dgm:pt modelId="{29B36A74-ADF1-44EA-B2BE-F916D49CCEB9}" type="pres">
      <dgm:prSet presAssocID="{5EEC11E0-439E-4FD5-A201-727E671FA019}" presName="connectorText" presStyleLbl="sibTrans2D1" presStyleIdx="2" presStyleCnt="3"/>
      <dgm:spPr/>
    </dgm:pt>
    <dgm:pt modelId="{5CA40BCF-3245-4D00-92B9-6F35E83C7BAE}" type="pres">
      <dgm:prSet presAssocID="{AF9E78B9-0631-4DA7-AE52-31702A43D072}" presName="node" presStyleLbl="node1" presStyleIdx="3" presStyleCnt="4" custScaleX="243286">
        <dgm:presLayoutVars>
          <dgm:bulletEnabled val="1"/>
        </dgm:presLayoutVars>
      </dgm:prSet>
      <dgm:spPr/>
    </dgm:pt>
  </dgm:ptLst>
  <dgm:cxnLst>
    <dgm:cxn modelId="{A508CF16-BC68-493A-B14F-B62AC916B88D}" type="presOf" srcId="{1887A69E-9265-47BE-A3ED-B1C4DED93F93}" destId="{A76F26DA-B2B5-4160-A59F-FAADB69541D4}" srcOrd="0" destOrd="0" presId="urn:microsoft.com/office/officeart/2005/8/layout/process1"/>
    <dgm:cxn modelId="{057DE51A-891F-45D6-8E81-4B2F2162665C}" type="presOf" srcId="{8E1CEC69-BB69-4DF3-B8B5-0E08C86AE541}" destId="{C1A951EB-92D0-4EA5-B808-B8F81EFF2714}" srcOrd="0" destOrd="0" presId="urn:microsoft.com/office/officeart/2005/8/layout/process1"/>
    <dgm:cxn modelId="{88075E1C-4DBA-4915-815A-9A0A5366FEB7}" type="presOf" srcId="{D92FAFF3-5158-4097-A95E-C7D855F6AFB8}" destId="{23AFBA87-667C-43BE-B57B-88406359694C}" srcOrd="0" destOrd="0" presId="urn:microsoft.com/office/officeart/2005/8/layout/process1"/>
    <dgm:cxn modelId="{02B61335-5FC3-42AD-9850-88EAACBFE16C}" srcId="{3220DBCA-CAB2-447B-828B-CD87083AC66F}" destId="{D92FAFF3-5158-4097-A95E-C7D855F6AFB8}" srcOrd="0" destOrd="0" parTransId="{7EFD78A4-FDAF-4E79-9F00-AD303282D6B2}" sibTransId="{8E1CEC69-BB69-4DF3-B8B5-0E08C86AE541}"/>
    <dgm:cxn modelId="{83D4BF3A-C696-4459-905B-3AFE6BA1D93D}" type="presOf" srcId="{0FEED332-694F-43DD-A768-1E8C056EE2AF}" destId="{536BA26D-96E9-43CD-9F34-FE8D79D31E7E}" srcOrd="0" destOrd="0" presId="urn:microsoft.com/office/officeart/2005/8/layout/process1"/>
    <dgm:cxn modelId="{4DDB2C3E-567B-4C35-BE28-ED6E152E877F}" type="presOf" srcId="{5EEC11E0-439E-4FD5-A201-727E671FA019}" destId="{C1A098E5-C144-40CF-93DC-F1AAB1171CB8}" srcOrd="0" destOrd="0" presId="urn:microsoft.com/office/officeart/2005/8/layout/process1"/>
    <dgm:cxn modelId="{0C251B41-FCA9-404D-94D5-2E2278682824}" type="presOf" srcId="{5EEC11E0-439E-4FD5-A201-727E671FA019}" destId="{29B36A74-ADF1-44EA-B2BE-F916D49CCEB9}" srcOrd="1" destOrd="0" presId="urn:microsoft.com/office/officeart/2005/8/layout/process1"/>
    <dgm:cxn modelId="{FEC1B566-7BC7-4C7F-AADF-DF36E1507B07}" srcId="{3220DBCA-CAB2-447B-828B-CD87083AC66F}" destId="{AF9E78B9-0631-4DA7-AE52-31702A43D072}" srcOrd="3" destOrd="0" parTransId="{CFC97B35-388F-4116-A619-15E91138A2C6}" sibTransId="{91234E04-64B3-40B7-AE71-92F11D94F5EF}"/>
    <dgm:cxn modelId="{DB05366F-BA1C-4A63-929C-C540CDD407CE}" type="presOf" srcId="{0465056A-DD4C-4794-B397-E08BCF33FCD6}" destId="{99CA6E15-4E5F-4579-80CE-0975F255F5CF}" srcOrd="1" destOrd="0" presId="urn:microsoft.com/office/officeart/2005/8/layout/process1"/>
    <dgm:cxn modelId="{0F5F5F5A-C6FC-4780-B8FB-0521FFDEB857}" srcId="{3220DBCA-CAB2-447B-828B-CD87083AC66F}" destId="{1887A69E-9265-47BE-A3ED-B1C4DED93F93}" srcOrd="2" destOrd="0" parTransId="{9F21C2D7-4CA9-4822-8D97-53B553D01DF1}" sibTransId="{5EEC11E0-439E-4FD5-A201-727E671FA019}"/>
    <dgm:cxn modelId="{36B9ED7B-6388-4E76-9F71-980745504129}" type="presOf" srcId="{8E1CEC69-BB69-4DF3-B8B5-0E08C86AE541}" destId="{DC87F862-B97E-4214-80EA-B92607C272A1}" srcOrd="1" destOrd="0" presId="urn:microsoft.com/office/officeart/2005/8/layout/process1"/>
    <dgm:cxn modelId="{66E845C0-5456-4175-ACEE-ED33DC38DB1E}" type="presOf" srcId="{3220DBCA-CAB2-447B-828B-CD87083AC66F}" destId="{4CB3C52F-B620-4078-BE3B-E92BC40C9EA8}" srcOrd="0" destOrd="0" presId="urn:microsoft.com/office/officeart/2005/8/layout/process1"/>
    <dgm:cxn modelId="{E0C36AC9-25D6-4A1B-B9D9-93FBA2A4E220}" type="presOf" srcId="{0465056A-DD4C-4794-B397-E08BCF33FCD6}" destId="{1CCF270D-2EFA-4A30-8B0B-F909824C4644}" srcOrd="0" destOrd="0" presId="urn:microsoft.com/office/officeart/2005/8/layout/process1"/>
    <dgm:cxn modelId="{75952DE0-3B80-4E7B-A4BB-86364707D012}" type="presOf" srcId="{AF9E78B9-0631-4DA7-AE52-31702A43D072}" destId="{5CA40BCF-3245-4D00-92B9-6F35E83C7BAE}" srcOrd="0" destOrd="0" presId="urn:microsoft.com/office/officeart/2005/8/layout/process1"/>
    <dgm:cxn modelId="{222FC9FB-3A82-4C4B-AEC5-00C15A9DB6DD}" srcId="{3220DBCA-CAB2-447B-828B-CD87083AC66F}" destId="{0FEED332-694F-43DD-A768-1E8C056EE2AF}" srcOrd="1" destOrd="0" parTransId="{71621230-4A54-4BFF-ACCC-A0FFBEE64063}" sibTransId="{0465056A-DD4C-4794-B397-E08BCF33FCD6}"/>
    <dgm:cxn modelId="{C8C43785-6D89-45E6-9D05-91DEFD387133}" type="presParOf" srcId="{4CB3C52F-B620-4078-BE3B-E92BC40C9EA8}" destId="{23AFBA87-667C-43BE-B57B-88406359694C}" srcOrd="0" destOrd="0" presId="urn:microsoft.com/office/officeart/2005/8/layout/process1"/>
    <dgm:cxn modelId="{A0219645-1199-4B39-B874-245D40A0B08B}" type="presParOf" srcId="{4CB3C52F-B620-4078-BE3B-E92BC40C9EA8}" destId="{C1A951EB-92D0-4EA5-B808-B8F81EFF2714}" srcOrd="1" destOrd="0" presId="urn:microsoft.com/office/officeart/2005/8/layout/process1"/>
    <dgm:cxn modelId="{2548B169-9FAC-4A78-97DC-7E2E166693AD}" type="presParOf" srcId="{C1A951EB-92D0-4EA5-B808-B8F81EFF2714}" destId="{DC87F862-B97E-4214-80EA-B92607C272A1}" srcOrd="0" destOrd="0" presId="urn:microsoft.com/office/officeart/2005/8/layout/process1"/>
    <dgm:cxn modelId="{3DBEDE05-168A-4FA4-94A7-1B420102B994}" type="presParOf" srcId="{4CB3C52F-B620-4078-BE3B-E92BC40C9EA8}" destId="{536BA26D-96E9-43CD-9F34-FE8D79D31E7E}" srcOrd="2" destOrd="0" presId="urn:microsoft.com/office/officeart/2005/8/layout/process1"/>
    <dgm:cxn modelId="{FEE1F2EE-8C7D-4A28-8708-A5ACF3F70BF5}" type="presParOf" srcId="{4CB3C52F-B620-4078-BE3B-E92BC40C9EA8}" destId="{1CCF270D-2EFA-4A30-8B0B-F909824C4644}" srcOrd="3" destOrd="0" presId="urn:microsoft.com/office/officeart/2005/8/layout/process1"/>
    <dgm:cxn modelId="{4E716164-72E2-4ADD-A963-DB07B9D99A15}" type="presParOf" srcId="{1CCF270D-2EFA-4A30-8B0B-F909824C4644}" destId="{99CA6E15-4E5F-4579-80CE-0975F255F5CF}" srcOrd="0" destOrd="0" presId="urn:microsoft.com/office/officeart/2005/8/layout/process1"/>
    <dgm:cxn modelId="{CEF9A0F4-94B6-4B35-A845-413968FEAB7F}" type="presParOf" srcId="{4CB3C52F-B620-4078-BE3B-E92BC40C9EA8}" destId="{A76F26DA-B2B5-4160-A59F-FAADB69541D4}" srcOrd="4" destOrd="0" presId="urn:microsoft.com/office/officeart/2005/8/layout/process1"/>
    <dgm:cxn modelId="{4F2B2CD8-AF15-454B-BEEA-B87996FC6DC8}" type="presParOf" srcId="{4CB3C52F-B620-4078-BE3B-E92BC40C9EA8}" destId="{C1A098E5-C144-40CF-93DC-F1AAB1171CB8}" srcOrd="5" destOrd="0" presId="urn:microsoft.com/office/officeart/2005/8/layout/process1"/>
    <dgm:cxn modelId="{6178C492-046D-498A-A8D1-85FCFA805D0B}" type="presParOf" srcId="{C1A098E5-C144-40CF-93DC-F1AAB1171CB8}" destId="{29B36A74-ADF1-44EA-B2BE-F916D49CCEB9}" srcOrd="0" destOrd="0" presId="urn:microsoft.com/office/officeart/2005/8/layout/process1"/>
    <dgm:cxn modelId="{A4FD6A57-BA08-441B-BFEA-CDC562E4FB4F}" type="presParOf" srcId="{4CB3C52F-B620-4078-BE3B-E92BC40C9EA8}" destId="{5CA40BCF-3245-4D00-92B9-6F35E83C7BAE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10AE5F-7B46-4E05-8A58-A2BCF7A82365}" type="doc">
      <dgm:prSet loTypeId="urn:microsoft.com/office/officeart/2005/8/layout/pList1" loCatId="picture" qsTypeId="urn:microsoft.com/office/officeart/2005/8/quickstyle/3d2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0412BE8F-9A65-48F1-9DC5-00657BA9BFE5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ru-RU" sz="1800" b="1" dirty="0">
              <a:solidFill>
                <a:srgbClr val="3399FF"/>
              </a:solidFill>
            </a:rPr>
            <a:t>Через </a:t>
          </a:r>
          <a:r>
            <a:rPr lang="ru-RU" sz="1800" b="1" dirty="0" err="1">
              <a:solidFill>
                <a:srgbClr val="3399FF"/>
              </a:solidFill>
            </a:rPr>
            <a:t>видіння</a:t>
          </a:r>
          <a:r>
            <a:rPr lang="ru-RU" sz="1800" b="1" dirty="0">
              <a:solidFill>
                <a:srgbClr val="3399FF"/>
              </a:solidFill>
            </a:rPr>
            <a:t> та </a:t>
          </a:r>
          <a:r>
            <a:rPr lang="ru-RU" sz="1800" b="1" dirty="0" err="1">
              <a:solidFill>
                <a:srgbClr val="3399FF"/>
              </a:solidFill>
            </a:rPr>
            <a:t>сни</a:t>
          </a:r>
          <a:r>
            <a:rPr lang="ru-RU" sz="1800" b="1" dirty="0">
              <a:solidFill>
                <a:srgbClr val="3399FF"/>
              </a:solidFill>
            </a:rPr>
            <a:t> (</a:t>
          </a:r>
          <a:r>
            <a:rPr lang="ru-RU" sz="1800" b="1" dirty="0" err="1">
              <a:solidFill>
                <a:srgbClr val="3399FF"/>
              </a:solidFill>
            </a:rPr>
            <a:t>Чис</a:t>
          </a:r>
          <a:r>
            <a:rPr lang="ru-RU" sz="1800" b="1" dirty="0">
              <a:solidFill>
                <a:srgbClr val="3399FF"/>
              </a:solidFill>
            </a:rPr>
            <a:t>. 12:6)</a:t>
          </a:r>
          <a:endParaRPr lang="ru-UA" sz="1800" b="1" dirty="0">
            <a:solidFill>
              <a:srgbClr val="3399FF"/>
            </a:solidFill>
          </a:endParaRPr>
        </a:p>
        <a:p>
          <a:endParaRPr lang="es-ES" sz="1800" dirty="0">
            <a:solidFill>
              <a:srgbClr val="3399FF"/>
            </a:solidFill>
          </a:endParaRPr>
        </a:p>
      </dgm:t>
    </dgm:pt>
    <dgm:pt modelId="{4E5862FD-92A0-48D8-8229-155EEC75D67C}" type="parTrans" cxnId="{4EC3E4F4-1464-4858-BA79-C0EC62398D52}">
      <dgm:prSet/>
      <dgm:spPr/>
      <dgm:t>
        <a:bodyPr/>
        <a:lstStyle/>
        <a:p>
          <a:endParaRPr lang="es-ES" sz="1800"/>
        </a:p>
      </dgm:t>
    </dgm:pt>
    <dgm:pt modelId="{589760BD-CE36-4491-A20C-BABA3259BACB}" type="sibTrans" cxnId="{4EC3E4F4-1464-4858-BA79-C0EC62398D52}">
      <dgm:prSet/>
      <dgm:spPr/>
      <dgm:t>
        <a:bodyPr/>
        <a:lstStyle/>
        <a:p>
          <a:endParaRPr lang="es-ES" sz="1800"/>
        </a:p>
      </dgm:t>
    </dgm:pt>
    <dgm:pt modelId="{D11EC509-62D6-4596-A31B-C50543208D45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ru-RU" sz="1800" b="1" dirty="0">
              <a:solidFill>
                <a:srgbClr val="CC0099"/>
              </a:solidFill>
            </a:rPr>
            <a:t>Через </a:t>
          </a:r>
          <a:r>
            <a:rPr lang="ru-RU" sz="1800" b="1" dirty="0" err="1">
              <a:solidFill>
                <a:srgbClr val="CC0099"/>
              </a:solidFill>
            </a:rPr>
            <a:t>особистий</a:t>
          </a:r>
          <a:r>
            <a:rPr lang="ru-RU" sz="1800" b="1" dirty="0">
              <a:solidFill>
                <a:srgbClr val="CC0099"/>
              </a:solidFill>
            </a:rPr>
            <a:t> </a:t>
          </a:r>
          <a:r>
            <a:rPr lang="ru-RU" sz="1800" b="1" dirty="0" err="1">
              <a:solidFill>
                <a:srgbClr val="CC0099"/>
              </a:solidFill>
            </a:rPr>
            <a:t>досвід</a:t>
          </a:r>
          <a:r>
            <a:rPr lang="ru-RU" sz="1800" b="1" dirty="0">
              <a:solidFill>
                <a:srgbClr val="CC0099"/>
              </a:solidFill>
            </a:rPr>
            <a:t> (1 </a:t>
          </a:r>
          <a:r>
            <a:rPr lang="ru-RU" sz="1800" b="1" dirty="0" err="1">
              <a:solidFill>
                <a:srgbClr val="CC0099"/>
              </a:solidFill>
            </a:rPr>
            <a:t>Ів</a:t>
          </a:r>
          <a:r>
            <a:rPr lang="ru-RU" sz="1800" b="1" dirty="0">
              <a:solidFill>
                <a:srgbClr val="CC0099"/>
              </a:solidFill>
            </a:rPr>
            <a:t>. 1:3)</a:t>
          </a:r>
          <a:endParaRPr lang="ru-UA" sz="1800" b="1" dirty="0">
            <a:solidFill>
              <a:srgbClr val="CC0099"/>
            </a:solidFill>
          </a:endParaRPr>
        </a:p>
        <a:p>
          <a:endParaRPr lang="es-ES" sz="1800" dirty="0">
            <a:solidFill>
              <a:srgbClr val="CC0099"/>
            </a:solidFill>
          </a:endParaRPr>
        </a:p>
      </dgm:t>
    </dgm:pt>
    <dgm:pt modelId="{BDCA3141-E5E6-4A60-9225-51CCE98CC568}" type="parTrans" cxnId="{CD51300C-05CC-4026-85E5-D80F6C53BBCA}">
      <dgm:prSet/>
      <dgm:spPr/>
      <dgm:t>
        <a:bodyPr/>
        <a:lstStyle/>
        <a:p>
          <a:endParaRPr lang="es-ES" sz="1800"/>
        </a:p>
      </dgm:t>
    </dgm:pt>
    <dgm:pt modelId="{39AC386A-DE8A-4C30-B431-6EF0734D46CC}" type="sibTrans" cxnId="{CD51300C-05CC-4026-85E5-D80F6C53BBCA}">
      <dgm:prSet/>
      <dgm:spPr/>
      <dgm:t>
        <a:bodyPr/>
        <a:lstStyle/>
        <a:p>
          <a:endParaRPr lang="es-ES" sz="1800"/>
        </a:p>
      </dgm:t>
    </dgm:pt>
    <dgm:pt modelId="{ECD9E0E6-7398-4254-AD14-22488D35AB50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ru-RU" sz="1800" b="1" dirty="0">
              <a:solidFill>
                <a:srgbClr val="009900"/>
              </a:solidFill>
            </a:rPr>
            <a:t>На </a:t>
          </a:r>
          <a:r>
            <a:rPr lang="ru-RU" sz="1800" b="1" dirty="0" err="1">
              <a:solidFill>
                <a:srgbClr val="009900"/>
              </a:solidFill>
            </a:rPr>
            <a:t>основі</a:t>
          </a:r>
          <a:r>
            <a:rPr lang="ru-RU" sz="1800" b="1" dirty="0">
              <a:solidFill>
                <a:srgbClr val="009900"/>
              </a:solidFill>
            </a:rPr>
            <a:t> </a:t>
          </a:r>
          <a:r>
            <a:rPr lang="ru-RU" sz="1800" b="1" dirty="0" err="1">
              <a:solidFill>
                <a:srgbClr val="009900"/>
              </a:solidFill>
            </a:rPr>
            <a:t>історичних</a:t>
          </a:r>
          <a:r>
            <a:rPr lang="ru-RU" sz="1800" b="1" dirty="0">
              <a:solidFill>
                <a:srgbClr val="009900"/>
              </a:solidFill>
            </a:rPr>
            <a:t> </a:t>
          </a:r>
          <a:r>
            <a:rPr lang="ru-RU" sz="1800" b="1" dirty="0" err="1">
              <a:solidFill>
                <a:srgbClr val="009900"/>
              </a:solidFill>
            </a:rPr>
            <a:t>досліджень</a:t>
          </a:r>
          <a:r>
            <a:rPr lang="ru-RU" sz="1800" b="1" dirty="0">
              <a:solidFill>
                <a:srgbClr val="009900"/>
              </a:solidFill>
            </a:rPr>
            <a:t> (</a:t>
          </a:r>
          <a:r>
            <a:rPr lang="ru-RU" sz="1800" b="1" dirty="0" err="1">
              <a:solidFill>
                <a:srgbClr val="009900"/>
              </a:solidFill>
            </a:rPr>
            <a:t>Лк</a:t>
          </a:r>
          <a:r>
            <a:rPr lang="ru-RU" sz="1800" b="1" dirty="0">
              <a:solidFill>
                <a:srgbClr val="009900"/>
              </a:solidFill>
            </a:rPr>
            <a:t>. 1:3)</a:t>
          </a:r>
          <a:endParaRPr lang="ru-UA" sz="1800" b="1" dirty="0">
            <a:solidFill>
              <a:srgbClr val="009900"/>
            </a:solidFill>
          </a:endParaRPr>
        </a:p>
        <a:p>
          <a:endParaRPr lang="es-ES" sz="1800" dirty="0">
            <a:solidFill>
              <a:srgbClr val="009900"/>
            </a:solidFill>
          </a:endParaRPr>
        </a:p>
      </dgm:t>
    </dgm:pt>
    <dgm:pt modelId="{2056F622-918B-4DF5-B05B-B502CAD5DF86}" type="parTrans" cxnId="{F15E1E5A-6114-4321-AF4C-0E20141C33A1}">
      <dgm:prSet/>
      <dgm:spPr/>
      <dgm:t>
        <a:bodyPr/>
        <a:lstStyle/>
        <a:p>
          <a:endParaRPr lang="es-ES" sz="1800"/>
        </a:p>
      </dgm:t>
    </dgm:pt>
    <dgm:pt modelId="{171E458E-A2C9-4543-8552-A11A77F410AA}" type="sibTrans" cxnId="{F15E1E5A-6114-4321-AF4C-0E20141C33A1}">
      <dgm:prSet/>
      <dgm:spPr/>
      <dgm:t>
        <a:bodyPr/>
        <a:lstStyle/>
        <a:p>
          <a:endParaRPr lang="es-ES" sz="1800"/>
        </a:p>
      </dgm:t>
    </dgm:pt>
    <dgm:pt modelId="{627F7580-66AE-4B04-BB06-8B6BA92C252B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ru-RU" sz="1800" b="1" dirty="0">
              <a:solidFill>
                <a:srgbClr val="C46200"/>
              </a:solidFill>
            </a:rPr>
            <a:t>Через </a:t>
          </a:r>
          <a:r>
            <a:rPr lang="ru-RU" sz="1800" b="1" dirty="0" err="1">
              <a:solidFill>
                <a:srgbClr val="C46200"/>
              </a:solidFill>
            </a:rPr>
            <a:t>божественні</a:t>
          </a:r>
          <a:r>
            <a:rPr lang="ru-RU" sz="1800" b="1" dirty="0">
              <a:solidFill>
                <a:srgbClr val="C46200"/>
              </a:solidFill>
            </a:rPr>
            <a:t> </a:t>
          </a:r>
          <a:r>
            <a:rPr lang="ru-RU" sz="1800" b="1" dirty="0" err="1">
              <a:solidFill>
                <a:srgbClr val="C46200"/>
              </a:solidFill>
            </a:rPr>
            <a:t>одкровення</a:t>
          </a:r>
          <a:r>
            <a:rPr lang="ru-RU" sz="1800" b="1" dirty="0">
              <a:solidFill>
                <a:srgbClr val="C46200"/>
              </a:solidFill>
            </a:rPr>
            <a:t> (2 Пет. 1:21)</a:t>
          </a:r>
          <a:endParaRPr lang="ru-UA" sz="1800" b="1" dirty="0">
            <a:solidFill>
              <a:srgbClr val="C46200"/>
            </a:solidFill>
          </a:endParaRPr>
        </a:p>
        <a:p>
          <a:endParaRPr lang="es-ES" sz="1800" dirty="0">
            <a:solidFill>
              <a:srgbClr val="C46200"/>
            </a:solidFill>
          </a:endParaRPr>
        </a:p>
      </dgm:t>
    </dgm:pt>
    <dgm:pt modelId="{CC6E1FA9-3109-4F82-B652-C784C168F3A2}" type="parTrans" cxnId="{210B8A4E-2EAC-422D-A5CF-48E75595738B}">
      <dgm:prSet/>
      <dgm:spPr/>
      <dgm:t>
        <a:bodyPr/>
        <a:lstStyle/>
        <a:p>
          <a:endParaRPr lang="es-ES" sz="1800"/>
        </a:p>
      </dgm:t>
    </dgm:pt>
    <dgm:pt modelId="{5B4240B5-D24C-4866-A58D-8EBFC8BF6721}" type="sibTrans" cxnId="{210B8A4E-2EAC-422D-A5CF-48E75595738B}">
      <dgm:prSet/>
      <dgm:spPr/>
      <dgm:t>
        <a:bodyPr/>
        <a:lstStyle/>
        <a:p>
          <a:endParaRPr lang="es-ES" sz="1800"/>
        </a:p>
      </dgm:t>
    </dgm:pt>
    <dgm:pt modelId="{620F08EE-F515-4997-9504-12EEF4A139C5}" type="pres">
      <dgm:prSet presAssocID="{1B10AE5F-7B46-4E05-8A58-A2BCF7A82365}" presName="Name0" presStyleCnt="0">
        <dgm:presLayoutVars>
          <dgm:dir/>
          <dgm:resizeHandles val="exact"/>
        </dgm:presLayoutVars>
      </dgm:prSet>
      <dgm:spPr/>
    </dgm:pt>
    <dgm:pt modelId="{3814E397-A371-4C16-AF57-E0B8D10B968A}" type="pres">
      <dgm:prSet presAssocID="{0412BE8F-9A65-48F1-9DC5-00657BA9BFE5}" presName="compNode" presStyleCnt="0"/>
      <dgm:spPr/>
    </dgm:pt>
    <dgm:pt modelId="{400581A4-517B-4315-8713-B1C9E8183274}" type="pres">
      <dgm:prSet presAssocID="{0412BE8F-9A65-48F1-9DC5-00657BA9BFE5}" presName="pictRect" presStyleLbl="node1" presStyleIdx="0" presStyleCnt="4" custScaleX="115574"/>
      <dgm:spPr>
        <a:blipFill dpi="0" rotWithShape="1">
          <a:blip xmlns:r="http://schemas.openxmlformats.org/officeDocument/2006/relationships" r:embed="rId1"/>
          <a:srcRect/>
          <a:stretch>
            <a:fillRect l="973" t="-2916" r="-4172" b="-16016"/>
          </a:stretch>
        </a:blipFill>
        <a:ln w="38100">
          <a:solidFill>
            <a:srgbClr val="3399FF"/>
          </a:solidFill>
        </a:ln>
      </dgm:spPr>
    </dgm:pt>
    <dgm:pt modelId="{160A0204-07CE-4583-8004-34B47247DCCD}" type="pres">
      <dgm:prSet presAssocID="{0412BE8F-9A65-48F1-9DC5-00657BA9BFE5}" presName="textRect" presStyleLbl="revTx" presStyleIdx="0" presStyleCnt="4" custScaleX="115574">
        <dgm:presLayoutVars>
          <dgm:bulletEnabled val="1"/>
        </dgm:presLayoutVars>
      </dgm:prSet>
      <dgm:spPr/>
    </dgm:pt>
    <dgm:pt modelId="{7FEAACB4-3D2E-4EF5-A78B-7A3D14919303}" type="pres">
      <dgm:prSet presAssocID="{589760BD-CE36-4491-A20C-BABA3259BACB}" presName="sibTrans" presStyleLbl="sibTrans2D1" presStyleIdx="0" presStyleCnt="0"/>
      <dgm:spPr/>
    </dgm:pt>
    <dgm:pt modelId="{69701C47-823C-4F14-8DAC-D224C54ACAD9}" type="pres">
      <dgm:prSet presAssocID="{D11EC509-62D6-4596-A31B-C50543208D45}" presName="compNode" presStyleCnt="0"/>
      <dgm:spPr/>
    </dgm:pt>
    <dgm:pt modelId="{E6494713-7FB9-468E-BCA7-BB27C9A1C2AD}" type="pres">
      <dgm:prSet presAssocID="{D11EC509-62D6-4596-A31B-C50543208D45}" presName="pictRect" presStyleLbl="node1" presStyleIdx="1" presStyleCnt="4" custScaleX="115574"/>
      <dgm:spPr>
        <a:blipFill dpi="0" rotWithShape="1">
          <a:blip xmlns:r="http://schemas.openxmlformats.org/officeDocument/2006/relationships" r:embed="rId2"/>
          <a:srcRect/>
          <a:stretch>
            <a:fillRect l="-1758" t="-1923" r="-2415" b="-9345"/>
          </a:stretch>
        </a:blipFill>
        <a:ln w="38100">
          <a:solidFill>
            <a:srgbClr val="CC0099"/>
          </a:solidFill>
        </a:ln>
      </dgm:spPr>
    </dgm:pt>
    <dgm:pt modelId="{B5125F67-2FF5-4E6B-837F-0719CECC5376}" type="pres">
      <dgm:prSet presAssocID="{D11EC509-62D6-4596-A31B-C50543208D45}" presName="textRect" presStyleLbl="revTx" presStyleIdx="1" presStyleCnt="4" custScaleX="115574">
        <dgm:presLayoutVars>
          <dgm:bulletEnabled val="1"/>
        </dgm:presLayoutVars>
      </dgm:prSet>
      <dgm:spPr/>
    </dgm:pt>
    <dgm:pt modelId="{D9D892FC-E2F1-44FC-8A88-BA9426CB8F51}" type="pres">
      <dgm:prSet presAssocID="{39AC386A-DE8A-4C30-B431-6EF0734D46CC}" presName="sibTrans" presStyleLbl="sibTrans2D1" presStyleIdx="0" presStyleCnt="0"/>
      <dgm:spPr/>
    </dgm:pt>
    <dgm:pt modelId="{48C5436B-84D1-4DD4-BB65-5F121E8E1A77}" type="pres">
      <dgm:prSet presAssocID="{ECD9E0E6-7398-4254-AD14-22488D35AB50}" presName="compNode" presStyleCnt="0"/>
      <dgm:spPr/>
    </dgm:pt>
    <dgm:pt modelId="{474FA20F-5BDB-4A44-B079-1E20480E307A}" type="pres">
      <dgm:prSet presAssocID="{ECD9E0E6-7398-4254-AD14-22488D35AB50}" presName="pictRect" presStyleLbl="node1" presStyleIdx="2" presStyleCnt="4" custScaleX="115574"/>
      <dgm:spPr>
        <a:blipFill dpi="0" rotWithShape="1">
          <a:blip xmlns:r="http://schemas.openxmlformats.org/officeDocument/2006/relationships" r:embed="rId3"/>
          <a:srcRect/>
          <a:stretch>
            <a:fillRect l="-3274" r="-3274"/>
          </a:stretch>
        </a:blipFill>
        <a:ln w="38100">
          <a:solidFill>
            <a:srgbClr val="00CC00"/>
          </a:solidFill>
        </a:ln>
      </dgm:spPr>
    </dgm:pt>
    <dgm:pt modelId="{E717B32E-4AA5-4B76-B68C-CB7E98494EA6}" type="pres">
      <dgm:prSet presAssocID="{ECD9E0E6-7398-4254-AD14-22488D35AB50}" presName="textRect" presStyleLbl="revTx" presStyleIdx="2" presStyleCnt="4" custScaleX="115574">
        <dgm:presLayoutVars>
          <dgm:bulletEnabled val="1"/>
        </dgm:presLayoutVars>
      </dgm:prSet>
      <dgm:spPr/>
    </dgm:pt>
    <dgm:pt modelId="{A33872F4-EC71-400B-A20C-CDBDC9D88148}" type="pres">
      <dgm:prSet presAssocID="{171E458E-A2C9-4543-8552-A11A77F410AA}" presName="sibTrans" presStyleLbl="sibTrans2D1" presStyleIdx="0" presStyleCnt="0"/>
      <dgm:spPr/>
    </dgm:pt>
    <dgm:pt modelId="{DEF3A171-A578-4419-84E1-C6F62380BC78}" type="pres">
      <dgm:prSet presAssocID="{627F7580-66AE-4B04-BB06-8B6BA92C252B}" presName="compNode" presStyleCnt="0"/>
      <dgm:spPr/>
    </dgm:pt>
    <dgm:pt modelId="{05B92ADA-3F37-402E-BE26-A5EB9D54423F}" type="pres">
      <dgm:prSet presAssocID="{627F7580-66AE-4B04-BB06-8B6BA92C252B}" presName="pictRect" presStyleLbl="node1" presStyleIdx="3" presStyleCnt="4" custScaleX="115574"/>
      <dgm:spPr>
        <a:blipFill dpi="0" rotWithShape="1">
          <a:blip xmlns:r="http://schemas.openxmlformats.org/officeDocument/2006/relationships" r:embed="rId4"/>
          <a:srcRect/>
          <a:stretch>
            <a:fillRect l="-352" t="-1922" r="352" b="-2716"/>
          </a:stretch>
        </a:blipFill>
        <a:ln w="38100">
          <a:solidFill>
            <a:srgbClr val="FF9933"/>
          </a:solidFill>
        </a:ln>
      </dgm:spPr>
    </dgm:pt>
    <dgm:pt modelId="{43B13F91-9820-4AC2-B34E-F72F8053FB9E}" type="pres">
      <dgm:prSet presAssocID="{627F7580-66AE-4B04-BB06-8B6BA92C252B}" presName="textRect" presStyleLbl="revTx" presStyleIdx="3" presStyleCnt="4" custScaleX="115574">
        <dgm:presLayoutVars>
          <dgm:bulletEnabled val="1"/>
        </dgm:presLayoutVars>
      </dgm:prSet>
      <dgm:spPr/>
    </dgm:pt>
  </dgm:ptLst>
  <dgm:cxnLst>
    <dgm:cxn modelId="{CD51300C-05CC-4026-85E5-D80F6C53BBCA}" srcId="{1B10AE5F-7B46-4E05-8A58-A2BCF7A82365}" destId="{D11EC509-62D6-4596-A31B-C50543208D45}" srcOrd="1" destOrd="0" parTransId="{BDCA3141-E5E6-4A60-9225-51CCE98CC568}" sibTransId="{39AC386A-DE8A-4C30-B431-6EF0734D46CC}"/>
    <dgm:cxn modelId="{F71C0B24-DE57-4941-9B0F-7521E074279F}" type="presOf" srcId="{1B10AE5F-7B46-4E05-8A58-A2BCF7A82365}" destId="{620F08EE-F515-4997-9504-12EEF4A139C5}" srcOrd="0" destOrd="0" presId="urn:microsoft.com/office/officeart/2005/8/layout/pList1"/>
    <dgm:cxn modelId="{907BBB28-1EA4-4100-B553-1C7BE92663E6}" type="presOf" srcId="{0412BE8F-9A65-48F1-9DC5-00657BA9BFE5}" destId="{160A0204-07CE-4583-8004-34B47247DCCD}" srcOrd="0" destOrd="0" presId="urn:microsoft.com/office/officeart/2005/8/layout/pList1"/>
    <dgm:cxn modelId="{210B8A4E-2EAC-422D-A5CF-48E75595738B}" srcId="{1B10AE5F-7B46-4E05-8A58-A2BCF7A82365}" destId="{627F7580-66AE-4B04-BB06-8B6BA92C252B}" srcOrd="3" destOrd="0" parTransId="{CC6E1FA9-3109-4F82-B652-C784C168F3A2}" sibTransId="{5B4240B5-D24C-4866-A58D-8EBFC8BF6721}"/>
    <dgm:cxn modelId="{F15E1E5A-6114-4321-AF4C-0E20141C33A1}" srcId="{1B10AE5F-7B46-4E05-8A58-A2BCF7A82365}" destId="{ECD9E0E6-7398-4254-AD14-22488D35AB50}" srcOrd="2" destOrd="0" parTransId="{2056F622-918B-4DF5-B05B-B502CAD5DF86}" sibTransId="{171E458E-A2C9-4543-8552-A11A77F410AA}"/>
    <dgm:cxn modelId="{5C7F2583-DC3A-4278-B4EE-B6DE3C26BCAF}" type="presOf" srcId="{627F7580-66AE-4B04-BB06-8B6BA92C252B}" destId="{43B13F91-9820-4AC2-B34E-F72F8053FB9E}" srcOrd="0" destOrd="0" presId="urn:microsoft.com/office/officeart/2005/8/layout/pList1"/>
    <dgm:cxn modelId="{54EA0D9A-AB94-4A94-8571-C2F365873E72}" type="presOf" srcId="{171E458E-A2C9-4543-8552-A11A77F410AA}" destId="{A33872F4-EC71-400B-A20C-CDBDC9D88148}" srcOrd="0" destOrd="0" presId="urn:microsoft.com/office/officeart/2005/8/layout/pList1"/>
    <dgm:cxn modelId="{4AE821E1-F2B0-49B7-9896-CCC168787D03}" type="presOf" srcId="{39AC386A-DE8A-4C30-B431-6EF0734D46CC}" destId="{D9D892FC-E2F1-44FC-8A88-BA9426CB8F51}" srcOrd="0" destOrd="0" presId="urn:microsoft.com/office/officeart/2005/8/layout/pList1"/>
    <dgm:cxn modelId="{6B472EF3-456F-4F80-B109-25DBB4578345}" type="presOf" srcId="{ECD9E0E6-7398-4254-AD14-22488D35AB50}" destId="{E717B32E-4AA5-4B76-B68C-CB7E98494EA6}" srcOrd="0" destOrd="0" presId="urn:microsoft.com/office/officeart/2005/8/layout/pList1"/>
    <dgm:cxn modelId="{4EC3E4F4-1464-4858-BA79-C0EC62398D52}" srcId="{1B10AE5F-7B46-4E05-8A58-A2BCF7A82365}" destId="{0412BE8F-9A65-48F1-9DC5-00657BA9BFE5}" srcOrd="0" destOrd="0" parTransId="{4E5862FD-92A0-48D8-8229-155EEC75D67C}" sibTransId="{589760BD-CE36-4491-A20C-BABA3259BACB}"/>
    <dgm:cxn modelId="{7D46C2F6-86D1-42B5-B466-D100B76C1D75}" type="presOf" srcId="{D11EC509-62D6-4596-A31B-C50543208D45}" destId="{B5125F67-2FF5-4E6B-837F-0719CECC5376}" srcOrd="0" destOrd="0" presId="urn:microsoft.com/office/officeart/2005/8/layout/pList1"/>
    <dgm:cxn modelId="{A27C92F9-6F5D-4FDB-BFE0-AC46C85230A9}" type="presOf" srcId="{589760BD-CE36-4491-A20C-BABA3259BACB}" destId="{7FEAACB4-3D2E-4EF5-A78B-7A3D14919303}" srcOrd="0" destOrd="0" presId="urn:microsoft.com/office/officeart/2005/8/layout/pList1"/>
    <dgm:cxn modelId="{294C21B3-C036-4429-B14A-2D26A2738280}" type="presParOf" srcId="{620F08EE-F515-4997-9504-12EEF4A139C5}" destId="{3814E397-A371-4C16-AF57-E0B8D10B968A}" srcOrd="0" destOrd="0" presId="urn:microsoft.com/office/officeart/2005/8/layout/pList1"/>
    <dgm:cxn modelId="{E3908665-7B56-4DB3-99E2-7BC61C69BEB2}" type="presParOf" srcId="{3814E397-A371-4C16-AF57-E0B8D10B968A}" destId="{400581A4-517B-4315-8713-B1C9E8183274}" srcOrd="0" destOrd="0" presId="urn:microsoft.com/office/officeart/2005/8/layout/pList1"/>
    <dgm:cxn modelId="{23A0A762-22C2-4362-AA5A-585B06D0F868}" type="presParOf" srcId="{3814E397-A371-4C16-AF57-E0B8D10B968A}" destId="{160A0204-07CE-4583-8004-34B47247DCCD}" srcOrd="1" destOrd="0" presId="urn:microsoft.com/office/officeart/2005/8/layout/pList1"/>
    <dgm:cxn modelId="{FD2F916F-73C6-4D84-B2CE-1BFA0042CE37}" type="presParOf" srcId="{620F08EE-F515-4997-9504-12EEF4A139C5}" destId="{7FEAACB4-3D2E-4EF5-A78B-7A3D14919303}" srcOrd="1" destOrd="0" presId="urn:microsoft.com/office/officeart/2005/8/layout/pList1"/>
    <dgm:cxn modelId="{BAA9ADB7-73CA-41F2-A7E5-9FF620BBD31A}" type="presParOf" srcId="{620F08EE-F515-4997-9504-12EEF4A139C5}" destId="{69701C47-823C-4F14-8DAC-D224C54ACAD9}" srcOrd="2" destOrd="0" presId="urn:microsoft.com/office/officeart/2005/8/layout/pList1"/>
    <dgm:cxn modelId="{E4D2FD72-A0CD-46A0-8C85-11CB134D2B29}" type="presParOf" srcId="{69701C47-823C-4F14-8DAC-D224C54ACAD9}" destId="{E6494713-7FB9-468E-BCA7-BB27C9A1C2AD}" srcOrd="0" destOrd="0" presId="urn:microsoft.com/office/officeart/2005/8/layout/pList1"/>
    <dgm:cxn modelId="{42A2AA55-74ED-4E1B-B3AD-784A8B3B0B5F}" type="presParOf" srcId="{69701C47-823C-4F14-8DAC-D224C54ACAD9}" destId="{B5125F67-2FF5-4E6B-837F-0719CECC5376}" srcOrd="1" destOrd="0" presId="urn:microsoft.com/office/officeart/2005/8/layout/pList1"/>
    <dgm:cxn modelId="{F4732C62-7AC5-4434-A5B0-F4D42624BCE4}" type="presParOf" srcId="{620F08EE-F515-4997-9504-12EEF4A139C5}" destId="{D9D892FC-E2F1-44FC-8A88-BA9426CB8F51}" srcOrd="3" destOrd="0" presId="urn:microsoft.com/office/officeart/2005/8/layout/pList1"/>
    <dgm:cxn modelId="{86A38CB5-F989-4916-A6EA-151E62EAA57C}" type="presParOf" srcId="{620F08EE-F515-4997-9504-12EEF4A139C5}" destId="{48C5436B-84D1-4DD4-BB65-5F121E8E1A77}" srcOrd="4" destOrd="0" presId="urn:microsoft.com/office/officeart/2005/8/layout/pList1"/>
    <dgm:cxn modelId="{4DE73106-46DE-4A9A-A31E-17BDE1F48794}" type="presParOf" srcId="{48C5436B-84D1-4DD4-BB65-5F121E8E1A77}" destId="{474FA20F-5BDB-4A44-B079-1E20480E307A}" srcOrd="0" destOrd="0" presId="urn:microsoft.com/office/officeart/2005/8/layout/pList1"/>
    <dgm:cxn modelId="{16AED56C-74B9-4DD4-9903-B89E21FEBAE2}" type="presParOf" srcId="{48C5436B-84D1-4DD4-BB65-5F121E8E1A77}" destId="{E717B32E-4AA5-4B76-B68C-CB7E98494EA6}" srcOrd="1" destOrd="0" presId="urn:microsoft.com/office/officeart/2005/8/layout/pList1"/>
    <dgm:cxn modelId="{AFEACE81-64E8-4227-A84B-96608DD5400F}" type="presParOf" srcId="{620F08EE-F515-4997-9504-12EEF4A139C5}" destId="{A33872F4-EC71-400B-A20C-CDBDC9D88148}" srcOrd="5" destOrd="0" presId="urn:microsoft.com/office/officeart/2005/8/layout/pList1"/>
    <dgm:cxn modelId="{1FB32C63-8AA5-4857-B283-271597F75169}" type="presParOf" srcId="{620F08EE-F515-4997-9504-12EEF4A139C5}" destId="{DEF3A171-A578-4419-84E1-C6F62380BC78}" srcOrd="6" destOrd="0" presId="urn:microsoft.com/office/officeart/2005/8/layout/pList1"/>
    <dgm:cxn modelId="{2C159FAD-3E90-436B-8296-DA98640FF730}" type="presParOf" srcId="{DEF3A171-A578-4419-84E1-C6F62380BC78}" destId="{05B92ADA-3F37-402E-BE26-A5EB9D54423F}" srcOrd="0" destOrd="0" presId="urn:microsoft.com/office/officeart/2005/8/layout/pList1"/>
    <dgm:cxn modelId="{4C587BDE-1850-4F70-98E5-D8798FB20DA6}" type="presParOf" srcId="{DEF3A171-A578-4419-84E1-C6F62380BC78}" destId="{43B13F91-9820-4AC2-B34E-F72F8053FB9E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DC30650-E0E5-415B-8483-916A327DF254}" type="doc">
      <dgm:prSet loTypeId="urn:microsoft.com/office/officeart/2008/layout/BendingPictureCaptionList" loCatId="picture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FEDBB0BA-F84E-4C81-85A0-4D18607A25A1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uk-UA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 Адама та Єви</a:t>
          </a:r>
          <a:endParaRPr lang="ru-UA" sz="18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r>
            <a:rPr lang="uk-UA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(Бут. 2:16-17)</a:t>
          </a:r>
          <a:endParaRPr lang="ru-UA" sz="18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A57587A-B2FE-48E7-8406-6BC2129F1DC4}" type="parTrans" cxnId="{363FBE01-2FA3-4AE9-95CF-3A99EAF20FA0}">
      <dgm:prSet/>
      <dgm:spPr/>
      <dgm:t>
        <a:bodyPr/>
        <a:lstStyle/>
        <a:p>
          <a:endParaRPr lang="es-ES" sz="1800"/>
        </a:p>
      </dgm:t>
    </dgm:pt>
    <dgm:pt modelId="{A97BFDF2-68DF-4EC6-9871-09BB0A71D540}" type="sibTrans" cxnId="{363FBE01-2FA3-4AE9-95CF-3A99EAF20FA0}">
      <dgm:prSet/>
      <dgm:spPr/>
      <dgm:t>
        <a:bodyPr/>
        <a:lstStyle/>
        <a:p>
          <a:endParaRPr lang="es-ES" sz="1800"/>
        </a:p>
      </dgm:t>
    </dgm:pt>
    <dgm:pt modelId="{8EF93160-DAF6-4D02-A27F-21A6668AF4BF}">
      <dgm:prSet custT="1"/>
      <dgm:spPr/>
      <dgm:t>
        <a:bodyPr/>
        <a:lstStyle/>
        <a:p>
          <a:r>
            <a: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Коли Бог дав 10 </a:t>
          </a:r>
          <a:r>
            <a:rPr lang="ru-RU" sz="18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заповідей</a:t>
          </a:r>
          <a:r>
            <a: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(Втор. 4:12</a:t>
          </a:r>
          <a:r>
            <a: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1821CE8-ABD5-4ABC-8AD6-E27801DE8EC3}" type="parTrans" cxnId="{9635FBDB-44D7-484F-A270-34C45AA0DF06}">
      <dgm:prSet/>
      <dgm:spPr/>
      <dgm:t>
        <a:bodyPr/>
        <a:lstStyle/>
        <a:p>
          <a:endParaRPr lang="es-ES" sz="1800"/>
        </a:p>
      </dgm:t>
    </dgm:pt>
    <dgm:pt modelId="{01299FBC-9F38-480B-AA01-2FC73FFF9BF4}" type="sibTrans" cxnId="{9635FBDB-44D7-484F-A270-34C45AA0DF06}">
      <dgm:prSet/>
      <dgm:spPr/>
      <dgm:t>
        <a:bodyPr/>
        <a:lstStyle/>
        <a:p>
          <a:endParaRPr lang="es-ES" sz="1800"/>
        </a:p>
      </dgm:t>
    </dgm:pt>
    <dgm:pt modelId="{CD69DC29-BC21-494C-B16A-7033EA50E872}">
      <dgm:prSet custT="1"/>
      <dgm:spPr/>
      <dgm:t>
        <a:bodyPr/>
        <a:lstStyle/>
        <a:p>
          <a:r>
            <a:rPr lang="ru-RU" sz="18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Під</a:t>
          </a:r>
          <a:r>
            <a: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час </a:t>
          </a:r>
          <a:r>
            <a:rPr lang="ru-RU" sz="18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хрещення</a:t>
          </a:r>
          <a:r>
            <a: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Ісуса</a:t>
          </a:r>
          <a:r>
            <a: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(Мт. 3:17)</a:t>
          </a:r>
          <a:endParaRPr lang="ru-UA" sz="1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2B85101-5061-4CDA-87CC-1339828BCAB5}" type="parTrans" cxnId="{0F60A99F-0BFB-4306-A1E1-965E849997FE}">
      <dgm:prSet/>
      <dgm:spPr/>
      <dgm:t>
        <a:bodyPr/>
        <a:lstStyle/>
        <a:p>
          <a:endParaRPr lang="es-ES" sz="1800"/>
        </a:p>
      </dgm:t>
    </dgm:pt>
    <dgm:pt modelId="{C5DEB80A-89ED-4F96-8ACA-761CA073386F}" type="sibTrans" cxnId="{0F60A99F-0BFB-4306-A1E1-965E849997FE}">
      <dgm:prSet/>
      <dgm:spPr/>
      <dgm:t>
        <a:bodyPr/>
        <a:lstStyle/>
        <a:p>
          <a:endParaRPr lang="es-ES" sz="1800"/>
        </a:p>
      </dgm:t>
    </dgm:pt>
    <dgm:pt modelId="{60CA76D7-9EF6-41D8-8F5E-0D866D1FC60F}">
      <dgm:prSet custT="1"/>
      <dgm:spPr>
        <a:gradFill rotWithShape="0">
          <a:gsLst>
            <a:gs pos="0">
              <a:srgbClr val="7E5400"/>
            </a:gs>
            <a:gs pos="50000">
              <a:srgbClr val="996600"/>
            </a:gs>
            <a:gs pos="100000">
              <a:srgbClr val="7E5400"/>
            </a:gs>
          </a:gsLst>
        </a:gradFill>
      </dgm:spPr>
      <dgm:t>
        <a:bodyPr/>
        <a:lstStyle/>
        <a:p>
          <a:r>
            <a:rPr lang="uk-UA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 Преображенні</a:t>
          </a:r>
          <a:endParaRPr lang="ru-UA" sz="1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r>
            <a:rPr lang="uk-UA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</a:t>
          </a:r>
          <a:r>
            <a:rPr lang="uk-UA" sz="18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Мк</a:t>
          </a:r>
          <a:r>
            <a:rPr lang="uk-UA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9:7)</a:t>
          </a:r>
          <a:endParaRPr lang="ru-UA" sz="1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1D2956C-DC9C-4234-B448-6AC56C3E7643}" type="parTrans" cxnId="{DAAEA2B5-665D-4158-B88C-493D68665971}">
      <dgm:prSet/>
      <dgm:spPr/>
      <dgm:t>
        <a:bodyPr/>
        <a:lstStyle/>
        <a:p>
          <a:endParaRPr lang="es-ES" sz="1800"/>
        </a:p>
      </dgm:t>
    </dgm:pt>
    <dgm:pt modelId="{83CE300A-0B75-4A33-9743-469044EFE8A8}" type="sibTrans" cxnId="{DAAEA2B5-665D-4158-B88C-493D68665971}">
      <dgm:prSet/>
      <dgm:spPr/>
      <dgm:t>
        <a:bodyPr/>
        <a:lstStyle/>
        <a:p>
          <a:endParaRPr lang="es-ES" sz="1800"/>
        </a:p>
      </dgm:t>
    </dgm:pt>
    <dgm:pt modelId="{786BD808-81AD-40AD-AA03-C708F8891A72}" type="pres">
      <dgm:prSet presAssocID="{BDC30650-E0E5-415B-8483-916A327DF254}" presName="Name0" presStyleCnt="0">
        <dgm:presLayoutVars>
          <dgm:dir/>
          <dgm:resizeHandles val="exact"/>
        </dgm:presLayoutVars>
      </dgm:prSet>
      <dgm:spPr/>
    </dgm:pt>
    <dgm:pt modelId="{99CE3F5F-2EB3-4931-9F75-B77106DA82E6}" type="pres">
      <dgm:prSet presAssocID="{FEDBB0BA-F84E-4C81-85A0-4D18607A25A1}" presName="composite" presStyleCnt="0"/>
      <dgm:spPr/>
    </dgm:pt>
    <dgm:pt modelId="{0D555D37-9B22-407F-9EA5-BE0579EEC2D1}" type="pres">
      <dgm:prSet presAssocID="{FEDBB0BA-F84E-4C81-85A0-4D18607A25A1}" presName="rect1" presStyleLbl="bgImgPlace1" presStyleIdx="0" presStyleCnt="4" custScaleX="163557"/>
      <dgm:spPr>
        <a:blipFill dpi="0" rotWithShape="1">
          <a:blip xmlns:r="http://schemas.openxmlformats.org/officeDocument/2006/relationships" r:embed="rId1"/>
          <a:srcRect/>
          <a:stretch>
            <a:fillRect t="-61780" b="-42666"/>
          </a:stretch>
        </a:blipFill>
      </dgm:spPr>
    </dgm:pt>
    <dgm:pt modelId="{8BD77FF1-F9F9-4794-9780-81D1CEA6388C}" type="pres">
      <dgm:prSet presAssocID="{FEDBB0BA-F84E-4C81-85A0-4D18607A25A1}" presName="wedgeRectCallout1" presStyleLbl="node1" presStyleIdx="0" presStyleCnt="4" custScaleX="213943" custScaleY="129511">
        <dgm:presLayoutVars>
          <dgm:bulletEnabled val="1"/>
        </dgm:presLayoutVars>
      </dgm:prSet>
      <dgm:spPr/>
    </dgm:pt>
    <dgm:pt modelId="{11FFFAFE-34F3-46D3-8C1E-088448505F05}" type="pres">
      <dgm:prSet presAssocID="{A97BFDF2-68DF-4EC6-9871-09BB0A71D540}" presName="sibTrans" presStyleCnt="0"/>
      <dgm:spPr/>
    </dgm:pt>
    <dgm:pt modelId="{8D5594B0-3CDB-41A6-B6F8-D9120F7703EF}" type="pres">
      <dgm:prSet presAssocID="{8EF93160-DAF6-4D02-A27F-21A6668AF4BF}" presName="composite" presStyleCnt="0"/>
      <dgm:spPr/>
    </dgm:pt>
    <dgm:pt modelId="{C08235DE-08A3-4015-B82C-30287DE3EF36}" type="pres">
      <dgm:prSet presAssocID="{8EF93160-DAF6-4D02-A27F-21A6668AF4BF}" presName="rect1" presStyleLbl="bgImgPlace1" presStyleIdx="1" presStyleCnt="4" custScaleX="163557"/>
      <dgm:spPr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</dgm:spPr>
    </dgm:pt>
    <dgm:pt modelId="{7116FE01-0941-45CE-A7D2-DCC30E63AA91}" type="pres">
      <dgm:prSet presAssocID="{8EF93160-DAF6-4D02-A27F-21A6668AF4BF}" presName="wedgeRectCallout1" presStyleLbl="node1" presStyleIdx="1" presStyleCnt="4" custScaleX="213943" custScaleY="129511">
        <dgm:presLayoutVars>
          <dgm:bulletEnabled val="1"/>
        </dgm:presLayoutVars>
      </dgm:prSet>
      <dgm:spPr/>
    </dgm:pt>
    <dgm:pt modelId="{F53BE3C1-1EC2-46C2-976C-BF0AE5922CFF}" type="pres">
      <dgm:prSet presAssocID="{01299FBC-9F38-480B-AA01-2FC73FFF9BF4}" presName="sibTrans" presStyleCnt="0"/>
      <dgm:spPr/>
    </dgm:pt>
    <dgm:pt modelId="{81574147-A7D0-408E-BFEC-C513F61B0E2A}" type="pres">
      <dgm:prSet presAssocID="{CD69DC29-BC21-494C-B16A-7033EA50E872}" presName="composite" presStyleCnt="0"/>
      <dgm:spPr/>
    </dgm:pt>
    <dgm:pt modelId="{99E1B4E8-4021-4812-8F91-E66708C18478}" type="pres">
      <dgm:prSet presAssocID="{CD69DC29-BC21-494C-B16A-7033EA50E872}" presName="rect1" presStyleLbl="bgImgPlace1" presStyleIdx="2" presStyleCnt="4" custScaleX="163557"/>
      <dgm:spPr>
        <a:blipFill rotWithShape="1">
          <a:blip xmlns:r="http://schemas.openxmlformats.org/officeDocument/2006/relationships" r:embed="rId3"/>
          <a:srcRect/>
          <a:stretch>
            <a:fillRect t="-18000" b="-18000"/>
          </a:stretch>
        </a:blipFill>
      </dgm:spPr>
    </dgm:pt>
    <dgm:pt modelId="{AFD1A145-3194-4C06-83F4-892A0BBF89E2}" type="pres">
      <dgm:prSet presAssocID="{CD69DC29-BC21-494C-B16A-7033EA50E872}" presName="wedgeRectCallout1" presStyleLbl="node1" presStyleIdx="2" presStyleCnt="4" custScaleX="213943" custScaleY="129511">
        <dgm:presLayoutVars>
          <dgm:bulletEnabled val="1"/>
        </dgm:presLayoutVars>
      </dgm:prSet>
      <dgm:spPr/>
    </dgm:pt>
    <dgm:pt modelId="{D739B2DA-A1A1-4C7F-AA2E-6D183689F0C4}" type="pres">
      <dgm:prSet presAssocID="{C5DEB80A-89ED-4F96-8ACA-761CA073386F}" presName="sibTrans" presStyleCnt="0"/>
      <dgm:spPr/>
    </dgm:pt>
    <dgm:pt modelId="{25259496-2843-48A5-8627-53052117234B}" type="pres">
      <dgm:prSet presAssocID="{60CA76D7-9EF6-41D8-8F5E-0D866D1FC60F}" presName="composite" presStyleCnt="0"/>
      <dgm:spPr/>
    </dgm:pt>
    <dgm:pt modelId="{79819EE3-6F08-4580-B045-F393094144EA}" type="pres">
      <dgm:prSet presAssocID="{60CA76D7-9EF6-41D8-8F5E-0D866D1FC60F}" presName="rect1" presStyleLbl="bgImgPlace1" presStyleIdx="3" presStyleCnt="4" custScaleX="163557"/>
      <dgm:spPr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333" b="-108728"/>
          </a:stretch>
        </a:blipFill>
      </dgm:spPr>
    </dgm:pt>
    <dgm:pt modelId="{30602157-DD34-482B-86A0-C0BE0A913169}" type="pres">
      <dgm:prSet presAssocID="{60CA76D7-9EF6-41D8-8F5E-0D866D1FC60F}" presName="wedgeRectCallout1" presStyleLbl="node1" presStyleIdx="3" presStyleCnt="4" custScaleX="213943" custScaleY="129511">
        <dgm:presLayoutVars>
          <dgm:bulletEnabled val="1"/>
        </dgm:presLayoutVars>
      </dgm:prSet>
      <dgm:spPr/>
    </dgm:pt>
  </dgm:ptLst>
  <dgm:cxnLst>
    <dgm:cxn modelId="{363FBE01-2FA3-4AE9-95CF-3A99EAF20FA0}" srcId="{BDC30650-E0E5-415B-8483-916A327DF254}" destId="{FEDBB0BA-F84E-4C81-85A0-4D18607A25A1}" srcOrd="0" destOrd="0" parTransId="{CA57587A-B2FE-48E7-8406-6BC2129F1DC4}" sibTransId="{A97BFDF2-68DF-4EC6-9871-09BB0A71D540}"/>
    <dgm:cxn modelId="{2E2F6F33-ECEE-4CFB-9F9E-8532CFCDBCED}" type="presOf" srcId="{60CA76D7-9EF6-41D8-8F5E-0D866D1FC60F}" destId="{30602157-DD34-482B-86A0-C0BE0A913169}" srcOrd="0" destOrd="0" presId="urn:microsoft.com/office/officeart/2008/layout/BendingPictureCaptionList"/>
    <dgm:cxn modelId="{F4385154-909B-449E-A957-B0F4B88C7955}" type="presOf" srcId="{CD69DC29-BC21-494C-B16A-7033EA50E872}" destId="{AFD1A145-3194-4C06-83F4-892A0BBF89E2}" srcOrd="0" destOrd="0" presId="urn:microsoft.com/office/officeart/2008/layout/BendingPictureCaptionList"/>
    <dgm:cxn modelId="{0F60A99F-0BFB-4306-A1E1-965E849997FE}" srcId="{BDC30650-E0E5-415B-8483-916A327DF254}" destId="{CD69DC29-BC21-494C-B16A-7033EA50E872}" srcOrd="2" destOrd="0" parTransId="{82B85101-5061-4CDA-87CC-1339828BCAB5}" sibTransId="{C5DEB80A-89ED-4F96-8ACA-761CA073386F}"/>
    <dgm:cxn modelId="{BBA11FAC-4291-4392-894A-904001D9967B}" type="presOf" srcId="{8EF93160-DAF6-4D02-A27F-21A6668AF4BF}" destId="{7116FE01-0941-45CE-A7D2-DCC30E63AA91}" srcOrd="0" destOrd="0" presId="urn:microsoft.com/office/officeart/2008/layout/BendingPictureCaptionList"/>
    <dgm:cxn modelId="{E4FD5DAD-123A-4CDB-A9CA-9B7067509187}" type="presOf" srcId="{FEDBB0BA-F84E-4C81-85A0-4D18607A25A1}" destId="{8BD77FF1-F9F9-4794-9780-81D1CEA6388C}" srcOrd="0" destOrd="0" presId="urn:microsoft.com/office/officeart/2008/layout/BendingPictureCaptionList"/>
    <dgm:cxn modelId="{DAAEA2B5-665D-4158-B88C-493D68665971}" srcId="{BDC30650-E0E5-415B-8483-916A327DF254}" destId="{60CA76D7-9EF6-41D8-8F5E-0D866D1FC60F}" srcOrd="3" destOrd="0" parTransId="{F1D2956C-DC9C-4234-B448-6AC56C3E7643}" sibTransId="{83CE300A-0B75-4A33-9743-469044EFE8A8}"/>
    <dgm:cxn modelId="{9635FBDB-44D7-484F-A270-34C45AA0DF06}" srcId="{BDC30650-E0E5-415B-8483-916A327DF254}" destId="{8EF93160-DAF6-4D02-A27F-21A6668AF4BF}" srcOrd="1" destOrd="0" parTransId="{61821CE8-ABD5-4ABC-8AD6-E27801DE8EC3}" sibTransId="{01299FBC-9F38-480B-AA01-2FC73FFF9BF4}"/>
    <dgm:cxn modelId="{50EC98E2-54DE-4115-ABC9-B3E298EC5D30}" type="presOf" srcId="{BDC30650-E0E5-415B-8483-916A327DF254}" destId="{786BD808-81AD-40AD-AA03-C708F8891A72}" srcOrd="0" destOrd="0" presId="urn:microsoft.com/office/officeart/2008/layout/BendingPictureCaptionList"/>
    <dgm:cxn modelId="{6BA68307-FF35-4109-A6DB-AD579C5289E6}" type="presParOf" srcId="{786BD808-81AD-40AD-AA03-C708F8891A72}" destId="{99CE3F5F-2EB3-4931-9F75-B77106DA82E6}" srcOrd="0" destOrd="0" presId="urn:microsoft.com/office/officeart/2008/layout/BendingPictureCaptionList"/>
    <dgm:cxn modelId="{CEB5D72B-8923-415C-91B2-D0B2383B4BB5}" type="presParOf" srcId="{99CE3F5F-2EB3-4931-9F75-B77106DA82E6}" destId="{0D555D37-9B22-407F-9EA5-BE0579EEC2D1}" srcOrd="0" destOrd="0" presId="urn:microsoft.com/office/officeart/2008/layout/BendingPictureCaptionList"/>
    <dgm:cxn modelId="{F8762114-28E3-4FF6-9F0C-D9C11F7EBF65}" type="presParOf" srcId="{99CE3F5F-2EB3-4931-9F75-B77106DA82E6}" destId="{8BD77FF1-F9F9-4794-9780-81D1CEA6388C}" srcOrd="1" destOrd="0" presId="urn:microsoft.com/office/officeart/2008/layout/BendingPictureCaptionList"/>
    <dgm:cxn modelId="{1EBD30A3-B710-4823-833E-406ABDA70F5E}" type="presParOf" srcId="{786BD808-81AD-40AD-AA03-C708F8891A72}" destId="{11FFFAFE-34F3-46D3-8C1E-088448505F05}" srcOrd="1" destOrd="0" presId="urn:microsoft.com/office/officeart/2008/layout/BendingPictureCaptionList"/>
    <dgm:cxn modelId="{105B2827-5CEE-4FDD-9971-0900BB72D27C}" type="presParOf" srcId="{786BD808-81AD-40AD-AA03-C708F8891A72}" destId="{8D5594B0-3CDB-41A6-B6F8-D9120F7703EF}" srcOrd="2" destOrd="0" presId="urn:microsoft.com/office/officeart/2008/layout/BendingPictureCaptionList"/>
    <dgm:cxn modelId="{1339B172-FE09-4A7B-B51B-9A4B4B536B89}" type="presParOf" srcId="{8D5594B0-3CDB-41A6-B6F8-D9120F7703EF}" destId="{C08235DE-08A3-4015-B82C-30287DE3EF36}" srcOrd="0" destOrd="0" presId="urn:microsoft.com/office/officeart/2008/layout/BendingPictureCaptionList"/>
    <dgm:cxn modelId="{3D2AED13-58B7-4E71-8F5C-7D7E41499DF4}" type="presParOf" srcId="{8D5594B0-3CDB-41A6-B6F8-D9120F7703EF}" destId="{7116FE01-0941-45CE-A7D2-DCC30E63AA91}" srcOrd="1" destOrd="0" presId="urn:microsoft.com/office/officeart/2008/layout/BendingPictureCaptionList"/>
    <dgm:cxn modelId="{8F8D4A21-92E7-4333-94F9-17B07EFB1789}" type="presParOf" srcId="{786BD808-81AD-40AD-AA03-C708F8891A72}" destId="{F53BE3C1-1EC2-46C2-976C-BF0AE5922CFF}" srcOrd="3" destOrd="0" presId="urn:microsoft.com/office/officeart/2008/layout/BendingPictureCaptionList"/>
    <dgm:cxn modelId="{456FB18C-69A1-4406-A554-3B806071C3F3}" type="presParOf" srcId="{786BD808-81AD-40AD-AA03-C708F8891A72}" destId="{81574147-A7D0-408E-BFEC-C513F61B0E2A}" srcOrd="4" destOrd="0" presId="urn:microsoft.com/office/officeart/2008/layout/BendingPictureCaptionList"/>
    <dgm:cxn modelId="{72B66239-6F5D-40C9-9FB8-F1802EE72DE2}" type="presParOf" srcId="{81574147-A7D0-408E-BFEC-C513F61B0E2A}" destId="{99E1B4E8-4021-4812-8F91-E66708C18478}" srcOrd="0" destOrd="0" presId="urn:microsoft.com/office/officeart/2008/layout/BendingPictureCaptionList"/>
    <dgm:cxn modelId="{DC29AB3E-4608-4004-8B84-EAC5C5438421}" type="presParOf" srcId="{81574147-A7D0-408E-BFEC-C513F61B0E2A}" destId="{AFD1A145-3194-4C06-83F4-892A0BBF89E2}" srcOrd="1" destOrd="0" presId="urn:microsoft.com/office/officeart/2008/layout/BendingPictureCaptionList"/>
    <dgm:cxn modelId="{5F807AF0-F807-459B-A68C-E77B4FDEF313}" type="presParOf" srcId="{786BD808-81AD-40AD-AA03-C708F8891A72}" destId="{D739B2DA-A1A1-4C7F-AA2E-6D183689F0C4}" srcOrd="5" destOrd="0" presId="urn:microsoft.com/office/officeart/2008/layout/BendingPictureCaptionList"/>
    <dgm:cxn modelId="{107545D1-0237-4D6D-980C-83EC07247ECD}" type="presParOf" srcId="{786BD808-81AD-40AD-AA03-C708F8891A72}" destId="{25259496-2843-48A5-8627-53052117234B}" srcOrd="6" destOrd="0" presId="urn:microsoft.com/office/officeart/2008/layout/BendingPictureCaptionList"/>
    <dgm:cxn modelId="{DFA5991D-9397-4E3D-B8B0-9360D61ACEA2}" type="presParOf" srcId="{25259496-2843-48A5-8627-53052117234B}" destId="{79819EE3-6F08-4580-B045-F393094144EA}" srcOrd="0" destOrd="0" presId="urn:microsoft.com/office/officeart/2008/layout/BendingPictureCaptionList"/>
    <dgm:cxn modelId="{CD51BD2C-9659-4980-AAAE-A9279933C77A}" type="presParOf" srcId="{25259496-2843-48A5-8627-53052117234B}" destId="{30602157-DD34-482B-86A0-C0BE0A913169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AE94D05-41A1-46C8-8D3C-B6B502934DFF}" type="doc">
      <dgm:prSet loTypeId="urn:microsoft.com/office/officeart/2005/8/layout/vList3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80676C86-E479-43C2-81E7-7AABBD4447D8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ru-RU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Щоб</a:t>
          </a:r>
          <a:r>
            <a: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пам’ятати</a:t>
          </a:r>
          <a:r>
            <a: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події</a:t>
          </a:r>
          <a:r>
            <a: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</a:t>
          </a:r>
          <a:r>
            <a:rPr lang="ru-RU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Вих</a:t>
          </a:r>
          <a:r>
            <a: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17:14)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A58CAD6-0A2F-49DA-AE64-EF1C1F924600}" type="parTrans" cxnId="{5A06194E-74E0-447F-B72B-F0FD6B29580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84DDE80-2B55-4703-BE5B-220BF8C75321}" type="sibTrans" cxnId="{5A06194E-74E0-447F-B72B-F0FD6B29580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8604EE3-2F7C-4556-9063-2367E2BEF42A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ru-RU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Щоб</a:t>
          </a:r>
          <a:r>
            <a: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навчити</a:t>
          </a:r>
          <a:r>
            <a: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нас (</a:t>
          </a:r>
          <a:r>
            <a:rPr lang="ru-RU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Екл</a:t>
          </a:r>
          <a:r>
            <a: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12:10)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66B5C45-BB13-4DBA-850B-EB412EEBB457}" type="parTrans" cxnId="{87BEEA32-CEA9-4937-9159-B00760D79E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37F98C-EFDA-42BE-87F1-7FC9A71B9163}" type="sibTrans" cxnId="{87BEEA32-CEA9-4937-9159-B00760D79E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D3D2FCC-3A30-414A-813D-9654975FFC83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ru-RU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Щоб</a:t>
          </a:r>
          <a:r>
            <a: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закликати</a:t>
          </a:r>
          <a:r>
            <a: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нас до </a:t>
          </a:r>
          <a:r>
            <a:rPr lang="ru-RU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покаяння</a:t>
          </a:r>
          <a:r>
            <a: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</a:t>
          </a:r>
          <a:r>
            <a:rPr lang="ru-RU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Єр</a:t>
          </a:r>
          <a:r>
            <a: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36:2-3)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8E7C1E5-0DD3-4267-89BB-012ACA262496}" type="parTrans" cxnId="{A854F816-EE1B-4AAF-964D-685B0857C99A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74D9A0-38BF-4351-8848-4719A7DA2A2F}" type="sibTrans" cxnId="{A854F816-EE1B-4AAF-964D-685B0857C99A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B58717F-F62F-4DA4-85BA-19F155193AC5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ru-RU" sz="17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Щоб</a:t>
          </a:r>
          <a:r>
            <a:rPr lang="ru-RU" sz="1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7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дати</a:t>
          </a:r>
          <a:r>
            <a:rPr lang="ru-RU" sz="1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7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приклади</a:t>
          </a:r>
          <a:r>
            <a:rPr lang="ru-RU" sz="1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для </a:t>
          </a:r>
          <a:r>
            <a:rPr lang="ru-RU" sz="17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наслідування</a:t>
          </a:r>
          <a:r>
            <a:rPr lang="ru-RU" sz="1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7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чи</a:t>
          </a:r>
          <a:r>
            <a:rPr lang="ru-RU" sz="1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7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перестороги</a:t>
          </a:r>
          <a:r>
            <a:rPr lang="ru-RU" sz="1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(1 Кор.10:11)</a:t>
          </a:r>
          <a:endParaRPr lang="es-ES" sz="17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3FDD819-0557-4BB8-9182-40657F6DB3D8}" type="parTrans" cxnId="{CA3D8870-E6EF-4BFF-9919-CEE85D437FE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43CA99B-CDDE-497E-B47F-D1A65F54CD85}" type="sibTrans" cxnId="{CA3D8870-E6EF-4BFF-9919-CEE85D437FE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4A0A85E-2DA1-44F4-A969-7EE3DEE0FA26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ru-RU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Щоб</a:t>
          </a:r>
          <a:r>
            <a: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ми </a:t>
          </a:r>
          <a:r>
            <a:rPr lang="ru-RU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пізнали</a:t>
          </a:r>
          <a:r>
            <a: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майбутнє</a:t>
          </a:r>
          <a:r>
            <a: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(Об. 1:19)</a:t>
          </a:r>
          <a:endParaRPr lang="ru-UA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AB48169-4FF8-4881-9990-096EFC99973A}" type="parTrans" cxnId="{194FE1C4-80D2-4C55-BC17-48A7AD420E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EA9AC9D-1B90-4604-B2A5-E49D2951E94F}" type="sibTrans" cxnId="{194FE1C4-80D2-4C55-BC17-48A7AD420E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F8A6419-4694-4D92-9320-C85C1E07A6C7}" type="pres">
      <dgm:prSet presAssocID="{1AE94D05-41A1-46C8-8D3C-B6B502934DFF}" presName="linearFlow" presStyleCnt="0">
        <dgm:presLayoutVars>
          <dgm:dir/>
          <dgm:resizeHandles val="exact"/>
        </dgm:presLayoutVars>
      </dgm:prSet>
      <dgm:spPr/>
    </dgm:pt>
    <dgm:pt modelId="{8BD1DB3F-C269-439F-BBE7-166627E9D5C7}" type="pres">
      <dgm:prSet presAssocID="{80676C86-E479-43C2-81E7-7AABBD4447D8}" presName="composite" presStyleCnt="0"/>
      <dgm:spPr/>
    </dgm:pt>
    <dgm:pt modelId="{A308793B-12F1-43E3-929E-EF0BD488BAAB}" type="pres">
      <dgm:prSet presAssocID="{80676C86-E479-43C2-81E7-7AABBD4447D8}" presName="imgShp" presStyleLbl="fgImgPlace1" presStyleIdx="0" presStyleCnt="5" custLinFactX="-129173" custLinFactNeighborX="-200000"/>
      <dgm:spPr>
        <a:prstGeom prst="homePlate">
          <a:avLst/>
        </a:prstGeom>
        <a:solidFill>
          <a:srgbClr val="D58585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A7B15567-3D9F-47F7-A43C-6DFE0094422A}" type="pres">
      <dgm:prSet presAssocID="{80676C86-E479-43C2-81E7-7AABBD4447D8}" presName="txShp" presStyleLbl="node1" presStyleIdx="0" presStyleCnt="5" custScaleX="145544" custLinFactNeighborX="4524">
        <dgm:presLayoutVars>
          <dgm:bulletEnabled val="1"/>
        </dgm:presLayoutVars>
      </dgm:prSet>
      <dgm:spPr/>
    </dgm:pt>
    <dgm:pt modelId="{6126DD1B-253C-48AD-92B8-72954A5EAB9B}" type="pres">
      <dgm:prSet presAssocID="{384DDE80-2B55-4703-BE5B-220BF8C75321}" presName="spacing" presStyleCnt="0"/>
      <dgm:spPr/>
    </dgm:pt>
    <dgm:pt modelId="{01944636-1397-4103-800C-467563EFAE87}" type="pres">
      <dgm:prSet presAssocID="{08604EE3-2F7C-4556-9063-2367E2BEF42A}" presName="composite" presStyleCnt="0"/>
      <dgm:spPr/>
    </dgm:pt>
    <dgm:pt modelId="{8F843BFC-B751-49E1-B135-FD287F0E4255}" type="pres">
      <dgm:prSet presAssocID="{08604EE3-2F7C-4556-9063-2367E2BEF42A}" presName="imgShp" presStyleLbl="fgImgPlace1" presStyleIdx="1" presStyleCnt="5" custLinFactX="-129173" custLinFactNeighborX="-200000"/>
      <dgm:spPr>
        <a:prstGeom prst="homePlate">
          <a:avLst/>
        </a:prstGeom>
        <a:solidFill>
          <a:srgbClr val="D69D92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A65A08EC-D747-4D65-AAA8-CD1345AD00DF}" type="pres">
      <dgm:prSet presAssocID="{08604EE3-2F7C-4556-9063-2367E2BEF42A}" presName="txShp" presStyleLbl="node1" presStyleIdx="1" presStyleCnt="5" custScaleX="145544" custLinFactNeighborX="4524">
        <dgm:presLayoutVars>
          <dgm:bulletEnabled val="1"/>
        </dgm:presLayoutVars>
      </dgm:prSet>
      <dgm:spPr/>
    </dgm:pt>
    <dgm:pt modelId="{032D6ADD-B83E-4A65-A44C-D406DA2EEF02}" type="pres">
      <dgm:prSet presAssocID="{7E37F98C-EFDA-42BE-87F1-7FC9A71B9163}" presName="spacing" presStyleCnt="0"/>
      <dgm:spPr/>
    </dgm:pt>
    <dgm:pt modelId="{40A4752E-7207-45F6-85C2-312C4CF4CBD7}" type="pres">
      <dgm:prSet presAssocID="{ED3D2FCC-3A30-414A-813D-9654975FFC83}" presName="composite" presStyleCnt="0"/>
      <dgm:spPr/>
    </dgm:pt>
    <dgm:pt modelId="{9BE63587-2385-416F-B130-94D323BB29E8}" type="pres">
      <dgm:prSet presAssocID="{ED3D2FCC-3A30-414A-813D-9654975FFC83}" presName="imgShp" presStyleLbl="fgImgPlace1" presStyleIdx="2" presStyleCnt="5" custLinFactX="-129173" custLinFactNeighborX="-200000"/>
      <dgm:spPr>
        <a:prstGeom prst="homePlate">
          <a:avLst/>
        </a:prstGeom>
        <a:solidFill>
          <a:srgbClr val="D9B29F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07AD4649-2EB9-40FA-86F5-FCF2EFB392FF}" type="pres">
      <dgm:prSet presAssocID="{ED3D2FCC-3A30-414A-813D-9654975FFC83}" presName="txShp" presStyleLbl="node1" presStyleIdx="2" presStyleCnt="5" custScaleX="145544" custLinFactNeighborX="4524">
        <dgm:presLayoutVars>
          <dgm:bulletEnabled val="1"/>
        </dgm:presLayoutVars>
      </dgm:prSet>
      <dgm:spPr/>
    </dgm:pt>
    <dgm:pt modelId="{858CC9AC-9187-49BF-9824-1852633A3EF1}" type="pres">
      <dgm:prSet presAssocID="{2D74D9A0-38BF-4351-8848-4719A7DA2A2F}" presName="spacing" presStyleCnt="0"/>
      <dgm:spPr/>
    </dgm:pt>
    <dgm:pt modelId="{D2AC3C4C-0A55-4EC7-BBDA-A8B6D9BC25AB}" type="pres">
      <dgm:prSet presAssocID="{FB58717F-F62F-4DA4-85BA-19F155193AC5}" presName="composite" presStyleCnt="0"/>
      <dgm:spPr/>
    </dgm:pt>
    <dgm:pt modelId="{CBB3F906-2B05-4180-8C33-2EDA539C8BA8}" type="pres">
      <dgm:prSet presAssocID="{FB58717F-F62F-4DA4-85BA-19F155193AC5}" presName="imgShp" presStyleLbl="fgImgPlace1" presStyleIdx="3" presStyleCnt="5" custLinFactX="-129173" custLinFactNeighborX="-200000"/>
      <dgm:spPr>
        <a:prstGeom prst="homePlate">
          <a:avLst/>
        </a:prstGeom>
        <a:solidFill>
          <a:srgbClr val="D6BEA6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5842AF8F-C69F-4CB8-825B-EEAB378A35B3}" type="pres">
      <dgm:prSet presAssocID="{FB58717F-F62F-4DA4-85BA-19F155193AC5}" presName="txShp" presStyleLbl="node1" presStyleIdx="3" presStyleCnt="5" custScaleX="145526" custLinFactNeighborX="4524">
        <dgm:presLayoutVars>
          <dgm:bulletEnabled val="1"/>
        </dgm:presLayoutVars>
      </dgm:prSet>
      <dgm:spPr/>
    </dgm:pt>
    <dgm:pt modelId="{4C4D9880-78BE-4367-BDEE-4A51AFAD6D08}" type="pres">
      <dgm:prSet presAssocID="{E43CA99B-CDDE-497E-B47F-D1A65F54CD85}" presName="spacing" presStyleCnt="0"/>
      <dgm:spPr/>
    </dgm:pt>
    <dgm:pt modelId="{FDCFA790-5931-463D-87F9-4A6921B99FD1}" type="pres">
      <dgm:prSet presAssocID="{74A0A85E-2DA1-44F4-A969-7EE3DEE0FA26}" presName="composite" presStyleCnt="0"/>
      <dgm:spPr/>
    </dgm:pt>
    <dgm:pt modelId="{461E40C4-482A-4E02-A3F1-7F44F3EB4A43}" type="pres">
      <dgm:prSet presAssocID="{74A0A85E-2DA1-44F4-A969-7EE3DEE0FA26}" presName="imgShp" presStyleLbl="fgImgPlace1" presStyleIdx="4" presStyleCnt="5" custLinFactX="-129173" custLinFactNeighborX="-200000"/>
      <dgm:spPr>
        <a:prstGeom prst="homePlate">
          <a:avLst/>
        </a:prstGeom>
        <a:solidFill>
          <a:srgbClr val="DED4C0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4A4B5D15-03A8-4BC2-BC57-B9B5CE87C65F}" type="pres">
      <dgm:prSet presAssocID="{74A0A85E-2DA1-44F4-A969-7EE3DEE0FA26}" presName="txShp" presStyleLbl="node1" presStyleIdx="4" presStyleCnt="5" custScaleX="145544" custLinFactNeighborX="4524">
        <dgm:presLayoutVars>
          <dgm:bulletEnabled val="1"/>
        </dgm:presLayoutVars>
      </dgm:prSet>
      <dgm:spPr/>
    </dgm:pt>
  </dgm:ptLst>
  <dgm:cxnLst>
    <dgm:cxn modelId="{A854F816-EE1B-4AAF-964D-685B0857C99A}" srcId="{1AE94D05-41A1-46C8-8D3C-B6B502934DFF}" destId="{ED3D2FCC-3A30-414A-813D-9654975FFC83}" srcOrd="2" destOrd="0" parTransId="{78E7C1E5-0DD3-4267-89BB-012ACA262496}" sibTransId="{2D74D9A0-38BF-4351-8848-4719A7DA2A2F}"/>
    <dgm:cxn modelId="{87BEEA32-CEA9-4937-9159-B00760D79E2B}" srcId="{1AE94D05-41A1-46C8-8D3C-B6B502934DFF}" destId="{08604EE3-2F7C-4556-9063-2367E2BEF42A}" srcOrd="1" destOrd="0" parTransId="{666B5C45-BB13-4DBA-850B-EB412EEBB457}" sibTransId="{7E37F98C-EFDA-42BE-87F1-7FC9A71B9163}"/>
    <dgm:cxn modelId="{1680F032-EC88-40AA-BDE5-B1E1AC255267}" type="presOf" srcId="{74A0A85E-2DA1-44F4-A969-7EE3DEE0FA26}" destId="{4A4B5D15-03A8-4BC2-BC57-B9B5CE87C65F}" srcOrd="0" destOrd="0" presId="urn:microsoft.com/office/officeart/2005/8/layout/vList3"/>
    <dgm:cxn modelId="{AA56BE33-DF08-43F0-81EF-D11724FE494A}" type="presOf" srcId="{FB58717F-F62F-4DA4-85BA-19F155193AC5}" destId="{5842AF8F-C69F-4CB8-825B-EEAB378A35B3}" srcOrd="0" destOrd="0" presId="urn:microsoft.com/office/officeart/2005/8/layout/vList3"/>
    <dgm:cxn modelId="{5A06194E-74E0-447F-B72B-F0FD6B295805}" srcId="{1AE94D05-41A1-46C8-8D3C-B6B502934DFF}" destId="{80676C86-E479-43C2-81E7-7AABBD4447D8}" srcOrd="0" destOrd="0" parTransId="{AA58CAD6-0A2F-49DA-AE64-EF1C1F924600}" sibTransId="{384DDE80-2B55-4703-BE5B-220BF8C75321}"/>
    <dgm:cxn modelId="{CA3D8870-E6EF-4BFF-9919-CEE85D437FE2}" srcId="{1AE94D05-41A1-46C8-8D3C-B6B502934DFF}" destId="{FB58717F-F62F-4DA4-85BA-19F155193AC5}" srcOrd="3" destOrd="0" parTransId="{93FDD819-0557-4BB8-9182-40657F6DB3D8}" sibTransId="{E43CA99B-CDDE-497E-B47F-D1A65F54CD85}"/>
    <dgm:cxn modelId="{4562D452-4FE0-4B07-B50B-C6CDB0DFD66E}" type="presOf" srcId="{08604EE3-2F7C-4556-9063-2367E2BEF42A}" destId="{A65A08EC-D747-4D65-AAA8-CD1345AD00DF}" srcOrd="0" destOrd="0" presId="urn:microsoft.com/office/officeart/2005/8/layout/vList3"/>
    <dgm:cxn modelId="{C77317B0-E19D-4CD7-A531-A0AFBE77DCDF}" type="presOf" srcId="{ED3D2FCC-3A30-414A-813D-9654975FFC83}" destId="{07AD4649-2EB9-40FA-86F5-FCF2EFB392FF}" srcOrd="0" destOrd="0" presId="urn:microsoft.com/office/officeart/2005/8/layout/vList3"/>
    <dgm:cxn modelId="{384E58B1-6DC8-461B-8EE7-632CF75ED5F2}" type="presOf" srcId="{1AE94D05-41A1-46C8-8D3C-B6B502934DFF}" destId="{0F8A6419-4694-4D92-9320-C85C1E07A6C7}" srcOrd="0" destOrd="0" presId="urn:microsoft.com/office/officeart/2005/8/layout/vList3"/>
    <dgm:cxn modelId="{676D97B7-5BE2-4975-9985-36A9B2E11D2C}" type="presOf" srcId="{80676C86-E479-43C2-81E7-7AABBD4447D8}" destId="{A7B15567-3D9F-47F7-A43C-6DFE0094422A}" srcOrd="0" destOrd="0" presId="urn:microsoft.com/office/officeart/2005/8/layout/vList3"/>
    <dgm:cxn modelId="{194FE1C4-80D2-4C55-BC17-48A7AD420E6C}" srcId="{1AE94D05-41A1-46C8-8D3C-B6B502934DFF}" destId="{74A0A85E-2DA1-44F4-A969-7EE3DEE0FA26}" srcOrd="4" destOrd="0" parTransId="{FAB48169-4FF8-4881-9990-096EFC99973A}" sibTransId="{AEA9AC9D-1B90-4604-B2A5-E49D2951E94F}"/>
    <dgm:cxn modelId="{8902CA8C-2A75-4A50-A7BD-45B39798E7AB}" type="presParOf" srcId="{0F8A6419-4694-4D92-9320-C85C1E07A6C7}" destId="{8BD1DB3F-C269-439F-BBE7-166627E9D5C7}" srcOrd="0" destOrd="0" presId="urn:microsoft.com/office/officeart/2005/8/layout/vList3"/>
    <dgm:cxn modelId="{574571C9-6CDE-47AE-B1A2-6D9F7C57AA91}" type="presParOf" srcId="{8BD1DB3F-C269-439F-BBE7-166627E9D5C7}" destId="{A308793B-12F1-43E3-929E-EF0BD488BAAB}" srcOrd="0" destOrd="0" presId="urn:microsoft.com/office/officeart/2005/8/layout/vList3"/>
    <dgm:cxn modelId="{5606B321-52F3-4AB9-AA76-380B00285DD7}" type="presParOf" srcId="{8BD1DB3F-C269-439F-BBE7-166627E9D5C7}" destId="{A7B15567-3D9F-47F7-A43C-6DFE0094422A}" srcOrd="1" destOrd="0" presId="urn:microsoft.com/office/officeart/2005/8/layout/vList3"/>
    <dgm:cxn modelId="{C09591D1-6C4E-497C-A88B-C3DB310CDA5F}" type="presParOf" srcId="{0F8A6419-4694-4D92-9320-C85C1E07A6C7}" destId="{6126DD1B-253C-48AD-92B8-72954A5EAB9B}" srcOrd="1" destOrd="0" presId="urn:microsoft.com/office/officeart/2005/8/layout/vList3"/>
    <dgm:cxn modelId="{3508A02D-4EE1-41E7-9F29-67E5C0E5BCB5}" type="presParOf" srcId="{0F8A6419-4694-4D92-9320-C85C1E07A6C7}" destId="{01944636-1397-4103-800C-467563EFAE87}" srcOrd="2" destOrd="0" presId="urn:microsoft.com/office/officeart/2005/8/layout/vList3"/>
    <dgm:cxn modelId="{C84968FB-FBA1-4B13-BBA3-DCA36FC4B21B}" type="presParOf" srcId="{01944636-1397-4103-800C-467563EFAE87}" destId="{8F843BFC-B751-49E1-B135-FD287F0E4255}" srcOrd="0" destOrd="0" presId="urn:microsoft.com/office/officeart/2005/8/layout/vList3"/>
    <dgm:cxn modelId="{D46B03B1-58F2-4086-AABE-7DB29B91F8DA}" type="presParOf" srcId="{01944636-1397-4103-800C-467563EFAE87}" destId="{A65A08EC-D747-4D65-AAA8-CD1345AD00DF}" srcOrd="1" destOrd="0" presId="urn:microsoft.com/office/officeart/2005/8/layout/vList3"/>
    <dgm:cxn modelId="{321465BB-91C6-4FE4-9E9A-3AAA177078BE}" type="presParOf" srcId="{0F8A6419-4694-4D92-9320-C85C1E07A6C7}" destId="{032D6ADD-B83E-4A65-A44C-D406DA2EEF02}" srcOrd="3" destOrd="0" presId="urn:microsoft.com/office/officeart/2005/8/layout/vList3"/>
    <dgm:cxn modelId="{C4334D0F-FFFF-4CEC-9FA5-6D908FDA873A}" type="presParOf" srcId="{0F8A6419-4694-4D92-9320-C85C1E07A6C7}" destId="{40A4752E-7207-45F6-85C2-312C4CF4CBD7}" srcOrd="4" destOrd="0" presId="urn:microsoft.com/office/officeart/2005/8/layout/vList3"/>
    <dgm:cxn modelId="{B0CDE2D3-927E-4915-A8F1-3C79E71E9794}" type="presParOf" srcId="{40A4752E-7207-45F6-85C2-312C4CF4CBD7}" destId="{9BE63587-2385-416F-B130-94D323BB29E8}" srcOrd="0" destOrd="0" presId="urn:microsoft.com/office/officeart/2005/8/layout/vList3"/>
    <dgm:cxn modelId="{027EB233-5018-4A75-9CFA-DB7A24B65EE3}" type="presParOf" srcId="{40A4752E-7207-45F6-85C2-312C4CF4CBD7}" destId="{07AD4649-2EB9-40FA-86F5-FCF2EFB392FF}" srcOrd="1" destOrd="0" presId="urn:microsoft.com/office/officeart/2005/8/layout/vList3"/>
    <dgm:cxn modelId="{59DD5EF9-2443-42DE-B8D0-861835352A64}" type="presParOf" srcId="{0F8A6419-4694-4D92-9320-C85C1E07A6C7}" destId="{858CC9AC-9187-49BF-9824-1852633A3EF1}" srcOrd="5" destOrd="0" presId="urn:microsoft.com/office/officeart/2005/8/layout/vList3"/>
    <dgm:cxn modelId="{63EBB73A-566E-412E-BF1F-EFA7E112691A}" type="presParOf" srcId="{0F8A6419-4694-4D92-9320-C85C1E07A6C7}" destId="{D2AC3C4C-0A55-4EC7-BBDA-A8B6D9BC25AB}" srcOrd="6" destOrd="0" presId="urn:microsoft.com/office/officeart/2005/8/layout/vList3"/>
    <dgm:cxn modelId="{E0FEAFD6-C637-4E61-8CC5-D3B075A5E2C6}" type="presParOf" srcId="{D2AC3C4C-0A55-4EC7-BBDA-A8B6D9BC25AB}" destId="{CBB3F906-2B05-4180-8C33-2EDA539C8BA8}" srcOrd="0" destOrd="0" presId="urn:microsoft.com/office/officeart/2005/8/layout/vList3"/>
    <dgm:cxn modelId="{4D746321-4D19-4352-AD97-D8EF984779F5}" type="presParOf" srcId="{D2AC3C4C-0A55-4EC7-BBDA-A8B6D9BC25AB}" destId="{5842AF8F-C69F-4CB8-825B-EEAB378A35B3}" srcOrd="1" destOrd="0" presId="urn:microsoft.com/office/officeart/2005/8/layout/vList3"/>
    <dgm:cxn modelId="{1785E618-691E-45A4-BCDF-349C5DE6A10F}" type="presParOf" srcId="{0F8A6419-4694-4D92-9320-C85C1E07A6C7}" destId="{4C4D9880-78BE-4367-BDEE-4A51AFAD6D08}" srcOrd="7" destOrd="0" presId="urn:microsoft.com/office/officeart/2005/8/layout/vList3"/>
    <dgm:cxn modelId="{C2513420-2CD4-496F-B22E-3A21C8D62A71}" type="presParOf" srcId="{0F8A6419-4694-4D92-9320-C85C1E07A6C7}" destId="{FDCFA790-5931-463D-87F9-4A6921B99FD1}" srcOrd="8" destOrd="0" presId="urn:microsoft.com/office/officeart/2005/8/layout/vList3"/>
    <dgm:cxn modelId="{B4480B5A-4447-460F-B481-8D562A59B1DC}" type="presParOf" srcId="{FDCFA790-5931-463D-87F9-4A6921B99FD1}" destId="{461E40C4-482A-4E02-A3F1-7F44F3EB4A43}" srcOrd="0" destOrd="0" presId="urn:microsoft.com/office/officeart/2005/8/layout/vList3"/>
    <dgm:cxn modelId="{805096CF-AEC5-42F5-9E5A-23CD2C7A11E0}" type="presParOf" srcId="{FDCFA790-5931-463D-87F9-4A6921B99FD1}" destId="{4A4B5D15-03A8-4BC2-BC57-B9B5CE87C65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AFBA87-667C-43BE-B57B-88406359694C}">
      <dsp:nvSpPr>
        <dsp:cNvPr id="0" name=""/>
        <dsp:cNvSpPr/>
      </dsp:nvSpPr>
      <dsp:spPr>
        <a:xfrm>
          <a:off x="5608" y="0"/>
          <a:ext cx="1653793" cy="150798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Бог відкриває своє послання Ісусу</a:t>
          </a:r>
          <a:endParaRPr lang="ru-UA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9775" y="44167"/>
        <a:ext cx="1565459" cy="1419650"/>
      </dsp:txXfrm>
    </dsp:sp>
    <dsp:sp modelId="{C1A951EB-92D0-4EA5-B808-B8F81EFF2714}">
      <dsp:nvSpPr>
        <dsp:cNvPr id="0" name=""/>
        <dsp:cNvSpPr/>
      </dsp:nvSpPr>
      <dsp:spPr>
        <a:xfrm>
          <a:off x="1727379" y="669700"/>
          <a:ext cx="144111" cy="1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27379" y="703417"/>
        <a:ext cx="100878" cy="101149"/>
      </dsp:txXfrm>
    </dsp:sp>
    <dsp:sp modelId="{536BA26D-96E9-43CD-9F34-FE8D79D31E7E}">
      <dsp:nvSpPr>
        <dsp:cNvPr id="0" name=""/>
        <dsp:cNvSpPr/>
      </dsp:nvSpPr>
      <dsp:spPr>
        <a:xfrm>
          <a:off x="1931311" y="0"/>
          <a:ext cx="1653793" cy="1507984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Ісус відкриває послання ангелу</a:t>
          </a:r>
        </a:p>
      </dsp:txBody>
      <dsp:txXfrm>
        <a:off x="1975478" y="44167"/>
        <a:ext cx="1565459" cy="1419650"/>
      </dsp:txXfrm>
    </dsp:sp>
    <dsp:sp modelId="{1CCF270D-2EFA-4A30-8B0B-F909824C4644}">
      <dsp:nvSpPr>
        <dsp:cNvPr id="0" name=""/>
        <dsp:cNvSpPr/>
      </dsp:nvSpPr>
      <dsp:spPr>
        <a:xfrm>
          <a:off x="3653081" y="669700"/>
          <a:ext cx="144111" cy="1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653081" y="703417"/>
        <a:ext cx="100878" cy="101149"/>
      </dsp:txXfrm>
    </dsp:sp>
    <dsp:sp modelId="{A76F26DA-B2B5-4160-A59F-FAADB69541D4}">
      <dsp:nvSpPr>
        <dsp:cNvPr id="0" name=""/>
        <dsp:cNvSpPr/>
      </dsp:nvSpPr>
      <dsp:spPr>
        <a:xfrm>
          <a:off x="3857013" y="0"/>
          <a:ext cx="1653793" cy="1507984"/>
        </a:xfrm>
        <a:prstGeom prst="roundRect">
          <a:avLst>
            <a:gd name="adj" fmla="val 10000"/>
          </a:avLst>
        </a:prstGeom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Ангел </a:t>
          </a:r>
          <a:r>
            <a:rPr lang="ru-RU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відкриває</a:t>
          </a:r>
          <a:r>
            <a:rPr lang="ru-RU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послання</a:t>
          </a:r>
          <a:r>
            <a:rPr lang="ru-RU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Івану</a:t>
          </a:r>
          <a:r>
            <a:rPr lang="ru-RU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пророку</a:t>
          </a:r>
          <a:endParaRPr lang="ru-UA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901180" y="44167"/>
        <a:ext cx="1565459" cy="1419650"/>
      </dsp:txXfrm>
    </dsp:sp>
    <dsp:sp modelId="{C1A098E5-C144-40CF-93DC-F1AAB1171CB8}">
      <dsp:nvSpPr>
        <dsp:cNvPr id="0" name=""/>
        <dsp:cNvSpPr/>
      </dsp:nvSpPr>
      <dsp:spPr>
        <a:xfrm>
          <a:off x="5578784" y="669700"/>
          <a:ext cx="144111" cy="1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-7560017"/>
            <a:satOff val="6976"/>
            <a:lumOff val="294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578784" y="703417"/>
        <a:ext cx="100878" cy="101149"/>
      </dsp:txXfrm>
    </dsp:sp>
    <dsp:sp modelId="{5CA40BCF-3245-4D00-92B9-6F35E83C7BAE}">
      <dsp:nvSpPr>
        <dsp:cNvPr id="0" name=""/>
        <dsp:cNvSpPr/>
      </dsp:nvSpPr>
      <dsp:spPr>
        <a:xfrm>
          <a:off x="5782716" y="0"/>
          <a:ext cx="1653793" cy="1507984"/>
        </a:xfrm>
        <a:prstGeom prst="roundRect">
          <a:avLst>
            <a:gd name="adj" fmla="val 10000"/>
          </a:avLst>
        </a:prstGeom>
        <a:solidFill>
          <a:schemeClr val="accent3">
            <a:hueOff val="-7560017"/>
            <a:satOff val="6976"/>
            <a:lumOff val="294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Іван записує отримане послання</a:t>
          </a:r>
          <a:endParaRPr lang="ru-UA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826883" y="44167"/>
        <a:ext cx="1565459" cy="14196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0581A4-517B-4315-8713-B1C9E8183274}">
      <dsp:nvSpPr>
        <dsp:cNvPr id="0" name=""/>
        <dsp:cNvSpPr/>
      </dsp:nvSpPr>
      <dsp:spPr>
        <a:xfrm>
          <a:off x="59085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1"/>
          <a:srcRect/>
          <a:stretch>
            <a:fillRect l="973" t="-2916" r="-4172" b="-16016"/>
          </a:stretch>
        </a:blipFill>
        <a:ln w="38100">
          <a:solidFill>
            <a:srgbClr val="3399FF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60A0204-07CE-4583-8004-34B47247DCCD}">
      <dsp:nvSpPr>
        <dsp:cNvPr id="0" name=""/>
        <dsp:cNvSpPr/>
      </dsp:nvSpPr>
      <dsp:spPr>
        <a:xfrm>
          <a:off x="59085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rgbClr val="3399FF"/>
              </a:solidFill>
            </a:rPr>
            <a:t>Через </a:t>
          </a:r>
          <a:r>
            <a:rPr lang="ru-RU" sz="1800" b="1" kern="1200" dirty="0" err="1">
              <a:solidFill>
                <a:srgbClr val="3399FF"/>
              </a:solidFill>
            </a:rPr>
            <a:t>видіння</a:t>
          </a:r>
          <a:r>
            <a:rPr lang="ru-RU" sz="1800" b="1" kern="1200" dirty="0">
              <a:solidFill>
                <a:srgbClr val="3399FF"/>
              </a:solidFill>
            </a:rPr>
            <a:t> та </a:t>
          </a:r>
          <a:r>
            <a:rPr lang="ru-RU" sz="1800" b="1" kern="1200" dirty="0" err="1">
              <a:solidFill>
                <a:srgbClr val="3399FF"/>
              </a:solidFill>
            </a:rPr>
            <a:t>сни</a:t>
          </a:r>
          <a:r>
            <a:rPr lang="ru-RU" sz="1800" b="1" kern="1200" dirty="0">
              <a:solidFill>
                <a:srgbClr val="3399FF"/>
              </a:solidFill>
            </a:rPr>
            <a:t> (</a:t>
          </a:r>
          <a:r>
            <a:rPr lang="ru-RU" sz="1800" b="1" kern="1200" dirty="0" err="1">
              <a:solidFill>
                <a:srgbClr val="3399FF"/>
              </a:solidFill>
            </a:rPr>
            <a:t>Чис</a:t>
          </a:r>
          <a:r>
            <a:rPr lang="ru-RU" sz="1800" b="1" kern="1200" dirty="0">
              <a:solidFill>
                <a:srgbClr val="3399FF"/>
              </a:solidFill>
            </a:rPr>
            <a:t>. 12:6)</a:t>
          </a:r>
          <a:endParaRPr lang="ru-UA" sz="1800" b="1" kern="1200" dirty="0">
            <a:solidFill>
              <a:srgbClr val="3399FF"/>
            </a:solidFill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800" kern="1200" dirty="0">
            <a:solidFill>
              <a:srgbClr val="3399FF"/>
            </a:solidFill>
          </a:endParaRPr>
        </a:p>
      </dsp:txBody>
      <dsp:txXfrm>
        <a:off x="59085" y="1633602"/>
        <a:ext cx="2738291" cy="879009"/>
      </dsp:txXfrm>
    </dsp:sp>
    <dsp:sp modelId="{E6494713-7FB9-468E-BCA7-BB27C9A1C2AD}">
      <dsp:nvSpPr>
        <dsp:cNvPr id="0" name=""/>
        <dsp:cNvSpPr/>
      </dsp:nvSpPr>
      <dsp:spPr>
        <a:xfrm>
          <a:off x="3034406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2"/>
          <a:srcRect/>
          <a:stretch>
            <a:fillRect l="-1758" t="-1923" r="-2415" b="-9345"/>
          </a:stretch>
        </a:blipFill>
        <a:ln w="38100">
          <a:solidFill>
            <a:srgbClr val="CC0099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125F67-2FF5-4E6B-837F-0719CECC5376}">
      <dsp:nvSpPr>
        <dsp:cNvPr id="0" name=""/>
        <dsp:cNvSpPr/>
      </dsp:nvSpPr>
      <dsp:spPr>
        <a:xfrm>
          <a:off x="3034406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rgbClr val="CC0099"/>
              </a:solidFill>
            </a:rPr>
            <a:t>Через </a:t>
          </a:r>
          <a:r>
            <a:rPr lang="ru-RU" sz="1800" b="1" kern="1200" dirty="0" err="1">
              <a:solidFill>
                <a:srgbClr val="CC0099"/>
              </a:solidFill>
            </a:rPr>
            <a:t>особистий</a:t>
          </a:r>
          <a:r>
            <a:rPr lang="ru-RU" sz="1800" b="1" kern="1200" dirty="0">
              <a:solidFill>
                <a:srgbClr val="CC0099"/>
              </a:solidFill>
            </a:rPr>
            <a:t> </a:t>
          </a:r>
          <a:r>
            <a:rPr lang="ru-RU" sz="1800" b="1" kern="1200" dirty="0" err="1">
              <a:solidFill>
                <a:srgbClr val="CC0099"/>
              </a:solidFill>
            </a:rPr>
            <a:t>досвід</a:t>
          </a:r>
          <a:r>
            <a:rPr lang="ru-RU" sz="1800" b="1" kern="1200" dirty="0">
              <a:solidFill>
                <a:srgbClr val="CC0099"/>
              </a:solidFill>
            </a:rPr>
            <a:t> (1 </a:t>
          </a:r>
          <a:r>
            <a:rPr lang="ru-RU" sz="1800" b="1" kern="1200" dirty="0" err="1">
              <a:solidFill>
                <a:srgbClr val="CC0099"/>
              </a:solidFill>
            </a:rPr>
            <a:t>Ів</a:t>
          </a:r>
          <a:r>
            <a:rPr lang="ru-RU" sz="1800" b="1" kern="1200" dirty="0">
              <a:solidFill>
                <a:srgbClr val="CC0099"/>
              </a:solidFill>
            </a:rPr>
            <a:t>. 1:3)</a:t>
          </a:r>
          <a:endParaRPr lang="ru-UA" sz="1800" b="1" kern="1200" dirty="0">
            <a:solidFill>
              <a:srgbClr val="CC0099"/>
            </a:solidFill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800" kern="1200" dirty="0">
            <a:solidFill>
              <a:srgbClr val="CC0099"/>
            </a:solidFill>
          </a:endParaRPr>
        </a:p>
      </dsp:txBody>
      <dsp:txXfrm>
        <a:off x="3034406" y="1633602"/>
        <a:ext cx="2738291" cy="879009"/>
      </dsp:txXfrm>
    </dsp:sp>
    <dsp:sp modelId="{474FA20F-5BDB-4A44-B079-1E20480E307A}">
      <dsp:nvSpPr>
        <dsp:cNvPr id="0" name=""/>
        <dsp:cNvSpPr/>
      </dsp:nvSpPr>
      <dsp:spPr>
        <a:xfrm>
          <a:off x="6009727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3"/>
          <a:srcRect/>
          <a:stretch>
            <a:fillRect l="-3274" r="-3274"/>
          </a:stretch>
        </a:blipFill>
        <a:ln w="38100">
          <a:solidFill>
            <a:srgbClr val="00CC00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717B32E-4AA5-4B76-B68C-CB7E98494EA6}">
      <dsp:nvSpPr>
        <dsp:cNvPr id="0" name=""/>
        <dsp:cNvSpPr/>
      </dsp:nvSpPr>
      <dsp:spPr>
        <a:xfrm>
          <a:off x="6009727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rgbClr val="009900"/>
              </a:solidFill>
            </a:rPr>
            <a:t>На </a:t>
          </a:r>
          <a:r>
            <a:rPr lang="ru-RU" sz="1800" b="1" kern="1200" dirty="0" err="1">
              <a:solidFill>
                <a:srgbClr val="009900"/>
              </a:solidFill>
            </a:rPr>
            <a:t>основі</a:t>
          </a:r>
          <a:r>
            <a:rPr lang="ru-RU" sz="1800" b="1" kern="1200" dirty="0">
              <a:solidFill>
                <a:srgbClr val="009900"/>
              </a:solidFill>
            </a:rPr>
            <a:t> </a:t>
          </a:r>
          <a:r>
            <a:rPr lang="ru-RU" sz="1800" b="1" kern="1200" dirty="0" err="1">
              <a:solidFill>
                <a:srgbClr val="009900"/>
              </a:solidFill>
            </a:rPr>
            <a:t>історичних</a:t>
          </a:r>
          <a:r>
            <a:rPr lang="ru-RU" sz="1800" b="1" kern="1200" dirty="0">
              <a:solidFill>
                <a:srgbClr val="009900"/>
              </a:solidFill>
            </a:rPr>
            <a:t> </a:t>
          </a:r>
          <a:r>
            <a:rPr lang="ru-RU" sz="1800" b="1" kern="1200" dirty="0" err="1">
              <a:solidFill>
                <a:srgbClr val="009900"/>
              </a:solidFill>
            </a:rPr>
            <a:t>досліджень</a:t>
          </a:r>
          <a:r>
            <a:rPr lang="ru-RU" sz="1800" b="1" kern="1200" dirty="0">
              <a:solidFill>
                <a:srgbClr val="009900"/>
              </a:solidFill>
            </a:rPr>
            <a:t> (</a:t>
          </a:r>
          <a:r>
            <a:rPr lang="ru-RU" sz="1800" b="1" kern="1200" dirty="0" err="1">
              <a:solidFill>
                <a:srgbClr val="009900"/>
              </a:solidFill>
            </a:rPr>
            <a:t>Лк</a:t>
          </a:r>
          <a:r>
            <a:rPr lang="ru-RU" sz="1800" b="1" kern="1200" dirty="0">
              <a:solidFill>
                <a:srgbClr val="009900"/>
              </a:solidFill>
            </a:rPr>
            <a:t>. 1:3)</a:t>
          </a:r>
          <a:endParaRPr lang="ru-UA" sz="1800" b="1" kern="1200" dirty="0">
            <a:solidFill>
              <a:srgbClr val="009900"/>
            </a:solidFill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800" kern="1200" dirty="0">
            <a:solidFill>
              <a:srgbClr val="009900"/>
            </a:solidFill>
          </a:endParaRPr>
        </a:p>
      </dsp:txBody>
      <dsp:txXfrm>
        <a:off x="6009727" y="1633602"/>
        <a:ext cx="2738291" cy="879009"/>
      </dsp:txXfrm>
    </dsp:sp>
    <dsp:sp modelId="{05B92ADA-3F37-402E-BE26-A5EB9D54423F}">
      <dsp:nvSpPr>
        <dsp:cNvPr id="0" name=""/>
        <dsp:cNvSpPr/>
      </dsp:nvSpPr>
      <dsp:spPr>
        <a:xfrm>
          <a:off x="8985047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4"/>
          <a:srcRect/>
          <a:stretch>
            <a:fillRect l="-352" t="-1922" r="352" b="-2716"/>
          </a:stretch>
        </a:blipFill>
        <a:ln w="38100">
          <a:solidFill>
            <a:srgbClr val="FF9933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3B13F91-9820-4AC2-B34E-F72F8053FB9E}">
      <dsp:nvSpPr>
        <dsp:cNvPr id="0" name=""/>
        <dsp:cNvSpPr/>
      </dsp:nvSpPr>
      <dsp:spPr>
        <a:xfrm>
          <a:off x="8985047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rgbClr val="C46200"/>
              </a:solidFill>
            </a:rPr>
            <a:t>Через </a:t>
          </a:r>
          <a:r>
            <a:rPr lang="ru-RU" sz="1800" b="1" kern="1200" dirty="0" err="1">
              <a:solidFill>
                <a:srgbClr val="C46200"/>
              </a:solidFill>
            </a:rPr>
            <a:t>божественні</a:t>
          </a:r>
          <a:r>
            <a:rPr lang="ru-RU" sz="1800" b="1" kern="1200" dirty="0">
              <a:solidFill>
                <a:srgbClr val="C46200"/>
              </a:solidFill>
            </a:rPr>
            <a:t> </a:t>
          </a:r>
          <a:r>
            <a:rPr lang="ru-RU" sz="1800" b="1" kern="1200" dirty="0" err="1">
              <a:solidFill>
                <a:srgbClr val="C46200"/>
              </a:solidFill>
            </a:rPr>
            <a:t>одкровення</a:t>
          </a:r>
          <a:r>
            <a:rPr lang="ru-RU" sz="1800" b="1" kern="1200" dirty="0">
              <a:solidFill>
                <a:srgbClr val="C46200"/>
              </a:solidFill>
            </a:rPr>
            <a:t> (2 Пет. 1:21)</a:t>
          </a:r>
          <a:endParaRPr lang="ru-UA" sz="1800" b="1" kern="1200" dirty="0">
            <a:solidFill>
              <a:srgbClr val="C46200"/>
            </a:solidFill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800" kern="1200" dirty="0">
            <a:solidFill>
              <a:srgbClr val="C46200"/>
            </a:solidFill>
          </a:endParaRPr>
        </a:p>
      </dsp:txBody>
      <dsp:txXfrm>
        <a:off x="8985047" y="1633602"/>
        <a:ext cx="2738291" cy="8790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555D37-9B22-407F-9EA5-BE0579EEC2D1}">
      <dsp:nvSpPr>
        <dsp:cNvPr id="0" name=""/>
        <dsp:cNvSpPr/>
      </dsp:nvSpPr>
      <dsp:spPr>
        <a:xfrm>
          <a:off x="152472" y="56732"/>
          <a:ext cx="2435560" cy="1191296"/>
        </a:xfrm>
        <a:prstGeom prst="rect">
          <a:avLst/>
        </a:prstGeom>
        <a:blipFill dpi="0" rotWithShape="1">
          <a:blip xmlns:r="http://schemas.openxmlformats.org/officeDocument/2006/relationships" r:embed="rId1"/>
          <a:srcRect/>
          <a:stretch>
            <a:fillRect t="-61780" b="-42666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8BD77FF1-F9F9-4794-9780-81D1CEA6388C}">
      <dsp:nvSpPr>
        <dsp:cNvPr id="0" name=""/>
        <dsp:cNvSpPr/>
      </dsp:nvSpPr>
      <dsp:spPr>
        <a:xfrm>
          <a:off x="4660" y="1067375"/>
          <a:ext cx="2835422" cy="540000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7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 Адама та Єви</a:t>
          </a:r>
          <a:endParaRPr lang="ru-UA" sz="18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(Бут. 2:16-17)</a:t>
          </a:r>
          <a:endParaRPr lang="ru-UA" sz="18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660" y="1067375"/>
        <a:ext cx="2835422" cy="540000"/>
      </dsp:txXfrm>
    </dsp:sp>
    <dsp:sp modelId="{C08235DE-08A3-4015-B82C-30287DE3EF36}">
      <dsp:nvSpPr>
        <dsp:cNvPr id="0" name=""/>
        <dsp:cNvSpPr/>
      </dsp:nvSpPr>
      <dsp:spPr>
        <a:xfrm>
          <a:off x="3136807" y="56732"/>
          <a:ext cx="2435560" cy="1191296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116FE01-0941-45CE-A7D2-DCC30E63AA91}">
      <dsp:nvSpPr>
        <dsp:cNvPr id="0" name=""/>
        <dsp:cNvSpPr/>
      </dsp:nvSpPr>
      <dsp:spPr>
        <a:xfrm>
          <a:off x="2988995" y="1067375"/>
          <a:ext cx="2835422" cy="540000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Коли Бог дав 10 </a:t>
          </a:r>
          <a:r>
            <a:rPr lang="ru-RU" sz="18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заповідей</a:t>
          </a:r>
          <a:r>
            <a:rPr lang="ru-RU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(Втор. 4:12</a:t>
          </a:r>
          <a:r>
            <a:rPr lang="es-E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988995" y="1067375"/>
        <a:ext cx="2835422" cy="540000"/>
      </dsp:txXfrm>
    </dsp:sp>
    <dsp:sp modelId="{99E1B4E8-4021-4812-8F91-E66708C18478}">
      <dsp:nvSpPr>
        <dsp:cNvPr id="0" name=""/>
        <dsp:cNvSpPr/>
      </dsp:nvSpPr>
      <dsp:spPr>
        <a:xfrm>
          <a:off x="6121142" y="56732"/>
          <a:ext cx="2435560" cy="1191296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t="-18000" b="-18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AFD1A145-3194-4C06-83F4-892A0BBF89E2}">
      <dsp:nvSpPr>
        <dsp:cNvPr id="0" name=""/>
        <dsp:cNvSpPr/>
      </dsp:nvSpPr>
      <dsp:spPr>
        <a:xfrm>
          <a:off x="5973330" y="1067375"/>
          <a:ext cx="2835422" cy="540000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Під</a:t>
          </a:r>
          <a:r>
            <a:rPr lang="ru-RU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час </a:t>
          </a:r>
          <a:r>
            <a:rPr lang="ru-RU" sz="18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хрещення</a:t>
          </a:r>
          <a:r>
            <a:rPr lang="ru-RU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Ісуса</a:t>
          </a:r>
          <a:r>
            <a:rPr lang="ru-RU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(Мт. 3:17)</a:t>
          </a:r>
          <a:endParaRPr lang="ru-UA" sz="1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973330" y="1067375"/>
        <a:ext cx="2835422" cy="540000"/>
      </dsp:txXfrm>
    </dsp:sp>
    <dsp:sp modelId="{79819EE3-6F08-4580-B045-F393094144EA}">
      <dsp:nvSpPr>
        <dsp:cNvPr id="0" name=""/>
        <dsp:cNvSpPr/>
      </dsp:nvSpPr>
      <dsp:spPr>
        <a:xfrm>
          <a:off x="9105477" y="56732"/>
          <a:ext cx="2435560" cy="1191296"/>
        </a:xfrm>
        <a:prstGeom prst="rect">
          <a:avLst/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333" b="-108728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30602157-DD34-482B-86A0-C0BE0A913169}">
      <dsp:nvSpPr>
        <dsp:cNvPr id="0" name=""/>
        <dsp:cNvSpPr/>
      </dsp:nvSpPr>
      <dsp:spPr>
        <a:xfrm>
          <a:off x="8957665" y="1067375"/>
          <a:ext cx="2835422" cy="540000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rgbClr val="7E5400"/>
            </a:gs>
            <a:gs pos="50000">
              <a:srgbClr val="996600"/>
            </a:gs>
            <a:gs pos="100000">
              <a:srgbClr val="7E540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 Преображенні</a:t>
          </a:r>
          <a:endParaRPr lang="ru-UA" sz="1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</a:t>
          </a:r>
          <a:r>
            <a:rPr lang="uk-UA" sz="18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Мк</a:t>
          </a:r>
          <a:r>
            <a:rPr lang="uk-UA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9:7)</a:t>
          </a:r>
          <a:endParaRPr lang="ru-UA" sz="1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957665" y="1067375"/>
        <a:ext cx="2835422" cy="54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B15567-3D9F-47F7-A43C-6DFE0094422A}">
      <dsp:nvSpPr>
        <dsp:cNvPr id="0" name=""/>
        <dsp:cNvSpPr/>
      </dsp:nvSpPr>
      <dsp:spPr>
        <a:xfrm rot="10800000">
          <a:off x="239033" y="986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Щоб</a:t>
          </a:r>
          <a:r>
            <a:rPr lang="ru-RU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пам’ятати</a:t>
          </a:r>
          <a:r>
            <a:rPr lang="ru-RU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події</a:t>
          </a:r>
          <a:r>
            <a:rPr lang="ru-RU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</a:t>
          </a:r>
          <a:r>
            <a:rPr lang="ru-RU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Вих</a:t>
          </a:r>
          <a:r>
            <a:rPr lang="ru-RU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17:14)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986"/>
        <a:ext cx="7115893" cy="336391"/>
      </dsp:txXfrm>
    </dsp:sp>
    <dsp:sp modelId="{A308793B-12F1-43E3-929E-EF0BD488BAAB}">
      <dsp:nvSpPr>
        <dsp:cNvPr id="0" name=""/>
        <dsp:cNvSpPr/>
      </dsp:nvSpPr>
      <dsp:spPr>
        <a:xfrm>
          <a:off x="0" y="986"/>
          <a:ext cx="336391" cy="336391"/>
        </a:xfrm>
        <a:prstGeom prst="homePlate">
          <a:avLst/>
        </a:prstGeom>
        <a:solidFill>
          <a:srgbClr val="D58585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A65A08EC-D747-4D65-AAA8-CD1345AD00DF}">
      <dsp:nvSpPr>
        <dsp:cNvPr id="0" name=""/>
        <dsp:cNvSpPr/>
      </dsp:nvSpPr>
      <dsp:spPr>
        <a:xfrm rot="10800000">
          <a:off x="239033" y="421475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604108"/>
                <a:satOff val="-3977"/>
                <a:lumOff val="294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604108"/>
                <a:satOff val="-3977"/>
                <a:lumOff val="294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604108"/>
                <a:satOff val="-3977"/>
                <a:lumOff val="294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Щоб</a:t>
          </a:r>
          <a:r>
            <a:rPr lang="ru-RU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навчити</a:t>
          </a:r>
          <a:r>
            <a:rPr lang="ru-RU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нас (</a:t>
          </a:r>
          <a:r>
            <a:rPr lang="ru-RU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Екл</a:t>
          </a:r>
          <a:r>
            <a:rPr lang="ru-RU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12:10)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421475"/>
        <a:ext cx="7115893" cy="336391"/>
      </dsp:txXfrm>
    </dsp:sp>
    <dsp:sp modelId="{8F843BFC-B751-49E1-B135-FD287F0E4255}">
      <dsp:nvSpPr>
        <dsp:cNvPr id="0" name=""/>
        <dsp:cNvSpPr/>
      </dsp:nvSpPr>
      <dsp:spPr>
        <a:xfrm>
          <a:off x="0" y="421475"/>
          <a:ext cx="336391" cy="336391"/>
        </a:xfrm>
        <a:prstGeom prst="homePlate">
          <a:avLst/>
        </a:prstGeom>
        <a:solidFill>
          <a:srgbClr val="D69D92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07AD4649-2EB9-40FA-86F5-FCF2EFB392FF}">
      <dsp:nvSpPr>
        <dsp:cNvPr id="0" name=""/>
        <dsp:cNvSpPr/>
      </dsp:nvSpPr>
      <dsp:spPr>
        <a:xfrm rot="10800000">
          <a:off x="239033" y="841965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1208217"/>
                <a:satOff val="-7955"/>
                <a:lumOff val="588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208217"/>
                <a:satOff val="-7955"/>
                <a:lumOff val="588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208217"/>
                <a:satOff val="-7955"/>
                <a:lumOff val="588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Щоб</a:t>
          </a:r>
          <a:r>
            <a:rPr lang="ru-RU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закликати</a:t>
          </a:r>
          <a:r>
            <a:rPr lang="ru-RU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нас до </a:t>
          </a:r>
          <a:r>
            <a:rPr lang="ru-RU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покаяння</a:t>
          </a:r>
          <a:r>
            <a:rPr lang="ru-RU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</a:t>
          </a:r>
          <a:r>
            <a:rPr lang="ru-RU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Єр</a:t>
          </a:r>
          <a:r>
            <a:rPr lang="ru-RU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36:2-3)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841965"/>
        <a:ext cx="7115893" cy="336391"/>
      </dsp:txXfrm>
    </dsp:sp>
    <dsp:sp modelId="{9BE63587-2385-416F-B130-94D323BB29E8}">
      <dsp:nvSpPr>
        <dsp:cNvPr id="0" name=""/>
        <dsp:cNvSpPr/>
      </dsp:nvSpPr>
      <dsp:spPr>
        <a:xfrm>
          <a:off x="0" y="841965"/>
          <a:ext cx="336391" cy="336391"/>
        </a:xfrm>
        <a:prstGeom prst="homePlate">
          <a:avLst/>
        </a:prstGeom>
        <a:solidFill>
          <a:srgbClr val="D9B29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842AF8F-C69F-4CB8-825B-EEAB378A35B3}">
      <dsp:nvSpPr>
        <dsp:cNvPr id="0" name=""/>
        <dsp:cNvSpPr/>
      </dsp:nvSpPr>
      <dsp:spPr>
        <a:xfrm rot="10800000">
          <a:off x="239924" y="1262454"/>
          <a:ext cx="7199100" cy="336391"/>
        </a:xfrm>
        <a:prstGeom prst="homePlate">
          <a:avLst/>
        </a:prstGeom>
        <a:gradFill rotWithShape="0">
          <a:gsLst>
            <a:gs pos="0">
              <a:schemeClr val="accent4">
                <a:hueOff val="1812325"/>
                <a:satOff val="-11932"/>
                <a:lumOff val="882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812325"/>
                <a:satOff val="-11932"/>
                <a:lumOff val="882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812325"/>
                <a:satOff val="-11932"/>
                <a:lumOff val="882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64770" rIns="120904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Щоб</a:t>
          </a:r>
          <a:r>
            <a:rPr lang="ru-RU" sz="17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7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дати</a:t>
          </a:r>
          <a:r>
            <a:rPr lang="ru-RU" sz="17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7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приклади</a:t>
          </a:r>
          <a:r>
            <a:rPr lang="ru-RU" sz="17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для </a:t>
          </a:r>
          <a:r>
            <a:rPr lang="ru-RU" sz="17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наслідування</a:t>
          </a:r>
          <a:r>
            <a:rPr lang="ru-RU" sz="17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7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чи</a:t>
          </a:r>
          <a:r>
            <a:rPr lang="ru-RU" sz="17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7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перестороги</a:t>
          </a:r>
          <a:r>
            <a:rPr lang="ru-RU" sz="17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(1 Кор.10:11)</a:t>
          </a:r>
          <a:endParaRPr lang="es-ES" sz="17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4022" y="1262454"/>
        <a:ext cx="7115002" cy="336391"/>
      </dsp:txXfrm>
    </dsp:sp>
    <dsp:sp modelId="{CBB3F906-2B05-4180-8C33-2EDA539C8BA8}">
      <dsp:nvSpPr>
        <dsp:cNvPr id="0" name=""/>
        <dsp:cNvSpPr/>
      </dsp:nvSpPr>
      <dsp:spPr>
        <a:xfrm>
          <a:off x="0" y="1262454"/>
          <a:ext cx="336391" cy="336391"/>
        </a:xfrm>
        <a:prstGeom prst="homePlate">
          <a:avLst/>
        </a:prstGeom>
        <a:solidFill>
          <a:srgbClr val="D6BEA6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4A4B5D15-03A8-4BC2-BC57-B9B5CE87C65F}">
      <dsp:nvSpPr>
        <dsp:cNvPr id="0" name=""/>
        <dsp:cNvSpPr/>
      </dsp:nvSpPr>
      <dsp:spPr>
        <a:xfrm rot="10800000">
          <a:off x="239033" y="1682944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2416433"/>
                <a:satOff val="-15910"/>
                <a:lumOff val="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2416433"/>
                <a:satOff val="-15910"/>
                <a:lumOff val="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2416433"/>
                <a:satOff val="-15910"/>
                <a:lumOff val="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Щоб</a:t>
          </a:r>
          <a:r>
            <a:rPr lang="ru-RU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ми </a:t>
          </a:r>
          <a:r>
            <a:rPr lang="ru-RU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пізнали</a:t>
          </a:r>
          <a:r>
            <a:rPr lang="ru-RU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майбутнє</a:t>
          </a:r>
          <a:r>
            <a:rPr lang="ru-RU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(Об. 1:19)</a:t>
          </a:r>
          <a:endParaRPr lang="ru-UA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1682944"/>
        <a:ext cx="7115893" cy="336391"/>
      </dsp:txXfrm>
    </dsp:sp>
    <dsp:sp modelId="{461E40C4-482A-4E02-A3F1-7F44F3EB4A43}">
      <dsp:nvSpPr>
        <dsp:cNvPr id="0" name=""/>
        <dsp:cNvSpPr/>
      </dsp:nvSpPr>
      <dsp:spPr>
        <a:xfrm>
          <a:off x="0" y="1682944"/>
          <a:ext cx="336391" cy="336391"/>
        </a:xfrm>
        <a:prstGeom prst="homePlate">
          <a:avLst/>
        </a:prstGeom>
        <a:solidFill>
          <a:srgbClr val="DED4C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34362B-7ADE-46DF-BD23-3C52829A4202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8AA58-F899-433A-8E5B-6EF87D123EE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811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8AA58-F899-433A-8E5B-6EF87D123EE0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7080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6DCEB3-AEEA-A157-850B-F4DDCBC0DD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D13FC9B-FC73-B40E-D6B8-AFF9B61D21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75FB311-6E45-839A-9811-47424F358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322C927-D433-8380-4066-B0689856A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CF2525-B24A-2FEF-C2AD-262AA0829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590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2C7600-68E9-DBBE-717C-D6912122C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200B1C-6F2F-2629-9B6B-6148B13F16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7EC8C0B-9589-C1F4-1075-03A03F83F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0006F0-9AB4-8CB2-A1BB-6EE0AE284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89E5F2-8E70-F056-6BB5-1063897B2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3991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94CEF2-118E-2940-D97D-1716BCE45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34BAE99-2B05-149B-126E-7AEED49592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407CED3-CDD3-0AC2-037C-7E07A9E8E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1E035FF-D2EA-B970-6F0B-25E193CC0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62B7A8E-4AFD-D264-3B25-777320253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9098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111533-300A-17DB-49C5-927BA4173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7F2510-23FD-AB39-A846-E36E216BB4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2C2156C-2CE7-69D0-6CA7-9BFA4EDD55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F2114DF-742A-1FFC-3324-714C916FE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A71AA74-9599-F572-BD6A-F6B3854E6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5D4BD92-9552-6800-CA42-C10C4D33B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5801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566250-88C5-843D-D8AB-ADD55D5D0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CA889DD-A0A2-600D-46AD-439502CFEA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A1C5F7F-719C-A642-B5AA-4A2FD7781F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DF5DFCD-529D-5574-230E-07981EC6E8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A46E043-778D-F380-07A3-F62B8C6687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048C602-EB4F-C224-2577-40416C543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C5BFBBF-6D1A-5D8E-A102-DE27A0E61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4140F72-5F18-94B2-DD89-C7F36304B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4712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C30490-A759-F802-5D91-0A9F1B0FC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285671D-1646-73C0-9035-600B956D9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0362399-B6A1-6EA8-8579-BEA98D1F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D3CF2EA-196A-3399-4800-1D7269BFE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9570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D567724-0520-FAFC-CD9D-376D3154A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98672F6-3F84-20E1-2F69-B34F76C7B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17F0EDF-FFDA-D77B-1C8E-08ABE114E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311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1B4A4F-7AD5-2490-F592-8F33D9FB8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77D9FE5-33C0-B5FF-5D6A-EE4301F0E1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F80BDBB-5446-C6E2-0795-0023B2506A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811178-8603-7747-DDB7-81D6F07B3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0EEC18D-3541-04E2-8C18-38D5B0025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CB37AFE-BAA2-6A0B-C9FF-7781BB39E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410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7BD529-2A6F-AA41-8ABA-614464FB1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1268AAB-C5B9-96FE-F528-2116E408CCF5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10BF8F2-8EAA-E5EE-3F1D-F549435A66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A95888E-C989-F62E-C490-EC8ACC526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084CD16-1476-19A7-8DD9-BA2EF209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69CAD46-23B7-59CA-C7CE-0089D2D80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418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91EF67-4E9D-6893-99BC-38134746B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81D04DC-EB73-CF9A-D185-EB3F3C792E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5AD73AD-81FD-9B27-9C77-EC40ABEAF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833A5D-1544-1F0B-3457-283BE7DBB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A8B8D3F-9261-A589-2DC6-11CEA43B0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1139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EDD2BE7-4146-6858-B5D0-857C3B059E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BC65B3E-2A10-766C-4043-CA29E86C83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42614C-AF1E-1D79-59E5-2C2DA77DF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6F3D1A9-3ECD-5CB6-0E4D-7073F261E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67C2623-3188-987E-6D48-FB7701673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4681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14C4054-94E6-2293-D0EA-8D7B54E71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68B1FEB-FB48-16C2-4E69-363C570DA2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90B074A-473A-8CA4-2AAB-B4816BF028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FDF37C-E385-43D5-8B0E-B156B8A20717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9BE6BC-B4BD-3A79-8E26-8049C2A0D8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AF405A-16A5-4FEF-BC02-86493A4E5B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1751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9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8.png"/><Relationship Id="rId2" Type="http://schemas.openxmlformats.org/officeDocument/2006/relationships/image" Target="../media/image3.jpg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7.pn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5.jpeg"/><Relationship Id="rId1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19.jpg"/><Relationship Id="rId7" Type="http://schemas.openxmlformats.org/officeDocument/2006/relationships/diagramLayout" Target="../diagrams/layout2.xml"/><Relationship Id="rId12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11" Type="http://schemas.openxmlformats.org/officeDocument/2006/relationships/image" Target="../media/image25.jpg"/><Relationship Id="rId5" Type="http://schemas.microsoft.com/office/2007/relationships/hdphoto" Target="../media/hdphoto1.wdp"/><Relationship Id="rId10" Type="http://schemas.microsoft.com/office/2007/relationships/diagramDrawing" Target="../diagrams/drawing2.xml"/><Relationship Id="rId4" Type="http://schemas.openxmlformats.org/officeDocument/2006/relationships/image" Target="../media/image20.png"/><Relationship Id="rId9" Type="http://schemas.openxmlformats.org/officeDocument/2006/relationships/diagramColors" Target="../diagrams/colors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image" Target="../media/image31.png"/><Relationship Id="rId7" Type="http://schemas.openxmlformats.org/officeDocument/2006/relationships/diagramData" Target="../diagrams/data3.xml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g"/><Relationship Id="rId11" Type="http://schemas.microsoft.com/office/2007/relationships/diagramDrawing" Target="../diagrams/drawing3.xml"/><Relationship Id="rId5" Type="http://schemas.openxmlformats.org/officeDocument/2006/relationships/image" Target="../media/image32.jpg"/><Relationship Id="rId10" Type="http://schemas.openxmlformats.org/officeDocument/2006/relationships/diagramColors" Target="../diagrams/colors3.xml"/><Relationship Id="rId4" Type="http://schemas.microsoft.com/office/2007/relationships/hdphoto" Target="../media/hdphoto2.wdp"/><Relationship Id="rId9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g"/><Relationship Id="rId7" Type="http://schemas.openxmlformats.org/officeDocument/2006/relationships/image" Target="../media/image44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0.jpg"/><Relationship Id="rId7" Type="http://schemas.openxmlformats.org/officeDocument/2006/relationships/image" Target="../media/image50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4B9F516C-09BC-38AD-0DF6-96C218083872}"/>
              </a:ext>
            </a:extLst>
          </p:cNvPr>
          <p:cNvSpPr txBox="1"/>
          <p:nvPr/>
        </p:nvSpPr>
        <p:spPr>
          <a:xfrm>
            <a:off x="371475" y="114300"/>
            <a:ext cx="6057900" cy="212365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uk-UA" sz="6600" b="1" dirty="0">
                <a:ln/>
                <a:gradFill flip="none" rotWithShape="1">
                  <a:gsLst>
                    <a:gs pos="0">
                      <a:schemeClr val="tx2">
                        <a:lumMod val="75000"/>
                        <a:lumOff val="25000"/>
                      </a:schemeClr>
                    </a:gs>
                    <a:gs pos="31000">
                      <a:schemeClr val="tx2">
                        <a:lumMod val="50000"/>
                        <a:lumOff val="50000"/>
                      </a:schemeClr>
                    </a:gs>
                    <a:gs pos="64000">
                      <a:schemeClr val="accent3">
                        <a:lumMod val="60000"/>
                        <a:lumOff val="40000"/>
                      </a:schemeClr>
                    </a:gs>
                    <a:gs pos="100000">
                      <a:srgbClr val="23261C"/>
                    </a:gs>
                  </a:gsLst>
                  <a:lin ang="18900000" scaled="1"/>
                  <a:tileRect/>
                </a:gradFill>
                <a:effectLst>
                  <a:outerShdw blurRad="60007" dist="200025" dir="15000000" sy="30000" kx="-1800000" algn="bl" rotWithShape="0">
                    <a:schemeClr val="tx2">
                      <a:lumMod val="75000"/>
                      <a:lumOff val="25000"/>
                      <a:alpha val="32000"/>
                    </a:schemeClr>
                  </a:outerShdw>
                </a:effectLst>
              </a:rPr>
              <a:t>ОБ’ЯВЛЕННЯ І НАТХНЕННЯ</a:t>
            </a:r>
            <a:endParaRPr lang="es-ES" sz="6600" b="1" dirty="0">
              <a:ln/>
              <a:gradFill flip="none" rotWithShape="1">
                <a:gsLst>
                  <a:gs pos="0">
                    <a:schemeClr val="tx2">
                      <a:lumMod val="75000"/>
                      <a:lumOff val="25000"/>
                    </a:schemeClr>
                  </a:gs>
                  <a:gs pos="31000">
                    <a:schemeClr val="tx2">
                      <a:lumMod val="50000"/>
                      <a:lumOff val="50000"/>
                    </a:schemeClr>
                  </a:gs>
                  <a:gs pos="64000">
                    <a:schemeClr val="accent3">
                      <a:lumMod val="60000"/>
                      <a:lumOff val="40000"/>
                    </a:schemeClr>
                  </a:gs>
                  <a:gs pos="100000">
                    <a:srgbClr val="23261C"/>
                  </a:gs>
                </a:gsLst>
                <a:lin ang="18900000" scaled="1"/>
                <a:tileRect/>
              </a:gradFill>
              <a:effectLst>
                <a:outerShdw blurRad="60007" dist="200025" dir="15000000" sy="30000" kx="-1800000" algn="bl" rotWithShape="0">
                  <a:schemeClr val="tx2">
                    <a:lumMod val="75000"/>
                    <a:lumOff val="25000"/>
                    <a:alpha val="32000"/>
                  </a:scheme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BF389B4-9CED-21C5-D416-6FA8CE3E569E}"/>
              </a:ext>
            </a:extLst>
          </p:cNvPr>
          <p:cNvSpPr txBox="1"/>
          <p:nvPr/>
        </p:nvSpPr>
        <p:spPr>
          <a:xfrm>
            <a:off x="0" y="6158925"/>
            <a:ext cx="14487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b="1" dirty="0">
                <a:solidFill>
                  <a:schemeClr val="accent1">
                    <a:lumMod val="50000"/>
                  </a:schemeClr>
                </a:solidFill>
              </a:rPr>
              <a:t>Урок</a:t>
            </a:r>
            <a:r>
              <a:rPr lang="es-ES" sz="1600" b="1" dirty="0">
                <a:solidFill>
                  <a:schemeClr val="accent1">
                    <a:lumMod val="50000"/>
                  </a:schemeClr>
                </a:solidFill>
              </a:rPr>
              <a:t> 5 </a:t>
            </a:r>
            <a:r>
              <a:rPr lang="uk-UA" sz="1600" b="1" dirty="0">
                <a:solidFill>
                  <a:schemeClr val="accent1">
                    <a:lumMod val="50000"/>
                  </a:schemeClr>
                </a:solidFill>
              </a:rPr>
              <a:t>за </a:t>
            </a:r>
            <a:r>
              <a:rPr lang="es-ES" sz="1600" b="1" dirty="0">
                <a:solidFill>
                  <a:schemeClr val="accent1">
                    <a:lumMod val="50000"/>
                  </a:schemeClr>
                </a:solidFill>
              </a:rPr>
              <a:t>31 </a:t>
            </a:r>
            <a:r>
              <a:rPr lang="uk-UA" sz="1600" b="1" dirty="0">
                <a:solidFill>
                  <a:schemeClr val="accent1">
                    <a:lumMod val="50000"/>
                  </a:schemeClr>
                </a:solidFill>
              </a:rPr>
              <a:t>жовтня</a:t>
            </a:r>
            <a:r>
              <a:rPr lang="es-ES" sz="1600" b="1" dirty="0">
                <a:solidFill>
                  <a:schemeClr val="accent1">
                    <a:lumMod val="50000"/>
                  </a:schemeClr>
                </a:solidFill>
              </a:rPr>
              <a:t> 2026</a:t>
            </a:r>
          </a:p>
        </p:txBody>
      </p:sp>
    </p:spTree>
    <p:extLst>
      <p:ext uri="{BB962C8B-B14F-4D97-AF65-F5344CB8AC3E}">
        <p14:creationId xmlns:p14="http://schemas.microsoft.com/office/powerpoint/2010/main" val="219623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F687420-BEB4-45CD-8226-339BE553B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426" y="336204"/>
            <a:ext cx="6705453" cy="249480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206336"/>
            <a:ext cx="6184973" cy="60638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8900000" algn="bl" rotWithShape="0">
              <a:srgbClr val="9E3939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E602AAF-B4D2-C90E-BF2C-F586AF98F9F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1" b="1511"/>
          <a:stretch>
            <a:fillRect/>
          </a:stretch>
        </p:blipFill>
        <p:spPr>
          <a:xfrm>
            <a:off x="5987738" y="516722"/>
            <a:ext cx="5628018" cy="54579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107F588-9C87-1127-D203-1981FCFD178D}"/>
              </a:ext>
            </a:extLst>
          </p:cNvPr>
          <p:cNvSpPr txBox="1"/>
          <p:nvPr/>
        </p:nvSpPr>
        <p:spPr>
          <a:xfrm>
            <a:off x="419116" y="918423"/>
            <a:ext cx="4967444" cy="423192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spcBef>
                <a:spcPts val="600"/>
              </a:spcBef>
            </a:pPr>
            <a:r>
              <a:rPr lang="es-E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«</a:t>
            </a:r>
            <a:r>
              <a:rPr lang="uk-UA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Об’явлення Ісуса Христа, яке дав Йому Бог, щоби показати Своїм рабам те, що має незабаром статися. І Він показав, пославши через Свого ангела Своєму рабові Іванові, який засвідчив про Боже Слово і про свідчення Ісуса Христа – все, що побачив.</a:t>
            </a:r>
            <a:r>
              <a:rPr lang="es-E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.»</a:t>
            </a:r>
          </a:p>
          <a:p>
            <a:pPr algn="ctr">
              <a:spcBef>
                <a:spcPts val="600"/>
              </a:spcBef>
            </a:pPr>
            <a:r>
              <a:rPr lang="es-E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(</a:t>
            </a:r>
            <a:r>
              <a:rPr lang="uk-UA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Об'явлення 1:1-2</a:t>
            </a:r>
            <a:r>
              <a:rPr lang="es-E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7688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2000"/>
            <a:lum/>
          </a:blip>
          <a:srcRect/>
          <a:stretch>
            <a:fillRect b="-13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7CCCF6-CDD8-B3FA-402C-9F4719BB3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BD66EFA-9435-4A2D-EE3D-3D1724C6DBD9}"/>
              </a:ext>
            </a:extLst>
          </p:cNvPr>
          <p:cNvSpPr txBox="1"/>
          <p:nvPr/>
        </p:nvSpPr>
        <p:spPr>
          <a:xfrm>
            <a:off x="6242083" y="3819849"/>
            <a:ext cx="5543550" cy="28623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uk-UA" sz="2000" b="1" dirty="0">
                <a:solidFill>
                  <a:srgbClr val="FA46B9"/>
                </a:solidFill>
              </a:rPr>
              <a:t>Одкровення та натхнення:</a:t>
            </a:r>
          </a:p>
          <a:p>
            <a:pPr lvl="1">
              <a:spcBef>
                <a:spcPts val="600"/>
              </a:spcBef>
            </a:pPr>
            <a:r>
              <a:rPr lang="uk-UA" sz="2000" b="1" dirty="0"/>
              <a:t>Загальне та особливе одкровення.</a:t>
            </a:r>
          </a:p>
          <a:p>
            <a:pPr lvl="1">
              <a:spcBef>
                <a:spcPts val="600"/>
              </a:spcBef>
            </a:pPr>
            <a:r>
              <a:rPr lang="uk-UA" sz="2000" b="1" dirty="0"/>
              <a:t>Процес натхнення</a:t>
            </a:r>
            <a:r>
              <a:rPr lang="es-ES" sz="2000" b="1" dirty="0"/>
              <a:t>.</a:t>
            </a:r>
          </a:p>
          <a:p>
            <a:pPr>
              <a:spcBef>
                <a:spcPts val="1800"/>
              </a:spcBef>
            </a:pPr>
            <a:r>
              <a:rPr lang="uk-UA" sz="2000" b="1" dirty="0">
                <a:solidFill>
                  <a:srgbClr val="3E5EF9"/>
                </a:solidFill>
              </a:rPr>
              <a:t>Види пророчого спілкування</a:t>
            </a:r>
            <a:r>
              <a:rPr lang="es-ES" sz="2000" b="1" dirty="0">
                <a:solidFill>
                  <a:srgbClr val="3E5EF9"/>
                </a:solidFill>
              </a:rPr>
              <a:t>:</a:t>
            </a:r>
          </a:p>
          <a:p>
            <a:pPr lvl="1">
              <a:spcBef>
                <a:spcPts val="600"/>
              </a:spcBef>
            </a:pPr>
            <a:r>
              <a:rPr lang="uk-UA" sz="2000" b="1" dirty="0"/>
              <a:t>Усні повідомлення</a:t>
            </a:r>
            <a:r>
              <a:rPr lang="es-ES" sz="2000" b="1" dirty="0"/>
              <a:t>.</a:t>
            </a:r>
          </a:p>
          <a:p>
            <a:pPr lvl="1">
              <a:spcBef>
                <a:spcPts val="600"/>
              </a:spcBef>
            </a:pPr>
            <a:r>
              <a:rPr lang="uk-UA" sz="2000" b="1" dirty="0"/>
              <a:t>Письмові повідомлення</a:t>
            </a:r>
            <a:r>
              <a:rPr lang="es-ES" sz="2000" b="1" dirty="0"/>
              <a:t>.</a:t>
            </a:r>
          </a:p>
          <a:p>
            <a:pPr lvl="1">
              <a:spcBef>
                <a:spcPts val="600"/>
              </a:spcBef>
            </a:pPr>
            <a:r>
              <a:rPr lang="uk-UA" sz="2000" b="1" dirty="0"/>
              <a:t>Образи, символи та притчі</a:t>
            </a:r>
            <a:r>
              <a:rPr lang="es-ES" sz="2000" b="1" dirty="0"/>
              <a:t>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2561327-5D04-EA8F-B868-75C81EF0D684}"/>
              </a:ext>
            </a:extLst>
          </p:cNvPr>
          <p:cNvSpPr txBox="1"/>
          <p:nvPr/>
        </p:nvSpPr>
        <p:spPr>
          <a:xfrm>
            <a:off x="323048" y="87452"/>
            <a:ext cx="7239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/>
              <a:t>В «</a:t>
            </a:r>
            <a:r>
              <a:rPr lang="ru-RU" sz="2000" b="1" dirty="0" err="1"/>
              <a:t>Об’явленні</a:t>
            </a:r>
            <a:r>
              <a:rPr lang="ru-RU" sz="2000" b="1" dirty="0"/>
              <a:t>» 1:1-2 наведено приклад того, як Бог </a:t>
            </a:r>
            <a:r>
              <a:rPr lang="ru-RU" sz="2000" b="1" dirty="0" err="1"/>
              <a:t>відкриває</a:t>
            </a:r>
            <a:r>
              <a:rPr lang="ru-RU" sz="2000" b="1" dirty="0"/>
              <a:t> нам </a:t>
            </a:r>
            <a:r>
              <a:rPr lang="ru-RU" sz="2000" b="1" dirty="0" err="1"/>
              <a:t>Своє</a:t>
            </a:r>
            <a:r>
              <a:rPr lang="ru-RU" sz="2000" b="1" dirty="0"/>
              <a:t> </a:t>
            </a:r>
            <a:r>
              <a:rPr lang="ru-RU" sz="2000" b="1" dirty="0" err="1"/>
              <a:t>послання</a:t>
            </a:r>
            <a:r>
              <a:rPr lang="ru-RU" sz="2000" b="1" dirty="0"/>
              <a:t> через пророка: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B9D7BF8-07F3-D6D2-4E3D-A3D9564259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80244993"/>
              </p:ext>
            </p:extLst>
          </p:nvPr>
        </p:nvGraphicFramePr>
        <p:xfrm>
          <a:off x="119930" y="795338"/>
          <a:ext cx="7442118" cy="15079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940F5C43-3573-7EE4-A717-4E9AB1EF2D92}"/>
              </a:ext>
            </a:extLst>
          </p:cNvPr>
          <p:cNvSpPr txBox="1"/>
          <p:nvPr/>
        </p:nvSpPr>
        <p:spPr>
          <a:xfrm>
            <a:off x="323048" y="2303323"/>
            <a:ext cx="7239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/>
              <a:t>Але </a:t>
            </a:r>
            <a:r>
              <a:rPr lang="ru-RU" sz="2000" b="1" dirty="0" err="1"/>
              <a:t>це</a:t>
            </a:r>
            <a:r>
              <a:rPr lang="ru-RU" sz="2000" b="1" dirty="0"/>
              <a:t> не </a:t>
            </a:r>
            <a:r>
              <a:rPr lang="ru-RU" sz="2000" b="1" dirty="0" err="1"/>
              <a:t>єдиний</a:t>
            </a:r>
            <a:r>
              <a:rPr lang="ru-RU" sz="2000" b="1" dirty="0"/>
              <a:t> </a:t>
            </a:r>
            <a:r>
              <a:rPr lang="ru-RU" sz="2000" b="1" dirty="0" err="1"/>
              <a:t>спосіб</a:t>
            </a:r>
            <a:r>
              <a:rPr lang="ru-RU" sz="2000" b="1" dirty="0"/>
              <a:t>, у </a:t>
            </a:r>
            <a:r>
              <a:rPr lang="ru-RU" sz="2000" b="1" dirty="0" err="1"/>
              <a:t>який</a:t>
            </a:r>
            <a:r>
              <a:rPr lang="ru-RU" sz="2000" b="1" dirty="0"/>
              <a:t> Бог </a:t>
            </a:r>
            <a:r>
              <a:rPr lang="ru-RU" sz="2000" b="1" dirty="0" err="1"/>
              <a:t>відкривався</a:t>
            </a:r>
            <a:r>
              <a:rPr lang="ru-RU" sz="2000" b="1" dirty="0"/>
              <a:t> пророкам, і не </a:t>
            </a:r>
            <a:r>
              <a:rPr lang="ru-RU" sz="2000" b="1" dirty="0" err="1"/>
              <a:t>єдиний</a:t>
            </a:r>
            <a:r>
              <a:rPr lang="ru-RU" sz="2000" b="1" dirty="0"/>
              <a:t> </a:t>
            </a:r>
            <a:r>
              <a:rPr lang="ru-RU" sz="2000" b="1" dirty="0" err="1"/>
              <a:t>спосіб</a:t>
            </a:r>
            <a:r>
              <a:rPr lang="ru-RU" sz="2000" b="1" dirty="0"/>
              <a:t>, у </a:t>
            </a:r>
            <a:r>
              <a:rPr lang="ru-RU" sz="2000" b="1" dirty="0" err="1"/>
              <a:t>який</a:t>
            </a:r>
            <a:r>
              <a:rPr lang="ru-RU" sz="2000" b="1" dirty="0"/>
              <a:t> </a:t>
            </a:r>
            <a:r>
              <a:rPr lang="ru-RU" sz="2000" b="1" dirty="0" err="1"/>
              <a:t>божественне</a:t>
            </a:r>
            <a:r>
              <a:rPr lang="ru-RU" sz="2000" b="1" dirty="0"/>
              <a:t> </a:t>
            </a:r>
            <a:r>
              <a:rPr lang="ru-RU" sz="2000" b="1" dirty="0" err="1"/>
              <a:t>послання</a:t>
            </a:r>
            <a:r>
              <a:rPr lang="ru-RU" sz="2000" b="1" dirty="0"/>
              <a:t> </a:t>
            </a:r>
            <a:r>
              <a:rPr lang="ru-RU" sz="2000" b="1" dirty="0" err="1"/>
              <a:t>передавалося</a:t>
            </a:r>
            <a:r>
              <a:rPr lang="ru-RU" sz="2000" b="1" dirty="0"/>
              <a:t> через них. Ми </a:t>
            </a:r>
            <a:r>
              <a:rPr lang="ru-RU" sz="2000" b="1" dirty="0" err="1"/>
              <a:t>розглянемо</a:t>
            </a:r>
            <a:r>
              <a:rPr lang="ru-RU" sz="2000" b="1" dirty="0"/>
              <a:t> </a:t>
            </a:r>
            <a:r>
              <a:rPr lang="ru-RU" sz="2000" b="1" dirty="0" err="1"/>
              <a:t>різні</a:t>
            </a:r>
            <a:r>
              <a:rPr lang="ru-RU" sz="2000" b="1" dirty="0"/>
              <a:t> </a:t>
            </a:r>
            <a:r>
              <a:rPr lang="ru-RU" sz="2000" b="1" dirty="0" err="1"/>
              <a:t>способи</a:t>
            </a:r>
            <a:r>
              <a:rPr lang="ru-RU" sz="2000" b="1" dirty="0"/>
              <a:t>, у </a:t>
            </a:r>
            <a:r>
              <a:rPr lang="ru-RU" sz="2000" b="1" dirty="0" err="1"/>
              <a:t>які</a:t>
            </a:r>
            <a:r>
              <a:rPr lang="ru-RU" sz="2000" b="1" dirty="0"/>
              <a:t> Бог </a:t>
            </a:r>
            <a:r>
              <a:rPr lang="ru-RU" sz="2000" b="1" dirty="0" err="1"/>
              <a:t>відкривався</a:t>
            </a:r>
            <a:r>
              <a:rPr lang="ru-RU" sz="2000" b="1" dirty="0"/>
              <a:t> пророкам і </a:t>
            </a:r>
            <a:r>
              <a:rPr lang="ru-RU" sz="2000" b="1" dirty="0" err="1"/>
              <a:t>надихав</a:t>
            </a:r>
            <a:r>
              <a:rPr lang="ru-RU" sz="2000" b="1" dirty="0"/>
              <a:t> </a:t>
            </a:r>
            <a:r>
              <a:rPr lang="ru-RU" sz="2000" b="1" dirty="0" err="1"/>
              <a:t>їх</a:t>
            </a:r>
            <a:r>
              <a:rPr lang="ru-RU" sz="2000" b="1" dirty="0"/>
              <a:t>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2DA0497-E90E-FEE1-F93D-154FF5E36CC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3" r="8595"/>
          <a:stretch>
            <a:fillRect/>
          </a:stretch>
        </p:blipFill>
        <p:spPr>
          <a:xfrm>
            <a:off x="7765166" y="146977"/>
            <a:ext cx="4293483" cy="33480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gradFill>
              <a:gsLst>
                <a:gs pos="6000">
                  <a:srgbClr val="589A71"/>
                </a:gs>
                <a:gs pos="0">
                  <a:srgbClr val="3C8B44"/>
                </a:gs>
                <a:gs pos="44000">
                  <a:srgbClr val="826193"/>
                </a:gs>
                <a:gs pos="22000">
                  <a:srgbClr val="74326C"/>
                </a:gs>
                <a:gs pos="76000">
                  <a:srgbClr val="6394C8"/>
                </a:gs>
                <a:gs pos="59000">
                  <a:srgbClr val="3674B7"/>
                </a:gs>
                <a:gs pos="97222">
                  <a:srgbClr val="9D3838"/>
                </a:gs>
                <a:gs pos="92000">
                  <a:srgbClr val="9D3838"/>
                </a:gs>
              </a:gsLst>
              <a:lin ang="5400000" scaled="1"/>
            </a:gra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813DE67-6403-0738-581C-8E0464A13D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30" y="3767287"/>
            <a:ext cx="5303520" cy="29674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25000"/>
                <a:lumOff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0170F035-3607-1604-B834-E57F31C4841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608" y="5210208"/>
            <a:ext cx="407131" cy="30623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343AF3D3-5FD8-E7E5-3E2A-B0CE5138A02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608" y="3919352"/>
            <a:ext cx="407131" cy="30623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6998D51D-1F44-B472-FBDC-863D7AEBCAB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4258749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02DDB6D0-5FFD-7145-D211-A2497F371F1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5563273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EF702EA2-9A71-9D1F-6B68-CE5F4F2E7E2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4629080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B91A36E0-421A-7031-3E6B-43697F3D99A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5932334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8BAECF2E-1B0C-3A24-31AB-ADE47EE7765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6320645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76024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3AFBA87-667C-43BE-B57B-8840635969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">
                                            <p:graphicEl>
                                              <a:dgm id="{23AFBA87-667C-43BE-B57B-8840635969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A951EB-92D0-4EA5-B808-B8F81EFF27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">
                                            <p:graphicEl>
                                              <a:dgm id="{C1A951EB-92D0-4EA5-B808-B8F81EFF27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36BA26D-96E9-43CD-9F34-FE8D79D31E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">
                                            <p:graphicEl>
                                              <a:dgm id="{536BA26D-96E9-43CD-9F34-FE8D79D31E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CCF270D-2EFA-4A30-8B0B-F909824C46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1CCF270D-2EFA-4A30-8B0B-F909824C46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6F26DA-B2B5-4160-A59F-FAADB69541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A76F26DA-B2B5-4160-A59F-FAADB69541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A098E5-C144-40CF-93DC-F1AAB1171C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C1A098E5-C144-40CF-93DC-F1AAB1171C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CA40BCF-3245-4D00-92B9-6F35E83C7B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5CA40BCF-3245-4D00-92B9-6F35E83C7B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"/>
                            </p:stCondLst>
                            <p:childTnLst>
                              <p:par>
                                <p:cTn id="6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2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750"/>
                            </p:stCondLst>
                            <p:childTnLst>
                              <p:par>
                                <p:cTn id="7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25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50"/>
                            </p:stCondLst>
                            <p:childTnLst>
                              <p:par>
                                <p:cTn id="10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25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750"/>
                            </p:stCondLst>
                            <p:childTnLst>
                              <p:par>
                                <p:cTn id="12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25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Graphic spid="2" grpId="0" uiExpand="1">
        <p:bldSub>
          <a:bldDgm bld="one"/>
        </p:bldSub>
      </p:bldGraphic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AC62FB-DA53-3E17-AC69-B7B7F0CE5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16">
            <a:extLst>
              <a:ext uri="{FF2B5EF4-FFF2-40B4-BE49-F238E27FC236}">
                <a16:creationId xmlns:a16="http://schemas.microsoft.com/office/drawing/2014/main" id="{F29C2C85-1492-463C-B805-3FD3FCE933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18">
            <a:extLst>
              <a:ext uri="{FF2B5EF4-FFF2-40B4-BE49-F238E27FC236}">
                <a16:creationId xmlns:a16="http://schemas.microsoft.com/office/drawing/2014/main" id="{B83D307E-DF68-43F8-97CE-0AAE950A7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71255" y="-2"/>
            <a:ext cx="7649490" cy="6705601"/>
            <a:chOff x="329184" y="1"/>
            <a:chExt cx="524256" cy="5728133"/>
          </a:xfrm>
        </p:grpSpPr>
        <p:cxnSp>
          <p:nvCxnSpPr>
            <p:cNvPr id="37" name="Straight Connector 19">
              <a:extLst>
                <a:ext uri="{FF2B5EF4-FFF2-40B4-BE49-F238E27FC236}">
                  <a16:creationId xmlns:a16="http://schemas.microsoft.com/office/drawing/2014/main" id="{5546E3D2-37BF-4528-9851-2B2F628234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28134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20">
              <a:extLst>
                <a:ext uri="{FF2B5EF4-FFF2-40B4-BE49-F238E27FC236}">
                  <a16:creationId xmlns:a16="http://schemas.microsoft.com/office/drawing/2014/main" id="{752A0C69-DC4E-4FC0-843C-BAA27B3A56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9" name="Rectangle 22">
            <a:extLst>
              <a:ext uri="{FF2B5EF4-FFF2-40B4-BE49-F238E27FC236}">
                <a16:creationId xmlns:a16="http://schemas.microsoft.com/office/drawing/2014/main" id="{8ED94938-268E-4C0A-A08A-B3980C78B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363" y="152400"/>
            <a:ext cx="11725275" cy="616375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9E54C6F0-FF21-88DD-1BB8-FDB66975097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" r="9137"/>
          <a:stretch>
            <a:fillRect/>
          </a:stretch>
        </p:blipFill>
        <p:spPr>
          <a:xfrm>
            <a:off x="421467" y="314324"/>
            <a:ext cx="6049929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761ED71-2CA4-4B65-1517-06BD9777A2F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2" b="6932"/>
          <a:stretch>
            <a:fillRect/>
          </a:stretch>
        </p:blipFill>
        <p:spPr>
          <a:xfrm>
            <a:off x="6704757" y="314324"/>
            <a:ext cx="5065776" cy="58197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7591A09-F730-7C32-2623-F270F63AACE6}"/>
              </a:ext>
            </a:extLst>
          </p:cNvPr>
          <p:cNvSpPr txBox="1"/>
          <p:nvPr/>
        </p:nvSpPr>
        <p:spPr>
          <a:xfrm>
            <a:off x="233363" y="3967732"/>
            <a:ext cx="6238034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</a:rPr>
              <a:t>ОДКРОВЕННЯ ТА НАТХНЕННЯ</a:t>
            </a:r>
          </a:p>
        </p:txBody>
      </p:sp>
    </p:spTree>
    <p:extLst>
      <p:ext uri="{BB962C8B-B14F-4D97-AF65-F5344CB8AC3E}">
        <p14:creationId xmlns:p14="http://schemas.microsoft.com/office/powerpoint/2010/main" val="2775073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D6687EB-1CD8-012A-EEF0-0285C2CE6153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uk-UA" sz="4400" b="1" spc="300" dirty="0">
                <a:ln/>
                <a:solidFill>
                  <a:schemeClr val="accent3">
                    <a:lumMod val="75000"/>
                  </a:schemeClr>
                </a:solidFill>
              </a:rPr>
              <a:t>ЗАГАЛЬНЕ ТА </a:t>
            </a:r>
            <a:r>
              <a:rPr lang="uk-UA" sz="4400" b="1" spc="300" dirty="0">
                <a:ln/>
                <a:solidFill>
                  <a:schemeClr val="tx2">
                    <a:lumMod val="50000"/>
                    <a:lumOff val="50000"/>
                  </a:schemeClr>
                </a:solidFill>
              </a:rPr>
              <a:t>ОСОБЛИВЕ</a:t>
            </a:r>
            <a:r>
              <a:rPr lang="uk-UA" sz="4400" b="1" spc="300" dirty="0">
                <a:ln/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uk-UA" sz="4400" b="1" spc="300" dirty="0">
                <a:ln/>
                <a:solidFill>
                  <a:schemeClr val="accent4"/>
                </a:solidFill>
              </a:rPr>
              <a:t>ОДКРОВЕННЯ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EBF2D76-A096-610E-DFEC-8F603FFB4CEA}"/>
              </a:ext>
            </a:extLst>
          </p:cNvPr>
          <p:cNvSpPr txBox="1"/>
          <p:nvPr/>
        </p:nvSpPr>
        <p:spPr>
          <a:xfrm>
            <a:off x="152400" y="674964"/>
            <a:ext cx="5514975" cy="86177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Небеса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розповідають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про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Божу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славу, –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небозвід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сповіщає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про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твориво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Його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рук.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uk-UA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Псалом</a:t>
            </a:r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19:1)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502085C-A4EF-C6CA-42A1-AF2FCCEDDFEC}"/>
              </a:ext>
            </a:extLst>
          </p:cNvPr>
          <p:cNvSpPr txBox="1"/>
          <p:nvPr/>
        </p:nvSpPr>
        <p:spPr>
          <a:xfrm>
            <a:off x="5819776" y="644186"/>
            <a:ext cx="6157912" cy="92333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Він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сказав: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Послухайте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Моїх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слів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!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Якщо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у вас буде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Господній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пророк, то Я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об’явлюся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йому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у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видінні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й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говоритиму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до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нього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вві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сні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uk-UA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Числа</a:t>
            </a:r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12:6)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7C6E46E-307D-4DDC-5F20-1441039CFB2E}"/>
              </a:ext>
            </a:extLst>
          </p:cNvPr>
          <p:cNvSpPr txBox="1"/>
          <p:nvPr/>
        </p:nvSpPr>
        <p:spPr>
          <a:xfrm>
            <a:off x="4770531" y="1583114"/>
            <a:ext cx="7556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uk-UA" sz="2000" b="1" dirty="0"/>
              <a:t>Павло каже, що ті, хто заперечує існування Бога, «не мають виправдання», адже природа відкриває «Його невидимі речі, Його вічну силу та божественність» (Рим. 1:20; </a:t>
            </a:r>
            <a:r>
              <a:rPr lang="uk-UA" sz="2000" b="1" dirty="0" err="1"/>
              <a:t>Пс</a:t>
            </a:r>
            <a:r>
              <a:rPr lang="uk-UA" sz="2000" b="1" dirty="0"/>
              <a:t>. 19:1).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AE275BA-60F1-3E19-D652-C1A0E0A1FD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30650"/>
            <a:ext cx="4618131" cy="25839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  <a:lumOff val="2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8D80162-2C72-446F-D8A3-EE0B617920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50" y="4317208"/>
            <a:ext cx="4333875" cy="243780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4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062036C-0D3D-59CF-59E3-6D3A11511A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059613"/>
            <a:ext cx="2889921" cy="1616979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0EDA5F46-0F02-5F5E-60EC-66E1749DF27F}"/>
              </a:ext>
            </a:extLst>
          </p:cNvPr>
          <p:cNvSpPr txBox="1"/>
          <p:nvPr/>
        </p:nvSpPr>
        <p:spPr>
          <a:xfrm>
            <a:off x="3171826" y="4926262"/>
            <a:ext cx="45339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uk-UA" sz="2000" b="1" dirty="0"/>
              <a:t>Саме тому Бог використовував більш прямі способи, щоб відкрити Себе: особливе одкровення через пророків та Ісуса Христа, як це зафіксовано в Біблії, Слові Божому (</a:t>
            </a:r>
            <a:r>
              <a:rPr lang="uk-UA" sz="2000" b="1" dirty="0" err="1"/>
              <a:t>Євр</a:t>
            </a:r>
            <a:r>
              <a:rPr lang="uk-UA" sz="2000" b="1" dirty="0"/>
              <a:t>. 1:1-2).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BFA6C11-EBDF-B173-4B09-D5D38DA01CC2}"/>
              </a:ext>
            </a:extLst>
          </p:cNvPr>
          <p:cNvSpPr txBox="1"/>
          <p:nvPr/>
        </p:nvSpPr>
        <p:spPr>
          <a:xfrm>
            <a:off x="152400" y="4249828"/>
            <a:ext cx="75533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b="1" dirty="0"/>
              <a:t>Але природа, починаючи з гріхопадіння Адама й Єви, також зазнає наслідків гріха (руйнування, землетруси …)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44EEA0A-9ADB-215F-0B04-294FEDBAF059}"/>
              </a:ext>
            </a:extLst>
          </p:cNvPr>
          <p:cNvSpPr txBox="1"/>
          <p:nvPr/>
        </p:nvSpPr>
        <p:spPr>
          <a:xfrm>
            <a:off x="4770531" y="2608695"/>
            <a:ext cx="742147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uk-UA" sz="2000" b="1" dirty="0">
                <a:solidFill>
                  <a:prstClr val="black"/>
                </a:solidFill>
              </a:rPr>
              <a:t>Те, як Бог передбачив появу гріха, ми можемо побачити у відновлювальній силі, яку Він заклав у живих істот. Коли ми травмуємося, запускаються механізми, які закривають рану та відновлюють тканини. І ці механізми вже існували ще до того, як рана з’явилася!</a:t>
            </a:r>
          </a:p>
        </p:txBody>
      </p:sp>
    </p:spTree>
    <p:extLst>
      <p:ext uri="{BB962C8B-B14F-4D97-AF65-F5344CB8AC3E}">
        <p14:creationId xmlns:p14="http://schemas.microsoft.com/office/powerpoint/2010/main" val="425102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9" grpId="0" animBg="1"/>
      <p:bldP spid="10" grpId="0"/>
      <p:bldP spid="11" grpId="0"/>
      <p:bldP spid="13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D9B937-7CDE-341E-41EA-08B3119AF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1458E844-135A-3310-F029-AA58EEB5B35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50763"/>
          </a:xfrm>
          <a:prstGeom prst="rect">
            <a:avLst/>
          </a:pr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BC1331A-08EE-3758-1467-01E70FBAECDD}"/>
              </a:ext>
            </a:extLst>
          </p:cNvPr>
          <p:cNvSpPr txBox="1"/>
          <p:nvPr/>
        </p:nvSpPr>
        <p:spPr>
          <a:xfrm>
            <a:off x="0" y="0"/>
            <a:ext cx="877824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4400" b="1" dirty="0">
                <a:ln w="19050">
                  <a:solidFill>
                    <a:srgbClr val="996600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rgbClr val="7E5400"/>
                  </a:outerShdw>
                </a:effectLst>
              </a:rPr>
              <a:t>ПРОЦЕС НАТХНЕННЯ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3E0AE05-B3C1-D1F2-833F-5EBFEC866924}"/>
              </a:ext>
            </a:extLst>
          </p:cNvPr>
          <p:cNvSpPr txBox="1"/>
          <p:nvPr/>
        </p:nvSpPr>
        <p:spPr>
          <a:xfrm>
            <a:off x="207544" y="647282"/>
            <a:ext cx="8363154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Усе </a:t>
            </a:r>
            <a:r>
              <a:rPr lang="ru-RU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Писання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богонатхненне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й </a:t>
            </a:r>
            <a:r>
              <a:rPr lang="ru-RU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корисне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для </a:t>
            </a:r>
            <a:r>
              <a:rPr lang="ru-RU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навчання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для </a:t>
            </a:r>
            <a:r>
              <a:rPr lang="ru-RU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докору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для </a:t>
            </a:r>
            <a:r>
              <a:rPr lang="ru-RU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виправлення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для </a:t>
            </a:r>
            <a:r>
              <a:rPr lang="ru-RU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виховання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в </a:t>
            </a:r>
            <a:r>
              <a:rPr lang="ru-RU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праведності</a:t>
            </a:r>
            <a:r>
              <a:rPr lang="es-E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(2 </a:t>
            </a:r>
            <a:r>
              <a:rPr lang="uk-UA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Тимофія </a:t>
            </a:r>
            <a:r>
              <a:rPr lang="es-ES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3:16)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998B500-13D7-3A76-2D7E-D75040DAD884}"/>
              </a:ext>
            </a:extLst>
          </p:cNvPr>
          <p:cNvSpPr txBox="1"/>
          <p:nvPr/>
        </p:nvSpPr>
        <p:spPr>
          <a:xfrm>
            <a:off x="342900" y="1350763"/>
            <a:ext cx="80202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uk-UA" sz="2000" b="1" dirty="0"/>
              <a:t>Протягом століть Божі діяння та послання передавалися усно, аж поки Бог надихнув Мойсея зафіксувати ці події та висловлювання у письмовій формі.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69F67DD-5FF2-6E80-605E-CE181CFB51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8201881"/>
              </p:ext>
            </p:extLst>
          </p:nvPr>
        </p:nvGraphicFramePr>
        <p:xfrm>
          <a:off x="257175" y="4297417"/>
          <a:ext cx="11782425" cy="2513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58ADAA8C-AB32-3711-B80E-4D152F21D09C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1" t="3378" r="14694" b="2249"/>
          <a:stretch>
            <a:fillRect/>
          </a:stretch>
        </p:blipFill>
        <p:spPr>
          <a:xfrm>
            <a:off x="8818347" y="331536"/>
            <a:ext cx="3126004" cy="190811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3AB8A2D-0120-1424-2612-1F29534D3CC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39" y="2395183"/>
            <a:ext cx="3118043" cy="1744619"/>
          </a:xfrm>
          <a:prstGeom prst="rect">
            <a:avLst/>
          </a:prstGeom>
          <a:ln w="38100" cap="sq">
            <a:solidFill>
              <a:srgbClr val="A8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F0DDB4CF-E997-5772-9188-F37628BAE81B}"/>
              </a:ext>
            </a:extLst>
          </p:cNvPr>
          <p:cNvSpPr txBox="1"/>
          <p:nvPr/>
        </p:nvSpPr>
        <p:spPr>
          <a:xfrm>
            <a:off x="3460943" y="2395001"/>
            <a:ext cx="864533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uk-UA" sz="2000" b="1" dirty="0"/>
              <a:t>Відтоді послання, які Бог бажав зберегти, були записані «натхненними» людьми, тобто тими, кого направляв Святий Дух (2 </a:t>
            </a:r>
            <a:r>
              <a:rPr lang="uk-UA" sz="2000" b="1" dirty="0" err="1"/>
              <a:t>Пет</a:t>
            </a:r>
            <a:r>
              <a:rPr lang="uk-UA" sz="2000" b="1" dirty="0"/>
              <a:t>. 1:21). Це робить Біблію унікальною книгою, яка повністю містить божественне одкровення.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24427A7-6CD0-E91F-DF08-488EC4D7F24A}"/>
              </a:ext>
            </a:extLst>
          </p:cNvPr>
          <p:cNvSpPr txBox="1"/>
          <p:nvPr/>
        </p:nvSpPr>
        <p:spPr>
          <a:xfrm>
            <a:off x="3460943" y="3718440"/>
            <a:ext cx="62722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sz="2000" b="1" dirty="0">
                <a:solidFill>
                  <a:prstClr val="black"/>
                </a:solidFill>
              </a:rPr>
              <a:t>Як </a:t>
            </a:r>
            <a:r>
              <a:rPr lang="ru-RU" sz="2000" b="1" dirty="0" err="1">
                <a:solidFill>
                  <a:prstClr val="black"/>
                </a:solidFill>
              </a:rPr>
              <a:t>відбувався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цей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процес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натхнення</a:t>
            </a:r>
            <a:r>
              <a:rPr lang="ru-RU" sz="2000" b="1" dirty="0">
                <a:solidFill>
                  <a:prstClr val="black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924800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>
        <p:bldSub>
          <a:bldDgm bld="one"/>
        </p:bldSub>
      </p:bldGraphic>
      <p:bldP spid="1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C28441-6941-2A6D-2138-5F60B2DCC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16">
            <a:extLst>
              <a:ext uri="{FF2B5EF4-FFF2-40B4-BE49-F238E27FC236}">
                <a16:creationId xmlns:a16="http://schemas.microsoft.com/office/drawing/2014/main" id="{C10CDF41-19B7-80FF-DAEE-A61394BD2E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18">
            <a:extLst>
              <a:ext uri="{FF2B5EF4-FFF2-40B4-BE49-F238E27FC236}">
                <a16:creationId xmlns:a16="http://schemas.microsoft.com/office/drawing/2014/main" id="{F791919B-8AC0-9971-2813-D72E95582E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71255" y="-2"/>
            <a:ext cx="7649490" cy="6705601"/>
            <a:chOff x="329184" y="1"/>
            <a:chExt cx="524256" cy="5728133"/>
          </a:xfrm>
        </p:grpSpPr>
        <p:cxnSp>
          <p:nvCxnSpPr>
            <p:cNvPr id="37" name="Straight Connector 19">
              <a:extLst>
                <a:ext uri="{FF2B5EF4-FFF2-40B4-BE49-F238E27FC236}">
                  <a16:creationId xmlns:a16="http://schemas.microsoft.com/office/drawing/2014/main" id="{39869757-71D1-CD0B-2EE2-DA2BE11BAB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28134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20">
              <a:extLst>
                <a:ext uri="{FF2B5EF4-FFF2-40B4-BE49-F238E27FC236}">
                  <a16:creationId xmlns:a16="http://schemas.microsoft.com/office/drawing/2014/main" id="{211C2F98-42BD-CD05-2C41-EEAC38BBCF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9" name="Rectangle 22">
            <a:extLst>
              <a:ext uri="{FF2B5EF4-FFF2-40B4-BE49-F238E27FC236}">
                <a16:creationId xmlns:a16="http://schemas.microsoft.com/office/drawing/2014/main" id="{951940E9-CB4A-DBFD-6AF7-797328D2A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363" y="152400"/>
            <a:ext cx="11725275" cy="639127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6E251E5F-387E-5C9E-BAC7-F55FE8A73D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18" b="2460"/>
          <a:stretch>
            <a:fillRect/>
          </a:stretch>
        </p:blipFill>
        <p:spPr>
          <a:xfrm>
            <a:off x="421467" y="314324"/>
            <a:ext cx="6049929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4DB8277-1224-E8A8-8D43-AC7140633B9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9" b="5019"/>
          <a:stretch/>
        </p:blipFill>
        <p:spPr>
          <a:xfrm>
            <a:off x="6704757" y="314325"/>
            <a:ext cx="5065776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38A3DA0-AC0F-A468-A41D-E8555DCA3BF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4" t="70" r="814" b="-70"/>
          <a:stretch>
            <a:fillRect/>
          </a:stretch>
        </p:blipFill>
        <p:spPr>
          <a:xfrm>
            <a:off x="421467" y="3845930"/>
            <a:ext cx="5065776" cy="25088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A81F99D-DBE0-B2DB-453C-D5120A22A867}"/>
              </a:ext>
            </a:extLst>
          </p:cNvPr>
          <p:cNvSpPr txBox="1"/>
          <p:nvPr/>
        </p:nvSpPr>
        <p:spPr>
          <a:xfrm>
            <a:off x="5720603" y="3769471"/>
            <a:ext cx="604993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</a:rPr>
              <a:t>ВИДИ ПРОРОЧОГО СПІЛКУВАННЯ</a:t>
            </a:r>
            <a:endParaRPr lang="es-ES" sz="5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outerShdw dist="38100" dir="2700000" algn="bl" rotWithShape="0">
                  <a:schemeClr val="accent6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00389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F41AB6-C94E-2902-6193-01D45B2B3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715803AB-5D80-D850-2CAC-EAAA259A848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5026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FCE088F-CBEE-4961-B496-D5CAC0D14862}"/>
              </a:ext>
            </a:extLst>
          </p:cNvPr>
          <p:cNvSpPr txBox="1"/>
          <p:nvPr/>
        </p:nvSpPr>
        <p:spPr>
          <a:xfrm>
            <a:off x="0" y="-58368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4400" b="1" spc="600" dirty="0">
                <a:ln w="6600">
                  <a:solidFill>
                    <a:schemeClr val="accent3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3">
                      <a:lumMod val="60000"/>
                      <a:lumOff val="40000"/>
                    </a:schemeClr>
                  </a:outerShdw>
                </a:effectLst>
              </a:rPr>
              <a:t>УСНІ ПОВІДОМЛЕННЯ</a:t>
            </a:r>
            <a:endParaRPr lang="es-ES" sz="4400" b="1" spc="600" dirty="0">
              <a:ln w="6600">
                <a:solidFill>
                  <a:schemeClr val="accent3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3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D3C99DF-B6ED-215C-A7A1-7017BCDF9CFD}"/>
              </a:ext>
            </a:extLst>
          </p:cNvPr>
          <p:cNvSpPr txBox="1"/>
          <p:nvPr/>
        </p:nvSpPr>
        <p:spPr>
          <a:xfrm>
            <a:off x="1" y="579330"/>
            <a:ext cx="1219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ru-RU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Єзекія</a:t>
            </a:r>
            <a:r>
              <a:rPr lang="ru-RU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поставив </a:t>
            </a:r>
            <a:r>
              <a:rPr lang="ru-RU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левітів</a:t>
            </a:r>
            <a:r>
              <a:rPr lang="ru-RU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у </a:t>
            </a:r>
            <a:r>
              <a:rPr lang="ru-RU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Господньому</a:t>
            </a:r>
            <a:r>
              <a:rPr lang="ru-RU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Храмі</a:t>
            </a:r>
            <a:r>
              <a:rPr lang="ru-RU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з цимбалами, цитрами й арфами, за </a:t>
            </a:r>
            <a:r>
              <a:rPr lang="ru-RU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постановою</a:t>
            </a:r>
            <a:r>
              <a:rPr lang="ru-RU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Давида, а також </a:t>
            </a:r>
            <a:r>
              <a:rPr lang="ru-RU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царського</a:t>
            </a:r>
            <a:r>
              <a:rPr lang="ru-RU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провидця</a:t>
            </a:r>
            <a:r>
              <a:rPr lang="ru-RU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Ґада</a:t>
            </a:r>
            <a:r>
              <a:rPr lang="ru-RU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й пророка Натана, – </a:t>
            </a:r>
            <a:r>
              <a:rPr lang="ru-RU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це</a:t>
            </a:r>
            <a:r>
              <a:rPr lang="ru-RU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було</a:t>
            </a:r>
            <a:r>
              <a:rPr lang="ru-RU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свідченням</a:t>
            </a:r>
            <a:r>
              <a:rPr lang="ru-RU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того, </a:t>
            </a:r>
            <a:r>
              <a:rPr lang="ru-RU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що</a:t>
            </a:r>
            <a:r>
              <a:rPr lang="ru-RU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ця</a:t>
            </a:r>
            <a:r>
              <a:rPr lang="ru-RU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постанова </a:t>
            </a:r>
            <a:r>
              <a:rPr lang="ru-RU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від</a:t>
            </a:r>
            <a:r>
              <a:rPr lang="ru-RU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Господа, дана через </a:t>
            </a:r>
            <a:r>
              <a:rPr lang="ru-RU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Його</a:t>
            </a:r>
            <a:r>
              <a:rPr lang="ru-RU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пророків</a:t>
            </a:r>
            <a:r>
              <a:rPr lang="ru-RU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  <a:r>
              <a:rPr lang="es-E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(2 </a:t>
            </a:r>
            <a:r>
              <a:rPr lang="uk-UA" sz="14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Хронік </a:t>
            </a:r>
            <a:r>
              <a:rPr lang="es-ES" sz="14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29:25)</a:t>
            </a:r>
            <a:endParaRPr lang="es-ES" b="1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7F559B5-EE88-5410-5BDC-A5399A7D126A}"/>
              </a:ext>
            </a:extLst>
          </p:cNvPr>
          <p:cNvSpPr txBox="1"/>
          <p:nvPr/>
        </p:nvSpPr>
        <p:spPr>
          <a:xfrm>
            <a:off x="219919" y="3510384"/>
            <a:ext cx="118812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 err="1"/>
              <a:t>Зі</a:t>
            </a:r>
            <a:r>
              <a:rPr lang="ru-RU" sz="2000" b="1" dirty="0"/>
              <a:t> </a:t>
            </a:r>
            <a:r>
              <a:rPr lang="ru-RU" sz="2000" b="1" dirty="0" err="1"/>
              <a:t>свого</a:t>
            </a:r>
            <a:r>
              <a:rPr lang="ru-RU" sz="2000" b="1" dirty="0"/>
              <a:t> боку, пророки </a:t>
            </a:r>
            <a:r>
              <a:rPr lang="ru-RU" sz="2000" b="1" dirty="0" err="1"/>
              <a:t>усно</a:t>
            </a:r>
            <a:r>
              <a:rPr lang="ru-RU" sz="2000" b="1" dirty="0"/>
              <a:t> передавали слова, </a:t>
            </a:r>
            <a:r>
              <a:rPr lang="ru-RU" sz="2000" b="1" dirty="0" err="1"/>
              <a:t>отримані</a:t>
            </a:r>
            <a:r>
              <a:rPr lang="ru-RU" sz="2000" b="1" dirty="0"/>
              <a:t> </a:t>
            </a:r>
            <a:r>
              <a:rPr lang="ru-RU" sz="2000" b="1" dirty="0" err="1"/>
              <a:t>від</a:t>
            </a:r>
            <a:r>
              <a:rPr lang="ru-RU" sz="2000" b="1" dirty="0"/>
              <a:t> Бога, </a:t>
            </a:r>
            <a:r>
              <a:rPr lang="ru-RU" sz="2000" b="1" dirty="0" err="1"/>
              <a:t>чітко</a:t>
            </a:r>
            <a:r>
              <a:rPr lang="ru-RU" sz="2000" b="1" dirty="0"/>
              <a:t> </a:t>
            </a:r>
            <a:r>
              <a:rPr lang="ru-RU" sz="2000" b="1" dirty="0" err="1"/>
              <a:t>зазначаючи</a:t>
            </a:r>
            <a:r>
              <a:rPr lang="ru-RU" sz="2000" b="1" dirty="0"/>
              <a:t>: «Так сказав Господь» (Суд. 6:8). </a:t>
            </a:r>
            <a:r>
              <a:rPr lang="ru-RU" sz="2000" b="1" dirty="0" err="1"/>
              <a:t>Ці</a:t>
            </a:r>
            <a:r>
              <a:rPr lang="ru-RU" sz="2000" b="1" dirty="0"/>
              <a:t> </a:t>
            </a:r>
            <a:r>
              <a:rPr lang="ru-RU" sz="2000" b="1" dirty="0" err="1"/>
              <a:t>послання</a:t>
            </a:r>
            <a:r>
              <a:rPr lang="ru-RU" sz="2000" b="1" dirty="0"/>
              <a:t> — як, </a:t>
            </a:r>
            <a:r>
              <a:rPr lang="ru-RU" sz="2000" b="1" dirty="0" err="1"/>
              <a:t>наприклад</a:t>
            </a:r>
            <a:r>
              <a:rPr lang="ru-RU" sz="2000" b="1" dirty="0"/>
              <a:t>, у </a:t>
            </a:r>
            <a:r>
              <a:rPr lang="ru-RU" sz="2000" b="1" dirty="0" err="1"/>
              <a:t>випадку</a:t>
            </a:r>
            <a:r>
              <a:rPr lang="ru-RU" sz="2000" b="1" dirty="0"/>
              <a:t> з </a:t>
            </a:r>
            <a:r>
              <a:rPr lang="ru-RU" sz="2000" b="1" dirty="0" err="1"/>
              <a:t>Ноєм</a:t>
            </a:r>
            <a:r>
              <a:rPr lang="ru-RU" sz="2000" b="1" dirty="0"/>
              <a:t> — не </a:t>
            </a:r>
            <a:r>
              <a:rPr lang="ru-RU" sz="2000" b="1" dirty="0" err="1"/>
              <a:t>завжди</a:t>
            </a:r>
            <a:r>
              <a:rPr lang="ru-RU" sz="2000" b="1" dirty="0"/>
              <a:t> </a:t>
            </a:r>
            <a:r>
              <a:rPr lang="ru-RU" sz="2000" b="1" dirty="0" err="1"/>
              <a:t>фіксувалися</a:t>
            </a:r>
            <a:r>
              <a:rPr lang="ru-RU" sz="2000" b="1" dirty="0"/>
              <a:t> в </a:t>
            </a:r>
            <a:r>
              <a:rPr lang="ru-RU" sz="2000" b="1" dirty="0" err="1"/>
              <a:t>письмовій</a:t>
            </a:r>
            <a:r>
              <a:rPr lang="ru-RU" sz="2000" b="1" dirty="0"/>
              <a:t> </a:t>
            </a:r>
            <a:r>
              <a:rPr lang="ru-RU" sz="2000" b="1" dirty="0" err="1"/>
              <a:t>формі</a:t>
            </a:r>
            <a:r>
              <a:rPr lang="ru-RU" sz="2000" b="1" dirty="0"/>
              <a:t>.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100EC11F-6822-5B04-DD2F-5B9621C9AC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315" y="4290804"/>
            <a:ext cx="2426931" cy="242693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A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2DECD6A-F02A-CD0F-87B4-8B9B7FA942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1433" y="4290804"/>
            <a:ext cx="1366657" cy="2426931"/>
          </a:xfrm>
          <a:prstGeom prst="snip2DiagRect">
            <a:avLst>
              <a:gd name="adj1" fmla="val 29183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FFFFA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DFB55F1-28B9-12C2-2381-04A7B05792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30" y="4573527"/>
            <a:ext cx="2829017" cy="2095568"/>
          </a:xfrm>
          <a:prstGeom prst="rect">
            <a:avLst/>
          </a:prstGeom>
          <a:ln w="127000" cap="sq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C0C70F48-7054-D842-9813-8649B3FFCD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99207889"/>
              </p:ext>
            </p:extLst>
          </p:nvPr>
        </p:nvGraphicFramePr>
        <p:xfrm>
          <a:off x="197126" y="1878731"/>
          <a:ext cx="11797749" cy="16641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D9269743-6FC4-0A5E-D733-401E9B5074E5}"/>
              </a:ext>
            </a:extLst>
          </p:cNvPr>
          <p:cNvSpPr txBox="1"/>
          <p:nvPr/>
        </p:nvSpPr>
        <p:spPr>
          <a:xfrm>
            <a:off x="220341" y="1492299"/>
            <a:ext cx="93611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/>
              <a:t>Бог </a:t>
            </a:r>
            <a:r>
              <a:rPr lang="ru-RU" sz="2000" b="1" dirty="0" err="1"/>
              <a:t>чотири</a:t>
            </a:r>
            <a:r>
              <a:rPr lang="ru-RU" sz="2000" b="1" dirty="0"/>
              <a:t> рази </a:t>
            </a:r>
            <a:r>
              <a:rPr lang="ru-RU" sz="2000" b="1" dirty="0" err="1"/>
              <a:t>звертався</a:t>
            </a:r>
            <a:r>
              <a:rPr lang="ru-RU" sz="2000" b="1" dirty="0"/>
              <a:t> до людей </a:t>
            </a:r>
            <a:r>
              <a:rPr lang="ru-RU" sz="2000" b="1" dirty="0" err="1"/>
              <a:t>безпосередньо</a:t>
            </a:r>
            <a:r>
              <a:rPr lang="ru-RU" sz="2000" b="1" dirty="0"/>
              <a:t>: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6B239FB-E649-B95B-C39C-A373D9130CCD}"/>
              </a:ext>
            </a:extLst>
          </p:cNvPr>
          <p:cNvSpPr txBox="1"/>
          <p:nvPr/>
        </p:nvSpPr>
        <p:spPr>
          <a:xfrm>
            <a:off x="3216513" y="4537419"/>
            <a:ext cx="468013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/>
              <a:t>Про </a:t>
            </a:r>
            <a:r>
              <a:rPr lang="ru-RU" sz="2000" b="1" dirty="0" err="1"/>
              <a:t>багатьох</a:t>
            </a:r>
            <a:r>
              <a:rPr lang="ru-RU" sz="2000" b="1" dirty="0"/>
              <a:t> </a:t>
            </a:r>
            <a:r>
              <a:rPr lang="ru-RU" sz="2000" b="1" dirty="0" err="1"/>
              <a:t>пророків</a:t>
            </a:r>
            <a:r>
              <a:rPr lang="ru-RU" sz="2000" b="1" dirty="0"/>
              <a:t> ми </a:t>
            </a:r>
            <a:r>
              <a:rPr lang="ru-RU" sz="2000" b="1" dirty="0" err="1"/>
              <a:t>знаємо</a:t>
            </a:r>
            <a:r>
              <a:rPr lang="ru-RU" sz="2000" b="1" dirty="0"/>
              <a:t> </a:t>
            </a:r>
            <a:r>
              <a:rPr lang="ru-RU" sz="2000" b="1" dirty="0" err="1"/>
              <a:t>лише</a:t>
            </a:r>
            <a:r>
              <a:rPr lang="ru-RU" sz="2000" b="1" dirty="0"/>
              <a:t> з того, </a:t>
            </a:r>
            <a:r>
              <a:rPr lang="ru-RU" sz="2000" b="1" dirty="0" err="1"/>
              <a:t>що</a:t>
            </a:r>
            <a:r>
              <a:rPr lang="ru-RU" sz="2000" b="1" dirty="0"/>
              <a:t> написали </a:t>
            </a:r>
            <a:r>
              <a:rPr lang="ru-RU" sz="2000" b="1" dirty="0" err="1"/>
              <a:t>інші</a:t>
            </a:r>
            <a:r>
              <a:rPr lang="ru-RU" sz="2000" b="1" dirty="0"/>
              <a:t>, </a:t>
            </a:r>
            <a:r>
              <a:rPr lang="ru-RU" sz="2000" b="1" dirty="0" err="1"/>
              <a:t>але</a:t>
            </a:r>
            <a:r>
              <a:rPr lang="ru-RU" sz="2000" b="1" dirty="0"/>
              <a:t> вони </a:t>
            </a:r>
            <a:r>
              <a:rPr lang="ru-RU" sz="2000" b="1" dirty="0" err="1"/>
              <a:t>мали</a:t>
            </a:r>
            <a:r>
              <a:rPr lang="ru-RU" sz="2000" b="1" dirty="0"/>
              <a:t> </a:t>
            </a:r>
            <a:r>
              <a:rPr lang="ru-RU" sz="2000" b="1" dirty="0" err="1"/>
              <a:t>такий</a:t>
            </a:r>
            <a:r>
              <a:rPr lang="ru-RU" sz="2000" b="1" dirty="0"/>
              <a:t> </a:t>
            </a:r>
            <a:r>
              <a:rPr lang="ru-RU" sz="2000" b="1" dirty="0" err="1"/>
              <a:t>самий</a:t>
            </a:r>
            <a:r>
              <a:rPr lang="ru-RU" sz="2000" b="1" dirty="0"/>
              <a:t> авторитет, як і </a:t>
            </a:r>
            <a:r>
              <a:rPr lang="ru-RU" sz="2000" b="1" dirty="0" err="1"/>
              <a:t>ті</a:t>
            </a:r>
            <a:r>
              <a:rPr lang="ru-RU" sz="2000" b="1" dirty="0"/>
              <a:t>, </a:t>
            </a:r>
            <a:r>
              <a:rPr lang="ru-RU" sz="2000" b="1" dirty="0" err="1"/>
              <a:t>хто</a:t>
            </a:r>
            <a:r>
              <a:rPr lang="ru-RU" sz="2000" b="1" dirty="0"/>
              <a:t> </a:t>
            </a:r>
            <a:r>
              <a:rPr lang="ru-RU" sz="2000" b="1" dirty="0" err="1"/>
              <a:t>залишив</a:t>
            </a:r>
            <a:r>
              <a:rPr lang="ru-RU" sz="2000" b="1" dirty="0"/>
              <a:t> </a:t>
            </a:r>
            <a:r>
              <a:rPr lang="ru-RU" sz="2000" b="1" dirty="0" err="1"/>
              <a:t>свої</a:t>
            </a:r>
            <a:r>
              <a:rPr lang="ru-RU" sz="2000" b="1" dirty="0"/>
              <a:t> </a:t>
            </a:r>
            <a:r>
              <a:rPr lang="ru-RU" sz="2000" b="1" dirty="0" err="1"/>
              <a:t>послання</a:t>
            </a:r>
            <a:r>
              <a:rPr lang="ru-RU" sz="2000" b="1" dirty="0"/>
              <a:t> у </a:t>
            </a:r>
            <a:r>
              <a:rPr lang="ru-RU" sz="2000" b="1" dirty="0" err="1"/>
              <a:t>письмовій</a:t>
            </a:r>
            <a:r>
              <a:rPr lang="ru-RU" sz="2000" b="1" dirty="0"/>
              <a:t> </a:t>
            </a:r>
            <a:r>
              <a:rPr lang="ru-RU" sz="2000" b="1" dirty="0" err="1"/>
              <a:t>формі</a:t>
            </a:r>
            <a:r>
              <a:rPr lang="ru-RU" sz="2000" b="1" dirty="0"/>
              <a:t>. </a:t>
            </a:r>
            <a:r>
              <a:rPr lang="ru-RU" sz="2000" b="1" dirty="0" err="1"/>
              <a:t>Серед</a:t>
            </a:r>
            <a:r>
              <a:rPr lang="ru-RU" sz="2000" b="1" dirty="0"/>
              <a:t> них — Натан, </a:t>
            </a:r>
            <a:r>
              <a:rPr lang="ru-RU" sz="2000" b="1" dirty="0" err="1"/>
              <a:t>Ілля</a:t>
            </a:r>
            <a:r>
              <a:rPr lang="ru-RU" sz="2000" b="1" dirty="0"/>
              <a:t>, </a:t>
            </a:r>
            <a:r>
              <a:rPr lang="ru-RU" sz="2000" b="1" dirty="0" err="1"/>
              <a:t>Єлисей</a:t>
            </a:r>
            <a:r>
              <a:rPr lang="ru-RU" sz="2000" b="1" dirty="0"/>
              <a:t> та </a:t>
            </a:r>
            <a:r>
              <a:rPr lang="ru-RU" sz="2000" b="1" dirty="0" err="1"/>
              <a:t>Іван</a:t>
            </a:r>
            <a:r>
              <a:rPr lang="ru-RU" sz="2000" b="1" dirty="0"/>
              <a:t> </a:t>
            </a:r>
            <a:r>
              <a:rPr lang="ru-RU" sz="2000" b="1" dirty="0" err="1"/>
              <a:t>Хреститель</a:t>
            </a:r>
            <a:r>
              <a:rPr lang="ru-RU" sz="20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8572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0D555D37-9B22-407F-9EA5-BE0579EEC2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11">
                                            <p:graphicEl>
                                              <a:dgm id="{0D555D37-9B22-407F-9EA5-BE0579EEC2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8BD77FF1-F9F9-4794-9780-81D1CEA638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9" dur="500"/>
                                        <p:tgtEl>
                                          <p:spTgt spid="11">
                                            <p:graphicEl>
                                              <a:dgm id="{8BD77FF1-F9F9-4794-9780-81D1CEA638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C08235DE-08A3-4015-B82C-30287DE3EF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4" dur="500"/>
                                        <p:tgtEl>
                                          <p:spTgt spid="11">
                                            <p:graphicEl>
                                              <a:dgm id="{C08235DE-08A3-4015-B82C-30287DE3EF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116FE01-0941-45CE-A7D2-DCC30E63A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7" dur="500"/>
                                        <p:tgtEl>
                                          <p:spTgt spid="11">
                                            <p:graphicEl>
                                              <a:dgm id="{7116FE01-0941-45CE-A7D2-DCC30E63AA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99E1B4E8-4021-4812-8F91-E66708C184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2" dur="500"/>
                                        <p:tgtEl>
                                          <p:spTgt spid="11">
                                            <p:graphicEl>
                                              <a:dgm id="{99E1B4E8-4021-4812-8F91-E66708C184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AFD1A145-3194-4C06-83F4-892A0BBF89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5" dur="500"/>
                                        <p:tgtEl>
                                          <p:spTgt spid="11">
                                            <p:graphicEl>
                                              <a:dgm id="{AFD1A145-3194-4C06-83F4-892A0BBF89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9819EE3-6F08-4580-B045-F393094144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0" dur="500"/>
                                        <p:tgtEl>
                                          <p:spTgt spid="11">
                                            <p:graphicEl>
                                              <a:dgm id="{79819EE3-6F08-4580-B045-F393094144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30602157-DD34-482B-86A0-C0BE0A9131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3" dur="500"/>
                                        <p:tgtEl>
                                          <p:spTgt spid="11">
                                            <p:graphicEl>
                                              <a:dgm id="{30602157-DD34-482B-86A0-C0BE0A9131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11" grpId="0">
        <p:bldSub>
          <a:bldDgm bld="one"/>
        </p:bldSub>
      </p:bldGraphic>
      <p:bldP spid="9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23000" t="-32000" r="-28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3B9662-5D8D-4D1E-FA79-4BAD6D0E3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C05B26F-2239-6669-5904-1924B54BE58D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rise" dir="t"/>
            </a:scene3d>
            <a:sp3d extrusionH="57150" contourW="19050">
              <a:bevelT w="38100" h="38100"/>
              <a:contourClr>
                <a:srgbClr val="FFFF66"/>
              </a:contourClr>
            </a:sp3d>
          </a:bodyPr>
          <a:lstStyle/>
          <a:p>
            <a:pPr algn="ctr"/>
            <a:r>
              <a:rPr lang="uk-UA" sz="4400" b="1" spc="600" dirty="0">
                <a:ln w="22225">
                  <a:noFill/>
                  <a:prstDash val="solid"/>
                </a:ln>
                <a:solidFill>
                  <a:srgbClr val="FFFFAF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ПИСЬМОВІ ПОВІДОМЛЕННЯ</a:t>
            </a:r>
            <a:endParaRPr lang="es-ES" sz="4400" b="1" spc="600" dirty="0">
              <a:ln w="22225">
                <a:noFill/>
                <a:prstDash val="solid"/>
              </a:ln>
              <a:solidFill>
                <a:srgbClr val="FFFFAF"/>
              </a:solidFill>
              <a:effectLst>
                <a:outerShdw blurRad="50800" dist="50800" dir="5400000" algn="ctr" rotWithShape="0">
                  <a:schemeClr val="tx1"/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1A8977A-1157-A975-470A-D649D95DFF4B}"/>
              </a:ext>
            </a:extLst>
          </p:cNvPr>
          <p:cNvSpPr txBox="1"/>
          <p:nvPr/>
        </p:nvSpPr>
        <p:spPr>
          <a:xfrm>
            <a:off x="1028699" y="641925"/>
            <a:ext cx="101346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ru-RU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Після</a:t>
            </a:r>
            <a:r>
              <a:rPr lang="ru-RU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цього</a:t>
            </a:r>
            <a:r>
              <a:rPr lang="ru-RU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Господь сказав </a:t>
            </a:r>
            <a:r>
              <a:rPr lang="ru-RU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Мойсеєві</a:t>
            </a:r>
            <a:r>
              <a:rPr lang="ru-RU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: Запиши </a:t>
            </a:r>
            <a:r>
              <a:rPr lang="ru-RU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це</a:t>
            </a:r>
            <a:r>
              <a:rPr lang="ru-RU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в книгу для </a:t>
            </a:r>
            <a:r>
              <a:rPr lang="ru-RU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пам’яті</a:t>
            </a:r>
            <a:r>
              <a:rPr lang="ru-RU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uk-UA" sz="1400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Вихід 17:14а</a:t>
            </a:r>
            <a:r>
              <a:rPr lang="es-ES" sz="1400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  <a:endParaRPr lang="es-ES" b="1" dirty="0">
              <a:solidFill>
                <a:srgbClr val="EEC3F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553D826-7F90-CD3C-C704-1D4CE204E344}"/>
              </a:ext>
            </a:extLst>
          </p:cNvPr>
          <p:cNvSpPr txBox="1"/>
          <p:nvPr/>
        </p:nvSpPr>
        <p:spPr>
          <a:xfrm>
            <a:off x="152400" y="1153743"/>
            <a:ext cx="74390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 err="1"/>
              <a:t>Які</a:t>
            </a:r>
            <a:r>
              <a:rPr lang="ru-RU" sz="2000" b="1" dirty="0"/>
              <a:t> були </a:t>
            </a:r>
            <a:r>
              <a:rPr lang="ru-RU" sz="2000" b="1" dirty="0" err="1"/>
              <a:t>деякі</a:t>
            </a:r>
            <a:r>
              <a:rPr lang="ru-RU" sz="2000" b="1" dirty="0"/>
              <a:t> з причин, через </a:t>
            </a:r>
            <a:r>
              <a:rPr lang="ru-RU" sz="2000" b="1" dirty="0" err="1"/>
              <a:t>які</a:t>
            </a:r>
            <a:r>
              <a:rPr lang="ru-RU" sz="2000" b="1" dirty="0"/>
              <a:t> Бог </a:t>
            </a:r>
            <a:r>
              <a:rPr lang="ru-RU" sz="2000" b="1" dirty="0" err="1"/>
              <a:t>вирішив</a:t>
            </a:r>
            <a:r>
              <a:rPr lang="ru-RU" sz="2000" b="1" dirty="0"/>
              <a:t> </a:t>
            </a:r>
            <a:r>
              <a:rPr lang="ru-RU" sz="2000" b="1" dirty="0" err="1"/>
              <a:t>залишити</a:t>
            </a:r>
            <a:r>
              <a:rPr lang="ru-RU" sz="2000" b="1" dirty="0"/>
              <a:t> </a:t>
            </a:r>
            <a:r>
              <a:rPr lang="ru-RU" sz="2000" b="1" dirty="0" err="1"/>
              <a:t>Своє</a:t>
            </a:r>
            <a:r>
              <a:rPr lang="ru-RU" sz="2000" b="1" dirty="0"/>
              <a:t> </a:t>
            </a:r>
            <a:r>
              <a:rPr lang="ru-RU" sz="2000" b="1" dirty="0" err="1"/>
              <a:t>послання</a:t>
            </a:r>
            <a:r>
              <a:rPr lang="ru-RU" sz="2000" b="1" dirty="0"/>
              <a:t> в </a:t>
            </a:r>
            <a:r>
              <a:rPr lang="ru-RU" sz="2000" b="1" dirty="0" err="1"/>
              <a:t>письмовій</a:t>
            </a:r>
            <a:r>
              <a:rPr lang="ru-RU" sz="2000" b="1" dirty="0"/>
              <a:t> </a:t>
            </a:r>
            <a:r>
              <a:rPr lang="ru-RU" sz="2000" b="1" dirty="0" err="1"/>
              <a:t>формі</a:t>
            </a:r>
            <a:r>
              <a:rPr lang="ru-RU" sz="2000" b="1" dirty="0"/>
              <a:t>?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CA54199C-899C-C424-8BEC-FA80F8CE80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967193"/>
              </p:ext>
            </p:extLst>
          </p:nvPr>
        </p:nvGraphicFramePr>
        <p:xfrm>
          <a:off x="152398" y="1854027"/>
          <a:ext cx="7439025" cy="2020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CC378324-3BDC-98D4-135C-9BEB244AAD71}"/>
              </a:ext>
            </a:extLst>
          </p:cNvPr>
          <p:cNvSpPr txBox="1"/>
          <p:nvPr/>
        </p:nvSpPr>
        <p:spPr>
          <a:xfrm>
            <a:off x="152397" y="3925114"/>
            <a:ext cx="743902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uk-UA" sz="2000" b="1" dirty="0"/>
              <a:t>У Біблії пророки висловлювали як свої власні людські реакції, так і реакції інших людей. Вона містить як поетичні твори, так і історичні оповіді та проповіді. Іноді в ній зустрічаються цитати з творів небіблійних авторів або укази язичницьких царів.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44D7219C-59C1-0A39-CF57-7EA0F84F10A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940" y="1205071"/>
            <a:ext cx="4188660" cy="5552301"/>
          </a:xfrm>
          <a:prstGeom prst="roundRect">
            <a:avLst>
              <a:gd name="adj" fmla="val 39467"/>
            </a:avLst>
          </a:prstGeom>
          <a:solidFill>
            <a:srgbClr val="FFFFFF"/>
          </a:solidFill>
          <a:ln w="76200" cap="sq">
            <a:solidFill>
              <a:srgbClr val="BAB072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6444E4A-266E-F2FF-E26F-3A7A4376F097}"/>
              </a:ext>
            </a:extLst>
          </p:cNvPr>
          <p:cNvSpPr txBox="1"/>
          <p:nvPr/>
        </p:nvSpPr>
        <p:spPr>
          <a:xfrm>
            <a:off x="152396" y="5556330"/>
            <a:ext cx="743902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uk-UA" sz="2000" b="1" dirty="0">
                <a:solidFill>
                  <a:prstClr val="black"/>
                </a:solidFill>
              </a:rPr>
              <a:t>Однак у Біблії не існує різних ступенів натхнення. Незалежно від того, чи йдеться про проповіді, події чи пророцтва, вся Біблія натхненна Богом і вірно передає нам Його послання крізь століття (2 Тим. 3:16-17).</a:t>
            </a:r>
          </a:p>
        </p:txBody>
      </p:sp>
    </p:spTree>
    <p:extLst>
      <p:ext uri="{BB962C8B-B14F-4D97-AF65-F5344CB8AC3E}">
        <p14:creationId xmlns:p14="http://schemas.microsoft.com/office/powerpoint/2010/main" val="3489961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B15567-3D9F-47F7-A43C-6DFE009442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A7B15567-3D9F-47F7-A43C-6DFE009442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65A08EC-D747-4D65-AAA8-CD1345AD00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">
                                            <p:graphicEl>
                                              <a:dgm id="{A65A08EC-D747-4D65-AAA8-CD1345AD00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7AD4649-2EB9-40FA-86F5-FCF2EFB392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">
                                            <p:graphicEl>
                                              <a:dgm id="{07AD4649-2EB9-40FA-86F5-FCF2EFB392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842AF8F-C69F-4CB8-825B-EEAB378A35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5842AF8F-C69F-4CB8-825B-EEAB378A35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A4B5D15-03A8-4BC2-BC57-B9B5CE87C6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4A4B5D15-03A8-4BC2-BC57-B9B5CE87C6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8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 r="-9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4B781D7-DB7D-5F86-7236-640E396C8DE0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uk-UA" sz="4000" b="1" dirty="0">
                <a:ln/>
                <a:solidFill>
                  <a:schemeClr val="accent1">
                    <a:lumMod val="75000"/>
                  </a:schemeClr>
                </a:solidFill>
              </a:rPr>
              <a:t>ОБРАЗИ, СИМВОЛИ ТА ПРИТЧІ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ED046A1-1939-A9E3-DF01-1DF22592CBFF}"/>
              </a:ext>
            </a:extLst>
          </p:cNvPr>
          <p:cNvSpPr txBox="1"/>
          <p:nvPr/>
        </p:nvSpPr>
        <p:spPr>
          <a:xfrm>
            <a:off x="435921" y="551472"/>
            <a:ext cx="8565202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Я говорив </a:t>
            </a:r>
            <a:r>
              <a:rPr lang="ru-RU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це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пророкам, </a:t>
            </a:r>
            <a:r>
              <a:rPr lang="ru-RU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намножуючи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видіння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й </a:t>
            </a:r>
            <a:r>
              <a:rPr lang="ru-RU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попереджаючи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тебе через них за </a:t>
            </a:r>
            <a:r>
              <a:rPr lang="ru-RU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допомогою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приповістей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.</a:t>
            </a:r>
            <a:r>
              <a:rPr lang="es-E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uk-UA" sz="14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Осія</a:t>
            </a:r>
            <a:r>
              <a:rPr lang="uk-UA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12:11</a:t>
            </a:r>
            <a:r>
              <a:rPr lang="es-ES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39F2428-B35F-4D37-8F7F-506AB30D5884}"/>
              </a:ext>
            </a:extLst>
          </p:cNvPr>
          <p:cNvSpPr txBox="1"/>
          <p:nvPr/>
        </p:nvSpPr>
        <p:spPr>
          <a:xfrm>
            <a:off x="2995610" y="1215456"/>
            <a:ext cx="62007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 err="1"/>
              <a:t>Окрім</a:t>
            </a:r>
            <a:r>
              <a:rPr lang="ru-RU" sz="2000" b="1" dirty="0"/>
              <a:t> </a:t>
            </a:r>
            <a:r>
              <a:rPr lang="ru-RU" sz="2000" b="1" dirty="0" err="1"/>
              <a:t>історичних</a:t>
            </a:r>
            <a:r>
              <a:rPr lang="ru-RU" sz="2000" b="1" dirty="0"/>
              <a:t> </a:t>
            </a:r>
            <a:r>
              <a:rPr lang="ru-RU" sz="2000" b="1" dirty="0" err="1"/>
              <a:t>оповідань</a:t>
            </a:r>
            <a:r>
              <a:rPr lang="ru-RU" sz="2000" b="1" dirty="0"/>
              <a:t>, </a:t>
            </a:r>
            <a:r>
              <a:rPr lang="ru-RU" sz="2000" b="1" dirty="0" err="1"/>
              <a:t>прислів’їв</a:t>
            </a:r>
            <a:r>
              <a:rPr lang="ru-RU" sz="2000" b="1" dirty="0"/>
              <a:t>, </a:t>
            </a:r>
            <a:r>
              <a:rPr lang="ru-RU" sz="2000" b="1" dirty="0" err="1"/>
              <a:t>віршів</a:t>
            </a:r>
            <a:r>
              <a:rPr lang="ru-RU" sz="2000" b="1" dirty="0"/>
              <a:t> та </a:t>
            </a:r>
            <a:r>
              <a:rPr lang="ru-RU" sz="2000" b="1" dirty="0" err="1"/>
              <a:t>промов</a:t>
            </a:r>
            <a:r>
              <a:rPr lang="ru-RU" sz="2000" b="1" dirty="0"/>
              <a:t>, </a:t>
            </a:r>
            <a:r>
              <a:rPr lang="ru-RU" sz="2000" b="1" dirty="0" err="1"/>
              <a:t>Біблія</a:t>
            </a:r>
            <a:r>
              <a:rPr lang="ru-RU" sz="2000" b="1" dirty="0"/>
              <a:t> </a:t>
            </a:r>
            <a:r>
              <a:rPr lang="ru-RU" sz="2000" b="1" dirty="0" err="1"/>
              <a:t>містить</a:t>
            </a:r>
            <a:r>
              <a:rPr lang="ru-RU" sz="2000" b="1" dirty="0"/>
              <a:t> </a:t>
            </a:r>
            <a:r>
              <a:rPr lang="ru-RU" sz="2000" b="1" dirty="0" err="1"/>
              <a:t>багато</a:t>
            </a:r>
            <a:r>
              <a:rPr lang="ru-RU" sz="2000" b="1" dirty="0"/>
              <a:t> </a:t>
            </a:r>
            <a:r>
              <a:rPr lang="ru-RU" sz="2000" b="1" dirty="0" err="1"/>
              <a:t>послань</a:t>
            </a:r>
            <a:r>
              <a:rPr lang="ru-RU" sz="2000" b="1" dirty="0"/>
              <a:t>, </a:t>
            </a:r>
            <a:r>
              <a:rPr lang="ru-RU" sz="2000" b="1" dirty="0" err="1"/>
              <a:t>переданих</a:t>
            </a:r>
            <a:r>
              <a:rPr lang="ru-RU" sz="2000" b="1" dirty="0"/>
              <a:t> за </a:t>
            </a:r>
            <a:r>
              <a:rPr lang="ru-RU" sz="2000" b="1" dirty="0" err="1"/>
              <a:t>допомогою</a:t>
            </a:r>
            <a:r>
              <a:rPr lang="ru-RU" sz="2000" b="1" dirty="0"/>
              <a:t> </a:t>
            </a:r>
            <a:r>
              <a:rPr lang="ru-RU" sz="2000" b="1" dirty="0" err="1"/>
              <a:t>образів</a:t>
            </a:r>
            <a:r>
              <a:rPr lang="ru-RU" sz="2000" b="1" dirty="0"/>
              <a:t>, </a:t>
            </a:r>
            <a:r>
              <a:rPr lang="ru-RU" sz="2000" b="1" dirty="0" err="1"/>
              <a:t>символів</a:t>
            </a:r>
            <a:r>
              <a:rPr lang="ru-RU" sz="2000" b="1" dirty="0"/>
              <a:t> та притч.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BE4EA81-EA80-F087-343F-690CD2609B8E}"/>
              </a:ext>
            </a:extLst>
          </p:cNvPr>
          <p:cNvSpPr txBox="1"/>
          <p:nvPr/>
        </p:nvSpPr>
        <p:spPr>
          <a:xfrm>
            <a:off x="170333" y="3303211"/>
            <a:ext cx="2743201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uk-UA" sz="2000" b="1" dirty="0">
                <a:solidFill>
                  <a:schemeClr val="accent3">
                    <a:lumMod val="75000"/>
                  </a:schemeClr>
                </a:solidFill>
              </a:rPr>
              <a:t>ОБРАЗИ</a:t>
            </a:r>
            <a:endParaRPr lang="es-ES" sz="20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50D49CA-C5D1-020F-C20B-58C6BBA0CB46}"/>
              </a:ext>
            </a:extLst>
          </p:cNvPr>
          <p:cNvSpPr txBox="1"/>
          <p:nvPr/>
        </p:nvSpPr>
        <p:spPr>
          <a:xfrm>
            <a:off x="3010323" y="2399037"/>
            <a:ext cx="6211874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uk-UA" sz="2000" b="1" dirty="0">
                <a:solidFill>
                  <a:schemeClr val="accent3"/>
                </a:solidFill>
              </a:rPr>
              <a:t>Єзекіїль 4:1-8</a:t>
            </a:r>
            <a:r>
              <a:rPr lang="es-ES" sz="2000" b="1" dirty="0"/>
              <a:t>. </a:t>
            </a:r>
            <a:r>
              <a:rPr lang="ru-RU" sz="2000" b="1" dirty="0"/>
              <a:t>Бог попросив </a:t>
            </a:r>
            <a:r>
              <a:rPr lang="ru-RU" sz="2000" b="1" dirty="0" err="1"/>
              <a:t>Єзекіїля</a:t>
            </a:r>
            <a:r>
              <a:rPr lang="ru-RU" sz="2000" b="1" dirty="0"/>
              <a:t> </a:t>
            </a:r>
            <a:r>
              <a:rPr lang="ru-RU" sz="2000" b="1" dirty="0" err="1"/>
              <a:t>виготовити</a:t>
            </a:r>
            <a:r>
              <a:rPr lang="ru-RU" sz="2000" b="1" dirty="0"/>
              <a:t> макет </a:t>
            </a:r>
            <a:r>
              <a:rPr lang="ru-RU" sz="2000" b="1" dirty="0" err="1"/>
              <a:t>Єрусалима</a:t>
            </a:r>
            <a:r>
              <a:rPr lang="ru-RU" sz="2000" b="1" dirty="0"/>
              <a:t>, </a:t>
            </a:r>
            <a:r>
              <a:rPr lang="ru-RU" sz="2000" b="1" dirty="0" err="1"/>
              <a:t>щоб</a:t>
            </a:r>
            <a:r>
              <a:rPr lang="ru-RU" sz="2000" b="1" dirty="0"/>
              <a:t> </a:t>
            </a:r>
            <a:r>
              <a:rPr lang="ru-RU" sz="2000" b="1" dirty="0" err="1"/>
              <a:t>зобразити</a:t>
            </a:r>
            <a:r>
              <a:rPr lang="ru-RU" sz="2000" b="1" dirty="0"/>
              <a:t> облогу та </a:t>
            </a:r>
            <a:r>
              <a:rPr lang="ru-RU" sz="2000" b="1" dirty="0" err="1"/>
              <a:t>падіння</a:t>
            </a:r>
            <a:r>
              <a:rPr lang="ru-RU" sz="2000" b="1" dirty="0"/>
              <a:t> </a:t>
            </a:r>
            <a:r>
              <a:rPr lang="ru-RU" sz="2000" b="1" dirty="0" err="1"/>
              <a:t>міста</a:t>
            </a:r>
            <a:r>
              <a:rPr lang="ru-RU" sz="2000" b="1" dirty="0"/>
              <a:t>.</a:t>
            </a:r>
            <a:endParaRPr lang="es-ES" sz="2000" b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77CA142-D737-57C7-AE6E-9BB5CBC57A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33" y="1273611"/>
            <a:ext cx="2743200" cy="1920240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1AEEF4C-A867-8D66-1AC2-C47777A658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33" y="3812680"/>
            <a:ext cx="2743199" cy="2974861"/>
          </a:xfrm>
          <a:prstGeom prst="round2DiagRect">
            <a:avLst>
              <a:gd name="adj1" fmla="val 0"/>
              <a:gd name="adj2" fmla="val 12057"/>
            </a:avLst>
          </a:prstGeom>
          <a:ln w="28575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/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196408E-A2A6-3EB4-A6D6-690E5B21E4F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28"/>
          <a:stretch>
            <a:fillRect/>
          </a:stretch>
        </p:blipFill>
        <p:spPr>
          <a:xfrm>
            <a:off x="9278462" y="618656"/>
            <a:ext cx="2743201" cy="1920239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chemeClr val="accent1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C95E5FC-C0E2-8CA8-1196-9B3AF65115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6" r="18706"/>
          <a:stretch/>
        </p:blipFill>
        <p:spPr>
          <a:xfrm>
            <a:off x="8318387" y="4606939"/>
            <a:ext cx="1807620" cy="2180602"/>
          </a:xfrm>
          <a:prstGeom prst="round2DiagRect">
            <a:avLst>
              <a:gd name="adj1" fmla="val 16667"/>
              <a:gd name="adj2" fmla="val 17759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F669665-16D7-32AD-9890-E5C43603F32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00" b="15000"/>
          <a:stretch/>
        </p:blipFill>
        <p:spPr>
          <a:xfrm>
            <a:off x="9278462" y="2615872"/>
            <a:ext cx="2743201" cy="1920239"/>
          </a:xfrm>
          <a:prstGeom prst="round2DiagRect">
            <a:avLst>
              <a:gd name="adj1" fmla="val 16667"/>
              <a:gd name="adj2" fmla="val 15704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4D088F7D-0316-4BB4-6C5F-ACFE090552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89" r="19962"/>
          <a:stretch>
            <a:fillRect/>
          </a:stretch>
        </p:blipFill>
        <p:spPr>
          <a:xfrm>
            <a:off x="10214042" y="4613087"/>
            <a:ext cx="1807621" cy="2180602"/>
          </a:xfrm>
          <a:prstGeom prst="round2DiagRect">
            <a:avLst>
              <a:gd name="adj1" fmla="val 16667"/>
              <a:gd name="adj2" fmla="val 14530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0680BBCE-9E6F-5EF8-58FB-DF2585D27B85}"/>
              </a:ext>
            </a:extLst>
          </p:cNvPr>
          <p:cNvSpPr txBox="1"/>
          <p:nvPr/>
        </p:nvSpPr>
        <p:spPr>
          <a:xfrm>
            <a:off x="3028761" y="4265522"/>
            <a:ext cx="5333871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uk-UA" sz="2000" b="1" dirty="0">
                <a:solidFill>
                  <a:schemeClr val="accent1"/>
                </a:solidFill>
              </a:rPr>
              <a:t>1 Царів 20:37-42. </a:t>
            </a:r>
            <a:r>
              <a:rPr lang="ru-RU" sz="2000" b="1" dirty="0"/>
              <a:t>Один пророк просить </a:t>
            </a:r>
            <a:r>
              <a:rPr lang="ru-RU" sz="2000" b="1" dirty="0" err="1"/>
              <a:t>іншого</a:t>
            </a:r>
            <a:r>
              <a:rPr lang="ru-RU" sz="2000" b="1" dirty="0"/>
              <a:t> </a:t>
            </a:r>
            <a:r>
              <a:rPr lang="ru-RU" sz="2000" b="1" dirty="0" err="1"/>
              <a:t>вдарити</a:t>
            </a:r>
            <a:r>
              <a:rPr lang="ru-RU" sz="2000" b="1" dirty="0"/>
              <a:t> </a:t>
            </a:r>
            <a:r>
              <a:rPr lang="ru-RU" sz="2000" b="1" dirty="0" err="1"/>
              <a:t>його</a:t>
            </a:r>
            <a:r>
              <a:rPr lang="ru-RU" sz="2000" b="1" dirty="0"/>
              <a:t> і </a:t>
            </a:r>
            <a:r>
              <a:rPr lang="ru-RU" sz="2000" b="1" dirty="0" err="1"/>
              <a:t>вдає</a:t>
            </a:r>
            <a:r>
              <a:rPr lang="ru-RU" sz="2000" b="1" dirty="0"/>
              <a:t>, </a:t>
            </a:r>
            <a:r>
              <a:rPr lang="ru-RU" sz="2000" b="1" dirty="0" err="1"/>
              <a:t>ніби</a:t>
            </a:r>
            <a:r>
              <a:rPr lang="ru-RU" sz="2000" b="1" dirty="0"/>
              <a:t> </a:t>
            </a:r>
            <a:r>
              <a:rPr lang="ru-RU" sz="2000" b="1" dirty="0" err="1"/>
              <a:t>отримав</a:t>
            </a:r>
            <a:r>
              <a:rPr lang="ru-RU" sz="2000" b="1" dirty="0"/>
              <a:t> </a:t>
            </a:r>
            <a:r>
              <a:rPr lang="ru-RU" sz="2000" b="1" dirty="0" err="1"/>
              <a:t>поранення</a:t>
            </a:r>
            <a:r>
              <a:rPr lang="ru-RU" sz="2000" b="1" dirty="0"/>
              <a:t> в бою, </a:t>
            </a:r>
            <a:r>
              <a:rPr lang="ru-RU" sz="2000" b="1" dirty="0" err="1"/>
              <a:t>щоб</a:t>
            </a:r>
            <a:r>
              <a:rPr lang="ru-RU" sz="2000" b="1" dirty="0"/>
              <a:t> </a:t>
            </a:r>
            <a:r>
              <a:rPr lang="ru-RU" sz="2000" b="1" dirty="0" err="1"/>
              <a:t>викрити</a:t>
            </a:r>
            <a:r>
              <a:rPr lang="ru-RU" sz="2000" b="1" dirty="0"/>
              <a:t> </a:t>
            </a:r>
            <a:r>
              <a:rPr lang="ru-RU" sz="2000" b="1" dirty="0" err="1"/>
              <a:t>гріх</a:t>
            </a:r>
            <a:r>
              <a:rPr lang="ru-RU" sz="2000" b="1" dirty="0"/>
              <a:t> Ахава.</a:t>
            </a:r>
            <a:endParaRPr lang="es-ES" sz="2000" b="1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BE39E05-2287-0B52-5269-E1248B9A6FC9}"/>
              </a:ext>
            </a:extLst>
          </p:cNvPr>
          <p:cNvSpPr txBox="1"/>
          <p:nvPr/>
        </p:nvSpPr>
        <p:spPr>
          <a:xfrm>
            <a:off x="3028763" y="3343144"/>
            <a:ext cx="6208147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uk-UA" sz="2000" b="1" dirty="0" err="1">
                <a:solidFill>
                  <a:srgbClr val="CC9900">
                    <a:lumMod val="75000"/>
                  </a:srgbClr>
                </a:solidFill>
              </a:rPr>
              <a:t>Осія</a:t>
            </a:r>
            <a:r>
              <a:rPr lang="uk-UA" sz="2000" b="1" dirty="0">
                <a:solidFill>
                  <a:srgbClr val="CC9900">
                    <a:lumMod val="75000"/>
                  </a:srgbClr>
                </a:solidFill>
              </a:rPr>
              <a:t> 1:2-9. </a:t>
            </a:r>
            <a:r>
              <a:rPr lang="uk-UA" sz="2000" b="1" dirty="0">
                <a:solidFill>
                  <a:prstClr val="black"/>
                </a:solidFill>
              </a:rPr>
              <a:t>Бог наказав </a:t>
            </a:r>
            <a:r>
              <a:rPr lang="uk-UA" sz="2000" b="1" dirty="0" err="1">
                <a:solidFill>
                  <a:prstClr val="black"/>
                </a:solidFill>
              </a:rPr>
              <a:t>Осії</a:t>
            </a:r>
            <a:r>
              <a:rPr lang="uk-UA" sz="2000" b="1" dirty="0">
                <a:solidFill>
                  <a:prstClr val="black"/>
                </a:solidFill>
              </a:rPr>
              <a:t> одружитися з жінкою, яка зрадила чоловіка, щоб проілюструвати невірність Ізраїлю.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6EBF8E3E-295D-B18C-02C3-DB35E13784F1}"/>
              </a:ext>
            </a:extLst>
          </p:cNvPr>
          <p:cNvSpPr txBox="1"/>
          <p:nvPr/>
        </p:nvSpPr>
        <p:spPr>
          <a:xfrm>
            <a:off x="3010323" y="5259676"/>
            <a:ext cx="5587412" cy="163121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uk-UA" sz="2000" b="1" dirty="0">
                <a:solidFill>
                  <a:srgbClr val="0099CC"/>
                </a:solidFill>
              </a:rPr>
              <a:t>Єремія 13:1-11</a:t>
            </a:r>
            <a:r>
              <a:rPr lang="es-ES" sz="2000" b="1" dirty="0">
                <a:solidFill>
                  <a:srgbClr val="0099CC"/>
                </a:solidFill>
              </a:rPr>
              <a:t>. </a:t>
            </a:r>
            <a:r>
              <a:rPr lang="ru-RU" sz="2000" b="1" dirty="0">
                <a:solidFill>
                  <a:prstClr val="black"/>
                </a:solidFill>
              </a:rPr>
              <a:t>За </a:t>
            </a:r>
            <a:r>
              <a:rPr lang="ru-RU" sz="2000" b="1" dirty="0" err="1">
                <a:solidFill>
                  <a:prstClr val="black"/>
                </a:solidFill>
              </a:rPr>
              <a:t>велінням</a:t>
            </a:r>
            <a:r>
              <a:rPr lang="ru-RU" sz="2000" b="1" dirty="0">
                <a:solidFill>
                  <a:prstClr val="black"/>
                </a:solidFill>
              </a:rPr>
              <a:t> Бога </a:t>
            </a:r>
            <a:r>
              <a:rPr lang="ru-RU" sz="2000" b="1" dirty="0" err="1">
                <a:solidFill>
                  <a:prstClr val="black"/>
                </a:solidFill>
              </a:rPr>
              <a:t>Єремія</a:t>
            </a:r>
            <a:r>
              <a:rPr lang="ru-RU" sz="2000" b="1" dirty="0">
                <a:solidFill>
                  <a:prstClr val="black"/>
                </a:solidFill>
              </a:rPr>
              <a:t> купив пояс і </a:t>
            </a:r>
            <a:r>
              <a:rPr lang="ru-RU" sz="2000" b="1" dirty="0" err="1">
                <a:solidFill>
                  <a:prstClr val="black"/>
                </a:solidFill>
              </a:rPr>
              <a:t>сховав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його</a:t>
            </a:r>
            <a:r>
              <a:rPr lang="ru-RU" sz="2000" b="1" dirty="0">
                <a:solidFill>
                  <a:prstClr val="black"/>
                </a:solidFill>
              </a:rPr>
              <a:t>. </a:t>
            </a:r>
            <a:r>
              <a:rPr lang="ru-RU" sz="2000" b="1" dirty="0" err="1">
                <a:solidFill>
                  <a:prstClr val="black"/>
                </a:solidFill>
              </a:rPr>
              <a:t>Потім</a:t>
            </a:r>
            <a:r>
              <a:rPr lang="ru-RU" sz="2000" b="1" dirty="0">
                <a:solidFill>
                  <a:prstClr val="black"/>
                </a:solidFill>
              </a:rPr>
              <a:t> Бог попросив </a:t>
            </a:r>
            <a:r>
              <a:rPr lang="ru-RU" sz="2000" b="1" dirty="0" err="1">
                <a:solidFill>
                  <a:prstClr val="black"/>
                </a:solidFill>
              </a:rPr>
              <a:t>його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повернутися</a:t>
            </a:r>
            <a:r>
              <a:rPr lang="ru-RU" sz="2000" b="1" dirty="0">
                <a:solidFill>
                  <a:prstClr val="black"/>
                </a:solidFill>
              </a:rPr>
              <a:t> за ним, </a:t>
            </a:r>
            <a:r>
              <a:rPr lang="ru-RU" sz="2000" b="1" dirty="0" err="1">
                <a:solidFill>
                  <a:prstClr val="black"/>
                </a:solidFill>
              </a:rPr>
              <a:t>щоб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продемонструвати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моральний</a:t>
            </a:r>
            <a:r>
              <a:rPr lang="ru-RU" sz="2000" b="1" dirty="0">
                <a:solidFill>
                  <a:prstClr val="black"/>
                </a:solidFill>
              </a:rPr>
              <a:t> стан </a:t>
            </a:r>
            <a:r>
              <a:rPr lang="ru-RU" sz="2000" b="1" dirty="0" err="1">
                <a:solidFill>
                  <a:prstClr val="black"/>
                </a:solidFill>
              </a:rPr>
              <a:t>Єрусалима</a:t>
            </a:r>
            <a:r>
              <a:rPr lang="ru-RU" sz="2000" b="1" dirty="0">
                <a:solidFill>
                  <a:prstClr val="black"/>
                </a:solidFill>
              </a:rPr>
              <a:t>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7744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6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 animBg="1"/>
      <p:bldP spid="9" grpId="0"/>
      <p:bldP spid="16" grpId="0"/>
      <p:bldP spid="12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 r="-9000" b="-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5FD225-9D04-F067-5ECF-B8DEBB865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D4839D28-FC94-EC86-498F-36BE75AFF7A3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s-ES"/>
            </a:defPPr>
            <a:lvl1pPr algn="ctr">
              <a:defRPr sz="4000" b="1">
                <a:ln/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uk-UA" dirty="0"/>
              <a:t>ОБРАЗИ, СИМВОЛИ ТА ПРИТЧІ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1FD9DE6-8267-A20D-ED76-21B6DA43C53B}"/>
              </a:ext>
            </a:extLst>
          </p:cNvPr>
          <p:cNvSpPr txBox="1"/>
          <p:nvPr/>
        </p:nvSpPr>
        <p:spPr>
          <a:xfrm>
            <a:off x="1655062" y="862416"/>
            <a:ext cx="2285143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600"/>
              </a:spcBef>
              <a:defRPr sz="2000" b="1">
                <a:solidFill>
                  <a:schemeClr val="accent3">
                    <a:lumMod val="75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uk-UA" dirty="0"/>
              <a:t>СИМВОЛИ</a:t>
            </a:r>
            <a:endParaRPr lang="es-ES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FCAFF92-6C09-08BA-8DE1-68961E69B926}"/>
              </a:ext>
            </a:extLst>
          </p:cNvPr>
          <p:cNvSpPr txBox="1"/>
          <p:nvPr/>
        </p:nvSpPr>
        <p:spPr>
          <a:xfrm>
            <a:off x="235327" y="1262526"/>
            <a:ext cx="5124612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uk-UA" sz="2000" b="1" dirty="0">
                <a:solidFill>
                  <a:srgbClr val="2F3195"/>
                </a:solidFill>
              </a:rPr>
              <a:t>Вихід 25:8</a:t>
            </a:r>
            <a:r>
              <a:rPr lang="es-ES" sz="2000" b="1" dirty="0"/>
              <a:t>. </a:t>
            </a:r>
            <a:r>
              <a:rPr lang="ru-RU" sz="2000" b="1" dirty="0" err="1"/>
              <a:t>Священики</a:t>
            </a:r>
            <a:r>
              <a:rPr lang="ru-RU" sz="2000" b="1" dirty="0"/>
              <a:t>, святилище та </a:t>
            </a:r>
            <a:r>
              <a:rPr lang="ru-RU" sz="2000" b="1" dirty="0" err="1"/>
              <a:t>їхні</a:t>
            </a:r>
            <a:r>
              <a:rPr lang="ru-RU" sz="2000" b="1" dirty="0"/>
              <a:t> обряди є символами, </a:t>
            </a:r>
            <a:r>
              <a:rPr lang="ru-RU" sz="2000" b="1" dirty="0" err="1"/>
              <a:t>що</a:t>
            </a:r>
            <a:r>
              <a:rPr lang="ru-RU" sz="2000" b="1" dirty="0"/>
              <a:t> </a:t>
            </a:r>
            <a:r>
              <a:rPr lang="ru-RU" sz="2000" b="1" dirty="0" err="1"/>
              <a:t>дозволяють</a:t>
            </a:r>
            <a:r>
              <a:rPr lang="ru-RU" sz="2000" b="1" dirty="0"/>
              <a:t> детально </a:t>
            </a:r>
            <a:r>
              <a:rPr lang="ru-RU" sz="2000" b="1" dirty="0" err="1"/>
              <a:t>пояснити</a:t>
            </a:r>
            <a:r>
              <a:rPr lang="ru-RU" sz="2000" b="1" dirty="0"/>
              <a:t> План </a:t>
            </a:r>
            <a:r>
              <a:rPr lang="ru-RU" sz="2000" b="1" dirty="0" err="1"/>
              <a:t>Спасіння</a:t>
            </a:r>
            <a:r>
              <a:rPr lang="ru-RU" sz="2000" b="1" dirty="0"/>
              <a:t>.</a:t>
            </a:r>
            <a:endParaRPr lang="es-ES" sz="2000" b="1" dirty="0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149B095-E5C5-A016-0721-485A254D67F2}"/>
              </a:ext>
            </a:extLst>
          </p:cNvPr>
          <p:cNvSpPr txBox="1"/>
          <p:nvPr/>
        </p:nvSpPr>
        <p:spPr>
          <a:xfrm>
            <a:off x="6436103" y="4625546"/>
            <a:ext cx="1784030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600"/>
              </a:spcBef>
              <a:defRPr sz="2000" b="1">
                <a:solidFill>
                  <a:schemeClr val="accent3">
                    <a:lumMod val="75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uk-UA" dirty="0"/>
              <a:t>ПРИТЧІ</a:t>
            </a:r>
            <a:endParaRPr lang="es-ES" dirty="0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B90F9E95-3CDB-DE5E-D049-82F04A7D057B}"/>
              </a:ext>
            </a:extLst>
          </p:cNvPr>
          <p:cNvSpPr txBox="1"/>
          <p:nvPr/>
        </p:nvSpPr>
        <p:spPr>
          <a:xfrm>
            <a:off x="6436103" y="5041903"/>
            <a:ext cx="5747584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Ісая 5:1–7</a:t>
            </a:r>
            <a:r>
              <a:rPr lang="es-ES" sz="2000" b="1" dirty="0"/>
              <a:t>. </a:t>
            </a:r>
            <a:r>
              <a:rPr lang="ru-RU" sz="2000" b="1" dirty="0"/>
              <a:t>Пророки </a:t>
            </a:r>
            <a:r>
              <a:rPr lang="ru-RU" sz="2000" b="1" dirty="0" err="1"/>
              <a:t>використовували</a:t>
            </a:r>
            <a:r>
              <a:rPr lang="ru-RU" sz="2000" b="1" dirty="0"/>
              <a:t> </a:t>
            </a:r>
            <a:r>
              <a:rPr lang="ru-RU" sz="2000" b="1" dirty="0" err="1"/>
              <a:t>притчі</a:t>
            </a:r>
            <a:r>
              <a:rPr lang="ru-RU" sz="2000" b="1" dirty="0"/>
              <a:t>, </a:t>
            </a:r>
            <a:r>
              <a:rPr lang="ru-RU" sz="2000" b="1" dirty="0" err="1"/>
              <a:t>щоб</a:t>
            </a:r>
            <a:r>
              <a:rPr lang="ru-RU" sz="2000" b="1" dirty="0"/>
              <a:t> </a:t>
            </a:r>
            <a:r>
              <a:rPr lang="ru-RU" sz="2000" b="1" dirty="0" err="1"/>
              <a:t>спонукати</a:t>
            </a:r>
            <a:r>
              <a:rPr lang="ru-RU" sz="2000" b="1" dirty="0"/>
              <a:t> народ </a:t>
            </a:r>
            <a:r>
              <a:rPr lang="ru-RU" sz="2000" b="1" dirty="0" err="1"/>
              <a:t>замислитися</a:t>
            </a:r>
            <a:r>
              <a:rPr lang="ru-RU" sz="2000" b="1" dirty="0"/>
              <a:t> над </a:t>
            </a:r>
            <a:r>
              <a:rPr lang="ru-RU" sz="2000" b="1" dirty="0" err="1"/>
              <a:t>своїм</a:t>
            </a:r>
            <a:r>
              <a:rPr lang="ru-RU" sz="2000" b="1" dirty="0"/>
              <a:t> </a:t>
            </a:r>
            <a:r>
              <a:rPr lang="ru-RU" sz="2000" b="1" dirty="0" err="1"/>
              <a:t>духовним</a:t>
            </a:r>
            <a:r>
              <a:rPr lang="ru-RU" sz="2000" b="1" dirty="0"/>
              <a:t> станом.</a:t>
            </a:r>
            <a:endParaRPr lang="es-ES" sz="2000" b="1" dirty="0"/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8C5C8857-69AB-FCD7-4E3D-03D42EBB59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99" y="801700"/>
            <a:ext cx="2722971" cy="3631763"/>
          </a:xfrm>
          <a:prstGeom prst="snip2DiagRect">
            <a:avLst>
              <a:gd name="adj1" fmla="val 0"/>
              <a:gd name="adj2" fmla="val 8808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2F3195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241CEACC-E27D-7997-E830-FD1EB97BC0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7562" y="801700"/>
            <a:ext cx="3569110" cy="1997002"/>
          </a:xfrm>
          <a:prstGeom prst="snip2DiagRect">
            <a:avLst>
              <a:gd name="adj1" fmla="val 9742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chemeClr val="accent3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28352A06-FA18-D120-E46F-D8649E91B9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7562" y="3018032"/>
            <a:ext cx="3569110" cy="2007624"/>
          </a:xfrm>
          <a:prstGeom prst="snip2DiagRect">
            <a:avLst>
              <a:gd name="adj1" fmla="val 0"/>
              <a:gd name="adj2" fmla="val 9399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BEA60B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3AB1E778-DFC3-744D-1758-CA219884A74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" t="-348" r="19368" b="348"/>
          <a:stretch>
            <a:fillRect/>
          </a:stretch>
        </p:blipFill>
        <p:spPr>
          <a:xfrm>
            <a:off x="165370" y="4625546"/>
            <a:ext cx="2232624" cy="212451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1">
                <a:lumMod val="75000"/>
              </a:schemeClr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AEDEA53-AAEF-CF66-ED7B-4C6EC9A272BA}"/>
              </a:ext>
            </a:extLst>
          </p:cNvPr>
          <p:cNvSpPr txBox="1"/>
          <p:nvPr/>
        </p:nvSpPr>
        <p:spPr>
          <a:xfrm>
            <a:off x="235326" y="3601975"/>
            <a:ext cx="5357951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uk-UA" sz="2000" b="1" dirty="0">
                <a:solidFill>
                  <a:srgbClr val="BEA60B"/>
                </a:solidFill>
              </a:rPr>
              <a:t>Івана 15:1. </a:t>
            </a:r>
            <a:r>
              <a:rPr lang="ru-RU" sz="2000" b="1" dirty="0" err="1">
                <a:solidFill>
                  <a:prstClr val="black"/>
                </a:solidFill>
              </a:rPr>
              <a:t>Ісус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використовував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символи</a:t>
            </a:r>
            <a:r>
              <a:rPr lang="ru-RU" sz="2000" b="1" dirty="0">
                <a:solidFill>
                  <a:prstClr val="black"/>
                </a:solidFill>
              </a:rPr>
              <a:t>, </a:t>
            </a:r>
            <a:r>
              <a:rPr lang="ru-RU" sz="2000" b="1" dirty="0" err="1">
                <a:solidFill>
                  <a:prstClr val="black"/>
                </a:solidFill>
              </a:rPr>
              <a:t>щоб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пояснити</a:t>
            </a:r>
            <a:r>
              <a:rPr lang="ru-RU" sz="2000" b="1" dirty="0">
                <a:solidFill>
                  <a:prstClr val="black"/>
                </a:solidFill>
              </a:rPr>
              <a:t> свою </a:t>
            </a:r>
            <a:r>
              <a:rPr lang="ru-RU" sz="2000" b="1" dirty="0" err="1">
                <a:solidFill>
                  <a:prstClr val="black"/>
                </a:solidFill>
              </a:rPr>
              <a:t>місію</a:t>
            </a:r>
            <a:r>
              <a:rPr lang="ru-RU" sz="2000" b="1" dirty="0">
                <a:solidFill>
                  <a:prstClr val="black"/>
                </a:solidFill>
              </a:rPr>
              <a:t>, </a:t>
            </a:r>
            <a:r>
              <a:rPr lang="ru-RU" sz="2000" b="1" dirty="0" err="1">
                <a:solidFill>
                  <a:prstClr val="black"/>
                </a:solidFill>
              </a:rPr>
              <a:t>такі</a:t>
            </a:r>
            <a:r>
              <a:rPr lang="ru-RU" sz="2000" b="1" dirty="0">
                <a:solidFill>
                  <a:prstClr val="black"/>
                </a:solidFill>
              </a:rPr>
              <a:t> як </a:t>
            </a:r>
            <a:r>
              <a:rPr lang="ru-RU" sz="2000" b="1" dirty="0" err="1">
                <a:solidFill>
                  <a:prstClr val="black"/>
                </a:solidFill>
              </a:rPr>
              <a:t>світло</a:t>
            </a:r>
            <a:r>
              <a:rPr lang="ru-RU" sz="2000" b="1" dirty="0">
                <a:solidFill>
                  <a:prstClr val="black"/>
                </a:solidFill>
              </a:rPr>
              <a:t>, </a:t>
            </a:r>
            <a:r>
              <a:rPr lang="ru-RU" sz="2000" b="1" dirty="0" err="1">
                <a:solidFill>
                  <a:prstClr val="black"/>
                </a:solidFill>
              </a:rPr>
              <a:t>виноградна</a:t>
            </a:r>
            <a:r>
              <a:rPr lang="ru-RU" sz="2000" b="1" dirty="0">
                <a:solidFill>
                  <a:prstClr val="black"/>
                </a:solidFill>
              </a:rPr>
              <a:t> лоза, </a:t>
            </a:r>
            <a:r>
              <a:rPr lang="ru-RU" sz="2000" b="1" dirty="0" err="1">
                <a:solidFill>
                  <a:prstClr val="black"/>
                </a:solidFill>
              </a:rPr>
              <a:t>добрий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пастир</a:t>
            </a:r>
            <a:r>
              <a:rPr lang="ru-RU" sz="2000" b="1" dirty="0">
                <a:solidFill>
                  <a:prstClr val="black"/>
                </a:solidFill>
              </a:rPr>
              <a:t>…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01C1AE1-D702-D50D-D13F-E902B3652608}"/>
              </a:ext>
            </a:extLst>
          </p:cNvPr>
          <p:cNvSpPr txBox="1"/>
          <p:nvPr/>
        </p:nvSpPr>
        <p:spPr>
          <a:xfrm>
            <a:off x="235328" y="2432720"/>
            <a:ext cx="5124612" cy="132343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uk-UA" sz="2000" b="1" dirty="0">
                <a:solidFill>
                  <a:srgbClr val="CC0000"/>
                </a:solidFill>
              </a:rPr>
              <a:t>Об'явлення 13:2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ru-RU" sz="2000" b="1" dirty="0">
                <a:solidFill>
                  <a:prstClr val="black"/>
                </a:solidFill>
              </a:rPr>
              <a:t>Книги </a:t>
            </a:r>
            <a:r>
              <a:rPr lang="ru-RU" sz="2000" b="1" dirty="0" err="1">
                <a:solidFill>
                  <a:prstClr val="black"/>
                </a:solidFill>
              </a:rPr>
              <a:t>Даниїла</a:t>
            </a:r>
            <a:r>
              <a:rPr lang="ru-RU" sz="2000" b="1" dirty="0">
                <a:solidFill>
                  <a:prstClr val="black"/>
                </a:solidFill>
              </a:rPr>
              <a:t> та </a:t>
            </a:r>
            <a:r>
              <a:rPr lang="ru-RU" sz="2000" b="1" dirty="0" err="1">
                <a:solidFill>
                  <a:prstClr val="black"/>
                </a:solidFill>
              </a:rPr>
              <a:t>Об’явлення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використовують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символи</a:t>
            </a:r>
            <a:r>
              <a:rPr lang="ru-RU" sz="2000" b="1" dirty="0">
                <a:solidFill>
                  <a:prstClr val="black"/>
                </a:solidFill>
              </a:rPr>
              <a:t> (</a:t>
            </a:r>
            <a:r>
              <a:rPr lang="ru-RU" sz="2000" b="1" dirty="0" err="1">
                <a:solidFill>
                  <a:prstClr val="black"/>
                </a:solidFill>
              </a:rPr>
              <a:t>такі</a:t>
            </a:r>
            <a:r>
              <a:rPr lang="ru-RU" sz="2000" b="1" dirty="0">
                <a:solidFill>
                  <a:prstClr val="black"/>
                </a:solidFill>
              </a:rPr>
              <a:t> як </a:t>
            </a:r>
            <a:r>
              <a:rPr lang="ru-RU" sz="2000" b="1" dirty="0" err="1">
                <a:solidFill>
                  <a:prstClr val="black"/>
                </a:solidFill>
              </a:rPr>
              <a:t>звірі</a:t>
            </a:r>
            <a:r>
              <a:rPr lang="ru-RU" sz="2000" b="1" dirty="0">
                <a:solidFill>
                  <a:prstClr val="black"/>
                </a:solidFill>
              </a:rPr>
              <a:t>, </a:t>
            </a:r>
            <a:r>
              <a:rPr lang="ru-RU" sz="2000" b="1" dirty="0" err="1">
                <a:solidFill>
                  <a:prstClr val="black"/>
                </a:solidFill>
              </a:rPr>
              <a:t>роги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тощо</a:t>
            </a:r>
            <a:r>
              <a:rPr lang="ru-RU" sz="2000" b="1" dirty="0">
                <a:solidFill>
                  <a:prstClr val="black"/>
                </a:solidFill>
              </a:rPr>
              <a:t>) для </a:t>
            </a:r>
            <a:r>
              <a:rPr lang="ru-RU" sz="2000" b="1" dirty="0" err="1">
                <a:solidFill>
                  <a:prstClr val="black"/>
                </a:solidFill>
              </a:rPr>
              <a:t>зображення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історичних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подій</a:t>
            </a:r>
            <a:r>
              <a:rPr lang="ru-RU" sz="2000" b="1" dirty="0">
                <a:solidFill>
                  <a:prstClr val="black"/>
                </a:solidFill>
              </a:rPr>
              <a:t>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5A48F99-F3B5-F2F3-94FB-8EB6AD4486EA}"/>
              </a:ext>
            </a:extLst>
          </p:cNvPr>
          <p:cNvSpPr txBox="1"/>
          <p:nvPr/>
        </p:nvSpPr>
        <p:spPr>
          <a:xfrm>
            <a:off x="6436103" y="6056300"/>
            <a:ext cx="5747584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uk-UA" sz="2000" b="1" dirty="0">
                <a:solidFill>
                  <a:srgbClr val="339933"/>
                </a:solidFill>
              </a:rPr>
              <a:t>Матвія 13:5</a:t>
            </a:r>
            <a:r>
              <a:rPr lang="ru-RU" sz="2000" b="1" dirty="0">
                <a:solidFill>
                  <a:srgbClr val="339933"/>
                </a:solidFill>
              </a:rPr>
              <a:t>. </a:t>
            </a:r>
            <a:r>
              <a:rPr lang="ru-RU" sz="2000" b="1" dirty="0" err="1"/>
              <a:t>Ісус</a:t>
            </a:r>
            <a:r>
              <a:rPr lang="ru-RU" sz="2000" b="1" dirty="0"/>
              <a:t> часто </a:t>
            </a:r>
            <a:r>
              <a:rPr lang="ru-RU" sz="2000" b="1" dirty="0" err="1"/>
              <a:t>використовував</a:t>
            </a:r>
            <a:r>
              <a:rPr lang="ru-RU" sz="2000" b="1" dirty="0"/>
              <a:t> </a:t>
            </a:r>
            <a:r>
              <a:rPr lang="ru-RU" sz="2000" b="1" dirty="0" err="1"/>
              <a:t>притчі</a:t>
            </a:r>
            <a:r>
              <a:rPr lang="ru-RU" sz="2000" b="1" dirty="0"/>
              <a:t>, </a:t>
            </a:r>
            <a:r>
              <a:rPr lang="ru-RU" sz="2000" b="1" dirty="0" err="1"/>
              <a:t>щоб</a:t>
            </a:r>
            <a:r>
              <a:rPr lang="ru-RU" sz="2000" b="1" dirty="0"/>
              <a:t> </a:t>
            </a:r>
            <a:r>
              <a:rPr lang="ru-RU" sz="2000" b="1" dirty="0" err="1"/>
              <a:t>навчати</a:t>
            </a:r>
            <a:r>
              <a:rPr lang="ru-RU" sz="2000" b="1" dirty="0"/>
              <a:t> </a:t>
            </a:r>
            <a:r>
              <a:rPr lang="ru-RU" sz="2000" b="1" dirty="0" err="1"/>
              <a:t>духовних</a:t>
            </a:r>
            <a:r>
              <a:rPr lang="ru-RU" sz="2000" b="1" dirty="0"/>
              <a:t> </a:t>
            </a:r>
            <a:r>
              <a:rPr lang="ru-RU" sz="2000" b="1" dirty="0" err="1"/>
              <a:t>істин</a:t>
            </a:r>
            <a:r>
              <a:rPr lang="ru-RU" sz="2000" b="1" dirty="0"/>
              <a:t>.</a:t>
            </a:r>
            <a:endParaRPr lang="es-ES" sz="2000" b="1" dirty="0"/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6116CBD8-881C-B96F-79C1-D0356B7BFC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397" y="4625546"/>
            <a:ext cx="3810227" cy="2131913"/>
          </a:xfrm>
          <a:prstGeom prst="snip2DiagRect">
            <a:avLst>
              <a:gd name="adj1" fmla="val 15058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chemeClr val="accent5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5309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21" grpId="0" animBg="1"/>
      <p:bldP spid="23" grpId="0"/>
      <p:bldP spid="3" grpId="0"/>
      <p:bldP spid="5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2DC66E9-C839-B8BD-B284-6F4A9E62A814}"/>
              </a:ext>
            </a:extLst>
          </p:cNvPr>
          <p:cNvSpPr txBox="1"/>
          <p:nvPr/>
        </p:nvSpPr>
        <p:spPr>
          <a:xfrm>
            <a:off x="1588032" y="797510"/>
            <a:ext cx="9044299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400" b="1" dirty="0">
                <a:latin typeface="Constantia" panose="02030602050306030303" pitchFamily="18" charset="0"/>
              </a:rPr>
              <a:t>“</a:t>
            </a:r>
            <a:r>
              <a:rPr lang="uk-UA" sz="2400" b="1" dirty="0">
                <a:latin typeface="Constantia" panose="02030602050306030303" pitchFamily="18" charset="0"/>
              </a:rPr>
              <a:t>Святе Письмо викладає істину з такою простотою і настільки досконало пристосовує її до потреб та прагнень людського серця, що воно вражає й зачаровує навіть найосвіченіші уми, водночас даючи змогу найскромнішим і </a:t>
            </a:r>
            <a:r>
              <a:rPr lang="uk-UA" sz="2400" b="1" dirty="0" err="1">
                <a:latin typeface="Constantia" panose="02030602050306030303" pitchFamily="18" charset="0"/>
              </a:rPr>
              <a:t>найнедосвідченішим</a:t>
            </a:r>
            <a:r>
              <a:rPr lang="uk-UA" sz="2400" b="1" dirty="0">
                <a:latin typeface="Constantia" panose="02030602050306030303" pitchFamily="18" charset="0"/>
              </a:rPr>
              <a:t> розпізнати шлях спасіння. […] Таким чином план спасіння розкривається перед нами так, що кожна душа може побачити кроки, які вона повинна зробити, щоб покаятися перед Богом, повірити в нашого Господа Ісуса Христа та </a:t>
            </a:r>
            <a:r>
              <a:rPr lang="uk-UA" sz="2400" b="1" dirty="0" err="1">
                <a:latin typeface="Constantia" panose="02030602050306030303" pitchFamily="18" charset="0"/>
              </a:rPr>
              <a:t>спастися</a:t>
            </a:r>
            <a:r>
              <a:rPr lang="uk-UA" sz="2400" b="1" dirty="0">
                <a:latin typeface="Constantia" panose="02030602050306030303" pitchFamily="18" charset="0"/>
              </a:rPr>
              <a:t> тим шляхом, який вказав Бог. […] Чим ретельніше людина вивчає Біблію, тим глибше стає її переконання в тому, що це Слово живого Бога, і людський розум схиляється перед величчю божественного одкровення</a:t>
            </a:r>
            <a:r>
              <a:rPr lang="es-ES" sz="2400" b="1" dirty="0">
                <a:latin typeface="Constantia" panose="02030602050306030303" pitchFamily="18" charset="0"/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F74B97E-82DB-E081-25EE-00B5D738F947}"/>
              </a:ext>
            </a:extLst>
          </p:cNvPr>
          <p:cNvSpPr txBox="1"/>
          <p:nvPr/>
        </p:nvSpPr>
        <p:spPr>
          <a:xfrm>
            <a:off x="7214088" y="5724773"/>
            <a:ext cx="35913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dirty="0"/>
              <a:t>E. G. W. (</a:t>
            </a:r>
            <a:r>
              <a:rPr lang="ru-RU" sz="1600" b="1" dirty="0"/>
              <a:t>«Дорога до Христа», с. 107</a:t>
            </a:r>
            <a:r>
              <a:rPr lang="es-ES" sz="16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27910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CBED6AA-06F9-A464-D4CD-E6BDB7DED2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544" y="4140365"/>
            <a:ext cx="2113886" cy="244816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4D95689-4841-C85F-C5B3-3F9CB7B5D4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751" y="4288894"/>
            <a:ext cx="2232795" cy="2232795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8325389-193D-FE43-95E9-7CCFC52CD2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71" y="4288894"/>
            <a:ext cx="1790127" cy="223279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B61F67C-9E39-091F-255C-6B4452A318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72" y="794860"/>
            <a:ext cx="3345505" cy="3345505"/>
          </a:xfrm>
          <a:prstGeom prst="roundRect">
            <a:avLst>
              <a:gd name="adj" fmla="val 8525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FFA1A84A-3F76-E330-0DCD-1CCC67827CBE}"/>
              </a:ext>
            </a:extLst>
          </p:cNvPr>
          <p:cNvSpPr txBox="1"/>
          <p:nvPr/>
        </p:nvSpPr>
        <p:spPr>
          <a:xfrm>
            <a:off x="2334638" y="4319079"/>
            <a:ext cx="516538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uk-UA" sz="2000" b="1" dirty="0"/>
              <a:t>Вона зазначила, що не всі її переживання та листування були натхненними. Важливо враховувати це розрізнення, читаючи її твори та спогади й осмислюючи їх, особливо її листування та щоденники.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7D4467E-7E2A-B990-0F50-6AD5DB5D1088}"/>
              </a:ext>
            </a:extLst>
          </p:cNvPr>
          <p:cNvSpPr txBox="1"/>
          <p:nvPr/>
        </p:nvSpPr>
        <p:spPr>
          <a:xfrm>
            <a:off x="1" y="0"/>
            <a:ext cx="12191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3600" b="1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</a:defRPr>
            </a:lvl1pPr>
          </a:lstStyle>
          <a:p>
            <a:r>
              <a:rPr lang="uk-UA" sz="3200" dirty="0">
                <a:ln w="6600">
                  <a:solidFill>
                    <a:srgbClr val="78BEFD"/>
                  </a:solidFill>
                  <a:prstDash val="solid"/>
                </a:ln>
                <a:effectLst>
                  <a:outerShdw dist="38100" dir="2700000" algn="tl" rotWithShape="0">
                    <a:srgbClr val="78BEFD"/>
                  </a:outerShdw>
                </a:effectLst>
              </a:rPr>
              <a:t>ДОДАТОК </a:t>
            </a:r>
            <a:r>
              <a:rPr lang="es-ES" sz="3200" dirty="0">
                <a:ln w="6600">
                  <a:solidFill>
                    <a:srgbClr val="78BEFD"/>
                  </a:solidFill>
                  <a:prstDash val="solid"/>
                </a:ln>
                <a:effectLst>
                  <a:outerShdw dist="38100" dir="2700000" algn="tl" rotWithShape="0">
                    <a:srgbClr val="78BEFD"/>
                  </a:outerShdw>
                </a:effectLst>
              </a:rPr>
              <a:t>:</a:t>
            </a:r>
            <a:r>
              <a:rPr lang="es-ES" sz="3200" dirty="0"/>
              <a:t> </a:t>
            </a:r>
            <a:r>
              <a:rPr lang="ru-RU" sz="3200" dirty="0"/>
              <a:t>ОДКРОВЕННЯ ТА НАТХНЕННЯ В ЕЛЕНІ Г. УАЙТ</a:t>
            </a:r>
            <a:endParaRPr lang="es-ES" sz="3200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84455A2-A9AF-2AAB-7C2E-1274692D9288}"/>
              </a:ext>
            </a:extLst>
          </p:cNvPr>
          <p:cNvSpPr txBox="1"/>
          <p:nvPr/>
        </p:nvSpPr>
        <p:spPr>
          <a:xfrm>
            <a:off x="3792976" y="2424660"/>
            <a:ext cx="795155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uk-UA" sz="2000" b="1" dirty="0">
                <a:solidFill>
                  <a:prstClr val="black"/>
                </a:solidFill>
              </a:rPr>
              <a:t>Вона визнавала, що процес натхнення передбачав взаємодію між божественним і людським. Бог передавав свої послання, але потім пророк висловлював божественне наставлення своїми словами. Він розумів божественне натхнення людських думок як поєднання божественного одкровення та людського досвіду.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7E6B1D4-018E-61AE-007E-513B3629D7F8}"/>
              </a:ext>
            </a:extLst>
          </p:cNvPr>
          <p:cNvSpPr txBox="1"/>
          <p:nvPr/>
        </p:nvSpPr>
        <p:spPr>
          <a:xfrm>
            <a:off x="3792977" y="793444"/>
            <a:ext cx="815745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uk-UA" sz="2000" b="1" dirty="0" err="1"/>
              <a:t>Еленн</a:t>
            </a:r>
            <a:r>
              <a:rPr lang="uk-UA" sz="2000" b="1" dirty="0"/>
              <a:t>  Уайт була натхненна Богом. Її твори, життя та служіння свідчать про те, що вона була справжньою пророчицею. Вона мала те саме натхнення, що й біблійні пророки, хоча ніколи не вважала свої твори рівнозначними Писанню. Вона завжди вважала Біблію авторитетним і непомильним одкровенням Бога</a:t>
            </a:r>
            <a:r>
              <a:rPr lang="es-ES" sz="20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347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/>
      <p:bldP spid="15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11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3674B8"/>
      </a:accent1>
      <a:accent2>
        <a:srgbClr val="D9D535"/>
      </a:accent2>
      <a:accent3>
        <a:srgbClr val="3C8C44"/>
      </a:accent3>
      <a:accent4>
        <a:srgbClr val="9E3939"/>
      </a:accent4>
      <a:accent5>
        <a:srgbClr val="AE9665"/>
      </a:accent5>
      <a:accent6>
        <a:srgbClr val="C985C1"/>
      </a:accent6>
      <a:hlink>
        <a:srgbClr val="659FAF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Personalizado 5">
    <a:dk1>
      <a:sysClr val="windowText" lastClr="000000"/>
    </a:dk1>
    <a:lt1>
      <a:sysClr val="window" lastClr="FFFFFF"/>
    </a:lt1>
    <a:dk2>
      <a:srgbClr val="003399"/>
    </a:dk2>
    <a:lt2>
      <a:srgbClr val="E7E6E6"/>
    </a:lt2>
    <a:accent1>
      <a:srgbClr val="CC00CC"/>
    </a:accent1>
    <a:accent2>
      <a:srgbClr val="0099CC"/>
    </a:accent2>
    <a:accent3>
      <a:srgbClr val="CC0000"/>
    </a:accent3>
    <a:accent4>
      <a:srgbClr val="FFFF66"/>
    </a:accent4>
    <a:accent5>
      <a:srgbClr val="339933"/>
    </a:accent5>
    <a:accent6>
      <a:srgbClr val="CC9900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Personalizado 5">
    <a:dk1>
      <a:sysClr val="windowText" lastClr="000000"/>
    </a:dk1>
    <a:lt1>
      <a:sysClr val="window" lastClr="FFFFFF"/>
    </a:lt1>
    <a:dk2>
      <a:srgbClr val="003399"/>
    </a:dk2>
    <a:lt2>
      <a:srgbClr val="E7E6E6"/>
    </a:lt2>
    <a:accent1>
      <a:srgbClr val="CC00CC"/>
    </a:accent1>
    <a:accent2>
      <a:srgbClr val="0099CC"/>
    </a:accent2>
    <a:accent3>
      <a:srgbClr val="CC0000"/>
    </a:accent3>
    <a:accent4>
      <a:srgbClr val="FFFF66"/>
    </a:accent4>
    <a:accent5>
      <a:srgbClr val="339933"/>
    </a:accent5>
    <a:accent6>
      <a:srgbClr val="CC9900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757</TotalTime>
  <Words>1356</Words>
  <Application>Microsoft Office PowerPoint</Application>
  <PresentationFormat>Panorámica</PresentationFormat>
  <Paragraphs>79</Paragraphs>
  <Slides>13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Aptos Display</vt:lpstr>
      <vt:lpstr>Comic Sans MS</vt:lpstr>
      <vt:lpstr>Constantia</vt:lpstr>
      <vt:lpstr>Aptos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69</cp:revision>
  <dcterms:created xsi:type="dcterms:W3CDTF">2026-10-10T16:05:30Z</dcterms:created>
  <dcterms:modified xsi:type="dcterms:W3CDTF">2026-10-18T13:59:28Z</dcterms:modified>
</cp:coreProperties>
</file>