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ink/ink1.xml" ContentType="application/inkml+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sldIdLst>
    <p:sldId id="257" r:id="rId2"/>
    <p:sldId id="291" r:id="rId3"/>
    <p:sldId id="258" r:id="rId4"/>
    <p:sldId id="259" r:id="rId5"/>
    <p:sldId id="300" r:id="rId6"/>
    <p:sldId id="301" r:id="rId7"/>
    <p:sldId id="298" r:id="rId8"/>
    <p:sldId id="263" r:id="rId9"/>
    <p:sldId id="264" r:id="rId10"/>
    <p:sldId id="299" r:id="rId11"/>
    <p:sldId id="297" r:id="rId12"/>
    <p:sldId id="294" r:id="rId13"/>
    <p:sldId id="295" r:id="rId14"/>
  </p:sldIdLst>
  <p:sldSz cx="12192000" cy="6858000"/>
  <p:notesSz cx="6858000" cy="9144000"/>
  <p:embeddedFontLst>
    <p:embeddedFont>
      <p:font typeface="Comic Sans MS" panose="030F0702030302020204" pitchFamily="66" charset="0"/>
      <p:regular r:id="rId15"/>
      <p:bold r:id="rId16"/>
      <p:italic r:id="rId17"/>
      <p:boldItalic r:id="rId18"/>
    </p:embeddedFont>
    <p:embeddedFont>
      <p:font typeface="Constantia" panose="02030602050306030303" pitchFamily="18" charset="0"/>
      <p:regular r:id="rId19"/>
      <p:bold r:id="rId20"/>
      <p:italic r:id="rId21"/>
      <p:boldItalic r:id="rId22"/>
    </p:embeddedFont>
  </p:embeddedFontLst>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00"/>
    <a:srgbClr val="29FFFF"/>
    <a:srgbClr val="E6DCD9"/>
    <a:srgbClr val="8D8A00"/>
    <a:srgbClr val="923406"/>
    <a:srgbClr val="9F4F37"/>
    <a:srgbClr val="6F705D"/>
    <a:srgbClr val="FFAE5D"/>
    <a:srgbClr val="FFCC99"/>
    <a:srgbClr val="6D411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35" d="100"/>
          <a:sy n="35" d="100"/>
        </p:scale>
        <p:origin x="150" y="119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4.fntdata"/><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font" Target="fonts/font7.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font" Target="fonts/font1.fntdata"/><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font" Target="fonts/font5.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8.fntdata"/></Relationships>
</file>

<file path=ppt/diagrams/_rels/data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eg"/><Relationship Id="rId1" Type="http://schemas.openxmlformats.org/officeDocument/2006/relationships/image" Target="../media/image17.jpeg"/><Relationship Id="rId5" Type="http://schemas.openxmlformats.org/officeDocument/2006/relationships/image" Target="../media/image21.jpeg"/><Relationship Id="rId4" Type="http://schemas.openxmlformats.org/officeDocument/2006/relationships/image" Target="../media/image20.jpeg"/></Relationships>
</file>

<file path=ppt/diagrams/_rels/drawing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eg"/><Relationship Id="rId1" Type="http://schemas.openxmlformats.org/officeDocument/2006/relationships/image" Target="../media/image17.jpeg"/><Relationship Id="rId5" Type="http://schemas.openxmlformats.org/officeDocument/2006/relationships/image" Target="../media/image21.jpeg"/><Relationship Id="rId4" Type="http://schemas.openxmlformats.org/officeDocument/2006/relationships/image" Target="../media/image20.jpeg"/></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3B94166-4FD7-4A3B-86AD-78A9CF82BFF6}" type="doc">
      <dgm:prSet loTypeId="urn:microsoft.com/office/officeart/2008/layout/BendingPictureSemiTransparentText" loCatId="picture" qsTypeId="urn:microsoft.com/office/officeart/2005/8/quickstyle/3d3" qsCatId="3D" csTypeId="urn:microsoft.com/office/officeart/2005/8/colors/colorful3" csCatId="colorful" phldr="1"/>
      <dgm:spPr/>
      <dgm:t>
        <a:bodyPr/>
        <a:lstStyle/>
        <a:p>
          <a:endParaRPr lang="es-ES"/>
        </a:p>
      </dgm:t>
    </dgm:pt>
    <dgm:pt modelId="{C7CCFF64-BDBB-436B-8EA3-02350C53175C}">
      <dgm:prSet custT="1"/>
      <dgm:spPr>
        <a:solidFill>
          <a:schemeClr val="bg1">
            <a:alpha val="40000"/>
          </a:schemeClr>
        </a:solidFill>
      </dgm:spPr>
      <dgm:t>
        <a:bodyPr/>
        <a:lstStyle/>
        <a:p>
          <a:r>
            <a:rPr lang="uk-UA" sz="1600" b="1" dirty="0">
              <a:solidFill>
                <a:schemeClr val="accent2">
                  <a:lumMod val="20000"/>
                  <a:lumOff val="80000"/>
                </a:schemeClr>
              </a:solidFill>
              <a:effectLst>
                <a:glow rad="101600">
                  <a:schemeClr val="tx1"/>
                </a:glow>
                <a:outerShdw blurRad="38100" dist="38100" dir="2700000" algn="tl">
                  <a:srgbClr val="000000">
                    <a:alpha val="43137"/>
                  </a:srgbClr>
                </a:outerShdw>
              </a:effectLst>
            </a:rPr>
            <a:t>Переслідувані, як Давид</a:t>
          </a:r>
          <a:endParaRPr lang="ru-UA" sz="1600" b="1" dirty="0">
            <a:solidFill>
              <a:schemeClr val="accent2">
                <a:lumMod val="20000"/>
                <a:lumOff val="80000"/>
              </a:schemeClr>
            </a:solidFill>
            <a:effectLst>
              <a:glow rad="101600">
                <a:schemeClr val="tx1"/>
              </a:glow>
              <a:outerShdw blurRad="38100" dist="38100" dir="2700000" algn="tl">
                <a:srgbClr val="000000">
                  <a:alpha val="43137"/>
                </a:srgbClr>
              </a:outerShdw>
            </a:effectLst>
          </a:endParaRPr>
        </a:p>
      </dgm:t>
    </dgm:pt>
    <dgm:pt modelId="{306B2D38-5BE0-40BC-8A97-4233E98E8191}" type="parTrans" cxnId="{87B0CBAC-D816-4DBD-B0D0-EFFE8AE89B39}">
      <dgm:prSet/>
      <dgm:spPr/>
      <dgm:t>
        <a:bodyPr/>
        <a:lstStyle/>
        <a:p>
          <a:endParaRPr lang="es-ES" sz="1600">
            <a:solidFill>
              <a:srgbClr val="E5F5FF"/>
            </a:solidFill>
            <a:effectLst>
              <a:glow rad="101600">
                <a:schemeClr val="tx1"/>
              </a:glow>
              <a:outerShdw blurRad="38100" dist="38100" dir="2700000" algn="tl">
                <a:srgbClr val="000000">
                  <a:alpha val="43137"/>
                </a:srgbClr>
              </a:outerShdw>
            </a:effectLst>
          </a:endParaRPr>
        </a:p>
      </dgm:t>
    </dgm:pt>
    <dgm:pt modelId="{432CCC8D-AD2A-4E67-81E2-E30A3D7F07FC}" type="sibTrans" cxnId="{87B0CBAC-D816-4DBD-B0D0-EFFE8AE89B39}">
      <dgm:prSet/>
      <dgm:spPr/>
      <dgm:t>
        <a:bodyPr/>
        <a:lstStyle/>
        <a:p>
          <a:endParaRPr lang="es-ES" sz="1600">
            <a:solidFill>
              <a:srgbClr val="E5F5FF"/>
            </a:solidFill>
            <a:effectLst>
              <a:glow rad="101600">
                <a:schemeClr val="tx1"/>
              </a:glow>
              <a:outerShdw blurRad="38100" dist="38100" dir="2700000" algn="tl">
                <a:srgbClr val="000000">
                  <a:alpha val="43137"/>
                </a:srgbClr>
              </a:outerShdw>
            </a:effectLst>
          </a:endParaRPr>
        </a:p>
      </dgm:t>
    </dgm:pt>
    <dgm:pt modelId="{04657395-5343-4EDD-A966-DF8DA1952019}">
      <dgm:prSet custT="1"/>
      <dgm:spPr>
        <a:solidFill>
          <a:schemeClr val="bg1">
            <a:alpha val="40000"/>
          </a:schemeClr>
        </a:solidFill>
      </dgm:spPr>
      <dgm:t>
        <a:bodyPr/>
        <a:lstStyle/>
        <a:p>
          <a:r>
            <a:rPr lang="ru-RU" sz="1600" b="1" dirty="0">
              <a:solidFill>
                <a:schemeClr val="accent4">
                  <a:lumMod val="20000"/>
                  <a:lumOff val="80000"/>
                </a:schemeClr>
              </a:solidFill>
              <a:effectLst>
                <a:glow rad="101600">
                  <a:schemeClr val="tx1"/>
                </a:glow>
                <a:outerShdw blurRad="38100" dist="38100" dir="2700000" algn="tl">
                  <a:srgbClr val="000000">
                    <a:alpha val="43137"/>
                  </a:srgbClr>
                </a:outerShdw>
              </a:effectLst>
            </a:rPr>
            <a:t>У </a:t>
          </a:r>
          <a:r>
            <a:rPr lang="ru-RU" sz="1600" b="1" dirty="0" err="1">
              <a:solidFill>
                <a:schemeClr val="accent4">
                  <a:lumMod val="20000"/>
                  <a:lumOff val="80000"/>
                </a:schemeClr>
              </a:solidFill>
              <a:effectLst>
                <a:glow rad="101600">
                  <a:schemeClr val="tx1"/>
                </a:glow>
                <a:outerShdw blurRad="38100" dist="38100" dir="2700000" algn="tl">
                  <a:srgbClr val="000000">
                    <a:alpha val="43137"/>
                  </a:srgbClr>
                </a:outerShdw>
              </a:effectLst>
            </a:rPr>
            <a:t>палаці</a:t>
          </a:r>
          <a:r>
            <a:rPr lang="ru-RU" sz="1600" b="1" dirty="0">
              <a:solidFill>
                <a:schemeClr val="accent4">
                  <a:lumMod val="20000"/>
                  <a:lumOff val="80000"/>
                </a:schemeClr>
              </a:solidFill>
              <a:effectLst>
                <a:glow rad="101600">
                  <a:schemeClr val="tx1"/>
                </a:glow>
                <a:outerShdw blurRad="38100" dist="38100" dir="2700000" algn="tl">
                  <a:srgbClr val="000000">
                    <a:alpha val="43137"/>
                  </a:srgbClr>
                </a:outerShdw>
              </a:effectLst>
            </a:rPr>
            <a:t>, </a:t>
          </a:r>
          <a:r>
            <a:rPr lang="ru-RU" sz="1600" b="1" dirty="0" err="1">
              <a:solidFill>
                <a:schemeClr val="accent4">
                  <a:lumMod val="20000"/>
                  <a:lumOff val="80000"/>
                </a:schemeClr>
              </a:solidFill>
              <a:effectLst>
                <a:glow rad="101600">
                  <a:schemeClr val="tx1"/>
                </a:glow>
                <a:outerShdw blurRad="38100" dist="38100" dir="2700000" algn="tl">
                  <a:srgbClr val="000000">
                    <a:alpha val="43137"/>
                  </a:srgbClr>
                </a:outerShdw>
              </a:effectLst>
            </a:rPr>
            <a:t>подібному</a:t>
          </a:r>
          <a:r>
            <a:rPr lang="ru-RU" sz="1600" b="1" dirty="0">
              <a:solidFill>
                <a:schemeClr val="accent4">
                  <a:lumMod val="20000"/>
                  <a:lumOff val="80000"/>
                </a:schemeClr>
              </a:solidFill>
              <a:effectLst>
                <a:glow rad="101600">
                  <a:schemeClr val="tx1"/>
                </a:glow>
                <a:outerShdw blurRad="38100" dist="38100" dir="2700000" algn="tl">
                  <a:srgbClr val="000000">
                    <a:alpha val="43137"/>
                  </a:srgbClr>
                </a:outerShdw>
              </a:effectLst>
            </a:rPr>
            <a:t> до палацу Соломона</a:t>
          </a:r>
          <a:endParaRPr lang="ru-UA" sz="1600" b="1" dirty="0">
            <a:solidFill>
              <a:schemeClr val="accent4">
                <a:lumMod val="20000"/>
                <a:lumOff val="80000"/>
              </a:schemeClr>
            </a:solidFill>
            <a:effectLst>
              <a:glow rad="101600">
                <a:schemeClr val="tx1"/>
              </a:glow>
              <a:outerShdw blurRad="38100" dist="38100" dir="2700000" algn="tl">
                <a:srgbClr val="000000">
                  <a:alpha val="43137"/>
                </a:srgbClr>
              </a:outerShdw>
            </a:effectLst>
          </a:endParaRPr>
        </a:p>
      </dgm:t>
    </dgm:pt>
    <dgm:pt modelId="{5C4A546A-27FC-4A5C-9697-618CB0B49CF4}" type="parTrans" cxnId="{DF5CB985-FE8B-4968-8453-75556C1504B6}">
      <dgm:prSet/>
      <dgm:spPr/>
      <dgm:t>
        <a:bodyPr/>
        <a:lstStyle/>
        <a:p>
          <a:endParaRPr lang="es-ES" sz="1600">
            <a:solidFill>
              <a:srgbClr val="E5F5FF"/>
            </a:solidFill>
            <a:effectLst>
              <a:glow rad="101600">
                <a:schemeClr val="tx1"/>
              </a:glow>
              <a:outerShdw blurRad="38100" dist="38100" dir="2700000" algn="tl">
                <a:srgbClr val="000000">
                  <a:alpha val="43137"/>
                </a:srgbClr>
              </a:outerShdw>
            </a:effectLst>
          </a:endParaRPr>
        </a:p>
      </dgm:t>
    </dgm:pt>
    <dgm:pt modelId="{923FD8EF-CBF8-49D8-9E3A-DFBA85EF1FA6}" type="sibTrans" cxnId="{DF5CB985-FE8B-4968-8453-75556C1504B6}">
      <dgm:prSet/>
      <dgm:spPr/>
      <dgm:t>
        <a:bodyPr/>
        <a:lstStyle/>
        <a:p>
          <a:endParaRPr lang="es-ES" sz="1600">
            <a:solidFill>
              <a:srgbClr val="E5F5FF"/>
            </a:solidFill>
            <a:effectLst>
              <a:glow rad="101600">
                <a:schemeClr val="tx1"/>
              </a:glow>
              <a:outerShdw blurRad="38100" dist="38100" dir="2700000" algn="tl">
                <a:srgbClr val="000000">
                  <a:alpha val="43137"/>
                </a:srgbClr>
              </a:outerShdw>
            </a:effectLst>
          </a:endParaRPr>
        </a:p>
      </dgm:t>
    </dgm:pt>
    <dgm:pt modelId="{8C9324E7-0A71-48F3-8FD8-CD640DE03063}">
      <dgm:prSet custT="1"/>
      <dgm:spPr>
        <a:solidFill>
          <a:schemeClr val="bg1">
            <a:alpha val="40000"/>
          </a:schemeClr>
        </a:solidFill>
      </dgm:spPr>
      <dgm:t>
        <a:bodyPr/>
        <a:lstStyle/>
        <a:p>
          <a:r>
            <a:rPr lang="uk-UA" sz="1600" b="1" dirty="0">
              <a:solidFill>
                <a:schemeClr val="accent5">
                  <a:lumMod val="20000"/>
                  <a:lumOff val="80000"/>
                </a:schemeClr>
              </a:solidFill>
              <a:effectLst>
                <a:glow rad="101600">
                  <a:schemeClr val="tx1"/>
                </a:glow>
                <a:outerShdw blurRad="38100" dist="38100" dir="2700000" algn="tl">
                  <a:srgbClr val="000000">
                    <a:alpha val="43137"/>
                  </a:srgbClr>
                </a:outerShdw>
              </a:effectLst>
            </a:rPr>
            <a:t>За кордоном, як Даниїл</a:t>
          </a:r>
          <a:endParaRPr lang="ru-UA" sz="1600" b="1" dirty="0">
            <a:solidFill>
              <a:schemeClr val="accent5">
                <a:lumMod val="20000"/>
                <a:lumOff val="80000"/>
              </a:schemeClr>
            </a:solidFill>
            <a:effectLst>
              <a:glow rad="101600">
                <a:schemeClr val="tx1"/>
              </a:glow>
              <a:outerShdw blurRad="38100" dist="38100" dir="2700000" algn="tl">
                <a:srgbClr val="000000">
                  <a:alpha val="43137"/>
                </a:srgbClr>
              </a:outerShdw>
            </a:effectLst>
          </a:endParaRPr>
        </a:p>
      </dgm:t>
    </dgm:pt>
    <dgm:pt modelId="{E62AF134-2CE5-4307-92B5-19DEAE0620F6}" type="parTrans" cxnId="{178D1476-70F8-48C3-92FC-30DE1F662F11}">
      <dgm:prSet/>
      <dgm:spPr/>
      <dgm:t>
        <a:bodyPr/>
        <a:lstStyle/>
        <a:p>
          <a:endParaRPr lang="es-ES" sz="1600">
            <a:solidFill>
              <a:srgbClr val="E5F5FF"/>
            </a:solidFill>
            <a:effectLst>
              <a:glow rad="101600">
                <a:schemeClr val="tx1"/>
              </a:glow>
              <a:outerShdw blurRad="38100" dist="38100" dir="2700000" algn="tl">
                <a:srgbClr val="000000">
                  <a:alpha val="43137"/>
                </a:srgbClr>
              </a:outerShdw>
            </a:effectLst>
          </a:endParaRPr>
        </a:p>
      </dgm:t>
    </dgm:pt>
    <dgm:pt modelId="{B9CADCE2-2B47-40CA-9196-6F74F308E3BC}" type="sibTrans" cxnId="{178D1476-70F8-48C3-92FC-30DE1F662F11}">
      <dgm:prSet/>
      <dgm:spPr/>
      <dgm:t>
        <a:bodyPr/>
        <a:lstStyle/>
        <a:p>
          <a:endParaRPr lang="es-ES" sz="1600">
            <a:solidFill>
              <a:srgbClr val="E5F5FF"/>
            </a:solidFill>
            <a:effectLst>
              <a:glow rad="101600">
                <a:schemeClr val="tx1"/>
              </a:glow>
              <a:outerShdw blurRad="38100" dist="38100" dir="2700000" algn="tl">
                <a:srgbClr val="000000">
                  <a:alpha val="43137"/>
                </a:srgbClr>
              </a:outerShdw>
            </a:effectLst>
          </a:endParaRPr>
        </a:p>
      </dgm:t>
    </dgm:pt>
    <dgm:pt modelId="{0D087A3E-89C9-4960-82D5-8EE457D18E4C}">
      <dgm:prSet custT="1"/>
      <dgm:spPr>
        <a:solidFill>
          <a:schemeClr val="bg1">
            <a:alpha val="40000"/>
          </a:schemeClr>
        </a:solidFill>
      </dgm:spPr>
      <dgm:t>
        <a:bodyPr/>
        <a:lstStyle/>
        <a:p>
          <a:r>
            <a:rPr lang="uk-UA" sz="1600" b="1" kern="1200" dirty="0">
              <a:solidFill>
                <a:srgbClr val="FF9900">
                  <a:lumMod val="20000"/>
                  <a:lumOff val="80000"/>
                </a:srgbClr>
              </a:solidFill>
              <a:effectLst>
                <a:glow rad="101600">
                  <a:prstClr val="black"/>
                </a:glow>
                <a:outerShdw blurRad="38100" dist="38100" dir="2700000" algn="tl">
                  <a:srgbClr val="000000">
                    <a:alpha val="43137"/>
                  </a:srgbClr>
                </a:outerShdw>
              </a:effectLst>
              <a:latin typeface="Aptos" panose="02110004020202020204"/>
              <a:ea typeface="+mn-ea"/>
              <a:cs typeface="+mn-cs"/>
            </a:rPr>
            <a:t>У в'язниці, як Павло</a:t>
          </a:r>
        </a:p>
      </dgm:t>
    </dgm:pt>
    <dgm:pt modelId="{BC39137A-B7A9-4075-B15F-B7E80D3655EB}" type="parTrans" cxnId="{0C8AB68A-340C-4946-B9E3-75583FAE7710}">
      <dgm:prSet/>
      <dgm:spPr/>
      <dgm:t>
        <a:bodyPr/>
        <a:lstStyle/>
        <a:p>
          <a:endParaRPr lang="es-ES" sz="1600">
            <a:solidFill>
              <a:srgbClr val="E5F5FF"/>
            </a:solidFill>
            <a:effectLst>
              <a:glow rad="101600">
                <a:schemeClr val="tx1"/>
              </a:glow>
              <a:outerShdw blurRad="38100" dist="38100" dir="2700000" algn="tl">
                <a:srgbClr val="000000">
                  <a:alpha val="43137"/>
                </a:srgbClr>
              </a:outerShdw>
            </a:effectLst>
          </a:endParaRPr>
        </a:p>
      </dgm:t>
    </dgm:pt>
    <dgm:pt modelId="{7E6C5904-6471-4E33-B323-1BE0A59EBCD7}" type="sibTrans" cxnId="{0C8AB68A-340C-4946-B9E3-75583FAE7710}">
      <dgm:prSet/>
      <dgm:spPr/>
      <dgm:t>
        <a:bodyPr/>
        <a:lstStyle/>
        <a:p>
          <a:endParaRPr lang="es-ES" sz="1600">
            <a:solidFill>
              <a:srgbClr val="E5F5FF"/>
            </a:solidFill>
            <a:effectLst>
              <a:glow rad="101600">
                <a:schemeClr val="tx1"/>
              </a:glow>
              <a:outerShdw blurRad="38100" dist="38100" dir="2700000" algn="tl">
                <a:srgbClr val="000000">
                  <a:alpha val="43137"/>
                </a:srgbClr>
              </a:outerShdw>
            </a:effectLst>
          </a:endParaRPr>
        </a:p>
      </dgm:t>
    </dgm:pt>
    <dgm:pt modelId="{42EDA4D0-D6C3-4EC5-99A4-636663F737A1}">
      <dgm:prSet custT="1"/>
      <dgm:spPr/>
      <dgm:t>
        <a:bodyPr/>
        <a:lstStyle/>
        <a:p>
          <a:r>
            <a:rPr lang="uk-UA" sz="1600" b="1" dirty="0">
              <a:solidFill>
                <a:srgbClr val="E5F5FF"/>
              </a:solidFill>
              <a:effectLst>
                <a:glow rad="101600">
                  <a:schemeClr val="tx1"/>
                </a:glow>
                <a:outerShdw blurRad="38100" dist="38100" dir="2700000" algn="tl">
                  <a:srgbClr val="000000">
                    <a:alpha val="43137"/>
                  </a:srgbClr>
                </a:outerShdw>
              </a:effectLst>
            </a:rPr>
            <a:t>У вигнанні, як Іван</a:t>
          </a:r>
          <a:endParaRPr lang="ru-UA" sz="1600" b="1" dirty="0">
            <a:solidFill>
              <a:srgbClr val="E5F5FF"/>
            </a:solidFill>
            <a:effectLst>
              <a:glow rad="101600">
                <a:schemeClr val="tx1"/>
              </a:glow>
              <a:outerShdw blurRad="38100" dist="38100" dir="2700000" algn="tl">
                <a:srgbClr val="000000">
                  <a:alpha val="43137"/>
                </a:srgbClr>
              </a:outerShdw>
            </a:effectLst>
          </a:endParaRPr>
        </a:p>
      </dgm:t>
    </dgm:pt>
    <dgm:pt modelId="{F995F976-5FB7-4540-A39E-FD6F931A677C}" type="parTrans" cxnId="{DE6F224C-A77C-4594-817F-56076649DA70}">
      <dgm:prSet/>
      <dgm:spPr/>
      <dgm:t>
        <a:bodyPr/>
        <a:lstStyle/>
        <a:p>
          <a:endParaRPr lang="es-ES" sz="1600">
            <a:solidFill>
              <a:srgbClr val="E5F5FF"/>
            </a:solidFill>
            <a:effectLst>
              <a:glow rad="101600">
                <a:schemeClr val="tx1"/>
              </a:glow>
              <a:outerShdw blurRad="38100" dist="38100" dir="2700000" algn="tl">
                <a:srgbClr val="000000">
                  <a:alpha val="43137"/>
                </a:srgbClr>
              </a:outerShdw>
            </a:effectLst>
          </a:endParaRPr>
        </a:p>
      </dgm:t>
    </dgm:pt>
    <dgm:pt modelId="{56E9FD97-FB1B-4CFA-9DFA-16F2C4F29259}" type="sibTrans" cxnId="{DE6F224C-A77C-4594-817F-56076649DA70}">
      <dgm:prSet/>
      <dgm:spPr/>
      <dgm:t>
        <a:bodyPr/>
        <a:lstStyle/>
        <a:p>
          <a:endParaRPr lang="es-ES" sz="1600">
            <a:solidFill>
              <a:srgbClr val="E5F5FF"/>
            </a:solidFill>
            <a:effectLst>
              <a:glow rad="101600">
                <a:schemeClr val="tx1"/>
              </a:glow>
              <a:outerShdw blurRad="38100" dist="38100" dir="2700000" algn="tl">
                <a:srgbClr val="000000">
                  <a:alpha val="43137"/>
                </a:srgbClr>
              </a:outerShdw>
            </a:effectLst>
          </a:endParaRPr>
        </a:p>
      </dgm:t>
    </dgm:pt>
    <dgm:pt modelId="{61B28A94-32E6-4664-8806-38D61CBBCC0E}" type="pres">
      <dgm:prSet presAssocID="{83B94166-4FD7-4A3B-86AD-78A9CF82BFF6}" presName="Name0" presStyleCnt="0">
        <dgm:presLayoutVars>
          <dgm:dir/>
          <dgm:resizeHandles val="exact"/>
        </dgm:presLayoutVars>
      </dgm:prSet>
      <dgm:spPr/>
    </dgm:pt>
    <dgm:pt modelId="{BB7C87AA-1FFA-4576-A6CE-2F4D5102C1BA}" type="pres">
      <dgm:prSet presAssocID="{C7CCFF64-BDBB-436B-8EA3-02350C53175C}" presName="composite" presStyleCnt="0"/>
      <dgm:spPr/>
    </dgm:pt>
    <dgm:pt modelId="{FC8A5D29-B2CF-415D-AF69-272D03CAB05E}" type="pres">
      <dgm:prSet presAssocID="{C7CCFF64-BDBB-436B-8EA3-02350C53175C}" presName="rect1" presStyleLbl="bgShp" presStyleIdx="0" presStyleCnt="5"/>
      <dgm:spPr>
        <a:blipFill rotWithShape="1">
          <a:blip xmlns:r="http://schemas.openxmlformats.org/officeDocument/2006/relationships" r:embed="rId1"/>
          <a:srcRect/>
          <a:stretch>
            <a:fillRect t="-8000" b="-8000"/>
          </a:stretch>
        </a:blipFill>
        <a:ln w="38100">
          <a:solidFill>
            <a:schemeClr val="accent2">
              <a:lumMod val="40000"/>
              <a:lumOff val="60000"/>
            </a:schemeClr>
          </a:solidFill>
        </a:ln>
        <a:scene3d>
          <a:camera prst="orthographicFront">
            <a:rot lat="0" lon="0" rev="0"/>
          </a:camera>
          <a:lightRig rig="contrasting" dir="t">
            <a:rot lat="0" lon="0" rev="1200000"/>
          </a:lightRig>
        </a:scene3d>
        <a:sp3d z="-300000" prstMaterial="plastic">
          <a:bevelT prst="relaxedInset"/>
        </a:sp3d>
      </dgm:spPr>
    </dgm:pt>
    <dgm:pt modelId="{279A7076-F9EF-48B5-B765-F33AF437E115}" type="pres">
      <dgm:prSet presAssocID="{C7CCFF64-BDBB-436B-8EA3-02350C53175C}" presName="rect2" presStyleLbl="trBgShp" presStyleIdx="0" presStyleCnt="5">
        <dgm:presLayoutVars>
          <dgm:bulletEnabled val="1"/>
        </dgm:presLayoutVars>
      </dgm:prSet>
      <dgm:spPr/>
    </dgm:pt>
    <dgm:pt modelId="{9E2B375C-A17C-401C-A0D3-93828CE2C73B}" type="pres">
      <dgm:prSet presAssocID="{432CCC8D-AD2A-4E67-81E2-E30A3D7F07FC}" presName="sibTrans" presStyleCnt="0"/>
      <dgm:spPr/>
    </dgm:pt>
    <dgm:pt modelId="{D4FC9A65-A8D4-40F5-8671-4B965B9AD9F3}" type="pres">
      <dgm:prSet presAssocID="{04657395-5343-4EDD-A966-DF8DA1952019}" presName="composite" presStyleCnt="0"/>
      <dgm:spPr/>
    </dgm:pt>
    <dgm:pt modelId="{D4FAA48F-812A-4BF7-91CA-7FD6CC62F9B2}" type="pres">
      <dgm:prSet presAssocID="{04657395-5343-4EDD-A966-DF8DA1952019}" presName="rect1" presStyleLbl="bgShp" presStyleIdx="1" presStyleCnt="5"/>
      <dgm:spPr>
        <a:blipFill rotWithShape="1">
          <a:blip xmlns:r="http://schemas.openxmlformats.org/officeDocument/2006/relationships" r:embed="rId2"/>
          <a:srcRect/>
          <a:stretch>
            <a:fillRect t="-8000" b="-8000"/>
          </a:stretch>
        </a:blipFill>
        <a:ln w="38100">
          <a:solidFill>
            <a:schemeClr val="accent4"/>
          </a:solidFill>
        </a:ln>
        <a:scene3d>
          <a:camera prst="orthographicFront">
            <a:rot lat="0" lon="0" rev="0"/>
          </a:camera>
          <a:lightRig rig="contrasting" dir="t">
            <a:rot lat="0" lon="0" rev="1200000"/>
          </a:lightRig>
        </a:scene3d>
        <a:sp3d z="-300000" prstMaterial="plastic">
          <a:bevelT prst="relaxedInset"/>
        </a:sp3d>
      </dgm:spPr>
    </dgm:pt>
    <dgm:pt modelId="{C3F0B3A3-AB5D-436D-B32F-090C227A393F}" type="pres">
      <dgm:prSet presAssocID="{04657395-5343-4EDD-A966-DF8DA1952019}" presName="rect2" presStyleLbl="trBgShp" presStyleIdx="1" presStyleCnt="5">
        <dgm:presLayoutVars>
          <dgm:bulletEnabled val="1"/>
        </dgm:presLayoutVars>
      </dgm:prSet>
      <dgm:spPr/>
    </dgm:pt>
    <dgm:pt modelId="{EBB9BC92-4812-427B-B7F5-557D8278A16B}" type="pres">
      <dgm:prSet presAssocID="{923FD8EF-CBF8-49D8-9E3A-DFBA85EF1FA6}" presName="sibTrans" presStyleCnt="0"/>
      <dgm:spPr/>
    </dgm:pt>
    <dgm:pt modelId="{BF1C9CFF-8956-456C-8250-2C46C3F1B9EF}" type="pres">
      <dgm:prSet presAssocID="{8C9324E7-0A71-48F3-8FD8-CD640DE03063}" presName="composite" presStyleCnt="0"/>
      <dgm:spPr/>
    </dgm:pt>
    <dgm:pt modelId="{224B8E8B-3A69-4F92-A601-C743AF8B0172}" type="pres">
      <dgm:prSet presAssocID="{8C9324E7-0A71-48F3-8FD8-CD640DE03063}" presName="rect1" presStyleLbl="bgShp" presStyleIdx="2" presStyleCnt="5"/>
      <dgm:spPr>
        <a:blipFill rotWithShape="1">
          <a:blip xmlns:r="http://schemas.openxmlformats.org/officeDocument/2006/relationships" r:embed="rId3"/>
          <a:srcRect/>
          <a:stretch>
            <a:fillRect l="-21000" r="-21000"/>
          </a:stretch>
        </a:blipFill>
        <a:ln w="38100">
          <a:solidFill>
            <a:schemeClr val="accent5"/>
          </a:solidFill>
        </a:ln>
        <a:scene3d>
          <a:camera prst="orthographicFront">
            <a:rot lat="0" lon="0" rev="0"/>
          </a:camera>
          <a:lightRig rig="contrasting" dir="t">
            <a:rot lat="0" lon="0" rev="1200000"/>
          </a:lightRig>
        </a:scene3d>
        <a:sp3d z="-300000" prstMaterial="plastic">
          <a:bevelT prst="relaxedInset"/>
        </a:sp3d>
      </dgm:spPr>
    </dgm:pt>
    <dgm:pt modelId="{AAF4C861-85A6-4513-92B1-21A4705F8A91}" type="pres">
      <dgm:prSet presAssocID="{8C9324E7-0A71-48F3-8FD8-CD640DE03063}" presName="rect2" presStyleLbl="trBgShp" presStyleIdx="2" presStyleCnt="5">
        <dgm:presLayoutVars>
          <dgm:bulletEnabled val="1"/>
        </dgm:presLayoutVars>
      </dgm:prSet>
      <dgm:spPr/>
    </dgm:pt>
    <dgm:pt modelId="{121B2618-7680-4A6C-942E-11FB3AF2BB6D}" type="pres">
      <dgm:prSet presAssocID="{B9CADCE2-2B47-40CA-9196-6F74F308E3BC}" presName="sibTrans" presStyleCnt="0"/>
      <dgm:spPr/>
    </dgm:pt>
    <dgm:pt modelId="{2BD63C05-656A-48E3-99AF-E008BDC506A1}" type="pres">
      <dgm:prSet presAssocID="{0D087A3E-89C9-4960-82D5-8EE457D18E4C}" presName="composite" presStyleCnt="0"/>
      <dgm:spPr/>
    </dgm:pt>
    <dgm:pt modelId="{CC99376B-58A7-4636-BDE2-CA32694553F0}" type="pres">
      <dgm:prSet presAssocID="{0D087A3E-89C9-4960-82D5-8EE457D18E4C}" presName="rect1" presStyleLbl="bgShp" presStyleIdx="3" presStyleCnt="5"/>
      <dgm:spPr>
        <a:blipFill rotWithShape="1">
          <a:blip xmlns:r="http://schemas.openxmlformats.org/officeDocument/2006/relationships" r:embed="rId4"/>
          <a:srcRect/>
          <a:stretch>
            <a:fillRect t="-8000" b="-8000"/>
          </a:stretch>
        </a:blipFill>
        <a:ln w="38100">
          <a:solidFill>
            <a:schemeClr val="accent3"/>
          </a:solidFill>
        </a:ln>
        <a:scene3d>
          <a:camera prst="orthographicFront">
            <a:rot lat="0" lon="0" rev="0"/>
          </a:camera>
          <a:lightRig rig="contrasting" dir="t">
            <a:rot lat="0" lon="0" rev="1200000"/>
          </a:lightRig>
        </a:scene3d>
        <a:sp3d z="-300000" prstMaterial="plastic">
          <a:bevelT prst="relaxedInset"/>
        </a:sp3d>
      </dgm:spPr>
    </dgm:pt>
    <dgm:pt modelId="{6B2F31AF-972F-4ED8-9534-C85D0E27E40E}" type="pres">
      <dgm:prSet presAssocID="{0D087A3E-89C9-4960-82D5-8EE457D18E4C}" presName="rect2" presStyleLbl="trBgShp" presStyleIdx="3" presStyleCnt="5">
        <dgm:presLayoutVars>
          <dgm:bulletEnabled val="1"/>
        </dgm:presLayoutVars>
      </dgm:prSet>
      <dgm:spPr/>
    </dgm:pt>
    <dgm:pt modelId="{0A41E2C6-4BA3-4310-9425-35D601FC9FAD}" type="pres">
      <dgm:prSet presAssocID="{7E6C5904-6471-4E33-B323-1BE0A59EBCD7}" presName="sibTrans" presStyleCnt="0"/>
      <dgm:spPr/>
    </dgm:pt>
    <dgm:pt modelId="{117B53CB-C673-43B7-8337-E310259BD9CD}" type="pres">
      <dgm:prSet presAssocID="{42EDA4D0-D6C3-4EC5-99A4-636663F737A1}" presName="composite" presStyleCnt="0"/>
      <dgm:spPr/>
    </dgm:pt>
    <dgm:pt modelId="{15CA6DBC-36A7-4663-8F98-BAA38351C6D7}" type="pres">
      <dgm:prSet presAssocID="{42EDA4D0-D6C3-4EC5-99A4-636663F737A1}" presName="rect1" presStyleLbl="bgShp" presStyleIdx="4" presStyleCnt="5"/>
      <dgm:spPr>
        <a:blipFill rotWithShape="1">
          <a:blip xmlns:r="http://schemas.openxmlformats.org/officeDocument/2006/relationships" r:embed="rId5"/>
          <a:srcRect/>
          <a:stretch>
            <a:fillRect t="-8000" b="-8000"/>
          </a:stretch>
        </a:blipFill>
        <a:ln w="38100">
          <a:solidFill>
            <a:schemeClr val="accent6"/>
          </a:solidFill>
        </a:ln>
        <a:scene3d>
          <a:camera prst="orthographicFront">
            <a:rot lat="0" lon="0" rev="0"/>
          </a:camera>
          <a:lightRig rig="contrasting" dir="t">
            <a:rot lat="0" lon="0" rev="1200000"/>
          </a:lightRig>
        </a:scene3d>
        <a:sp3d z="-300000" prstMaterial="plastic">
          <a:bevelT prst="relaxedInset"/>
        </a:sp3d>
      </dgm:spPr>
    </dgm:pt>
    <dgm:pt modelId="{66E9B1EC-A32B-424A-B018-B26FF86ACFA2}" type="pres">
      <dgm:prSet presAssocID="{42EDA4D0-D6C3-4EC5-99A4-636663F737A1}" presName="rect2" presStyleLbl="trBgShp" presStyleIdx="4" presStyleCnt="5">
        <dgm:presLayoutVars>
          <dgm:bulletEnabled val="1"/>
        </dgm:presLayoutVars>
      </dgm:prSet>
      <dgm:spPr/>
    </dgm:pt>
  </dgm:ptLst>
  <dgm:cxnLst>
    <dgm:cxn modelId="{82F7571D-F887-484E-B1FE-9A2AB4D8C0B6}" type="presOf" srcId="{04657395-5343-4EDD-A966-DF8DA1952019}" destId="{C3F0B3A3-AB5D-436D-B32F-090C227A393F}" srcOrd="0" destOrd="0" presId="urn:microsoft.com/office/officeart/2008/layout/BendingPictureSemiTransparentText"/>
    <dgm:cxn modelId="{70879422-0711-428A-977F-AD4C8B35582D}" type="presOf" srcId="{83B94166-4FD7-4A3B-86AD-78A9CF82BFF6}" destId="{61B28A94-32E6-4664-8806-38D61CBBCC0E}" srcOrd="0" destOrd="0" presId="urn:microsoft.com/office/officeart/2008/layout/BendingPictureSemiTransparentText"/>
    <dgm:cxn modelId="{C2142A36-55A5-4F4B-B8A2-F11EA2E1018F}" type="presOf" srcId="{8C9324E7-0A71-48F3-8FD8-CD640DE03063}" destId="{AAF4C861-85A6-4513-92B1-21A4705F8A91}" srcOrd="0" destOrd="0" presId="urn:microsoft.com/office/officeart/2008/layout/BendingPictureSemiTransparentText"/>
    <dgm:cxn modelId="{359FB05C-1C94-4422-9DE9-B87244BEA18F}" type="presOf" srcId="{0D087A3E-89C9-4960-82D5-8EE457D18E4C}" destId="{6B2F31AF-972F-4ED8-9534-C85D0E27E40E}" srcOrd="0" destOrd="0" presId="urn:microsoft.com/office/officeart/2008/layout/BendingPictureSemiTransparentText"/>
    <dgm:cxn modelId="{94C53A41-4A78-4C1C-A0F8-DF07CAFAE198}" type="presOf" srcId="{C7CCFF64-BDBB-436B-8EA3-02350C53175C}" destId="{279A7076-F9EF-48B5-B765-F33AF437E115}" srcOrd="0" destOrd="0" presId="urn:microsoft.com/office/officeart/2008/layout/BendingPictureSemiTransparentText"/>
    <dgm:cxn modelId="{DE6F224C-A77C-4594-817F-56076649DA70}" srcId="{83B94166-4FD7-4A3B-86AD-78A9CF82BFF6}" destId="{42EDA4D0-D6C3-4EC5-99A4-636663F737A1}" srcOrd="4" destOrd="0" parTransId="{F995F976-5FB7-4540-A39E-FD6F931A677C}" sibTransId="{56E9FD97-FB1B-4CFA-9DFA-16F2C4F29259}"/>
    <dgm:cxn modelId="{178D1476-70F8-48C3-92FC-30DE1F662F11}" srcId="{83B94166-4FD7-4A3B-86AD-78A9CF82BFF6}" destId="{8C9324E7-0A71-48F3-8FD8-CD640DE03063}" srcOrd="2" destOrd="0" parTransId="{E62AF134-2CE5-4307-92B5-19DEAE0620F6}" sibTransId="{B9CADCE2-2B47-40CA-9196-6F74F308E3BC}"/>
    <dgm:cxn modelId="{DF5CB985-FE8B-4968-8453-75556C1504B6}" srcId="{83B94166-4FD7-4A3B-86AD-78A9CF82BFF6}" destId="{04657395-5343-4EDD-A966-DF8DA1952019}" srcOrd="1" destOrd="0" parTransId="{5C4A546A-27FC-4A5C-9697-618CB0B49CF4}" sibTransId="{923FD8EF-CBF8-49D8-9E3A-DFBA85EF1FA6}"/>
    <dgm:cxn modelId="{0C8AB68A-340C-4946-B9E3-75583FAE7710}" srcId="{83B94166-4FD7-4A3B-86AD-78A9CF82BFF6}" destId="{0D087A3E-89C9-4960-82D5-8EE457D18E4C}" srcOrd="3" destOrd="0" parTransId="{BC39137A-B7A9-4075-B15F-B7E80D3655EB}" sibTransId="{7E6C5904-6471-4E33-B323-1BE0A59EBCD7}"/>
    <dgm:cxn modelId="{07BD24A0-7CAB-48C3-A41C-9477130B31BF}" type="presOf" srcId="{42EDA4D0-D6C3-4EC5-99A4-636663F737A1}" destId="{66E9B1EC-A32B-424A-B018-B26FF86ACFA2}" srcOrd="0" destOrd="0" presId="urn:microsoft.com/office/officeart/2008/layout/BendingPictureSemiTransparentText"/>
    <dgm:cxn modelId="{87B0CBAC-D816-4DBD-B0D0-EFFE8AE89B39}" srcId="{83B94166-4FD7-4A3B-86AD-78A9CF82BFF6}" destId="{C7CCFF64-BDBB-436B-8EA3-02350C53175C}" srcOrd="0" destOrd="0" parTransId="{306B2D38-5BE0-40BC-8A97-4233E98E8191}" sibTransId="{432CCC8D-AD2A-4E67-81E2-E30A3D7F07FC}"/>
    <dgm:cxn modelId="{065A6D4D-1AD8-4490-826A-039AFD6EEE9F}" type="presParOf" srcId="{61B28A94-32E6-4664-8806-38D61CBBCC0E}" destId="{BB7C87AA-1FFA-4576-A6CE-2F4D5102C1BA}" srcOrd="0" destOrd="0" presId="urn:microsoft.com/office/officeart/2008/layout/BendingPictureSemiTransparentText"/>
    <dgm:cxn modelId="{DC5BA658-D894-4836-8A6D-38C768D6E517}" type="presParOf" srcId="{BB7C87AA-1FFA-4576-A6CE-2F4D5102C1BA}" destId="{FC8A5D29-B2CF-415D-AF69-272D03CAB05E}" srcOrd="0" destOrd="0" presId="urn:microsoft.com/office/officeart/2008/layout/BendingPictureSemiTransparentText"/>
    <dgm:cxn modelId="{B6BF2B8E-BD6D-4E57-B956-8B90C40F47DE}" type="presParOf" srcId="{BB7C87AA-1FFA-4576-A6CE-2F4D5102C1BA}" destId="{279A7076-F9EF-48B5-B765-F33AF437E115}" srcOrd="1" destOrd="0" presId="urn:microsoft.com/office/officeart/2008/layout/BendingPictureSemiTransparentText"/>
    <dgm:cxn modelId="{DC0734ED-3976-4F5A-9E48-639A54AE19FB}" type="presParOf" srcId="{61B28A94-32E6-4664-8806-38D61CBBCC0E}" destId="{9E2B375C-A17C-401C-A0D3-93828CE2C73B}" srcOrd="1" destOrd="0" presId="urn:microsoft.com/office/officeart/2008/layout/BendingPictureSemiTransparentText"/>
    <dgm:cxn modelId="{903304B6-4944-4061-A5D5-C95292C144B0}" type="presParOf" srcId="{61B28A94-32E6-4664-8806-38D61CBBCC0E}" destId="{D4FC9A65-A8D4-40F5-8671-4B965B9AD9F3}" srcOrd="2" destOrd="0" presId="urn:microsoft.com/office/officeart/2008/layout/BendingPictureSemiTransparentText"/>
    <dgm:cxn modelId="{141109A9-2757-4E82-9DC1-FD1E4F1EE1AF}" type="presParOf" srcId="{D4FC9A65-A8D4-40F5-8671-4B965B9AD9F3}" destId="{D4FAA48F-812A-4BF7-91CA-7FD6CC62F9B2}" srcOrd="0" destOrd="0" presId="urn:microsoft.com/office/officeart/2008/layout/BendingPictureSemiTransparentText"/>
    <dgm:cxn modelId="{88F52C5B-D99E-4A4B-AF03-72E37C68F0C4}" type="presParOf" srcId="{D4FC9A65-A8D4-40F5-8671-4B965B9AD9F3}" destId="{C3F0B3A3-AB5D-436D-B32F-090C227A393F}" srcOrd="1" destOrd="0" presId="urn:microsoft.com/office/officeart/2008/layout/BendingPictureSemiTransparentText"/>
    <dgm:cxn modelId="{A508027F-79F6-416A-98A0-AD08DDE43523}" type="presParOf" srcId="{61B28A94-32E6-4664-8806-38D61CBBCC0E}" destId="{EBB9BC92-4812-427B-B7F5-557D8278A16B}" srcOrd="3" destOrd="0" presId="urn:microsoft.com/office/officeart/2008/layout/BendingPictureSemiTransparentText"/>
    <dgm:cxn modelId="{889E6B33-B542-451E-921A-45419BBA2C03}" type="presParOf" srcId="{61B28A94-32E6-4664-8806-38D61CBBCC0E}" destId="{BF1C9CFF-8956-456C-8250-2C46C3F1B9EF}" srcOrd="4" destOrd="0" presId="urn:microsoft.com/office/officeart/2008/layout/BendingPictureSemiTransparentText"/>
    <dgm:cxn modelId="{99740E04-317E-49A2-A9CF-376C6267ECB7}" type="presParOf" srcId="{BF1C9CFF-8956-456C-8250-2C46C3F1B9EF}" destId="{224B8E8B-3A69-4F92-A601-C743AF8B0172}" srcOrd="0" destOrd="0" presId="urn:microsoft.com/office/officeart/2008/layout/BendingPictureSemiTransparentText"/>
    <dgm:cxn modelId="{69AC49C8-49BE-49FA-9687-33E915410DDB}" type="presParOf" srcId="{BF1C9CFF-8956-456C-8250-2C46C3F1B9EF}" destId="{AAF4C861-85A6-4513-92B1-21A4705F8A91}" srcOrd="1" destOrd="0" presId="urn:microsoft.com/office/officeart/2008/layout/BendingPictureSemiTransparentText"/>
    <dgm:cxn modelId="{A2157983-D18B-4732-9DEE-2E1ECCEAE6E9}" type="presParOf" srcId="{61B28A94-32E6-4664-8806-38D61CBBCC0E}" destId="{121B2618-7680-4A6C-942E-11FB3AF2BB6D}" srcOrd="5" destOrd="0" presId="urn:microsoft.com/office/officeart/2008/layout/BendingPictureSemiTransparentText"/>
    <dgm:cxn modelId="{560A7CFA-3323-4D13-BF9D-1BCD7B8E44E9}" type="presParOf" srcId="{61B28A94-32E6-4664-8806-38D61CBBCC0E}" destId="{2BD63C05-656A-48E3-99AF-E008BDC506A1}" srcOrd="6" destOrd="0" presId="urn:microsoft.com/office/officeart/2008/layout/BendingPictureSemiTransparentText"/>
    <dgm:cxn modelId="{6966117E-174C-41ED-AE1B-FE2564406B01}" type="presParOf" srcId="{2BD63C05-656A-48E3-99AF-E008BDC506A1}" destId="{CC99376B-58A7-4636-BDE2-CA32694553F0}" srcOrd="0" destOrd="0" presId="urn:microsoft.com/office/officeart/2008/layout/BendingPictureSemiTransparentText"/>
    <dgm:cxn modelId="{1D2E8D17-8324-4969-B449-116D192D060F}" type="presParOf" srcId="{2BD63C05-656A-48E3-99AF-E008BDC506A1}" destId="{6B2F31AF-972F-4ED8-9534-C85D0E27E40E}" srcOrd="1" destOrd="0" presId="urn:microsoft.com/office/officeart/2008/layout/BendingPictureSemiTransparentText"/>
    <dgm:cxn modelId="{C5454389-2096-4D16-8900-90A21D422FC7}" type="presParOf" srcId="{61B28A94-32E6-4664-8806-38D61CBBCC0E}" destId="{0A41E2C6-4BA3-4310-9425-35D601FC9FAD}" srcOrd="7" destOrd="0" presId="urn:microsoft.com/office/officeart/2008/layout/BendingPictureSemiTransparentText"/>
    <dgm:cxn modelId="{95E8C2D0-4B11-430F-9BD0-2F8DA8AC12F6}" type="presParOf" srcId="{61B28A94-32E6-4664-8806-38D61CBBCC0E}" destId="{117B53CB-C673-43B7-8337-E310259BD9CD}" srcOrd="8" destOrd="0" presId="urn:microsoft.com/office/officeart/2008/layout/BendingPictureSemiTransparentText"/>
    <dgm:cxn modelId="{4A28E761-10CF-453E-8B86-01DB321F4174}" type="presParOf" srcId="{117B53CB-C673-43B7-8337-E310259BD9CD}" destId="{15CA6DBC-36A7-4663-8F98-BAA38351C6D7}" srcOrd="0" destOrd="0" presId="urn:microsoft.com/office/officeart/2008/layout/BendingPictureSemiTransparentText"/>
    <dgm:cxn modelId="{42126BA9-FE86-43BE-9A13-A593AB887F95}" type="presParOf" srcId="{117B53CB-C673-43B7-8337-E310259BD9CD}" destId="{66E9B1EC-A32B-424A-B018-B26FF86ACFA2}" srcOrd="1" destOrd="0" presId="urn:microsoft.com/office/officeart/2008/layout/BendingPictureSemiTransparentText"/>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F68965F-0C2C-4643-9840-08742637A749}" type="doc">
      <dgm:prSet loTypeId="urn:microsoft.com/office/officeart/2005/8/layout/vList2" loCatId="list" qsTypeId="urn:microsoft.com/office/officeart/2005/8/quickstyle/3d2" qsCatId="3D" csTypeId="urn:microsoft.com/office/officeart/2005/8/colors/colorful1" csCatId="colorful" phldr="1"/>
      <dgm:spPr/>
      <dgm:t>
        <a:bodyPr/>
        <a:lstStyle/>
        <a:p>
          <a:endParaRPr lang="es-ES"/>
        </a:p>
      </dgm:t>
    </dgm:pt>
    <dgm:pt modelId="{B64E1B17-8EF3-47F8-B782-99DFAD25D58D}">
      <dgm:prSet custT="1"/>
      <dgm:spPr>
        <a:solidFill>
          <a:srgbClr val="8E1419"/>
        </a:solidFill>
        <a:ln>
          <a:solidFill>
            <a:schemeClr val="bg1"/>
          </a:solidFill>
        </a:ln>
        <a:effectLst>
          <a:outerShdw blurRad="50800" dist="38100" dir="2700000" algn="tl" rotWithShape="0">
            <a:prstClr val="black">
              <a:alpha val="40000"/>
            </a:prstClr>
          </a:outerShdw>
        </a:effectLst>
      </dgm:spPr>
      <dgm:t>
        <a:bodyPr lIns="288000"/>
        <a:lstStyle/>
        <a:p>
          <a:r>
            <a:rPr lang="uk-UA" sz="2000" b="1" dirty="0">
              <a:solidFill>
                <a:schemeClr val="accent3">
                  <a:lumMod val="40000"/>
                  <a:lumOff val="60000"/>
                </a:schemeClr>
              </a:solidFill>
              <a:effectLst>
                <a:outerShdw blurRad="38100" dist="38100" dir="2700000" algn="tl">
                  <a:srgbClr val="000000"/>
                </a:outerShdw>
              </a:effectLst>
            </a:rPr>
            <a:t>Історичні оповіді (Бут. 37:2)</a:t>
          </a:r>
          <a:endParaRPr lang="ru-UA" sz="2000" b="1" dirty="0">
            <a:solidFill>
              <a:schemeClr val="accent3">
                <a:lumMod val="40000"/>
                <a:lumOff val="60000"/>
              </a:schemeClr>
            </a:solidFill>
            <a:effectLst>
              <a:outerShdw blurRad="38100" dist="38100" dir="2700000" algn="tl">
                <a:srgbClr val="000000"/>
              </a:outerShdw>
            </a:effectLst>
          </a:endParaRPr>
        </a:p>
      </dgm:t>
    </dgm:pt>
    <dgm:pt modelId="{D76993BB-408E-4FF3-8313-0692D8CCA417}" type="parTrans" cxnId="{199E71AF-58A8-4713-A0AA-600BEFC16679}">
      <dgm:prSet/>
      <dgm:spPr/>
      <dgm:t>
        <a:bodyPr/>
        <a:lstStyle/>
        <a:p>
          <a:endParaRPr lang="es-ES" sz="2000" b="1"/>
        </a:p>
      </dgm:t>
    </dgm:pt>
    <dgm:pt modelId="{37DBD5B2-9CBF-47E3-A6D7-C4FC42CF08DF}" type="sibTrans" cxnId="{199E71AF-58A8-4713-A0AA-600BEFC16679}">
      <dgm:prSet/>
      <dgm:spPr/>
      <dgm:t>
        <a:bodyPr/>
        <a:lstStyle/>
        <a:p>
          <a:endParaRPr lang="es-ES" sz="2000" b="1"/>
        </a:p>
      </dgm:t>
    </dgm:pt>
    <dgm:pt modelId="{1563D62F-0D6D-49FC-860B-8320A4359177}">
      <dgm:prSet custT="1"/>
      <dgm:spPr>
        <a:solidFill>
          <a:srgbClr val="78115F"/>
        </a:solidFill>
        <a:ln>
          <a:solidFill>
            <a:schemeClr val="bg1"/>
          </a:solidFill>
        </a:ln>
        <a:effectLst>
          <a:outerShdw blurRad="50800" dist="38100" dir="2700000" algn="tl" rotWithShape="0">
            <a:prstClr val="black">
              <a:alpha val="40000"/>
            </a:prstClr>
          </a:outerShdw>
        </a:effectLst>
      </dgm:spPr>
      <dgm:t>
        <a:bodyPr lIns="288000"/>
        <a:lstStyle/>
        <a:p>
          <a:r>
            <a:rPr lang="uk-UA" sz="2000" b="1" dirty="0">
              <a:solidFill>
                <a:schemeClr val="bg1"/>
              </a:solidFill>
              <a:effectLst>
                <a:outerShdw blurRad="38100" dist="38100" dir="2700000" algn="tl">
                  <a:srgbClr val="000000"/>
                </a:outerShdw>
              </a:effectLst>
            </a:rPr>
            <a:t>Родоводи (Бут. 5:1</a:t>
          </a:r>
          <a:r>
            <a:rPr lang="es-ES" sz="2000" b="1" dirty="0">
              <a:solidFill>
                <a:schemeClr val="bg1"/>
              </a:solidFill>
              <a:effectLst>
                <a:outerShdw blurRad="38100" dist="38100" dir="2700000" algn="tl">
                  <a:srgbClr val="000000"/>
                </a:outerShdw>
              </a:effectLst>
            </a:rPr>
            <a:t>)</a:t>
          </a:r>
        </a:p>
      </dgm:t>
    </dgm:pt>
    <dgm:pt modelId="{19DCB710-74F0-437C-A59E-61BD3F6FB904}" type="parTrans" cxnId="{A13BF09F-3B72-45DC-A695-25B1FF64132A}">
      <dgm:prSet/>
      <dgm:spPr/>
      <dgm:t>
        <a:bodyPr/>
        <a:lstStyle/>
        <a:p>
          <a:endParaRPr lang="es-ES" sz="2000" b="1"/>
        </a:p>
      </dgm:t>
    </dgm:pt>
    <dgm:pt modelId="{89F32885-88DF-4703-B317-7693BE3F8C7D}" type="sibTrans" cxnId="{A13BF09F-3B72-45DC-A695-25B1FF64132A}">
      <dgm:prSet/>
      <dgm:spPr/>
      <dgm:t>
        <a:bodyPr/>
        <a:lstStyle/>
        <a:p>
          <a:endParaRPr lang="es-ES" sz="2000" b="1"/>
        </a:p>
      </dgm:t>
    </dgm:pt>
    <dgm:pt modelId="{BB1CF057-A275-4FB7-8F3B-3C3D28AD5B48}">
      <dgm:prSet custT="1"/>
      <dgm:spPr>
        <a:solidFill>
          <a:srgbClr val="241071"/>
        </a:solidFill>
        <a:ln>
          <a:solidFill>
            <a:schemeClr val="bg1"/>
          </a:solidFill>
        </a:ln>
        <a:effectLst>
          <a:outerShdw blurRad="50800" dist="38100" dir="2700000" algn="tl" rotWithShape="0">
            <a:prstClr val="black">
              <a:alpha val="40000"/>
            </a:prstClr>
          </a:outerShdw>
        </a:effectLst>
      </dgm:spPr>
      <dgm:t>
        <a:bodyPr lIns="288000"/>
        <a:lstStyle/>
        <a:p>
          <a:r>
            <a:rPr lang="uk-UA" sz="2000" b="1" dirty="0">
              <a:solidFill>
                <a:schemeClr val="accent3">
                  <a:lumMod val="40000"/>
                  <a:lumOff val="60000"/>
                </a:schemeClr>
              </a:solidFill>
              <a:effectLst>
                <a:outerShdw blurRad="38100" dist="38100" dir="2700000" algn="tl">
                  <a:srgbClr val="000000"/>
                </a:outerShdw>
              </a:effectLst>
            </a:rPr>
            <a:t>Пророцтва (Іс. 13:1)</a:t>
          </a:r>
          <a:endParaRPr lang="ru-UA" sz="2000" b="1" dirty="0">
            <a:solidFill>
              <a:schemeClr val="accent3">
                <a:lumMod val="40000"/>
                <a:lumOff val="60000"/>
              </a:schemeClr>
            </a:solidFill>
            <a:effectLst>
              <a:outerShdw blurRad="38100" dist="38100" dir="2700000" algn="tl">
                <a:srgbClr val="000000"/>
              </a:outerShdw>
            </a:effectLst>
          </a:endParaRPr>
        </a:p>
      </dgm:t>
    </dgm:pt>
    <dgm:pt modelId="{4E00CB40-1B18-4381-92AC-52187A3EFC6F}" type="parTrans" cxnId="{32C69F32-B560-4A4F-A20C-797998CD9C7A}">
      <dgm:prSet/>
      <dgm:spPr/>
      <dgm:t>
        <a:bodyPr/>
        <a:lstStyle/>
        <a:p>
          <a:endParaRPr lang="es-ES" sz="2000" b="1"/>
        </a:p>
      </dgm:t>
    </dgm:pt>
    <dgm:pt modelId="{42A3F2F6-B9B2-444F-8DBC-7C8CED8D1D58}" type="sibTrans" cxnId="{32C69F32-B560-4A4F-A20C-797998CD9C7A}">
      <dgm:prSet/>
      <dgm:spPr/>
      <dgm:t>
        <a:bodyPr/>
        <a:lstStyle/>
        <a:p>
          <a:endParaRPr lang="es-ES" sz="2000" b="1"/>
        </a:p>
      </dgm:t>
    </dgm:pt>
    <dgm:pt modelId="{B5D8F15D-578A-40FF-B96F-F38D8BBEFF2C}">
      <dgm:prSet custT="1"/>
      <dgm:spPr>
        <a:solidFill>
          <a:srgbClr val="135280"/>
        </a:solidFill>
        <a:ln>
          <a:solidFill>
            <a:schemeClr val="bg1"/>
          </a:solidFill>
        </a:ln>
        <a:effectLst>
          <a:outerShdw blurRad="50800" dist="38100" dir="2700000" algn="tl" rotWithShape="0">
            <a:prstClr val="black">
              <a:alpha val="40000"/>
            </a:prstClr>
          </a:outerShdw>
        </a:effectLst>
      </dgm:spPr>
      <dgm:t>
        <a:bodyPr lIns="288000"/>
        <a:lstStyle/>
        <a:p>
          <a:r>
            <a:rPr lang="uk-UA" sz="2000" b="1" dirty="0">
              <a:solidFill>
                <a:schemeClr val="bg1"/>
              </a:solidFill>
              <a:effectLst>
                <a:outerShdw blurRad="38100" dist="38100" dir="2700000" algn="tl">
                  <a:srgbClr val="000000"/>
                </a:outerShdw>
              </a:effectLst>
            </a:rPr>
            <a:t>Апокаліптичні бачення (Об. 12:1)</a:t>
          </a:r>
          <a:endParaRPr lang="ru-UA" sz="2000" b="1" dirty="0">
            <a:solidFill>
              <a:schemeClr val="bg1"/>
            </a:solidFill>
            <a:effectLst>
              <a:outerShdw blurRad="38100" dist="38100" dir="2700000" algn="tl">
                <a:srgbClr val="000000"/>
              </a:outerShdw>
            </a:effectLst>
          </a:endParaRPr>
        </a:p>
      </dgm:t>
    </dgm:pt>
    <dgm:pt modelId="{8A84AB3E-B986-4641-B262-438D5409673D}" type="parTrans" cxnId="{8EEB43F1-C224-4710-851A-453ED5F5447D}">
      <dgm:prSet/>
      <dgm:spPr/>
      <dgm:t>
        <a:bodyPr/>
        <a:lstStyle/>
        <a:p>
          <a:endParaRPr lang="es-ES" sz="2000" b="1"/>
        </a:p>
      </dgm:t>
    </dgm:pt>
    <dgm:pt modelId="{9E6B9725-1159-425F-BCA6-26E81D14F3FA}" type="sibTrans" cxnId="{8EEB43F1-C224-4710-851A-453ED5F5447D}">
      <dgm:prSet/>
      <dgm:spPr/>
      <dgm:t>
        <a:bodyPr/>
        <a:lstStyle/>
        <a:p>
          <a:endParaRPr lang="es-ES" sz="2000" b="1"/>
        </a:p>
      </dgm:t>
    </dgm:pt>
    <dgm:pt modelId="{9647BB0D-0B73-4A67-BEA6-1A095A2BDFB5}">
      <dgm:prSet custT="1"/>
      <dgm:spPr>
        <a:solidFill>
          <a:srgbClr val="106E6B"/>
        </a:solidFill>
        <a:ln>
          <a:solidFill>
            <a:schemeClr val="bg1"/>
          </a:solidFill>
        </a:ln>
        <a:effectLst>
          <a:outerShdw blurRad="50800" dist="38100" dir="2700000" algn="tl" rotWithShape="0">
            <a:prstClr val="black">
              <a:alpha val="40000"/>
            </a:prstClr>
          </a:outerShdw>
        </a:effectLst>
      </dgm:spPr>
      <dgm:t>
        <a:bodyPr lIns="288000"/>
        <a:lstStyle/>
        <a:p>
          <a:r>
            <a:rPr lang="ru-RU" sz="2000" b="1" dirty="0" err="1">
              <a:solidFill>
                <a:schemeClr val="accent3">
                  <a:lumMod val="40000"/>
                  <a:lumOff val="60000"/>
                </a:schemeClr>
              </a:solidFill>
              <a:effectLst>
                <a:outerShdw blurRad="38100" dist="38100" dir="2700000" algn="tl">
                  <a:srgbClr val="000000"/>
                </a:outerShdw>
              </a:effectLst>
            </a:rPr>
            <a:t>Поезія</a:t>
          </a:r>
          <a:r>
            <a:rPr lang="ru-RU" sz="2000" b="1" dirty="0">
              <a:solidFill>
                <a:schemeClr val="accent3">
                  <a:lumMod val="40000"/>
                  <a:lumOff val="60000"/>
                </a:schemeClr>
              </a:solidFill>
              <a:effectLst>
                <a:outerShdw blurRad="38100" dist="38100" dir="2700000" algn="tl">
                  <a:srgbClr val="000000"/>
                </a:outerShdw>
              </a:effectLst>
            </a:rPr>
            <a:t> (</a:t>
          </a:r>
          <a:r>
            <a:rPr lang="ru-RU" sz="2000" b="1" dirty="0" err="1">
              <a:solidFill>
                <a:schemeClr val="accent3">
                  <a:lumMod val="40000"/>
                  <a:lumOff val="60000"/>
                </a:schemeClr>
              </a:solidFill>
              <a:effectLst>
                <a:outerShdw blurRad="38100" dist="38100" dir="2700000" algn="tl">
                  <a:srgbClr val="000000"/>
                </a:outerShdw>
              </a:effectLst>
            </a:rPr>
            <a:t>значна</a:t>
          </a:r>
          <a:r>
            <a:rPr lang="ru-RU" sz="2000" b="1" dirty="0">
              <a:solidFill>
                <a:schemeClr val="accent3">
                  <a:lumMod val="40000"/>
                  <a:lumOff val="60000"/>
                </a:schemeClr>
              </a:solidFill>
              <a:effectLst>
                <a:outerShdw blurRad="38100" dist="38100" dir="2700000" algn="tl">
                  <a:srgbClr val="000000"/>
                </a:outerShdw>
              </a:effectLst>
            </a:rPr>
            <a:t> </a:t>
          </a:r>
          <a:r>
            <a:rPr lang="ru-RU" sz="2000" b="1" dirty="0" err="1">
              <a:solidFill>
                <a:schemeClr val="accent3">
                  <a:lumMod val="40000"/>
                  <a:lumOff val="60000"/>
                </a:schemeClr>
              </a:solidFill>
              <a:effectLst>
                <a:outerShdw blurRad="38100" dist="38100" dir="2700000" algn="tl">
                  <a:srgbClr val="000000"/>
                </a:outerShdw>
              </a:effectLst>
            </a:rPr>
            <a:t>частина</a:t>
          </a:r>
          <a:r>
            <a:rPr lang="ru-RU" sz="2000" b="1" dirty="0">
              <a:solidFill>
                <a:schemeClr val="accent3">
                  <a:lumMod val="40000"/>
                  <a:lumOff val="60000"/>
                </a:schemeClr>
              </a:solidFill>
              <a:effectLst>
                <a:outerShdw blurRad="38100" dist="38100" dir="2700000" algn="tl">
                  <a:srgbClr val="000000"/>
                </a:outerShdw>
              </a:effectLst>
            </a:rPr>
            <a:t> книги </a:t>
          </a:r>
          <a:r>
            <a:rPr lang="ru-RU" sz="2000" b="1" dirty="0" err="1">
              <a:solidFill>
                <a:schemeClr val="accent3">
                  <a:lumMod val="40000"/>
                  <a:lumOff val="60000"/>
                </a:schemeClr>
              </a:solidFill>
              <a:effectLst>
                <a:outerShdw blurRad="38100" dist="38100" dir="2700000" algn="tl">
                  <a:srgbClr val="000000"/>
                </a:outerShdw>
              </a:effectLst>
            </a:rPr>
            <a:t>Ісаї</a:t>
          </a:r>
          <a:r>
            <a:rPr lang="ru-RU" sz="2000" b="1" dirty="0">
              <a:solidFill>
                <a:schemeClr val="accent3">
                  <a:lumMod val="40000"/>
                  <a:lumOff val="60000"/>
                </a:schemeClr>
              </a:solidFill>
              <a:effectLst>
                <a:outerShdw blurRad="38100" dist="38100" dir="2700000" algn="tl">
                  <a:srgbClr val="000000"/>
                </a:outerShdw>
              </a:effectLst>
            </a:rPr>
            <a:t>)</a:t>
          </a:r>
          <a:endParaRPr lang="ru-UA" sz="2000" b="1" dirty="0">
            <a:solidFill>
              <a:schemeClr val="accent3">
                <a:lumMod val="40000"/>
                <a:lumOff val="60000"/>
              </a:schemeClr>
            </a:solidFill>
            <a:effectLst>
              <a:outerShdw blurRad="38100" dist="38100" dir="2700000" algn="tl">
                <a:srgbClr val="000000"/>
              </a:outerShdw>
            </a:effectLst>
          </a:endParaRPr>
        </a:p>
      </dgm:t>
    </dgm:pt>
    <dgm:pt modelId="{D81B1A97-202C-4D6A-8D15-532183A82757}" type="parTrans" cxnId="{2A2CE62B-C704-417D-8656-C280735CC5D3}">
      <dgm:prSet/>
      <dgm:spPr/>
      <dgm:t>
        <a:bodyPr/>
        <a:lstStyle/>
        <a:p>
          <a:endParaRPr lang="es-ES" sz="2000" b="1"/>
        </a:p>
      </dgm:t>
    </dgm:pt>
    <dgm:pt modelId="{09C613C6-0000-4159-AAFD-8D1E2ABC4D49}" type="sibTrans" cxnId="{2A2CE62B-C704-417D-8656-C280735CC5D3}">
      <dgm:prSet/>
      <dgm:spPr/>
      <dgm:t>
        <a:bodyPr/>
        <a:lstStyle/>
        <a:p>
          <a:endParaRPr lang="es-ES" sz="2000" b="1"/>
        </a:p>
      </dgm:t>
    </dgm:pt>
    <dgm:pt modelId="{DEEF89DD-D61C-40F0-8A06-CA540013C5E8}">
      <dgm:prSet custT="1"/>
      <dgm:spPr>
        <a:solidFill>
          <a:srgbClr val="138555"/>
        </a:solidFill>
        <a:ln>
          <a:solidFill>
            <a:schemeClr val="bg1"/>
          </a:solidFill>
        </a:ln>
        <a:effectLst>
          <a:outerShdw blurRad="50800" dist="38100" dir="2700000" algn="tl" rotWithShape="0">
            <a:prstClr val="black">
              <a:alpha val="40000"/>
            </a:prstClr>
          </a:outerShdw>
        </a:effectLst>
      </dgm:spPr>
      <dgm:t>
        <a:bodyPr lIns="288000"/>
        <a:lstStyle/>
        <a:p>
          <a:r>
            <a:rPr lang="uk-UA" sz="2000" b="1" dirty="0">
              <a:solidFill>
                <a:schemeClr val="bg1"/>
              </a:solidFill>
              <a:effectLst>
                <a:outerShdw blurRad="38100" dist="38100" dir="2700000" algn="tl">
                  <a:srgbClr val="000000"/>
                </a:outerShdw>
              </a:effectLst>
            </a:rPr>
            <a:t>Пісні (</a:t>
          </a:r>
          <a:r>
            <a:rPr lang="uk-UA" sz="2000" b="1" dirty="0" err="1">
              <a:solidFill>
                <a:schemeClr val="bg1"/>
              </a:solidFill>
              <a:effectLst>
                <a:outerShdw blurRad="38100" dist="38100" dir="2700000" algn="tl">
                  <a:srgbClr val="000000"/>
                </a:outerShdw>
              </a:effectLst>
            </a:rPr>
            <a:t>Пс</a:t>
          </a:r>
          <a:r>
            <a:rPr lang="uk-UA" sz="2000" b="1" dirty="0">
              <a:solidFill>
                <a:schemeClr val="bg1"/>
              </a:solidFill>
              <a:effectLst>
                <a:outerShdw blurRad="38100" dist="38100" dir="2700000" algn="tl">
                  <a:srgbClr val="000000"/>
                </a:outerShdw>
              </a:effectLst>
            </a:rPr>
            <a:t>. 1:1)</a:t>
          </a:r>
          <a:endParaRPr lang="ru-UA" sz="2000" b="1" dirty="0">
            <a:solidFill>
              <a:schemeClr val="bg1"/>
            </a:solidFill>
            <a:effectLst>
              <a:outerShdw blurRad="38100" dist="38100" dir="2700000" algn="tl">
                <a:srgbClr val="000000"/>
              </a:outerShdw>
            </a:effectLst>
          </a:endParaRPr>
        </a:p>
      </dgm:t>
    </dgm:pt>
    <dgm:pt modelId="{74606833-4819-4E2A-8C39-0E276B3A7941}" type="parTrans" cxnId="{F38BBD44-723D-4685-81E9-5A52608E35E8}">
      <dgm:prSet/>
      <dgm:spPr/>
      <dgm:t>
        <a:bodyPr/>
        <a:lstStyle/>
        <a:p>
          <a:endParaRPr lang="es-ES" sz="2000" b="1"/>
        </a:p>
      </dgm:t>
    </dgm:pt>
    <dgm:pt modelId="{3BFFB9AE-7C91-4103-9CE0-560698E2BC99}" type="sibTrans" cxnId="{F38BBD44-723D-4685-81E9-5A52608E35E8}">
      <dgm:prSet/>
      <dgm:spPr/>
      <dgm:t>
        <a:bodyPr/>
        <a:lstStyle/>
        <a:p>
          <a:endParaRPr lang="es-ES" sz="2000" b="1"/>
        </a:p>
      </dgm:t>
    </dgm:pt>
    <dgm:pt modelId="{1DCD15A7-D158-4FDF-A82B-9E08930EC2DE}">
      <dgm:prSet custT="1"/>
      <dgm:spPr>
        <a:solidFill>
          <a:srgbClr val="4E7010"/>
        </a:solidFill>
        <a:ln>
          <a:solidFill>
            <a:schemeClr val="bg1"/>
          </a:solidFill>
        </a:ln>
        <a:effectLst>
          <a:outerShdw blurRad="50800" dist="38100" dir="2700000" algn="tl" rotWithShape="0">
            <a:prstClr val="black">
              <a:alpha val="40000"/>
            </a:prstClr>
          </a:outerShdw>
        </a:effectLst>
      </dgm:spPr>
      <dgm:t>
        <a:bodyPr lIns="288000"/>
        <a:lstStyle/>
        <a:p>
          <a:r>
            <a:rPr lang="uk-UA" sz="2000" b="1" dirty="0">
              <a:solidFill>
                <a:schemeClr val="accent3">
                  <a:lumMod val="40000"/>
                  <a:lumOff val="60000"/>
                </a:schemeClr>
              </a:solidFill>
              <a:effectLst>
                <a:outerShdw blurRad="38100" dist="38100" dir="2700000" algn="tl">
                  <a:srgbClr val="000000"/>
                </a:outerShdw>
              </a:effectLst>
            </a:rPr>
            <a:t>Паралелі (Іс. 17:7)</a:t>
          </a:r>
          <a:endParaRPr lang="ru-UA" sz="2000" b="1" dirty="0">
            <a:solidFill>
              <a:schemeClr val="accent3">
                <a:lumMod val="40000"/>
                <a:lumOff val="60000"/>
              </a:schemeClr>
            </a:solidFill>
            <a:effectLst>
              <a:outerShdw blurRad="38100" dist="38100" dir="2700000" algn="tl">
                <a:srgbClr val="000000"/>
              </a:outerShdw>
            </a:effectLst>
          </a:endParaRPr>
        </a:p>
      </dgm:t>
    </dgm:pt>
    <dgm:pt modelId="{2ACBE033-1838-4A52-8A55-66AB0B1EAF80}" type="parTrans" cxnId="{F3E09F4F-0B4D-4AD6-95EC-8405E6735B7C}">
      <dgm:prSet/>
      <dgm:spPr/>
      <dgm:t>
        <a:bodyPr/>
        <a:lstStyle/>
        <a:p>
          <a:endParaRPr lang="es-ES" sz="2000" b="1"/>
        </a:p>
      </dgm:t>
    </dgm:pt>
    <dgm:pt modelId="{F1F18ADB-7103-48CC-8DE9-6E0A2BCCBD74}" type="sibTrans" cxnId="{F3E09F4F-0B4D-4AD6-95EC-8405E6735B7C}">
      <dgm:prSet/>
      <dgm:spPr/>
      <dgm:t>
        <a:bodyPr/>
        <a:lstStyle/>
        <a:p>
          <a:endParaRPr lang="es-ES" sz="2000" b="1"/>
        </a:p>
      </dgm:t>
    </dgm:pt>
    <dgm:pt modelId="{34D541E0-E33B-455D-A3DC-2E3ADA39673D}">
      <dgm:prSet custT="1"/>
      <dgm:spPr>
        <a:solidFill>
          <a:srgbClr val="7C7012"/>
        </a:solidFill>
        <a:ln>
          <a:solidFill>
            <a:schemeClr val="bg1"/>
          </a:solidFill>
        </a:ln>
        <a:effectLst>
          <a:outerShdw blurRad="50800" dist="38100" dir="2700000" algn="tl" rotWithShape="0">
            <a:prstClr val="black">
              <a:alpha val="40000"/>
            </a:prstClr>
          </a:outerShdw>
        </a:effectLst>
      </dgm:spPr>
      <dgm:t>
        <a:bodyPr lIns="288000"/>
        <a:lstStyle/>
        <a:p>
          <a:r>
            <a:rPr lang="uk-UA" sz="2000" b="1" dirty="0">
              <a:solidFill>
                <a:schemeClr val="bg1"/>
              </a:solidFill>
              <a:effectLst>
                <a:outerShdw blurRad="38100" dist="38100" dir="2700000" algn="tl">
                  <a:srgbClr val="000000"/>
                </a:outerShdw>
              </a:effectLst>
            </a:rPr>
            <a:t>Притчі (</a:t>
          </a:r>
          <a:r>
            <a:rPr lang="uk-UA" sz="2000" b="1" dirty="0" err="1">
              <a:solidFill>
                <a:schemeClr val="bg1"/>
              </a:solidFill>
              <a:effectLst>
                <a:outerShdw blurRad="38100" dist="38100" dir="2700000" algn="tl">
                  <a:srgbClr val="000000"/>
                </a:outerShdw>
              </a:effectLst>
            </a:rPr>
            <a:t>Лк</a:t>
          </a:r>
          <a:r>
            <a:rPr lang="uk-UA" sz="2000" b="1" dirty="0">
              <a:solidFill>
                <a:schemeClr val="bg1"/>
              </a:solidFill>
              <a:effectLst>
                <a:outerShdw blurRad="38100" dist="38100" dir="2700000" algn="tl">
                  <a:srgbClr val="000000"/>
                </a:outerShdw>
              </a:effectLst>
            </a:rPr>
            <a:t>. 18:1)</a:t>
          </a:r>
          <a:endParaRPr lang="ru-UA" sz="2000" b="1" dirty="0">
            <a:solidFill>
              <a:schemeClr val="bg1"/>
            </a:solidFill>
            <a:effectLst>
              <a:outerShdw blurRad="38100" dist="38100" dir="2700000" algn="tl">
                <a:srgbClr val="000000"/>
              </a:outerShdw>
            </a:effectLst>
          </a:endParaRPr>
        </a:p>
      </dgm:t>
    </dgm:pt>
    <dgm:pt modelId="{A286CD3D-89F5-483C-90C1-BFDEE20A9E9D}" type="parTrans" cxnId="{F6945551-3CB8-46DF-A01E-E65AC7E3963E}">
      <dgm:prSet/>
      <dgm:spPr/>
      <dgm:t>
        <a:bodyPr/>
        <a:lstStyle/>
        <a:p>
          <a:endParaRPr lang="es-ES" sz="2000" b="1"/>
        </a:p>
      </dgm:t>
    </dgm:pt>
    <dgm:pt modelId="{D3464100-C287-4203-960D-0CF2F4FF4404}" type="sibTrans" cxnId="{F6945551-3CB8-46DF-A01E-E65AC7E3963E}">
      <dgm:prSet/>
      <dgm:spPr/>
      <dgm:t>
        <a:bodyPr/>
        <a:lstStyle/>
        <a:p>
          <a:endParaRPr lang="es-ES" sz="2000" b="1"/>
        </a:p>
      </dgm:t>
    </dgm:pt>
    <dgm:pt modelId="{B9DF48C3-8DA8-4304-A4C3-F21792A03ACB}">
      <dgm:prSet custT="1"/>
      <dgm:spPr>
        <a:solidFill>
          <a:srgbClr val="794411"/>
        </a:solidFill>
        <a:ln>
          <a:solidFill>
            <a:schemeClr val="bg1"/>
          </a:solidFill>
        </a:ln>
        <a:effectLst>
          <a:outerShdw blurRad="50800" dist="38100" dir="2700000" algn="tl" rotWithShape="0">
            <a:prstClr val="black">
              <a:alpha val="40000"/>
            </a:prstClr>
          </a:outerShdw>
        </a:effectLst>
      </dgm:spPr>
      <dgm:t>
        <a:bodyPr lIns="288000"/>
        <a:lstStyle/>
        <a:p>
          <a:r>
            <a:rPr lang="uk-UA" sz="2000" b="1" dirty="0">
              <a:solidFill>
                <a:schemeClr val="accent3">
                  <a:lumMod val="40000"/>
                  <a:lumOff val="60000"/>
                </a:schemeClr>
              </a:solidFill>
              <a:effectLst>
                <a:outerShdw blurRad="38100" dist="38100" dir="2700000" algn="tl">
                  <a:srgbClr val="000000"/>
                </a:outerShdw>
              </a:effectLst>
            </a:rPr>
            <a:t>Листи (2 </a:t>
          </a:r>
          <a:r>
            <a:rPr lang="uk-UA" sz="2000" b="1" dirty="0" err="1">
              <a:solidFill>
                <a:schemeClr val="accent3">
                  <a:lumMod val="40000"/>
                  <a:lumOff val="60000"/>
                </a:schemeClr>
              </a:solidFill>
              <a:effectLst>
                <a:outerShdw blurRad="38100" dist="38100" dir="2700000" algn="tl">
                  <a:srgbClr val="000000"/>
                </a:outerShdw>
              </a:effectLst>
            </a:rPr>
            <a:t>Сол</a:t>
          </a:r>
          <a:r>
            <a:rPr lang="uk-UA" sz="2000" b="1" dirty="0">
              <a:solidFill>
                <a:schemeClr val="accent3">
                  <a:lumMod val="40000"/>
                  <a:lumOff val="60000"/>
                </a:schemeClr>
              </a:solidFill>
              <a:effectLst>
                <a:outerShdw blurRad="38100" dist="38100" dir="2700000" algn="tl">
                  <a:srgbClr val="000000"/>
                </a:outerShdw>
              </a:effectLst>
            </a:rPr>
            <a:t>. 3:17)</a:t>
          </a:r>
          <a:r>
            <a:rPr lang="es-ES" sz="2000" b="1" dirty="0">
              <a:solidFill>
                <a:schemeClr val="accent3">
                  <a:lumMod val="40000"/>
                  <a:lumOff val="60000"/>
                </a:schemeClr>
              </a:solidFill>
              <a:effectLst>
                <a:outerShdw blurRad="38100" dist="38100" dir="2700000" algn="tl">
                  <a:srgbClr val="000000"/>
                </a:outerShdw>
              </a:effectLst>
            </a:rPr>
            <a:t>)</a:t>
          </a:r>
        </a:p>
      </dgm:t>
    </dgm:pt>
    <dgm:pt modelId="{E2270D08-995B-4B01-8892-E9DB38F656C8}" type="parTrans" cxnId="{51D90C1A-BCFF-42FB-9184-CA87535C1AA9}">
      <dgm:prSet/>
      <dgm:spPr/>
      <dgm:t>
        <a:bodyPr/>
        <a:lstStyle/>
        <a:p>
          <a:endParaRPr lang="es-ES" sz="2000" b="1"/>
        </a:p>
      </dgm:t>
    </dgm:pt>
    <dgm:pt modelId="{6D41632C-1E77-4B30-A362-224CC3159E46}" type="sibTrans" cxnId="{51D90C1A-BCFF-42FB-9184-CA87535C1AA9}">
      <dgm:prSet/>
      <dgm:spPr/>
      <dgm:t>
        <a:bodyPr/>
        <a:lstStyle/>
        <a:p>
          <a:endParaRPr lang="es-ES" sz="2000" b="1"/>
        </a:p>
      </dgm:t>
    </dgm:pt>
    <dgm:pt modelId="{A4F17E5F-7F08-4D51-8A00-9BCDE43A5D03}" type="pres">
      <dgm:prSet presAssocID="{0F68965F-0C2C-4643-9840-08742637A749}" presName="linear" presStyleCnt="0">
        <dgm:presLayoutVars>
          <dgm:animLvl val="lvl"/>
          <dgm:resizeHandles val="exact"/>
        </dgm:presLayoutVars>
      </dgm:prSet>
      <dgm:spPr/>
    </dgm:pt>
    <dgm:pt modelId="{A33471AD-4476-4014-93FF-D77AB43BCB12}" type="pres">
      <dgm:prSet presAssocID="{B64E1B17-8EF3-47F8-B782-99DFAD25D58D}" presName="parentText" presStyleLbl="node1" presStyleIdx="0" presStyleCnt="9">
        <dgm:presLayoutVars>
          <dgm:chMax val="0"/>
          <dgm:bulletEnabled val="1"/>
        </dgm:presLayoutVars>
      </dgm:prSet>
      <dgm:spPr/>
    </dgm:pt>
    <dgm:pt modelId="{72230A62-9C09-42FC-9370-FC756EEA4F68}" type="pres">
      <dgm:prSet presAssocID="{37DBD5B2-9CBF-47E3-A6D7-C4FC42CF08DF}" presName="spacer" presStyleCnt="0"/>
      <dgm:spPr/>
    </dgm:pt>
    <dgm:pt modelId="{9CDF292F-7AA4-4C9A-BCA8-216E1731C09F}" type="pres">
      <dgm:prSet presAssocID="{1563D62F-0D6D-49FC-860B-8320A4359177}" presName="parentText" presStyleLbl="node1" presStyleIdx="1" presStyleCnt="9">
        <dgm:presLayoutVars>
          <dgm:chMax val="0"/>
          <dgm:bulletEnabled val="1"/>
        </dgm:presLayoutVars>
      </dgm:prSet>
      <dgm:spPr/>
    </dgm:pt>
    <dgm:pt modelId="{A72FA108-4427-449D-8A74-01A0CA0E88F6}" type="pres">
      <dgm:prSet presAssocID="{89F32885-88DF-4703-B317-7693BE3F8C7D}" presName="spacer" presStyleCnt="0"/>
      <dgm:spPr/>
    </dgm:pt>
    <dgm:pt modelId="{6A23640A-FE65-4547-8FF1-69CD1665EE7B}" type="pres">
      <dgm:prSet presAssocID="{BB1CF057-A275-4FB7-8F3B-3C3D28AD5B48}" presName="parentText" presStyleLbl="node1" presStyleIdx="2" presStyleCnt="9">
        <dgm:presLayoutVars>
          <dgm:chMax val="0"/>
          <dgm:bulletEnabled val="1"/>
        </dgm:presLayoutVars>
      </dgm:prSet>
      <dgm:spPr/>
    </dgm:pt>
    <dgm:pt modelId="{CFC9B48A-BE9D-4AB4-AD55-4432DA114260}" type="pres">
      <dgm:prSet presAssocID="{42A3F2F6-B9B2-444F-8DBC-7C8CED8D1D58}" presName="spacer" presStyleCnt="0"/>
      <dgm:spPr/>
    </dgm:pt>
    <dgm:pt modelId="{8D141A1E-82A6-4D75-8D19-3E1D03942BA4}" type="pres">
      <dgm:prSet presAssocID="{B5D8F15D-578A-40FF-B96F-F38D8BBEFF2C}" presName="parentText" presStyleLbl="node1" presStyleIdx="3" presStyleCnt="9">
        <dgm:presLayoutVars>
          <dgm:chMax val="0"/>
          <dgm:bulletEnabled val="1"/>
        </dgm:presLayoutVars>
      </dgm:prSet>
      <dgm:spPr/>
    </dgm:pt>
    <dgm:pt modelId="{4BE55D1B-D128-4FEA-92F8-985DE6943294}" type="pres">
      <dgm:prSet presAssocID="{9E6B9725-1159-425F-BCA6-26E81D14F3FA}" presName="spacer" presStyleCnt="0"/>
      <dgm:spPr/>
    </dgm:pt>
    <dgm:pt modelId="{C40C0A74-EA93-4224-9CBB-D814D4DBD921}" type="pres">
      <dgm:prSet presAssocID="{9647BB0D-0B73-4A67-BEA6-1A095A2BDFB5}" presName="parentText" presStyleLbl="node1" presStyleIdx="4" presStyleCnt="9">
        <dgm:presLayoutVars>
          <dgm:chMax val="0"/>
          <dgm:bulletEnabled val="1"/>
        </dgm:presLayoutVars>
      </dgm:prSet>
      <dgm:spPr/>
    </dgm:pt>
    <dgm:pt modelId="{90A9C4DF-5458-4215-9246-409EBB0390AA}" type="pres">
      <dgm:prSet presAssocID="{09C613C6-0000-4159-AAFD-8D1E2ABC4D49}" presName="spacer" presStyleCnt="0"/>
      <dgm:spPr/>
    </dgm:pt>
    <dgm:pt modelId="{4776BF43-960A-49BB-8E45-4FA356F856D0}" type="pres">
      <dgm:prSet presAssocID="{DEEF89DD-D61C-40F0-8A06-CA540013C5E8}" presName="parentText" presStyleLbl="node1" presStyleIdx="5" presStyleCnt="9">
        <dgm:presLayoutVars>
          <dgm:chMax val="0"/>
          <dgm:bulletEnabled val="1"/>
        </dgm:presLayoutVars>
      </dgm:prSet>
      <dgm:spPr/>
    </dgm:pt>
    <dgm:pt modelId="{CD1A49C3-ABA1-4715-AE8B-2D82DCD8779C}" type="pres">
      <dgm:prSet presAssocID="{3BFFB9AE-7C91-4103-9CE0-560698E2BC99}" presName="spacer" presStyleCnt="0"/>
      <dgm:spPr/>
    </dgm:pt>
    <dgm:pt modelId="{76E3323B-82A1-4772-9243-1FCC891EC0A8}" type="pres">
      <dgm:prSet presAssocID="{1DCD15A7-D158-4FDF-A82B-9E08930EC2DE}" presName="parentText" presStyleLbl="node1" presStyleIdx="6" presStyleCnt="9">
        <dgm:presLayoutVars>
          <dgm:chMax val="0"/>
          <dgm:bulletEnabled val="1"/>
        </dgm:presLayoutVars>
      </dgm:prSet>
      <dgm:spPr/>
    </dgm:pt>
    <dgm:pt modelId="{FAC3A724-48D6-4C74-ABEC-5ED02C15930D}" type="pres">
      <dgm:prSet presAssocID="{F1F18ADB-7103-48CC-8DE9-6E0A2BCCBD74}" presName="spacer" presStyleCnt="0"/>
      <dgm:spPr/>
    </dgm:pt>
    <dgm:pt modelId="{6148C81F-F04F-44BC-8D7A-3C655EE8E6C9}" type="pres">
      <dgm:prSet presAssocID="{34D541E0-E33B-455D-A3DC-2E3ADA39673D}" presName="parentText" presStyleLbl="node1" presStyleIdx="7" presStyleCnt="9">
        <dgm:presLayoutVars>
          <dgm:chMax val="0"/>
          <dgm:bulletEnabled val="1"/>
        </dgm:presLayoutVars>
      </dgm:prSet>
      <dgm:spPr/>
    </dgm:pt>
    <dgm:pt modelId="{DC6BBCC3-8142-46E7-B501-B2942A7FEAD8}" type="pres">
      <dgm:prSet presAssocID="{D3464100-C287-4203-960D-0CF2F4FF4404}" presName="spacer" presStyleCnt="0"/>
      <dgm:spPr/>
    </dgm:pt>
    <dgm:pt modelId="{09AFF0BC-71D2-476B-913E-E29D5F954ED2}" type="pres">
      <dgm:prSet presAssocID="{B9DF48C3-8DA8-4304-A4C3-F21792A03ACB}" presName="parentText" presStyleLbl="node1" presStyleIdx="8" presStyleCnt="9">
        <dgm:presLayoutVars>
          <dgm:chMax val="0"/>
          <dgm:bulletEnabled val="1"/>
        </dgm:presLayoutVars>
      </dgm:prSet>
      <dgm:spPr/>
    </dgm:pt>
  </dgm:ptLst>
  <dgm:cxnLst>
    <dgm:cxn modelId="{51D90C1A-BCFF-42FB-9184-CA87535C1AA9}" srcId="{0F68965F-0C2C-4643-9840-08742637A749}" destId="{B9DF48C3-8DA8-4304-A4C3-F21792A03ACB}" srcOrd="8" destOrd="0" parTransId="{E2270D08-995B-4B01-8892-E9DB38F656C8}" sibTransId="{6D41632C-1E77-4B30-A362-224CC3159E46}"/>
    <dgm:cxn modelId="{2A2CE62B-C704-417D-8656-C280735CC5D3}" srcId="{0F68965F-0C2C-4643-9840-08742637A749}" destId="{9647BB0D-0B73-4A67-BEA6-1A095A2BDFB5}" srcOrd="4" destOrd="0" parTransId="{D81B1A97-202C-4D6A-8D15-532183A82757}" sibTransId="{09C613C6-0000-4159-AAFD-8D1E2ABC4D49}"/>
    <dgm:cxn modelId="{7956DE2E-F737-4EBF-8815-6EC9A5F3A59D}" type="presOf" srcId="{9647BB0D-0B73-4A67-BEA6-1A095A2BDFB5}" destId="{C40C0A74-EA93-4224-9CBB-D814D4DBD921}" srcOrd="0" destOrd="0" presId="urn:microsoft.com/office/officeart/2005/8/layout/vList2"/>
    <dgm:cxn modelId="{32C69F32-B560-4A4F-A20C-797998CD9C7A}" srcId="{0F68965F-0C2C-4643-9840-08742637A749}" destId="{BB1CF057-A275-4FB7-8F3B-3C3D28AD5B48}" srcOrd="2" destOrd="0" parTransId="{4E00CB40-1B18-4381-92AC-52187A3EFC6F}" sibTransId="{42A3F2F6-B9B2-444F-8DBC-7C8CED8D1D58}"/>
    <dgm:cxn modelId="{73CA423B-6AC3-49E1-8D4F-AB33C15C0B06}" type="presOf" srcId="{B64E1B17-8EF3-47F8-B782-99DFAD25D58D}" destId="{A33471AD-4476-4014-93FF-D77AB43BCB12}" srcOrd="0" destOrd="0" presId="urn:microsoft.com/office/officeart/2005/8/layout/vList2"/>
    <dgm:cxn modelId="{F38BBD44-723D-4685-81E9-5A52608E35E8}" srcId="{0F68965F-0C2C-4643-9840-08742637A749}" destId="{DEEF89DD-D61C-40F0-8A06-CA540013C5E8}" srcOrd="5" destOrd="0" parTransId="{74606833-4819-4E2A-8C39-0E276B3A7941}" sibTransId="{3BFFB9AE-7C91-4103-9CE0-560698E2BC99}"/>
    <dgm:cxn modelId="{A6C6454A-83D1-4214-B277-58B59B4C966F}" type="presOf" srcId="{B5D8F15D-578A-40FF-B96F-F38D8BBEFF2C}" destId="{8D141A1E-82A6-4D75-8D19-3E1D03942BA4}" srcOrd="0" destOrd="0" presId="urn:microsoft.com/office/officeart/2005/8/layout/vList2"/>
    <dgm:cxn modelId="{8CC5D06A-4E83-4A24-8DFB-D8EC8AA498BF}" type="presOf" srcId="{1563D62F-0D6D-49FC-860B-8320A4359177}" destId="{9CDF292F-7AA4-4C9A-BCA8-216E1731C09F}" srcOrd="0" destOrd="0" presId="urn:microsoft.com/office/officeart/2005/8/layout/vList2"/>
    <dgm:cxn modelId="{F3E09F4F-0B4D-4AD6-95EC-8405E6735B7C}" srcId="{0F68965F-0C2C-4643-9840-08742637A749}" destId="{1DCD15A7-D158-4FDF-A82B-9E08930EC2DE}" srcOrd="6" destOrd="0" parTransId="{2ACBE033-1838-4A52-8A55-66AB0B1EAF80}" sibTransId="{F1F18ADB-7103-48CC-8DE9-6E0A2BCCBD74}"/>
    <dgm:cxn modelId="{F6945551-3CB8-46DF-A01E-E65AC7E3963E}" srcId="{0F68965F-0C2C-4643-9840-08742637A749}" destId="{34D541E0-E33B-455D-A3DC-2E3ADA39673D}" srcOrd="7" destOrd="0" parTransId="{A286CD3D-89F5-483C-90C1-BFDEE20A9E9D}" sibTransId="{D3464100-C287-4203-960D-0CF2F4FF4404}"/>
    <dgm:cxn modelId="{DF11897B-222F-443D-865E-EE2EC529BF57}" type="presOf" srcId="{B9DF48C3-8DA8-4304-A4C3-F21792A03ACB}" destId="{09AFF0BC-71D2-476B-913E-E29D5F954ED2}" srcOrd="0" destOrd="0" presId="urn:microsoft.com/office/officeart/2005/8/layout/vList2"/>
    <dgm:cxn modelId="{92D92795-4768-4AF3-8A51-7F08F6058566}" type="presOf" srcId="{0F68965F-0C2C-4643-9840-08742637A749}" destId="{A4F17E5F-7F08-4D51-8A00-9BCDE43A5D03}" srcOrd="0" destOrd="0" presId="urn:microsoft.com/office/officeart/2005/8/layout/vList2"/>
    <dgm:cxn modelId="{A13BF09F-3B72-45DC-A695-25B1FF64132A}" srcId="{0F68965F-0C2C-4643-9840-08742637A749}" destId="{1563D62F-0D6D-49FC-860B-8320A4359177}" srcOrd="1" destOrd="0" parTransId="{19DCB710-74F0-437C-A59E-61BD3F6FB904}" sibTransId="{89F32885-88DF-4703-B317-7693BE3F8C7D}"/>
    <dgm:cxn modelId="{C9EDF49F-5238-457C-B3A0-A5ECD44DD26A}" type="presOf" srcId="{DEEF89DD-D61C-40F0-8A06-CA540013C5E8}" destId="{4776BF43-960A-49BB-8E45-4FA356F856D0}" srcOrd="0" destOrd="0" presId="urn:microsoft.com/office/officeart/2005/8/layout/vList2"/>
    <dgm:cxn modelId="{199E71AF-58A8-4713-A0AA-600BEFC16679}" srcId="{0F68965F-0C2C-4643-9840-08742637A749}" destId="{B64E1B17-8EF3-47F8-B782-99DFAD25D58D}" srcOrd="0" destOrd="0" parTransId="{D76993BB-408E-4FF3-8313-0692D8CCA417}" sibTransId="{37DBD5B2-9CBF-47E3-A6D7-C4FC42CF08DF}"/>
    <dgm:cxn modelId="{5C5B05E6-06DB-4E69-BC91-9401AE617E49}" type="presOf" srcId="{34D541E0-E33B-455D-A3DC-2E3ADA39673D}" destId="{6148C81F-F04F-44BC-8D7A-3C655EE8E6C9}" srcOrd="0" destOrd="0" presId="urn:microsoft.com/office/officeart/2005/8/layout/vList2"/>
    <dgm:cxn modelId="{8EEB43F1-C224-4710-851A-453ED5F5447D}" srcId="{0F68965F-0C2C-4643-9840-08742637A749}" destId="{B5D8F15D-578A-40FF-B96F-F38D8BBEFF2C}" srcOrd="3" destOrd="0" parTransId="{8A84AB3E-B986-4641-B262-438D5409673D}" sibTransId="{9E6B9725-1159-425F-BCA6-26E81D14F3FA}"/>
    <dgm:cxn modelId="{37D24EF8-0A4B-4FFE-B3AC-F3492C96D329}" type="presOf" srcId="{1DCD15A7-D158-4FDF-A82B-9E08930EC2DE}" destId="{76E3323B-82A1-4772-9243-1FCC891EC0A8}" srcOrd="0" destOrd="0" presId="urn:microsoft.com/office/officeart/2005/8/layout/vList2"/>
    <dgm:cxn modelId="{EC67EAFF-C048-4FB9-B52D-A36F733002B7}" type="presOf" srcId="{BB1CF057-A275-4FB7-8F3B-3C3D28AD5B48}" destId="{6A23640A-FE65-4547-8FF1-69CD1665EE7B}" srcOrd="0" destOrd="0" presId="urn:microsoft.com/office/officeart/2005/8/layout/vList2"/>
    <dgm:cxn modelId="{A28A63CA-469B-43C0-AF9B-BFA85C5FE6F6}" type="presParOf" srcId="{A4F17E5F-7F08-4D51-8A00-9BCDE43A5D03}" destId="{A33471AD-4476-4014-93FF-D77AB43BCB12}" srcOrd="0" destOrd="0" presId="urn:microsoft.com/office/officeart/2005/8/layout/vList2"/>
    <dgm:cxn modelId="{48557370-6287-478D-8707-F98163F6B315}" type="presParOf" srcId="{A4F17E5F-7F08-4D51-8A00-9BCDE43A5D03}" destId="{72230A62-9C09-42FC-9370-FC756EEA4F68}" srcOrd="1" destOrd="0" presId="urn:microsoft.com/office/officeart/2005/8/layout/vList2"/>
    <dgm:cxn modelId="{00308B4E-B6DE-4103-A3D0-92D65CD19EFC}" type="presParOf" srcId="{A4F17E5F-7F08-4D51-8A00-9BCDE43A5D03}" destId="{9CDF292F-7AA4-4C9A-BCA8-216E1731C09F}" srcOrd="2" destOrd="0" presId="urn:microsoft.com/office/officeart/2005/8/layout/vList2"/>
    <dgm:cxn modelId="{15F45DEF-CCFE-4D72-AC33-F1FB4F7ED294}" type="presParOf" srcId="{A4F17E5F-7F08-4D51-8A00-9BCDE43A5D03}" destId="{A72FA108-4427-449D-8A74-01A0CA0E88F6}" srcOrd="3" destOrd="0" presId="urn:microsoft.com/office/officeart/2005/8/layout/vList2"/>
    <dgm:cxn modelId="{601093EF-AE0E-45BB-9070-86EDC96E221B}" type="presParOf" srcId="{A4F17E5F-7F08-4D51-8A00-9BCDE43A5D03}" destId="{6A23640A-FE65-4547-8FF1-69CD1665EE7B}" srcOrd="4" destOrd="0" presId="urn:microsoft.com/office/officeart/2005/8/layout/vList2"/>
    <dgm:cxn modelId="{605A60BF-86F6-4C94-BD4C-7BE5561287A7}" type="presParOf" srcId="{A4F17E5F-7F08-4D51-8A00-9BCDE43A5D03}" destId="{CFC9B48A-BE9D-4AB4-AD55-4432DA114260}" srcOrd="5" destOrd="0" presId="urn:microsoft.com/office/officeart/2005/8/layout/vList2"/>
    <dgm:cxn modelId="{861653DF-13F3-4E53-B32C-F2396164AB92}" type="presParOf" srcId="{A4F17E5F-7F08-4D51-8A00-9BCDE43A5D03}" destId="{8D141A1E-82A6-4D75-8D19-3E1D03942BA4}" srcOrd="6" destOrd="0" presId="urn:microsoft.com/office/officeart/2005/8/layout/vList2"/>
    <dgm:cxn modelId="{A25DC1CF-5A55-4BA6-A541-A2D87B796E25}" type="presParOf" srcId="{A4F17E5F-7F08-4D51-8A00-9BCDE43A5D03}" destId="{4BE55D1B-D128-4FEA-92F8-985DE6943294}" srcOrd="7" destOrd="0" presId="urn:microsoft.com/office/officeart/2005/8/layout/vList2"/>
    <dgm:cxn modelId="{6682F8D4-8693-480C-907B-E6E5138811ED}" type="presParOf" srcId="{A4F17E5F-7F08-4D51-8A00-9BCDE43A5D03}" destId="{C40C0A74-EA93-4224-9CBB-D814D4DBD921}" srcOrd="8" destOrd="0" presId="urn:microsoft.com/office/officeart/2005/8/layout/vList2"/>
    <dgm:cxn modelId="{15253E3D-13FD-448D-9644-7FB7EB601C2C}" type="presParOf" srcId="{A4F17E5F-7F08-4D51-8A00-9BCDE43A5D03}" destId="{90A9C4DF-5458-4215-9246-409EBB0390AA}" srcOrd="9" destOrd="0" presId="urn:microsoft.com/office/officeart/2005/8/layout/vList2"/>
    <dgm:cxn modelId="{B8F3B195-93B0-4BE3-A83C-6B14649140AC}" type="presParOf" srcId="{A4F17E5F-7F08-4D51-8A00-9BCDE43A5D03}" destId="{4776BF43-960A-49BB-8E45-4FA356F856D0}" srcOrd="10" destOrd="0" presId="urn:microsoft.com/office/officeart/2005/8/layout/vList2"/>
    <dgm:cxn modelId="{45429ED9-3C7B-44C2-B272-585ADBF62193}" type="presParOf" srcId="{A4F17E5F-7F08-4D51-8A00-9BCDE43A5D03}" destId="{CD1A49C3-ABA1-4715-AE8B-2D82DCD8779C}" srcOrd="11" destOrd="0" presId="urn:microsoft.com/office/officeart/2005/8/layout/vList2"/>
    <dgm:cxn modelId="{BE18F053-504B-4575-B9C9-B80D8CA7BE19}" type="presParOf" srcId="{A4F17E5F-7F08-4D51-8A00-9BCDE43A5D03}" destId="{76E3323B-82A1-4772-9243-1FCC891EC0A8}" srcOrd="12" destOrd="0" presId="urn:microsoft.com/office/officeart/2005/8/layout/vList2"/>
    <dgm:cxn modelId="{08ADFAF3-39C0-48FF-95D2-DA54F57DAFCE}" type="presParOf" srcId="{A4F17E5F-7F08-4D51-8A00-9BCDE43A5D03}" destId="{FAC3A724-48D6-4C74-ABEC-5ED02C15930D}" srcOrd="13" destOrd="0" presId="urn:microsoft.com/office/officeart/2005/8/layout/vList2"/>
    <dgm:cxn modelId="{2CE24774-CEE9-4C6E-958E-F0B48ACBB4D4}" type="presParOf" srcId="{A4F17E5F-7F08-4D51-8A00-9BCDE43A5D03}" destId="{6148C81F-F04F-44BC-8D7A-3C655EE8E6C9}" srcOrd="14" destOrd="0" presId="urn:microsoft.com/office/officeart/2005/8/layout/vList2"/>
    <dgm:cxn modelId="{826344B8-6503-4108-B4E7-8DF493755F32}" type="presParOf" srcId="{A4F17E5F-7F08-4D51-8A00-9BCDE43A5D03}" destId="{DC6BBCC3-8142-46E7-B501-B2942A7FEAD8}" srcOrd="15" destOrd="0" presId="urn:microsoft.com/office/officeart/2005/8/layout/vList2"/>
    <dgm:cxn modelId="{E12D833A-B310-459A-ACD2-4722FA2DE7D4}" type="presParOf" srcId="{A4F17E5F-7F08-4D51-8A00-9BCDE43A5D03}" destId="{09AFF0BC-71D2-476B-913E-E29D5F954ED2}" srcOrd="16" destOrd="0" presId="urn:microsoft.com/office/officeart/2005/8/layout/vList2"/>
  </dgm:cxnLst>
  <dgm:bg>
    <a:effect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09EDEA5-255C-4234-9FE4-22DB7F807A54}" type="doc">
      <dgm:prSet loTypeId="urn:microsoft.com/office/officeart/2005/8/layout/hList3" loCatId="list" qsTypeId="urn:microsoft.com/office/officeart/2005/8/quickstyle/simple3" qsCatId="simple" csTypeId="urn:microsoft.com/office/officeart/2005/8/colors/colorful1" csCatId="colorful" phldr="1"/>
      <dgm:spPr/>
      <dgm:t>
        <a:bodyPr/>
        <a:lstStyle/>
        <a:p>
          <a:endParaRPr lang="es-ES"/>
        </a:p>
      </dgm:t>
    </dgm:pt>
    <dgm:pt modelId="{E4B17667-C2BA-4078-BE1D-64298D9A6FAC}">
      <dgm:prSet phldrT="[Texto]" custT="1"/>
      <dgm:spPr>
        <a:solidFill>
          <a:srgbClr val="7030A0"/>
        </a:solidFill>
      </dgm:spPr>
      <dgm:t>
        <a:bodyPr/>
        <a:lstStyle/>
        <a:p>
          <a:r>
            <a:rPr lang="ru-RU" sz="1800" b="1" dirty="0"/>
            <a:t>Бог </a:t>
          </a:r>
          <a:r>
            <a:rPr lang="ru-RU" sz="1800" b="1" dirty="0" err="1"/>
            <a:t>вирішив</a:t>
          </a:r>
          <a:r>
            <a:rPr lang="ru-RU" sz="1800" b="1" dirty="0"/>
            <a:t> </a:t>
          </a:r>
          <a:r>
            <a:rPr lang="ru-RU" sz="1800" b="1" dirty="0" err="1"/>
            <a:t>використовувати</a:t>
          </a:r>
          <a:r>
            <a:rPr lang="ru-RU" sz="1800" b="1" dirty="0"/>
            <a:t> </a:t>
          </a:r>
          <a:r>
            <a:rPr lang="ru-RU" sz="1800" b="1" dirty="0" err="1"/>
            <a:t>недосконалих</a:t>
          </a:r>
          <a:r>
            <a:rPr lang="ru-RU" sz="1800" b="1" dirty="0"/>
            <a:t> людей — «</a:t>
          </a:r>
          <a:r>
            <a:rPr lang="ru-RU" sz="1800" b="1" dirty="0" err="1"/>
            <a:t>глиняні</a:t>
          </a:r>
          <a:r>
            <a:rPr lang="ru-RU" sz="1800" b="1" dirty="0"/>
            <a:t> </a:t>
          </a:r>
          <a:r>
            <a:rPr lang="ru-RU" sz="1800" b="1" dirty="0" err="1"/>
            <a:t>посудини</a:t>
          </a:r>
          <a:r>
            <a:rPr lang="ru-RU" sz="1800" b="1" dirty="0"/>
            <a:t>» — для </a:t>
          </a:r>
          <a:r>
            <a:rPr lang="ru-RU" sz="1800" b="1" dirty="0" err="1"/>
            <a:t>передачі</a:t>
          </a:r>
          <a:r>
            <a:rPr lang="ru-RU" sz="1800" b="1" dirty="0"/>
            <a:t> </a:t>
          </a:r>
          <a:r>
            <a:rPr lang="ru-RU" sz="1800" b="1" dirty="0" err="1"/>
            <a:t>Свого</a:t>
          </a:r>
          <a:r>
            <a:rPr lang="ru-RU" sz="1800" b="1" dirty="0"/>
            <a:t> </a:t>
          </a:r>
          <a:r>
            <a:rPr lang="ru-RU" sz="1800" b="1" dirty="0" err="1"/>
            <a:t>послання</a:t>
          </a:r>
          <a:r>
            <a:rPr lang="ru-RU" sz="1800" b="1" dirty="0"/>
            <a:t> (2 Кор. 4:7). Як </a:t>
          </a:r>
          <a:r>
            <a:rPr lang="ru-RU" sz="1800" b="1" dirty="0" err="1"/>
            <a:t>ця</a:t>
          </a:r>
          <a:r>
            <a:rPr lang="ru-RU" sz="1800" b="1" dirty="0"/>
            <a:t> </a:t>
          </a:r>
          <a:r>
            <a:rPr lang="ru-RU" sz="1800" b="1" dirty="0" err="1"/>
            <a:t>недосконалість</a:t>
          </a:r>
          <a:r>
            <a:rPr lang="ru-RU" sz="1800" b="1" dirty="0"/>
            <a:t> </a:t>
          </a:r>
          <a:r>
            <a:rPr lang="ru-RU" sz="1800" b="1" dirty="0" err="1"/>
            <a:t>вплинула</a:t>
          </a:r>
          <a:r>
            <a:rPr lang="ru-RU" sz="1800" b="1" dirty="0"/>
            <a:t> на </a:t>
          </a:r>
          <a:r>
            <a:rPr lang="ru-RU" sz="1800" b="1" dirty="0" err="1"/>
            <a:t>послання</a:t>
          </a:r>
          <a:r>
            <a:rPr lang="ru-RU" sz="1800" b="1" dirty="0"/>
            <a:t>? </a:t>
          </a:r>
          <a:r>
            <a:rPr lang="ru-RU" sz="1800" b="1" dirty="0" err="1"/>
            <a:t>Чи</a:t>
          </a:r>
          <a:r>
            <a:rPr lang="ru-RU" sz="1800" b="1" dirty="0"/>
            <a:t> є </a:t>
          </a:r>
          <a:r>
            <a:rPr lang="ru-RU" sz="1800" b="1" dirty="0" err="1"/>
            <a:t>Біблія</a:t>
          </a:r>
          <a:r>
            <a:rPr lang="ru-RU" sz="1800" b="1" dirty="0"/>
            <a:t> на 100 % </a:t>
          </a:r>
          <a:r>
            <a:rPr lang="ru-RU" sz="1800" b="1" dirty="0" err="1"/>
            <a:t>надійною</a:t>
          </a:r>
          <a:r>
            <a:rPr lang="ru-RU" sz="1800" b="1" dirty="0"/>
            <a:t>?</a:t>
          </a:r>
          <a:endParaRPr lang="ru-UA" sz="1800" b="1" dirty="0"/>
        </a:p>
      </dgm:t>
    </dgm:pt>
    <dgm:pt modelId="{C724EA10-A0B4-4BA7-A702-95B7D03353AF}" type="parTrans" cxnId="{56E05C0C-CA3D-4BE6-B604-7578D37240B7}">
      <dgm:prSet/>
      <dgm:spPr/>
      <dgm:t>
        <a:bodyPr/>
        <a:lstStyle/>
        <a:p>
          <a:endParaRPr lang="es-ES"/>
        </a:p>
      </dgm:t>
    </dgm:pt>
    <dgm:pt modelId="{16F7D1AE-3015-4135-953D-A630FBDB5718}" type="sibTrans" cxnId="{56E05C0C-CA3D-4BE6-B604-7578D37240B7}">
      <dgm:prSet/>
      <dgm:spPr/>
      <dgm:t>
        <a:bodyPr/>
        <a:lstStyle/>
        <a:p>
          <a:endParaRPr lang="es-ES"/>
        </a:p>
      </dgm:t>
    </dgm:pt>
    <dgm:pt modelId="{F4AE6EF0-5424-4A81-9604-A99A1C6B2922}">
      <dgm:prSet phldrT="[Texto]" phldr="0" custT="1"/>
      <dgm:spPr/>
      <dgm:t>
        <a:bodyPr/>
        <a:lstStyle/>
        <a:p>
          <a:pPr>
            <a:buNone/>
          </a:pPr>
          <a:r>
            <a:rPr lang="uk-UA" sz="1800" b="1" dirty="0">
              <a:solidFill>
                <a:schemeClr val="accent2">
                  <a:lumMod val="50000"/>
                </a:schemeClr>
              </a:solidFill>
            </a:rPr>
            <a:t>Архаїчні слова</a:t>
          </a:r>
          <a:endParaRPr lang="ru-UA" sz="1800" b="1" dirty="0">
            <a:solidFill>
              <a:schemeClr val="accent2">
                <a:lumMod val="50000"/>
              </a:schemeClr>
            </a:solidFill>
          </a:endParaRPr>
        </a:p>
      </dgm:t>
    </dgm:pt>
    <dgm:pt modelId="{FCE9FFB7-E43D-4608-AE8D-DC35D5952BC3}" type="parTrans" cxnId="{7AEDA9F0-6244-4038-A17A-2898889A6349}">
      <dgm:prSet/>
      <dgm:spPr/>
      <dgm:t>
        <a:bodyPr/>
        <a:lstStyle/>
        <a:p>
          <a:endParaRPr lang="es-ES"/>
        </a:p>
      </dgm:t>
    </dgm:pt>
    <dgm:pt modelId="{93CAD4C4-D0BD-4DD0-8AD9-BE8223C29FB4}" type="sibTrans" cxnId="{7AEDA9F0-6244-4038-A17A-2898889A6349}">
      <dgm:prSet/>
      <dgm:spPr/>
      <dgm:t>
        <a:bodyPr/>
        <a:lstStyle/>
        <a:p>
          <a:endParaRPr lang="es-ES"/>
        </a:p>
      </dgm:t>
    </dgm:pt>
    <dgm:pt modelId="{C6311A42-1E9F-4CE5-9C37-83505628FC13}">
      <dgm:prSet phldrT="[Texto]" phldr="0" custT="1"/>
      <dgm:spPr/>
      <dgm:t>
        <a:bodyPr/>
        <a:lstStyle/>
        <a:p>
          <a:pPr algn="l">
            <a:buNone/>
          </a:pPr>
          <a:r>
            <a:rPr lang="uk-UA" sz="1800" b="1" dirty="0">
              <a:solidFill>
                <a:srgbClr val="8D8A00"/>
              </a:solidFill>
            </a:rPr>
            <a:t>Помилки, допущені переписувачами</a:t>
          </a:r>
          <a:endParaRPr lang="ru-UA" sz="1800" b="1" dirty="0">
            <a:solidFill>
              <a:srgbClr val="8D8A00"/>
            </a:solidFill>
          </a:endParaRPr>
        </a:p>
      </dgm:t>
    </dgm:pt>
    <dgm:pt modelId="{F97FB3C6-C835-4180-A8E0-417F0EBFA6CF}" type="parTrans" cxnId="{646C4E26-0C25-45FA-9F9E-5A9AE0887D74}">
      <dgm:prSet/>
      <dgm:spPr/>
      <dgm:t>
        <a:bodyPr/>
        <a:lstStyle/>
        <a:p>
          <a:endParaRPr lang="es-ES"/>
        </a:p>
      </dgm:t>
    </dgm:pt>
    <dgm:pt modelId="{1FF331AA-00D0-4F4F-AEAF-49B60674F3A5}" type="sibTrans" cxnId="{646C4E26-0C25-45FA-9F9E-5A9AE0887D74}">
      <dgm:prSet/>
      <dgm:spPr/>
      <dgm:t>
        <a:bodyPr/>
        <a:lstStyle/>
        <a:p>
          <a:endParaRPr lang="es-ES"/>
        </a:p>
      </dgm:t>
    </dgm:pt>
    <dgm:pt modelId="{750603F7-4E0E-40BD-9FC8-6F1082B0FDDB}">
      <dgm:prSet phldrT="[Texto]" phldr="0" custT="1"/>
      <dgm:spPr/>
      <dgm:t>
        <a:bodyPr/>
        <a:lstStyle/>
        <a:p>
          <a:pPr marL="0" lvl="0" indent="0" algn="l" defTabSz="800100">
            <a:lnSpc>
              <a:spcPct val="90000"/>
            </a:lnSpc>
            <a:spcBef>
              <a:spcPct val="0"/>
            </a:spcBef>
            <a:spcAft>
              <a:spcPct val="35000"/>
            </a:spcAft>
            <a:buNone/>
          </a:pPr>
          <a:r>
            <a:rPr lang="uk-UA" sz="1800" b="1" kern="1200" dirty="0">
              <a:solidFill>
                <a:srgbClr val="8D8A00"/>
              </a:solidFill>
              <a:latin typeface="Aptos" panose="02110004020202020204"/>
              <a:ea typeface="+mn-ea"/>
              <a:cs typeface="+mn-cs"/>
            </a:rPr>
            <a:t>Помилки, допущені самими авторами</a:t>
          </a:r>
        </a:p>
      </dgm:t>
    </dgm:pt>
    <dgm:pt modelId="{C3D983B7-DB0E-483B-A500-E5D715407EDB}" type="parTrans" cxnId="{62750492-2D3F-4D7C-BFE0-04ED956C692B}">
      <dgm:prSet/>
      <dgm:spPr/>
      <dgm:t>
        <a:bodyPr/>
        <a:lstStyle/>
        <a:p>
          <a:endParaRPr lang="es-ES"/>
        </a:p>
      </dgm:t>
    </dgm:pt>
    <dgm:pt modelId="{5894EAE8-499B-4F03-B6FB-9901BDA7C67B}" type="sibTrans" cxnId="{62750492-2D3F-4D7C-BFE0-04ED956C692B}">
      <dgm:prSet/>
      <dgm:spPr/>
      <dgm:t>
        <a:bodyPr/>
        <a:lstStyle/>
        <a:p>
          <a:endParaRPr lang="es-ES"/>
        </a:p>
      </dgm:t>
    </dgm:pt>
    <dgm:pt modelId="{8C9A8FE4-5FF6-43B3-AE43-CAAB6B4D4F11}">
      <dgm:prSet phldrT="[Texto]" phldr="0" custT="1"/>
      <dgm:spPr/>
      <dgm:t>
        <a:bodyPr/>
        <a:lstStyle/>
        <a:p>
          <a:pPr>
            <a:buClr>
              <a:schemeClr val="accent2">
                <a:lumMod val="50000"/>
              </a:schemeClr>
            </a:buClr>
            <a:buFont typeface="Wingdings" panose="05000000000000000000" pitchFamily="2" charset="2"/>
            <a:buChar char="q"/>
          </a:pPr>
          <a:r>
            <a:rPr lang="ru-RU" sz="1800" b="1" dirty="0"/>
            <a:t>Слова на </a:t>
          </a:r>
          <a:r>
            <a:rPr lang="ru-RU" sz="1800" b="1" dirty="0" err="1"/>
            <a:t>івриті</a:t>
          </a:r>
          <a:r>
            <a:rPr lang="ru-RU" sz="1800" b="1" dirty="0"/>
            <a:t>, </a:t>
          </a:r>
          <a:r>
            <a:rPr lang="ru-RU" sz="1800" b="1" dirty="0" err="1"/>
            <a:t>арамейській</a:t>
          </a:r>
          <a:r>
            <a:rPr lang="ru-RU" sz="1800" b="1" dirty="0"/>
            <a:t> </a:t>
          </a:r>
          <a:r>
            <a:rPr lang="ru-RU" sz="1800" b="1" dirty="0" err="1"/>
            <a:t>або</a:t>
          </a:r>
          <a:r>
            <a:rPr lang="ru-RU" sz="1800" b="1" dirty="0"/>
            <a:t> </a:t>
          </a:r>
          <a:r>
            <a:rPr lang="ru-RU" sz="1800" b="1" dirty="0" err="1"/>
            <a:t>грецькій</a:t>
          </a:r>
          <a:r>
            <a:rPr lang="ru-RU" sz="1800" b="1" dirty="0"/>
            <a:t> мовах, </a:t>
          </a:r>
          <a:r>
            <a:rPr lang="ru-RU" sz="1800" b="1" dirty="0" err="1"/>
            <a:t>значення</a:t>
          </a:r>
          <a:r>
            <a:rPr lang="ru-RU" sz="1800" b="1" dirty="0"/>
            <a:t> </a:t>
          </a:r>
          <a:r>
            <a:rPr lang="ru-RU" sz="1800" b="1" dirty="0" err="1"/>
            <a:t>яких</a:t>
          </a:r>
          <a:r>
            <a:rPr lang="ru-RU" sz="1800" b="1" dirty="0"/>
            <a:t> нам </a:t>
          </a:r>
          <a:r>
            <a:rPr lang="ru-RU" sz="1800" b="1" dirty="0" err="1"/>
            <a:t>невідоме</a:t>
          </a:r>
          <a:r>
            <a:rPr lang="ru-RU" sz="1800" b="1" dirty="0"/>
            <a:t>, </a:t>
          </a:r>
          <a:r>
            <a:rPr lang="ru-RU" sz="1800" b="1" dirty="0" err="1"/>
            <a:t>або</a:t>
          </a:r>
          <a:r>
            <a:rPr lang="ru-RU" sz="1800" b="1" dirty="0"/>
            <a:t> </a:t>
          </a:r>
          <a:r>
            <a:rPr lang="ru-RU" sz="1800" b="1" dirty="0" err="1"/>
            <a:t>які</a:t>
          </a:r>
          <a:r>
            <a:rPr lang="ru-RU" sz="1800" b="1" dirty="0"/>
            <a:t> в </a:t>
          </a:r>
          <a:r>
            <a:rPr lang="ru-RU" sz="1800" b="1" dirty="0" err="1"/>
            <a:t>часи</a:t>
          </a:r>
          <a:r>
            <a:rPr lang="ru-RU" sz="1800" b="1" dirty="0"/>
            <a:t> пророка </a:t>
          </a:r>
          <a:r>
            <a:rPr lang="ru-RU" sz="1800" b="1" dirty="0" err="1"/>
            <a:t>вживалися</a:t>
          </a:r>
          <a:r>
            <a:rPr lang="ru-RU" sz="1800" b="1" dirty="0"/>
            <a:t> в </a:t>
          </a:r>
          <a:r>
            <a:rPr lang="ru-RU" sz="1800" b="1" dirty="0" err="1"/>
            <a:t>іншому</a:t>
          </a:r>
          <a:r>
            <a:rPr lang="ru-RU" sz="1800" b="1" dirty="0"/>
            <a:t> </a:t>
          </a:r>
          <a:r>
            <a:rPr lang="ru-RU" sz="1800" b="1" dirty="0" err="1"/>
            <a:t>значенні</a:t>
          </a:r>
          <a:endParaRPr lang="es-ES" sz="1800" b="1" dirty="0"/>
        </a:p>
      </dgm:t>
    </dgm:pt>
    <dgm:pt modelId="{97AFF6B6-F4BB-4033-AC86-793D54484821}" type="parTrans" cxnId="{47835BD4-45F3-4C94-9A8E-BADD2F7EDE68}">
      <dgm:prSet/>
      <dgm:spPr/>
      <dgm:t>
        <a:bodyPr/>
        <a:lstStyle/>
        <a:p>
          <a:endParaRPr lang="es-ES"/>
        </a:p>
      </dgm:t>
    </dgm:pt>
    <dgm:pt modelId="{230FFB2C-2B72-4852-B1A6-CE2C7F1B9795}" type="sibTrans" cxnId="{47835BD4-45F3-4C94-9A8E-BADD2F7EDE68}">
      <dgm:prSet/>
      <dgm:spPr/>
      <dgm:t>
        <a:bodyPr/>
        <a:lstStyle/>
        <a:p>
          <a:endParaRPr lang="es-ES"/>
        </a:p>
      </dgm:t>
    </dgm:pt>
    <dgm:pt modelId="{E50FC7BF-F6F0-4729-ACAE-4A6AA891E4BD}">
      <dgm:prSet phldrT="[Texto]" phldr="0" custT="1"/>
      <dgm:spPr/>
      <dgm:t>
        <a:bodyPr/>
        <a:lstStyle/>
        <a:p>
          <a:pPr>
            <a:buClr>
              <a:schemeClr val="accent2">
                <a:lumMod val="50000"/>
              </a:schemeClr>
            </a:buClr>
            <a:buFont typeface="Wingdings" panose="05000000000000000000" pitchFamily="2" charset="2"/>
            <a:buChar char="q"/>
          </a:pPr>
          <a:r>
            <a:rPr lang="uk-UA" sz="1800" b="1" dirty="0"/>
            <a:t>Приклади: </a:t>
          </a:r>
          <a:r>
            <a:rPr lang="uk-UA" sz="1800" b="1" dirty="0" err="1"/>
            <a:t>Гофер</a:t>
          </a:r>
          <a:r>
            <a:rPr lang="uk-UA" sz="1800" b="1" dirty="0"/>
            <a:t> (</a:t>
          </a:r>
          <a:r>
            <a:rPr lang="he-IL" sz="1800" b="1" dirty="0"/>
            <a:t>גֹּפֶר) (</a:t>
          </a:r>
          <a:r>
            <a:rPr lang="uk-UA" sz="1800" b="1" dirty="0"/>
            <a:t>Бут. 6:14); Села (</a:t>
          </a:r>
          <a:r>
            <a:rPr lang="he-IL" sz="1800" b="1" dirty="0"/>
            <a:t>סֶלָה) (</a:t>
          </a:r>
          <a:r>
            <a:rPr lang="uk-UA" sz="1800" b="1" dirty="0"/>
            <a:t>вживається в кількох псалмах)</a:t>
          </a:r>
          <a:endParaRPr lang="es-ES" sz="1800" b="1" dirty="0"/>
        </a:p>
      </dgm:t>
    </dgm:pt>
    <dgm:pt modelId="{27DD46F2-516D-481B-B274-E5C555B53E8C}" type="parTrans" cxnId="{1607BBBF-DB9B-4B0B-ADEB-64572824DF30}">
      <dgm:prSet/>
      <dgm:spPr/>
      <dgm:t>
        <a:bodyPr/>
        <a:lstStyle/>
        <a:p>
          <a:endParaRPr lang="es-ES"/>
        </a:p>
      </dgm:t>
    </dgm:pt>
    <dgm:pt modelId="{C5BE83E7-3940-4399-B50C-3AA2A769D93C}" type="sibTrans" cxnId="{1607BBBF-DB9B-4B0B-ADEB-64572824DF30}">
      <dgm:prSet/>
      <dgm:spPr/>
      <dgm:t>
        <a:bodyPr/>
        <a:lstStyle/>
        <a:p>
          <a:endParaRPr lang="es-ES"/>
        </a:p>
      </dgm:t>
    </dgm:pt>
    <dgm:pt modelId="{8F26E903-2651-40F6-80A4-076E8DE8FDA1}">
      <dgm:prSet phldrT="[Texto]" phldr="0" custT="1"/>
      <dgm:spPr/>
      <dgm:t>
        <a:bodyPr/>
        <a:lstStyle/>
        <a:p>
          <a:pPr algn="l" rtl="0">
            <a:buClr>
              <a:srgbClr val="7D7A00"/>
            </a:buClr>
            <a:buFont typeface="Wingdings" panose="05000000000000000000" pitchFamily="2" charset="2"/>
            <a:buChar char="v"/>
          </a:pPr>
          <a:r>
            <a:rPr lang="ru-RU" sz="1700" b="1" dirty="0" err="1"/>
            <a:t>Під</a:t>
          </a:r>
          <a:r>
            <a:rPr lang="ru-RU" sz="1700" b="1" dirty="0"/>
            <a:t> час </a:t>
          </a:r>
          <a:r>
            <a:rPr lang="ru-RU" sz="1700" b="1" dirty="0" err="1"/>
            <a:t>копіювання</a:t>
          </a:r>
          <a:r>
            <a:rPr lang="ru-RU" sz="1700" b="1" dirty="0"/>
            <a:t> </a:t>
          </a:r>
          <a:r>
            <a:rPr lang="ru-RU" sz="1700" b="1" dirty="0" err="1"/>
            <a:t>текстів</a:t>
          </a:r>
          <a:r>
            <a:rPr lang="ru-RU" sz="1700" b="1" dirty="0"/>
            <a:t> </a:t>
          </a:r>
          <a:r>
            <a:rPr lang="ru-RU" sz="1700" b="1" dirty="0" err="1"/>
            <a:t>або</a:t>
          </a:r>
          <a:r>
            <a:rPr lang="ru-RU" sz="1700" b="1" dirty="0"/>
            <a:t> </a:t>
          </a:r>
          <a:r>
            <a:rPr lang="ru-RU" sz="1700" b="1" dirty="0" err="1"/>
            <a:t>запису</a:t>
          </a:r>
          <a:r>
            <a:rPr lang="ru-RU" sz="1700" b="1" dirty="0"/>
            <a:t> </a:t>
          </a:r>
          <a:r>
            <a:rPr lang="ru-RU" sz="1700" b="1" dirty="0" err="1"/>
            <a:t>їх</a:t>
          </a:r>
          <a:r>
            <a:rPr lang="ru-RU" sz="1700" b="1" dirty="0"/>
            <a:t> </a:t>
          </a:r>
          <a:r>
            <a:rPr lang="ru-RU" sz="1700" b="1" dirty="0" err="1"/>
            <a:t>під</a:t>
          </a:r>
          <a:r>
            <a:rPr lang="ru-RU" sz="1700" b="1" dirty="0"/>
            <a:t> диктовку </a:t>
          </a:r>
          <a:r>
            <a:rPr lang="ru-RU" sz="1700" b="1" dirty="0" err="1"/>
            <a:t>переписувач</a:t>
          </a:r>
          <a:r>
            <a:rPr lang="ru-RU" sz="1700" b="1" dirty="0"/>
            <a:t> </a:t>
          </a:r>
          <a:r>
            <a:rPr lang="ru-RU" sz="1700" b="1" dirty="0" err="1"/>
            <a:t>може</a:t>
          </a:r>
          <a:r>
            <a:rPr lang="ru-RU" sz="1700" b="1" dirty="0"/>
            <a:t> </a:t>
          </a:r>
          <a:r>
            <a:rPr lang="ru-RU" sz="1700" b="1" dirty="0" err="1"/>
            <a:t>припускатися</a:t>
          </a:r>
          <a:r>
            <a:rPr lang="ru-RU" sz="1700" b="1" dirty="0"/>
            <a:t> </a:t>
          </a:r>
          <a:r>
            <a:rPr lang="ru-RU" sz="1700" b="1" dirty="0" err="1"/>
            <a:t>помилок</a:t>
          </a:r>
          <a:r>
            <a:rPr lang="ru-RU" sz="1700" b="1" dirty="0"/>
            <a:t> (</a:t>
          </a:r>
          <a:r>
            <a:rPr lang="ru-RU" sz="1700" b="1" dirty="0" err="1"/>
            <a:t>найчастіше</a:t>
          </a:r>
          <a:r>
            <a:rPr lang="ru-RU" sz="1700" b="1" dirty="0"/>
            <a:t> </a:t>
          </a:r>
          <a:r>
            <a:rPr lang="ru-RU" sz="1700" b="1" dirty="0" err="1"/>
            <a:t>це</a:t>
          </a:r>
          <a:r>
            <a:rPr lang="ru-RU" sz="1700" b="1" dirty="0"/>
            <a:t> </a:t>
          </a:r>
          <a:r>
            <a:rPr lang="ru-RU" sz="1700" b="1" dirty="0" err="1"/>
            <a:t>трапляється</a:t>
          </a:r>
          <a:r>
            <a:rPr lang="ru-RU" sz="1700" b="1" dirty="0"/>
            <a:t> в Новому </a:t>
          </a:r>
          <a:r>
            <a:rPr lang="ru-RU" sz="1700" b="1" dirty="0" err="1"/>
            <a:t>Завіті</a:t>
          </a:r>
          <a:r>
            <a:rPr lang="ru-RU" sz="1700" b="1" dirty="0"/>
            <a:t>)</a:t>
          </a:r>
          <a:endParaRPr lang="es-ES" sz="1700" b="1" dirty="0"/>
        </a:p>
      </dgm:t>
    </dgm:pt>
    <dgm:pt modelId="{D7E85528-6BEE-4ADE-B5C0-594A8866BD8E}" type="parTrans" cxnId="{CCBE9335-EE33-4E75-BCDF-A59C4EAF4DD5}">
      <dgm:prSet/>
      <dgm:spPr/>
      <dgm:t>
        <a:bodyPr/>
        <a:lstStyle/>
        <a:p>
          <a:endParaRPr lang="es-ES"/>
        </a:p>
      </dgm:t>
    </dgm:pt>
    <dgm:pt modelId="{BB404659-F554-4BAA-8C72-CC767BC9BE69}" type="sibTrans" cxnId="{CCBE9335-EE33-4E75-BCDF-A59C4EAF4DD5}">
      <dgm:prSet/>
      <dgm:spPr/>
      <dgm:t>
        <a:bodyPr/>
        <a:lstStyle/>
        <a:p>
          <a:endParaRPr lang="es-ES"/>
        </a:p>
      </dgm:t>
    </dgm:pt>
    <dgm:pt modelId="{D8B23302-96A3-4103-A4F4-980A11B03272}">
      <dgm:prSet phldrT="[Texto]" phldr="0" custT="1"/>
      <dgm:spPr/>
      <dgm:t>
        <a:bodyPr/>
        <a:lstStyle/>
        <a:p>
          <a:pPr algn="l" rtl="0">
            <a:buClr>
              <a:srgbClr val="7D7A00"/>
            </a:buClr>
            <a:buFont typeface="Wingdings" panose="05000000000000000000" pitchFamily="2" charset="2"/>
            <a:buChar char="v"/>
          </a:pPr>
          <a:r>
            <a:rPr lang="ru-RU" sz="1600" b="1" dirty="0"/>
            <a:t>Приклад: «</a:t>
          </a:r>
          <a:r>
            <a:rPr lang="ru-RU" sz="1600" b="1" dirty="0" err="1"/>
            <a:t>Йоанівська</a:t>
          </a:r>
          <a:r>
            <a:rPr lang="ru-RU" sz="1600" b="1" dirty="0"/>
            <a:t> кома» (1 </a:t>
          </a:r>
          <a:r>
            <a:rPr lang="ru-RU" sz="1600" b="1" dirty="0" err="1"/>
            <a:t>Ів</a:t>
          </a:r>
          <a:r>
            <a:rPr lang="ru-RU" sz="1600" b="1" dirty="0"/>
            <a:t>. 5:7–8). </a:t>
          </a:r>
          <a:r>
            <a:rPr lang="ru-RU" sz="1600" b="1" dirty="0" err="1"/>
            <a:t>Це</a:t>
          </a:r>
          <a:r>
            <a:rPr lang="ru-RU" sz="1600" b="1" dirty="0"/>
            <a:t> </a:t>
          </a:r>
          <a:r>
            <a:rPr lang="ru-RU" sz="1600" b="1" dirty="0" err="1"/>
            <a:t>комен</a:t>
          </a:r>
          <a:r>
            <a:rPr lang="ru-RU" sz="1600" b="1" dirty="0"/>
            <a:t> тар одного </a:t>
          </a:r>
          <a:r>
            <a:rPr lang="ru-RU" sz="1600" b="1" dirty="0" err="1"/>
            <a:t>переписувача</a:t>
          </a:r>
          <a:r>
            <a:rPr lang="ru-RU" sz="1600" b="1" dirty="0"/>
            <a:t>, </a:t>
          </a:r>
          <a:r>
            <a:rPr lang="ru-RU" sz="1600" b="1" dirty="0" err="1"/>
            <a:t>який</a:t>
          </a:r>
          <a:r>
            <a:rPr lang="ru-RU" sz="1600" b="1" dirty="0"/>
            <a:t> </a:t>
          </a:r>
          <a:r>
            <a:rPr lang="ru-RU" sz="1600" b="1" dirty="0" err="1"/>
            <a:t>згодом</a:t>
          </a:r>
          <a:r>
            <a:rPr lang="ru-RU" sz="1600" b="1" dirty="0"/>
            <a:t> </a:t>
          </a:r>
          <a:r>
            <a:rPr lang="ru-RU" sz="1600" b="1" dirty="0" err="1"/>
            <a:t>був</a:t>
          </a:r>
          <a:r>
            <a:rPr lang="ru-RU" sz="1600" b="1" dirty="0"/>
            <a:t> </a:t>
          </a:r>
          <a:r>
            <a:rPr lang="ru-RU" sz="1600" b="1" dirty="0" err="1"/>
            <a:t>вставлений</a:t>
          </a:r>
          <a:r>
            <a:rPr lang="ru-RU" sz="1600" b="1" dirty="0"/>
            <a:t> у текст </a:t>
          </a:r>
          <a:r>
            <a:rPr lang="ru-RU" sz="1600" b="1" dirty="0" err="1"/>
            <a:t>іншим</a:t>
          </a:r>
          <a:r>
            <a:rPr lang="ru-RU" sz="1600" b="1" dirty="0"/>
            <a:t> </a:t>
          </a:r>
          <a:r>
            <a:rPr lang="ru-RU" sz="1600" b="1" dirty="0" err="1"/>
            <a:t>переписувачем</a:t>
          </a:r>
          <a:endParaRPr lang="es-ES" sz="1600" b="1" dirty="0"/>
        </a:p>
      </dgm:t>
    </dgm:pt>
    <dgm:pt modelId="{17CE74F4-E5E7-4141-934F-03E7DD5C3EE8}" type="parTrans" cxnId="{93901C86-EA7A-4876-9721-7497AA13AE41}">
      <dgm:prSet/>
      <dgm:spPr/>
      <dgm:t>
        <a:bodyPr/>
        <a:lstStyle/>
        <a:p>
          <a:endParaRPr lang="es-ES"/>
        </a:p>
      </dgm:t>
    </dgm:pt>
    <dgm:pt modelId="{AE6247F6-E2E7-4331-8AF5-688D104DBB16}" type="sibTrans" cxnId="{93901C86-EA7A-4876-9721-7497AA13AE41}">
      <dgm:prSet/>
      <dgm:spPr/>
      <dgm:t>
        <a:bodyPr/>
        <a:lstStyle/>
        <a:p>
          <a:endParaRPr lang="es-ES"/>
        </a:p>
      </dgm:t>
    </dgm:pt>
    <dgm:pt modelId="{48CFA06D-6389-4D19-922C-3590381705AD}">
      <dgm:prSet phldrT="[Texto]" phldr="0" custT="1"/>
      <dgm:spPr/>
      <dgm:t>
        <a:bodyPr/>
        <a:lstStyle/>
        <a:p>
          <a:pPr marL="171450" lvl="1" indent="0" algn="l" defTabSz="755650">
            <a:lnSpc>
              <a:spcPct val="90000"/>
            </a:lnSpc>
            <a:spcBef>
              <a:spcPct val="0"/>
            </a:spcBef>
            <a:spcAft>
              <a:spcPct val="15000"/>
            </a:spcAft>
            <a:buClr>
              <a:schemeClr val="accent4">
                <a:lumMod val="50000"/>
              </a:schemeClr>
            </a:buClr>
            <a:buFont typeface="Wingdings" panose="05000000000000000000" pitchFamily="2" charset="2"/>
            <a:buChar char=""/>
          </a:pPr>
          <a:r>
            <a:rPr lang="ru-RU" sz="1700" b="1" kern="1200" dirty="0" err="1"/>
            <a:t>Цитуючи</a:t>
          </a:r>
          <a:r>
            <a:rPr lang="ru-RU" sz="1700" b="1" kern="1200" dirty="0"/>
            <a:t> текст </a:t>
          </a:r>
          <a:r>
            <a:rPr lang="ru-RU" sz="1700" b="1" kern="1200" dirty="0" err="1"/>
            <a:t>напам'ять</a:t>
          </a:r>
          <a:r>
            <a:rPr lang="ru-RU" sz="1700" b="1" kern="1200" dirty="0"/>
            <a:t> </a:t>
          </a:r>
          <a:r>
            <a:rPr lang="ru-RU" sz="1700" b="1" kern="1200" dirty="0" err="1"/>
            <a:t>або</a:t>
          </a:r>
          <a:r>
            <a:rPr lang="ru-RU" sz="1700" b="1" kern="1200" dirty="0"/>
            <a:t> </a:t>
          </a:r>
          <a:r>
            <a:rPr lang="ru-RU" sz="1700" b="1" kern="1200" dirty="0" err="1"/>
            <a:t>розповідаючи</a:t>
          </a:r>
          <a:r>
            <a:rPr lang="ru-RU" sz="1700" b="1" kern="1200" dirty="0"/>
            <a:t> про </a:t>
          </a:r>
          <a:r>
            <a:rPr lang="ru-RU" sz="1700" b="1" kern="1200" dirty="0" err="1"/>
            <a:t>подію</a:t>
          </a:r>
          <a:r>
            <a:rPr lang="ru-RU" sz="1700" b="1" kern="1200" dirty="0"/>
            <a:t>, </a:t>
          </a:r>
          <a:r>
            <a:rPr lang="ru-RU" sz="1700" b="1" kern="1200" dirty="0" err="1"/>
            <a:t>свідками</a:t>
          </a:r>
          <a:r>
            <a:rPr lang="ru-RU" sz="1700" b="1" kern="1200" dirty="0"/>
            <a:t> </a:t>
          </a:r>
          <a:r>
            <a:rPr lang="ru-RU" sz="1700" b="1" kern="1200" dirty="0" err="1"/>
            <a:t>якої</a:t>
          </a:r>
          <a:r>
            <a:rPr lang="ru-RU" sz="1700" b="1" kern="1200" dirty="0"/>
            <a:t> вони не були, </a:t>
          </a:r>
          <a:r>
            <a:rPr lang="ru-RU" sz="1700" b="1" kern="1200" dirty="0" err="1"/>
            <a:t>автори</a:t>
          </a:r>
          <a:r>
            <a:rPr lang="ru-RU" sz="1700" b="1" kern="1200" dirty="0"/>
            <a:t> </a:t>
          </a:r>
          <a:r>
            <a:rPr lang="ru-RU" sz="1700" b="1" kern="1200" dirty="0" err="1"/>
            <a:t>Біблії</a:t>
          </a:r>
          <a:r>
            <a:rPr lang="ru-RU" sz="1700" b="1" kern="1200" dirty="0"/>
            <a:t> могли </a:t>
          </a:r>
          <a:r>
            <a:rPr lang="ru-RU" sz="1700" b="1" kern="1200" dirty="0" err="1"/>
            <a:t>припускатися</a:t>
          </a:r>
          <a:r>
            <a:rPr lang="ru-RU" sz="1700" b="1" kern="1200" dirty="0"/>
            <a:t> </a:t>
          </a:r>
          <a:r>
            <a:rPr lang="ru-RU" sz="1700" b="1" kern="1200" dirty="0" err="1"/>
            <a:t>незначних</a:t>
          </a:r>
          <a:r>
            <a:rPr lang="ru-RU" sz="1700" b="1" kern="1200" dirty="0"/>
            <a:t> </a:t>
          </a:r>
          <a:r>
            <a:rPr lang="ru-RU" sz="1700" b="1" kern="1200" dirty="0" err="1"/>
            <a:t>помилок</a:t>
          </a:r>
          <a:r>
            <a:rPr lang="ru-RU" sz="1700" b="1" kern="1200" dirty="0"/>
            <a:t>, </a:t>
          </a:r>
          <a:r>
            <a:rPr lang="ru-RU" sz="1700" b="1" kern="1200" dirty="0" err="1"/>
            <a:t>що</a:t>
          </a:r>
          <a:r>
            <a:rPr lang="ru-RU" sz="1700" b="1" kern="1200" dirty="0"/>
            <a:t> не </a:t>
          </a:r>
          <a:r>
            <a:rPr lang="ru-RU" sz="1700" b="1" kern="1200" dirty="0" err="1"/>
            <a:t>мають</a:t>
          </a:r>
          <a:r>
            <a:rPr lang="ru-RU" sz="1700" b="1" kern="1200" dirty="0"/>
            <a:t> </a:t>
          </a:r>
          <a:r>
            <a:rPr lang="ru-RU" sz="1700" b="1" kern="1200" dirty="0" err="1"/>
            <a:t>значення</a:t>
          </a:r>
          <a:endParaRPr lang="es-ES" sz="1700" b="1" kern="1200" dirty="0"/>
        </a:p>
      </dgm:t>
    </dgm:pt>
    <dgm:pt modelId="{6240B86B-77A4-4481-8EA4-E0E621766E55}" type="parTrans" cxnId="{327A8529-6E33-4B1A-933D-BC384FCF7D87}">
      <dgm:prSet/>
      <dgm:spPr/>
      <dgm:t>
        <a:bodyPr/>
        <a:lstStyle/>
        <a:p>
          <a:endParaRPr lang="es-ES"/>
        </a:p>
      </dgm:t>
    </dgm:pt>
    <dgm:pt modelId="{69B1AAFB-7A1B-4C45-A1EF-4BB1A9245BE3}" type="sibTrans" cxnId="{327A8529-6E33-4B1A-933D-BC384FCF7D87}">
      <dgm:prSet/>
      <dgm:spPr/>
      <dgm:t>
        <a:bodyPr/>
        <a:lstStyle/>
        <a:p>
          <a:endParaRPr lang="es-ES"/>
        </a:p>
      </dgm:t>
    </dgm:pt>
    <dgm:pt modelId="{1533232D-0D5F-4A8C-BE7C-1DF5A0F4B33F}">
      <dgm:prSet phldrT="[Texto]" phldr="0" custT="1"/>
      <dgm:spPr/>
      <dgm:t>
        <a:bodyPr/>
        <a:lstStyle/>
        <a:p>
          <a:pPr marL="171450" lvl="1" indent="0" algn="l" defTabSz="711200">
            <a:lnSpc>
              <a:spcPct val="90000"/>
            </a:lnSpc>
            <a:spcBef>
              <a:spcPct val="0"/>
            </a:spcBef>
            <a:spcAft>
              <a:spcPct val="15000"/>
            </a:spcAft>
            <a:buClr>
              <a:schemeClr val="accent4">
                <a:lumMod val="50000"/>
              </a:schemeClr>
            </a:buClr>
            <a:buFont typeface="Wingdings" panose="05000000000000000000" pitchFamily="2" charset="2"/>
            <a:buChar char=""/>
          </a:pPr>
          <a:r>
            <a:rPr lang="uk-UA" sz="1600" b="1" kern="1200" dirty="0"/>
            <a:t>Приклад: Уривок з Євангелія від Матвія, де Захарія, вбитий </a:t>
          </a:r>
          <a:r>
            <a:rPr lang="uk-UA" sz="1600" b="1" kern="1200" dirty="0" err="1"/>
            <a:t>Йоасом</a:t>
          </a:r>
          <a:r>
            <a:rPr lang="uk-UA" sz="1600" b="1" kern="1200" dirty="0"/>
            <a:t>, названий «сином </a:t>
          </a:r>
          <a:r>
            <a:rPr lang="uk-UA" sz="1600" b="1" kern="1200" dirty="0" err="1"/>
            <a:t>Берехії</a:t>
          </a:r>
          <a:r>
            <a:rPr lang="uk-UA" sz="1600" b="1" kern="1200" dirty="0"/>
            <a:t>» (який є автором книги Захарії) (</a:t>
          </a:r>
          <a:r>
            <a:rPr lang="uk-UA" sz="1600" b="1" kern="1200" dirty="0" err="1"/>
            <a:t>Мт</a:t>
          </a:r>
          <a:r>
            <a:rPr lang="uk-UA" sz="1600" b="1" kern="1200" dirty="0"/>
            <a:t>. 23:35; див. </a:t>
          </a:r>
          <a:r>
            <a:rPr lang="uk-UA" sz="1600" b="1" kern="1200" dirty="0" err="1"/>
            <a:t>Лк</a:t>
          </a:r>
          <a:r>
            <a:rPr lang="uk-UA" sz="1600" b="1" kern="1200" dirty="0"/>
            <a:t>. 11:51; 2 </a:t>
          </a:r>
          <a:r>
            <a:rPr lang="uk-UA" sz="1600" b="1" kern="1200" dirty="0" err="1"/>
            <a:t>Хр</a:t>
          </a:r>
          <a:r>
            <a:rPr lang="uk-UA" sz="1600" b="1" kern="1200" dirty="0"/>
            <a:t>. 24:22</a:t>
          </a:r>
          <a:r>
            <a:rPr lang="uk-UA" sz="1800" b="1" kern="1200" dirty="0"/>
            <a:t>)</a:t>
          </a:r>
          <a:endParaRPr lang="es-ES" sz="1600" b="1" kern="1200" dirty="0"/>
        </a:p>
      </dgm:t>
    </dgm:pt>
    <dgm:pt modelId="{6A1D9A42-118D-4F89-B210-42C049268E1F}" type="parTrans" cxnId="{55C7C612-2242-4BD5-8D32-A4F0690A21B7}">
      <dgm:prSet/>
      <dgm:spPr/>
      <dgm:t>
        <a:bodyPr/>
        <a:lstStyle/>
        <a:p>
          <a:endParaRPr lang="es-ES"/>
        </a:p>
      </dgm:t>
    </dgm:pt>
    <dgm:pt modelId="{2D5EC158-33BC-4B19-9142-9A338121AF32}" type="sibTrans" cxnId="{55C7C612-2242-4BD5-8D32-A4F0690A21B7}">
      <dgm:prSet/>
      <dgm:spPr/>
      <dgm:t>
        <a:bodyPr/>
        <a:lstStyle/>
        <a:p>
          <a:endParaRPr lang="es-ES"/>
        </a:p>
      </dgm:t>
    </dgm:pt>
    <dgm:pt modelId="{FFA168ED-C004-47D4-A9FE-3E847772731C}">
      <dgm:prSet phldrT="[Texto]" phldr="0" custT="1"/>
      <dgm:spPr/>
      <dgm:t>
        <a:bodyPr/>
        <a:lstStyle/>
        <a:p>
          <a:pPr>
            <a:buNone/>
          </a:pPr>
          <a:r>
            <a:rPr lang="uk-UA" sz="1800" b="1" dirty="0">
              <a:solidFill>
                <a:schemeClr val="accent5">
                  <a:lumMod val="50000"/>
                </a:schemeClr>
              </a:solidFill>
            </a:rPr>
            <a:t>Помилки перекладачів</a:t>
          </a:r>
          <a:endParaRPr lang="ru-UA" sz="1800" b="1" dirty="0">
            <a:solidFill>
              <a:schemeClr val="accent5">
                <a:lumMod val="50000"/>
              </a:schemeClr>
            </a:solidFill>
          </a:endParaRPr>
        </a:p>
      </dgm:t>
    </dgm:pt>
    <dgm:pt modelId="{16198EF9-23AD-4913-AFB8-82473635719A}" type="parTrans" cxnId="{8BC8A8F3-09FB-4D17-A23F-F17C7843D9E7}">
      <dgm:prSet/>
      <dgm:spPr/>
      <dgm:t>
        <a:bodyPr/>
        <a:lstStyle/>
        <a:p>
          <a:endParaRPr lang="es-ES"/>
        </a:p>
      </dgm:t>
    </dgm:pt>
    <dgm:pt modelId="{4DB0FA37-A780-44FE-89C9-7F72715D71BD}" type="sibTrans" cxnId="{8BC8A8F3-09FB-4D17-A23F-F17C7843D9E7}">
      <dgm:prSet/>
      <dgm:spPr/>
      <dgm:t>
        <a:bodyPr/>
        <a:lstStyle/>
        <a:p>
          <a:endParaRPr lang="es-ES"/>
        </a:p>
      </dgm:t>
    </dgm:pt>
    <dgm:pt modelId="{E6EC70E8-ABA4-49CF-9B10-16585099F7DD}">
      <dgm:prSet phldrT="[Texto]" phldr="0" custT="1"/>
      <dgm:spPr/>
      <dgm:t>
        <a:bodyPr/>
        <a:lstStyle/>
        <a:p>
          <a:pPr>
            <a:buClr>
              <a:schemeClr val="accent5">
                <a:lumMod val="50000"/>
              </a:schemeClr>
            </a:buClr>
            <a:buFont typeface="Wingdings" panose="05000000000000000000" pitchFamily="2" charset="2"/>
            <a:buChar char=""/>
          </a:pPr>
          <a:r>
            <a:rPr lang="ru-RU" sz="1800" b="1" dirty="0"/>
            <a:t>На </a:t>
          </a:r>
          <a:r>
            <a:rPr lang="ru-RU" sz="1800" b="1" dirty="0" err="1"/>
            <a:t>перекладачів</a:t>
          </a:r>
          <a:r>
            <a:rPr lang="ru-RU" sz="1800" b="1" dirty="0"/>
            <a:t> </a:t>
          </a:r>
          <a:r>
            <a:rPr lang="ru-RU" sz="1800" b="1" dirty="0" err="1"/>
            <a:t>Біблії</a:t>
          </a:r>
          <a:r>
            <a:rPr lang="ru-RU" sz="1800" b="1" dirty="0"/>
            <a:t>, особливо тих, </a:t>
          </a:r>
          <a:r>
            <a:rPr lang="ru-RU" sz="1800" b="1" dirty="0" err="1"/>
            <a:t>хто</a:t>
          </a:r>
          <a:r>
            <a:rPr lang="ru-RU" sz="1800" b="1" dirty="0"/>
            <a:t> </a:t>
          </a:r>
          <a:r>
            <a:rPr lang="ru-RU" sz="1800" b="1" dirty="0" err="1"/>
            <a:t>перекладає</a:t>
          </a:r>
          <a:r>
            <a:rPr lang="ru-RU" sz="1800" b="1" dirty="0"/>
            <a:t> </a:t>
          </a:r>
          <a:r>
            <a:rPr lang="ru-RU" sz="1800" b="1" dirty="0" err="1"/>
            <a:t>її</a:t>
          </a:r>
          <a:r>
            <a:rPr lang="ru-RU" sz="1800" b="1" dirty="0"/>
            <a:t> </a:t>
          </a:r>
          <a:r>
            <a:rPr lang="ru-RU" sz="1800" b="1" dirty="0" err="1"/>
            <a:t>сучасною</a:t>
          </a:r>
          <a:r>
            <a:rPr lang="ru-RU" sz="1800" b="1" dirty="0"/>
            <a:t> мовою, </a:t>
          </a:r>
          <a:r>
            <a:rPr lang="ru-RU" sz="1800" b="1" dirty="0" err="1"/>
            <a:t>можуть</a:t>
          </a:r>
          <a:r>
            <a:rPr lang="ru-RU" sz="1800" b="1" dirty="0"/>
            <a:t> </a:t>
          </a:r>
          <a:r>
            <a:rPr lang="ru-RU" sz="1800" b="1" dirty="0" err="1"/>
            <a:t>впливати</a:t>
          </a:r>
          <a:r>
            <a:rPr lang="ru-RU" sz="1800" b="1" dirty="0"/>
            <a:t> </a:t>
          </a:r>
          <a:r>
            <a:rPr lang="ru-RU" sz="1800" b="1" dirty="0" err="1"/>
            <a:t>ідеї</a:t>
          </a:r>
          <a:r>
            <a:rPr lang="ru-RU" sz="1800" b="1" dirty="0"/>
            <a:t> самого </a:t>
          </a:r>
          <a:r>
            <a:rPr lang="ru-RU" sz="1800" b="1" dirty="0" err="1"/>
            <a:t>перекладача</a:t>
          </a:r>
          <a:endParaRPr lang="es-ES" sz="1800" b="1" dirty="0"/>
        </a:p>
      </dgm:t>
    </dgm:pt>
    <dgm:pt modelId="{F49E5106-F9DE-4412-8E5F-8644E90BB8FD}" type="parTrans" cxnId="{42B49BDF-8706-4CBF-8CB5-5E4B579631B1}">
      <dgm:prSet/>
      <dgm:spPr/>
      <dgm:t>
        <a:bodyPr/>
        <a:lstStyle/>
        <a:p>
          <a:endParaRPr lang="es-ES"/>
        </a:p>
      </dgm:t>
    </dgm:pt>
    <dgm:pt modelId="{9675ECA9-4E68-4286-9997-0E3614F3FF40}" type="sibTrans" cxnId="{42B49BDF-8706-4CBF-8CB5-5E4B579631B1}">
      <dgm:prSet/>
      <dgm:spPr/>
      <dgm:t>
        <a:bodyPr/>
        <a:lstStyle/>
        <a:p>
          <a:endParaRPr lang="es-ES"/>
        </a:p>
      </dgm:t>
    </dgm:pt>
    <dgm:pt modelId="{3AAF4544-A9A4-42F2-B6A7-3CBDBF03A68D}">
      <dgm:prSet phldrT="[Texto]" phldr="0" custT="1"/>
      <dgm:spPr/>
      <dgm:t>
        <a:bodyPr/>
        <a:lstStyle/>
        <a:p>
          <a:pPr>
            <a:buClr>
              <a:schemeClr val="accent5">
                <a:lumMod val="50000"/>
              </a:schemeClr>
            </a:buClr>
            <a:buFont typeface="Wingdings" panose="05000000000000000000" pitchFamily="2" charset="2"/>
            <a:buChar char=""/>
          </a:pPr>
          <a:r>
            <a:rPr lang="ru-RU" sz="1800" b="1" dirty="0"/>
            <a:t>Приклад: </a:t>
          </a:r>
          <a:r>
            <a:rPr lang="ru-RU" sz="1800" b="1" dirty="0" err="1"/>
            <a:t>Деякі</a:t>
          </a:r>
          <a:r>
            <a:rPr lang="ru-RU" sz="1800" b="1" dirty="0"/>
            <a:t> </a:t>
          </a:r>
          <a:r>
            <a:rPr lang="ru-RU" sz="1800" b="1" dirty="0" err="1"/>
            <a:t>сучасні</a:t>
          </a:r>
          <a:r>
            <a:rPr lang="ru-RU" sz="1800" b="1" dirty="0"/>
            <a:t> </a:t>
          </a:r>
          <a:r>
            <a:rPr lang="ru-RU" sz="1800" b="1" dirty="0" err="1"/>
            <a:t>версії</a:t>
          </a:r>
          <a:r>
            <a:rPr lang="ru-RU" sz="1800" b="1" dirty="0"/>
            <a:t> (TLA) </a:t>
          </a:r>
          <a:r>
            <a:rPr lang="ru-RU" sz="1800" b="1" dirty="0" err="1"/>
            <a:t>перекладають</a:t>
          </a:r>
          <a:r>
            <a:rPr lang="ru-RU" sz="1800" b="1" dirty="0"/>
            <a:t> слово «</a:t>
          </a:r>
          <a:r>
            <a:rPr lang="ru-RU" sz="1800" b="1" dirty="0" err="1"/>
            <a:t>неділя</a:t>
          </a:r>
          <a:r>
            <a:rPr lang="ru-RU" sz="1800" b="1" dirty="0"/>
            <a:t>» у </a:t>
          </a:r>
          <a:r>
            <a:rPr lang="ru-RU" sz="1800" b="1" dirty="0" err="1"/>
            <a:t>тексті</a:t>
          </a:r>
          <a:r>
            <a:rPr lang="ru-RU" sz="1800" b="1" dirty="0"/>
            <a:t>, </a:t>
          </a:r>
          <a:r>
            <a:rPr lang="ru-RU" sz="1800" b="1" dirty="0" err="1"/>
            <a:t>що</a:t>
          </a:r>
          <a:r>
            <a:rPr lang="ru-RU" sz="1800" b="1" dirty="0"/>
            <a:t> </a:t>
          </a:r>
          <a:r>
            <a:rPr lang="ru-RU" sz="1800" b="1" dirty="0" err="1"/>
            <a:t>стосується</a:t>
          </a:r>
          <a:r>
            <a:rPr lang="ru-RU" sz="1800" b="1" dirty="0"/>
            <a:t> Дня </a:t>
          </a:r>
          <a:r>
            <a:rPr lang="ru-RU" sz="1800" b="1" dirty="0" err="1"/>
            <a:t>Господнього</a:t>
          </a:r>
          <a:r>
            <a:rPr lang="ru-RU" sz="1800" b="1" dirty="0"/>
            <a:t> (Об. 1:10), </a:t>
          </a:r>
          <a:r>
            <a:rPr lang="ru-RU" sz="1800" b="1" dirty="0" err="1"/>
            <a:t>хоча</a:t>
          </a:r>
          <a:r>
            <a:rPr lang="ru-RU" sz="1800" b="1" dirty="0"/>
            <a:t> </a:t>
          </a:r>
          <a:r>
            <a:rPr lang="ru-RU" sz="1800" b="1" dirty="0" err="1"/>
            <a:t>цей</a:t>
          </a:r>
          <a:r>
            <a:rPr lang="ru-RU" sz="1800" b="1" dirty="0"/>
            <a:t> </a:t>
          </a:r>
          <a:r>
            <a:rPr lang="ru-RU" sz="1800" b="1" dirty="0" err="1"/>
            <a:t>вираз</a:t>
          </a:r>
          <a:r>
            <a:rPr lang="ru-RU" sz="1800" b="1" dirty="0"/>
            <a:t> почав </a:t>
          </a:r>
          <a:r>
            <a:rPr lang="ru-RU" sz="1800" b="1" dirty="0" err="1"/>
            <a:t>вживатися</a:t>
          </a:r>
          <a:r>
            <a:rPr lang="ru-RU" sz="1800" b="1" dirty="0"/>
            <a:t> </a:t>
          </a:r>
          <a:r>
            <a:rPr lang="ru-RU" sz="1800" b="1" dirty="0" err="1"/>
            <a:t>вже</a:t>
          </a:r>
          <a:r>
            <a:rPr lang="ru-RU" sz="1800" b="1" dirty="0"/>
            <a:t> </a:t>
          </a:r>
          <a:r>
            <a:rPr lang="ru-RU" sz="1800" b="1" dirty="0" err="1"/>
            <a:t>після</a:t>
          </a:r>
          <a:r>
            <a:rPr lang="ru-RU" sz="1800" b="1" dirty="0"/>
            <a:t> </a:t>
          </a:r>
          <a:r>
            <a:rPr lang="ru-RU" sz="1800" b="1" dirty="0" err="1"/>
            <a:t>смерті</a:t>
          </a:r>
          <a:r>
            <a:rPr lang="ru-RU" sz="1800" b="1" dirty="0"/>
            <a:t> апостола</a:t>
          </a:r>
          <a:endParaRPr lang="es-ES" sz="1800" b="1" dirty="0"/>
        </a:p>
      </dgm:t>
    </dgm:pt>
    <dgm:pt modelId="{5AC69AE4-6AA5-492A-A632-CFF71C61D356}" type="parTrans" cxnId="{F988382D-B4CF-4E2A-8AEF-00ABDED2FBA9}">
      <dgm:prSet/>
      <dgm:spPr/>
      <dgm:t>
        <a:bodyPr/>
        <a:lstStyle/>
        <a:p>
          <a:endParaRPr lang="es-ES"/>
        </a:p>
      </dgm:t>
    </dgm:pt>
    <dgm:pt modelId="{0D7DC8D1-2D25-4F0C-9973-9333BADBE3F0}" type="sibTrans" cxnId="{F988382D-B4CF-4E2A-8AEF-00ABDED2FBA9}">
      <dgm:prSet/>
      <dgm:spPr/>
      <dgm:t>
        <a:bodyPr/>
        <a:lstStyle/>
        <a:p>
          <a:endParaRPr lang="es-ES"/>
        </a:p>
      </dgm:t>
    </dgm:pt>
    <dgm:pt modelId="{2AED7CB4-8C44-4C15-8B10-142736E37383}">
      <dgm:prSet custT="1"/>
      <dgm:spPr/>
      <dgm:t>
        <a:bodyPr/>
        <a:lstStyle/>
        <a:p>
          <a:pPr>
            <a:buClr>
              <a:schemeClr val="accent2">
                <a:lumMod val="50000"/>
              </a:schemeClr>
            </a:buClr>
            <a:buFont typeface="Wingdings" panose="05000000000000000000" pitchFamily="2" charset="2"/>
            <a:buChar char="q"/>
          </a:pPr>
          <a:endParaRPr lang="ru-UA" sz="1800" b="1" dirty="0"/>
        </a:p>
      </dgm:t>
    </dgm:pt>
    <dgm:pt modelId="{67503A66-B8A1-4A12-9F25-27005817C81F}" type="parTrans" cxnId="{C6668817-FD1B-4654-8370-8451DF5025DD}">
      <dgm:prSet/>
      <dgm:spPr/>
      <dgm:t>
        <a:bodyPr/>
        <a:lstStyle/>
        <a:p>
          <a:endParaRPr lang="ru-UA"/>
        </a:p>
      </dgm:t>
    </dgm:pt>
    <dgm:pt modelId="{C7501203-A195-4FD6-8124-88E579BE8665}" type="sibTrans" cxnId="{C6668817-FD1B-4654-8370-8451DF5025DD}">
      <dgm:prSet/>
      <dgm:spPr/>
      <dgm:t>
        <a:bodyPr/>
        <a:lstStyle/>
        <a:p>
          <a:endParaRPr lang="ru-UA"/>
        </a:p>
      </dgm:t>
    </dgm:pt>
    <dgm:pt modelId="{1175473E-CAD2-4380-BA9E-5663E89C7301}">
      <dgm:prSet custT="1"/>
      <dgm:spPr/>
      <dgm:t>
        <a:bodyPr/>
        <a:lstStyle/>
        <a:p>
          <a:pPr>
            <a:buClr>
              <a:schemeClr val="accent2">
                <a:lumMod val="50000"/>
              </a:schemeClr>
            </a:buClr>
            <a:buFont typeface="Wingdings" panose="05000000000000000000" pitchFamily="2" charset="2"/>
            <a:buChar char="q"/>
          </a:pPr>
          <a:endParaRPr lang="ru-UA" sz="1800" b="1" dirty="0"/>
        </a:p>
      </dgm:t>
    </dgm:pt>
    <dgm:pt modelId="{7886FF4C-1366-49C0-9BC7-AAF51EFB1875}" type="parTrans" cxnId="{234B320C-B2A0-4625-8CC0-4D66BA2A3CFA}">
      <dgm:prSet/>
      <dgm:spPr/>
      <dgm:t>
        <a:bodyPr/>
        <a:lstStyle/>
        <a:p>
          <a:endParaRPr lang="ru-UA"/>
        </a:p>
      </dgm:t>
    </dgm:pt>
    <dgm:pt modelId="{10FCE56A-6547-4517-891B-250899B46894}" type="sibTrans" cxnId="{234B320C-B2A0-4625-8CC0-4D66BA2A3CFA}">
      <dgm:prSet/>
      <dgm:spPr/>
      <dgm:t>
        <a:bodyPr/>
        <a:lstStyle/>
        <a:p>
          <a:endParaRPr lang="ru-UA"/>
        </a:p>
      </dgm:t>
    </dgm:pt>
    <dgm:pt modelId="{12A583B2-E471-480E-8CB5-F97CEAB2FF6E}">
      <dgm:prSet custT="1"/>
      <dgm:spPr/>
      <dgm:t>
        <a:bodyPr/>
        <a:lstStyle/>
        <a:p>
          <a:pPr algn="l" rtl="0">
            <a:buClr>
              <a:srgbClr val="7D7A00"/>
            </a:buClr>
            <a:buFont typeface="Wingdings" panose="05000000000000000000" pitchFamily="2" charset="2"/>
            <a:buChar char="v"/>
          </a:pPr>
          <a:endParaRPr lang="ru-UA" sz="1800" b="1" dirty="0"/>
        </a:p>
      </dgm:t>
    </dgm:pt>
    <dgm:pt modelId="{E25E97E9-321E-40A4-9B59-090FF69EC00B}" type="parTrans" cxnId="{7060E020-65CF-4C03-8477-25DB319B8A84}">
      <dgm:prSet/>
      <dgm:spPr/>
      <dgm:t>
        <a:bodyPr/>
        <a:lstStyle/>
        <a:p>
          <a:endParaRPr lang="ru-UA"/>
        </a:p>
      </dgm:t>
    </dgm:pt>
    <dgm:pt modelId="{6668C94F-182D-4339-A8C0-A10ABCFF6EDE}" type="sibTrans" cxnId="{7060E020-65CF-4C03-8477-25DB319B8A84}">
      <dgm:prSet/>
      <dgm:spPr/>
      <dgm:t>
        <a:bodyPr/>
        <a:lstStyle/>
        <a:p>
          <a:endParaRPr lang="ru-UA"/>
        </a:p>
      </dgm:t>
    </dgm:pt>
    <dgm:pt modelId="{2EC78688-FF58-4377-8E9F-7D31EDAE0F42}">
      <dgm:prSet custT="1"/>
      <dgm:spPr/>
      <dgm:t>
        <a:bodyPr/>
        <a:lstStyle/>
        <a:p>
          <a:pPr marL="171450" lvl="1" indent="0" algn="l" defTabSz="800100">
            <a:lnSpc>
              <a:spcPct val="90000"/>
            </a:lnSpc>
            <a:spcBef>
              <a:spcPct val="0"/>
            </a:spcBef>
            <a:spcAft>
              <a:spcPct val="15000"/>
            </a:spcAft>
            <a:buClr>
              <a:schemeClr val="accent4">
                <a:lumMod val="50000"/>
              </a:schemeClr>
            </a:buClr>
            <a:buFont typeface="Wingdings" panose="05000000000000000000" pitchFamily="2" charset="2"/>
            <a:buChar char=""/>
          </a:pPr>
          <a:endParaRPr lang="ru-UA" sz="1800" b="1" kern="1200" dirty="0"/>
        </a:p>
      </dgm:t>
    </dgm:pt>
    <dgm:pt modelId="{2F5074ED-9162-40C4-A120-C3FF48EC6005}" type="parTrans" cxnId="{590339A0-2196-4FC0-B00C-F983C2C592EC}">
      <dgm:prSet/>
      <dgm:spPr/>
      <dgm:t>
        <a:bodyPr/>
        <a:lstStyle/>
        <a:p>
          <a:endParaRPr lang="ru-UA"/>
        </a:p>
      </dgm:t>
    </dgm:pt>
    <dgm:pt modelId="{27B75377-973A-4E3F-8C79-8085587EE5B6}" type="sibTrans" cxnId="{590339A0-2196-4FC0-B00C-F983C2C592EC}">
      <dgm:prSet/>
      <dgm:spPr/>
      <dgm:t>
        <a:bodyPr/>
        <a:lstStyle/>
        <a:p>
          <a:endParaRPr lang="ru-UA"/>
        </a:p>
      </dgm:t>
    </dgm:pt>
    <dgm:pt modelId="{98949010-EA6B-4B6E-AD7B-7548D6A607D7}">
      <dgm:prSet custT="1"/>
      <dgm:spPr/>
      <dgm:t>
        <a:bodyPr/>
        <a:lstStyle/>
        <a:p>
          <a:pPr>
            <a:buClr>
              <a:schemeClr val="accent5">
                <a:lumMod val="50000"/>
              </a:schemeClr>
            </a:buClr>
            <a:buFont typeface="Wingdings" panose="05000000000000000000" pitchFamily="2" charset="2"/>
            <a:buChar char=""/>
          </a:pPr>
          <a:endParaRPr lang="ru-UA" sz="1800" b="1" dirty="0"/>
        </a:p>
      </dgm:t>
    </dgm:pt>
    <dgm:pt modelId="{F1C6643D-DD09-43F8-A174-59E283A37944}" type="parTrans" cxnId="{105B9B88-1CFB-48F2-B141-B5DABA6FB331}">
      <dgm:prSet/>
      <dgm:spPr/>
      <dgm:t>
        <a:bodyPr/>
        <a:lstStyle/>
        <a:p>
          <a:endParaRPr lang="ru-UA"/>
        </a:p>
      </dgm:t>
    </dgm:pt>
    <dgm:pt modelId="{97EF5D57-3BD6-49D7-B3CC-A1E9DA2425DA}" type="sibTrans" cxnId="{105B9B88-1CFB-48F2-B141-B5DABA6FB331}">
      <dgm:prSet/>
      <dgm:spPr/>
      <dgm:t>
        <a:bodyPr/>
        <a:lstStyle/>
        <a:p>
          <a:endParaRPr lang="ru-UA"/>
        </a:p>
      </dgm:t>
    </dgm:pt>
    <dgm:pt modelId="{927609D1-287C-4E65-A4EC-6A98DB361240}" type="pres">
      <dgm:prSet presAssocID="{009EDEA5-255C-4234-9FE4-22DB7F807A54}" presName="composite" presStyleCnt="0">
        <dgm:presLayoutVars>
          <dgm:chMax val="1"/>
          <dgm:dir/>
          <dgm:resizeHandles val="exact"/>
        </dgm:presLayoutVars>
      </dgm:prSet>
      <dgm:spPr/>
    </dgm:pt>
    <dgm:pt modelId="{34EBA941-669A-42FA-A244-8AF31989AF84}" type="pres">
      <dgm:prSet presAssocID="{E4B17667-C2BA-4078-BE1D-64298D9A6FAC}" presName="roof" presStyleLbl="dkBgShp" presStyleIdx="0" presStyleCnt="2" custScaleY="50595" custLinFactNeighborY="-5638"/>
      <dgm:spPr/>
    </dgm:pt>
    <dgm:pt modelId="{24ADC32E-847A-47E2-9716-4E625AE5254C}" type="pres">
      <dgm:prSet presAssocID="{E4B17667-C2BA-4078-BE1D-64298D9A6FAC}" presName="pillars" presStyleCnt="0"/>
      <dgm:spPr/>
    </dgm:pt>
    <dgm:pt modelId="{03DA7B94-B351-4D85-9EAA-E7712D00A9F2}" type="pres">
      <dgm:prSet presAssocID="{E4B17667-C2BA-4078-BE1D-64298D9A6FAC}" presName="pillar1" presStyleLbl="node1" presStyleIdx="0" presStyleCnt="4" custScaleX="70617" custScaleY="133144">
        <dgm:presLayoutVars>
          <dgm:bulletEnabled val="1"/>
        </dgm:presLayoutVars>
      </dgm:prSet>
      <dgm:spPr/>
    </dgm:pt>
    <dgm:pt modelId="{FAC9F74B-F150-4795-A275-4CCA30C0FD74}" type="pres">
      <dgm:prSet presAssocID="{C6311A42-1E9F-4CE5-9C37-83505628FC13}" presName="pillarX" presStyleLbl="node1" presStyleIdx="1" presStyleCnt="4" custScaleX="90574" custScaleY="133144">
        <dgm:presLayoutVars>
          <dgm:bulletEnabled val="1"/>
        </dgm:presLayoutVars>
      </dgm:prSet>
      <dgm:spPr/>
    </dgm:pt>
    <dgm:pt modelId="{CA4D7B83-137E-4956-A840-E8D8D786BF24}" type="pres">
      <dgm:prSet presAssocID="{750603F7-4E0E-40BD-9FC8-6F1082B0FDDB}" presName="pillarX" presStyleLbl="node1" presStyleIdx="2" presStyleCnt="4" custScaleX="102208" custScaleY="133144">
        <dgm:presLayoutVars>
          <dgm:bulletEnabled val="1"/>
        </dgm:presLayoutVars>
      </dgm:prSet>
      <dgm:spPr/>
    </dgm:pt>
    <dgm:pt modelId="{8D37A1EB-09DF-4C2C-8DA9-802AE338DC45}" type="pres">
      <dgm:prSet presAssocID="{FFA168ED-C004-47D4-A9FE-3E847772731C}" presName="pillarX" presStyleLbl="node1" presStyleIdx="3" presStyleCnt="4" custScaleY="133144">
        <dgm:presLayoutVars>
          <dgm:bulletEnabled val="1"/>
        </dgm:presLayoutVars>
      </dgm:prSet>
      <dgm:spPr/>
    </dgm:pt>
    <dgm:pt modelId="{03BA19EB-DC18-4940-A3FF-27EAF9270E38}" type="pres">
      <dgm:prSet presAssocID="{E4B17667-C2BA-4078-BE1D-64298D9A6FAC}" presName="base" presStyleLbl="dkBgShp" presStyleIdx="1" presStyleCnt="2" custScaleY="11412" custLinFactY="10022" custLinFactNeighborY="100000"/>
      <dgm:spPr>
        <a:solidFill>
          <a:srgbClr val="7030A0"/>
        </a:solidFill>
      </dgm:spPr>
    </dgm:pt>
  </dgm:ptLst>
  <dgm:cxnLst>
    <dgm:cxn modelId="{234B320C-B2A0-4625-8CC0-4D66BA2A3CFA}" srcId="{F4AE6EF0-5424-4A81-9604-A99A1C6B2922}" destId="{1175473E-CAD2-4380-BA9E-5663E89C7301}" srcOrd="2" destOrd="0" parTransId="{7886FF4C-1366-49C0-9BC7-AAF51EFB1875}" sibTransId="{10FCE56A-6547-4517-891B-250899B46894}"/>
    <dgm:cxn modelId="{56E05C0C-CA3D-4BE6-B604-7578D37240B7}" srcId="{009EDEA5-255C-4234-9FE4-22DB7F807A54}" destId="{E4B17667-C2BA-4078-BE1D-64298D9A6FAC}" srcOrd="0" destOrd="0" parTransId="{C724EA10-A0B4-4BA7-A702-95B7D03353AF}" sibTransId="{16F7D1AE-3015-4135-953D-A630FBDB5718}"/>
    <dgm:cxn modelId="{55C7C612-2242-4BD5-8D32-A4F0690A21B7}" srcId="{750603F7-4E0E-40BD-9FC8-6F1082B0FDDB}" destId="{1533232D-0D5F-4A8C-BE7C-1DF5A0F4B33F}" srcOrd="1" destOrd="0" parTransId="{6A1D9A42-118D-4F89-B210-42C049268E1F}" sibTransId="{2D5EC158-33BC-4B19-9142-9A338121AF32}"/>
    <dgm:cxn modelId="{C6668817-FD1B-4654-8370-8451DF5025DD}" srcId="{F4AE6EF0-5424-4A81-9604-A99A1C6B2922}" destId="{2AED7CB4-8C44-4C15-8B10-142736E37383}" srcOrd="3" destOrd="0" parTransId="{67503A66-B8A1-4A12-9F25-27005817C81F}" sibTransId="{C7501203-A195-4FD6-8124-88E579BE8665}"/>
    <dgm:cxn modelId="{7060E020-65CF-4C03-8477-25DB319B8A84}" srcId="{C6311A42-1E9F-4CE5-9C37-83505628FC13}" destId="{12A583B2-E471-480E-8CB5-F97CEAB2FF6E}" srcOrd="2" destOrd="0" parTransId="{E25E97E9-321E-40A4-9B59-090FF69EC00B}" sibTransId="{6668C94F-182D-4339-A8C0-A10ABCFF6EDE}"/>
    <dgm:cxn modelId="{646C4E26-0C25-45FA-9F9E-5A9AE0887D74}" srcId="{E4B17667-C2BA-4078-BE1D-64298D9A6FAC}" destId="{C6311A42-1E9F-4CE5-9C37-83505628FC13}" srcOrd="1" destOrd="0" parTransId="{F97FB3C6-C835-4180-A8E0-417F0EBFA6CF}" sibTransId="{1FF331AA-00D0-4F4F-AEAF-49B60674F3A5}"/>
    <dgm:cxn modelId="{327A8529-6E33-4B1A-933D-BC384FCF7D87}" srcId="{750603F7-4E0E-40BD-9FC8-6F1082B0FDDB}" destId="{48CFA06D-6389-4D19-922C-3590381705AD}" srcOrd="0" destOrd="0" parTransId="{6240B86B-77A4-4481-8EA4-E0E621766E55}" sibTransId="{69B1AAFB-7A1B-4C45-A1EF-4BB1A9245BE3}"/>
    <dgm:cxn modelId="{F988382D-B4CF-4E2A-8AEF-00ABDED2FBA9}" srcId="{FFA168ED-C004-47D4-A9FE-3E847772731C}" destId="{3AAF4544-A9A4-42F2-B6A7-3CBDBF03A68D}" srcOrd="1" destOrd="0" parTransId="{5AC69AE4-6AA5-492A-A632-CFF71C61D356}" sibTransId="{0D7DC8D1-2D25-4F0C-9973-9333BADBE3F0}"/>
    <dgm:cxn modelId="{D87A262E-535D-4D96-8E69-D5E45E5A6DDA}" type="presOf" srcId="{12A583B2-E471-480E-8CB5-F97CEAB2FF6E}" destId="{FAC9F74B-F150-4795-A275-4CCA30C0FD74}" srcOrd="0" destOrd="3" presId="urn:microsoft.com/office/officeart/2005/8/layout/hList3"/>
    <dgm:cxn modelId="{CCBE9335-EE33-4E75-BCDF-A59C4EAF4DD5}" srcId="{C6311A42-1E9F-4CE5-9C37-83505628FC13}" destId="{8F26E903-2651-40F6-80A4-076E8DE8FDA1}" srcOrd="0" destOrd="0" parTransId="{D7E85528-6BEE-4ADE-B5C0-594A8866BD8E}" sibTransId="{BB404659-F554-4BAA-8C72-CC767BC9BE69}"/>
    <dgm:cxn modelId="{DFAA2E3D-D823-4225-90D4-CA414E54780B}" type="presOf" srcId="{8F26E903-2651-40F6-80A4-076E8DE8FDA1}" destId="{FAC9F74B-F150-4795-A275-4CCA30C0FD74}" srcOrd="0" destOrd="1" presId="urn:microsoft.com/office/officeart/2005/8/layout/hList3"/>
    <dgm:cxn modelId="{DB909942-0120-4561-8EB6-B55B2F68C1F9}" type="presOf" srcId="{1533232D-0D5F-4A8C-BE7C-1DF5A0F4B33F}" destId="{CA4D7B83-137E-4956-A840-E8D8D786BF24}" srcOrd="0" destOrd="2" presId="urn:microsoft.com/office/officeart/2005/8/layout/hList3"/>
    <dgm:cxn modelId="{AA531E66-5656-488A-8E6E-7302F716118D}" type="presOf" srcId="{1175473E-CAD2-4380-BA9E-5663E89C7301}" destId="{03DA7B94-B351-4D85-9EAA-E7712D00A9F2}" srcOrd="0" destOrd="3" presId="urn:microsoft.com/office/officeart/2005/8/layout/hList3"/>
    <dgm:cxn modelId="{77AB5A4F-9D77-45CB-B523-6A49385114F0}" type="presOf" srcId="{2AED7CB4-8C44-4C15-8B10-142736E37383}" destId="{03DA7B94-B351-4D85-9EAA-E7712D00A9F2}" srcOrd="0" destOrd="4" presId="urn:microsoft.com/office/officeart/2005/8/layout/hList3"/>
    <dgm:cxn modelId="{4E940E5A-FF0B-4D3F-AE3C-7607283258AD}" type="presOf" srcId="{750603F7-4E0E-40BD-9FC8-6F1082B0FDDB}" destId="{CA4D7B83-137E-4956-A840-E8D8D786BF24}" srcOrd="0" destOrd="0" presId="urn:microsoft.com/office/officeart/2005/8/layout/hList3"/>
    <dgm:cxn modelId="{1F90B884-DC5A-4A76-9EFA-892D530DFE84}" type="presOf" srcId="{3AAF4544-A9A4-42F2-B6A7-3CBDBF03A68D}" destId="{8D37A1EB-09DF-4C2C-8DA9-802AE338DC45}" srcOrd="0" destOrd="2" presId="urn:microsoft.com/office/officeart/2005/8/layout/hList3"/>
    <dgm:cxn modelId="{93901C86-EA7A-4876-9721-7497AA13AE41}" srcId="{C6311A42-1E9F-4CE5-9C37-83505628FC13}" destId="{D8B23302-96A3-4103-A4F4-980A11B03272}" srcOrd="1" destOrd="0" parTransId="{17CE74F4-E5E7-4141-934F-03E7DD5C3EE8}" sibTransId="{AE6247F6-E2E7-4331-8AF5-688D104DBB16}"/>
    <dgm:cxn modelId="{05EF9186-D131-4750-9F06-BCD208D0483C}" type="presOf" srcId="{009EDEA5-255C-4234-9FE4-22DB7F807A54}" destId="{927609D1-287C-4E65-A4EC-6A98DB361240}" srcOrd="0" destOrd="0" presId="urn:microsoft.com/office/officeart/2005/8/layout/hList3"/>
    <dgm:cxn modelId="{105B9B88-1CFB-48F2-B141-B5DABA6FB331}" srcId="{FFA168ED-C004-47D4-A9FE-3E847772731C}" destId="{98949010-EA6B-4B6E-AD7B-7548D6A607D7}" srcOrd="2" destOrd="0" parTransId="{F1C6643D-DD09-43F8-A174-59E283A37944}" sibTransId="{97EF5D57-3BD6-49D7-B3CC-A1E9DA2425DA}"/>
    <dgm:cxn modelId="{68329D8E-DE36-40AD-AC55-04E5673D0111}" type="presOf" srcId="{48CFA06D-6389-4D19-922C-3590381705AD}" destId="{CA4D7B83-137E-4956-A840-E8D8D786BF24}" srcOrd="0" destOrd="1" presId="urn:microsoft.com/office/officeart/2005/8/layout/hList3"/>
    <dgm:cxn modelId="{9F59A28E-D4F8-4471-A676-D15C1F3019BE}" type="presOf" srcId="{FFA168ED-C004-47D4-A9FE-3E847772731C}" destId="{8D37A1EB-09DF-4C2C-8DA9-802AE338DC45}" srcOrd="0" destOrd="0" presId="urn:microsoft.com/office/officeart/2005/8/layout/hList3"/>
    <dgm:cxn modelId="{62750492-2D3F-4D7C-BFE0-04ED956C692B}" srcId="{E4B17667-C2BA-4078-BE1D-64298D9A6FAC}" destId="{750603F7-4E0E-40BD-9FC8-6F1082B0FDDB}" srcOrd="2" destOrd="0" parTransId="{C3D983B7-DB0E-483B-A500-E5D715407EDB}" sibTransId="{5894EAE8-499B-4F03-B6FB-9901BDA7C67B}"/>
    <dgm:cxn modelId="{77BA4595-30A2-47BA-97FD-EE0665E43E56}" type="presOf" srcId="{E6EC70E8-ABA4-49CF-9B10-16585099F7DD}" destId="{8D37A1EB-09DF-4C2C-8DA9-802AE338DC45}" srcOrd="0" destOrd="1" presId="urn:microsoft.com/office/officeart/2005/8/layout/hList3"/>
    <dgm:cxn modelId="{90AAFB9F-FEAC-4ED8-849C-BD54569A7826}" type="presOf" srcId="{E50FC7BF-F6F0-4729-ACAE-4A6AA891E4BD}" destId="{03DA7B94-B351-4D85-9EAA-E7712D00A9F2}" srcOrd="0" destOrd="2" presId="urn:microsoft.com/office/officeart/2005/8/layout/hList3"/>
    <dgm:cxn modelId="{590339A0-2196-4FC0-B00C-F983C2C592EC}" srcId="{750603F7-4E0E-40BD-9FC8-6F1082B0FDDB}" destId="{2EC78688-FF58-4377-8E9F-7D31EDAE0F42}" srcOrd="2" destOrd="0" parTransId="{2F5074ED-9162-40C4-A120-C3FF48EC6005}" sibTransId="{27B75377-973A-4E3F-8C79-8085587EE5B6}"/>
    <dgm:cxn modelId="{CA79D2B7-C936-4DA6-83F4-7F83BFA5470A}" type="presOf" srcId="{98949010-EA6B-4B6E-AD7B-7548D6A607D7}" destId="{8D37A1EB-09DF-4C2C-8DA9-802AE338DC45}" srcOrd="0" destOrd="3" presId="urn:microsoft.com/office/officeart/2005/8/layout/hList3"/>
    <dgm:cxn modelId="{1607BBBF-DB9B-4B0B-ADEB-64572824DF30}" srcId="{F4AE6EF0-5424-4A81-9604-A99A1C6B2922}" destId="{E50FC7BF-F6F0-4729-ACAE-4A6AA891E4BD}" srcOrd="1" destOrd="0" parTransId="{27DD46F2-516D-481B-B274-E5C555B53E8C}" sibTransId="{C5BE83E7-3940-4399-B50C-3AA2A769D93C}"/>
    <dgm:cxn modelId="{25B19BCF-86A4-46D6-8EA0-DC346AAD4755}" type="presOf" srcId="{8C9A8FE4-5FF6-43B3-AE43-CAAB6B4D4F11}" destId="{03DA7B94-B351-4D85-9EAA-E7712D00A9F2}" srcOrd="0" destOrd="1" presId="urn:microsoft.com/office/officeart/2005/8/layout/hList3"/>
    <dgm:cxn modelId="{47835BD4-45F3-4C94-9A8E-BADD2F7EDE68}" srcId="{F4AE6EF0-5424-4A81-9604-A99A1C6B2922}" destId="{8C9A8FE4-5FF6-43B3-AE43-CAAB6B4D4F11}" srcOrd="0" destOrd="0" parTransId="{97AFF6B6-F4BB-4033-AC86-793D54484821}" sibTransId="{230FFB2C-2B72-4852-B1A6-CE2C7F1B9795}"/>
    <dgm:cxn modelId="{7AAEE2D9-636C-4EE9-8237-5CE87EE8BB1E}" type="presOf" srcId="{2EC78688-FF58-4377-8E9F-7D31EDAE0F42}" destId="{CA4D7B83-137E-4956-A840-E8D8D786BF24}" srcOrd="0" destOrd="3" presId="urn:microsoft.com/office/officeart/2005/8/layout/hList3"/>
    <dgm:cxn modelId="{37062EDB-F110-45D4-BABC-06D8B90F99D9}" type="presOf" srcId="{E4B17667-C2BA-4078-BE1D-64298D9A6FAC}" destId="{34EBA941-669A-42FA-A244-8AF31989AF84}" srcOrd="0" destOrd="0" presId="urn:microsoft.com/office/officeart/2005/8/layout/hList3"/>
    <dgm:cxn modelId="{C8EBD7DE-2967-4696-8D8A-49C5DD9BD662}" type="presOf" srcId="{F4AE6EF0-5424-4A81-9604-A99A1C6B2922}" destId="{03DA7B94-B351-4D85-9EAA-E7712D00A9F2}" srcOrd="0" destOrd="0" presId="urn:microsoft.com/office/officeart/2005/8/layout/hList3"/>
    <dgm:cxn modelId="{42B49BDF-8706-4CBF-8CB5-5E4B579631B1}" srcId="{FFA168ED-C004-47D4-A9FE-3E847772731C}" destId="{E6EC70E8-ABA4-49CF-9B10-16585099F7DD}" srcOrd="0" destOrd="0" parTransId="{F49E5106-F9DE-4412-8E5F-8644E90BB8FD}" sibTransId="{9675ECA9-4E68-4286-9997-0E3614F3FF40}"/>
    <dgm:cxn modelId="{E25F72E2-C1FD-4E6F-A5F8-55248A75356E}" type="presOf" srcId="{D8B23302-96A3-4103-A4F4-980A11B03272}" destId="{FAC9F74B-F150-4795-A275-4CCA30C0FD74}" srcOrd="0" destOrd="2" presId="urn:microsoft.com/office/officeart/2005/8/layout/hList3"/>
    <dgm:cxn modelId="{E824F0EF-9457-4872-8E59-EC6D77BD9018}" type="presOf" srcId="{C6311A42-1E9F-4CE5-9C37-83505628FC13}" destId="{FAC9F74B-F150-4795-A275-4CCA30C0FD74}" srcOrd="0" destOrd="0" presId="urn:microsoft.com/office/officeart/2005/8/layout/hList3"/>
    <dgm:cxn modelId="{7AEDA9F0-6244-4038-A17A-2898889A6349}" srcId="{E4B17667-C2BA-4078-BE1D-64298D9A6FAC}" destId="{F4AE6EF0-5424-4A81-9604-A99A1C6B2922}" srcOrd="0" destOrd="0" parTransId="{FCE9FFB7-E43D-4608-AE8D-DC35D5952BC3}" sibTransId="{93CAD4C4-D0BD-4DD0-8AD9-BE8223C29FB4}"/>
    <dgm:cxn modelId="{8BC8A8F3-09FB-4D17-A23F-F17C7843D9E7}" srcId="{E4B17667-C2BA-4078-BE1D-64298D9A6FAC}" destId="{FFA168ED-C004-47D4-A9FE-3E847772731C}" srcOrd="3" destOrd="0" parTransId="{16198EF9-23AD-4913-AFB8-82473635719A}" sibTransId="{4DB0FA37-A780-44FE-89C9-7F72715D71BD}"/>
    <dgm:cxn modelId="{E5C8CCE1-9E7C-4444-A251-9D68A0625D9E}" type="presParOf" srcId="{927609D1-287C-4E65-A4EC-6A98DB361240}" destId="{34EBA941-669A-42FA-A244-8AF31989AF84}" srcOrd="0" destOrd="0" presId="urn:microsoft.com/office/officeart/2005/8/layout/hList3"/>
    <dgm:cxn modelId="{69A5CADB-F053-4342-8952-00E21189C884}" type="presParOf" srcId="{927609D1-287C-4E65-A4EC-6A98DB361240}" destId="{24ADC32E-847A-47E2-9716-4E625AE5254C}" srcOrd="1" destOrd="0" presId="urn:microsoft.com/office/officeart/2005/8/layout/hList3"/>
    <dgm:cxn modelId="{6DB0260D-FD5D-4CD2-8445-81496709ACED}" type="presParOf" srcId="{24ADC32E-847A-47E2-9716-4E625AE5254C}" destId="{03DA7B94-B351-4D85-9EAA-E7712D00A9F2}" srcOrd="0" destOrd="0" presId="urn:microsoft.com/office/officeart/2005/8/layout/hList3"/>
    <dgm:cxn modelId="{C348DD00-01F1-44D4-AF15-A860EBE6A9E2}" type="presParOf" srcId="{24ADC32E-847A-47E2-9716-4E625AE5254C}" destId="{FAC9F74B-F150-4795-A275-4CCA30C0FD74}" srcOrd="1" destOrd="0" presId="urn:microsoft.com/office/officeart/2005/8/layout/hList3"/>
    <dgm:cxn modelId="{7AADAABC-C5AD-484B-8E84-47302368A6E2}" type="presParOf" srcId="{24ADC32E-847A-47E2-9716-4E625AE5254C}" destId="{CA4D7B83-137E-4956-A840-E8D8D786BF24}" srcOrd="2" destOrd="0" presId="urn:microsoft.com/office/officeart/2005/8/layout/hList3"/>
    <dgm:cxn modelId="{8D26F89C-29FA-41CC-B429-5C5B8165ADA7}" type="presParOf" srcId="{24ADC32E-847A-47E2-9716-4E625AE5254C}" destId="{8D37A1EB-09DF-4C2C-8DA9-802AE338DC45}" srcOrd="3" destOrd="0" presId="urn:microsoft.com/office/officeart/2005/8/layout/hList3"/>
    <dgm:cxn modelId="{F4D01669-292C-4267-BF26-A698EA02BC2B}" type="presParOf" srcId="{927609D1-287C-4E65-A4EC-6A98DB361240}" destId="{03BA19EB-DC18-4940-A3FF-27EAF9270E38}" srcOrd="2" destOrd="0" presId="urn:microsoft.com/office/officeart/2005/8/layout/hList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C8A5D29-B2CF-415D-AF69-272D03CAB05E}">
      <dsp:nvSpPr>
        <dsp:cNvPr id="0" name=""/>
        <dsp:cNvSpPr/>
      </dsp:nvSpPr>
      <dsp:spPr>
        <a:xfrm>
          <a:off x="4123" y="56315"/>
          <a:ext cx="2149286" cy="1842192"/>
        </a:xfrm>
        <a:prstGeom prst="rect">
          <a:avLst/>
        </a:prstGeom>
        <a:blipFill rotWithShape="1">
          <a:blip xmlns:r="http://schemas.openxmlformats.org/officeDocument/2006/relationships" r:embed="rId1"/>
          <a:srcRect/>
          <a:stretch>
            <a:fillRect t="-8000" b="-8000"/>
          </a:stretch>
        </a:blipFill>
        <a:ln w="38100" cap="flat" cmpd="sng" algn="ctr">
          <a:solidFill>
            <a:schemeClr val="accent2">
              <a:lumMod val="40000"/>
              <a:lumOff val="60000"/>
            </a:schemeClr>
          </a:solidFill>
          <a:prstDash val="solid"/>
          <a:miter lim="800000"/>
        </a:ln>
        <a:effectLst/>
        <a:scene3d>
          <a:camera prst="orthographicFront">
            <a:rot lat="0" lon="0" rev="0"/>
          </a:camera>
          <a:lightRig rig="contrasting" dir="t">
            <a:rot lat="0" lon="0" rev="1200000"/>
          </a:lightRig>
        </a:scene3d>
        <a:sp3d z="-300000" prstMaterial="plastic">
          <a:bevelT prst="relaxedInset"/>
        </a:sp3d>
      </dsp:spPr>
      <dsp:style>
        <a:lnRef idx="1">
          <a:scrgbClr r="0" g="0" b="0"/>
        </a:lnRef>
        <a:fillRef idx="1">
          <a:scrgbClr r="0" g="0" b="0"/>
        </a:fillRef>
        <a:effectRef idx="0">
          <a:scrgbClr r="0" g="0" b="0"/>
        </a:effectRef>
        <a:fontRef idx="minor"/>
      </dsp:style>
    </dsp:sp>
    <dsp:sp modelId="{279A7076-F9EF-48B5-B765-F33AF437E115}">
      <dsp:nvSpPr>
        <dsp:cNvPr id="0" name=""/>
        <dsp:cNvSpPr/>
      </dsp:nvSpPr>
      <dsp:spPr>
        <a:xfrm>
          <a:off x="4123" y="1345850"/>
          <a:ext cx="2149286" cy="442126"/>
        </a:xfrm>
        <a:prstGeom prst="rect">
          <a:avLst/>
        </a:prstGeom>
        <a:solidFill>
          <a:schemeClr val="bg1">
            <a:alpha val="40000"/>
          </a:schemeClr>
        </a:solidFill>
        <a:ln w="12700" cap="flat" cmpd="sng" algn="ctr">
          <a:solidFill>
            <a:schemeClr val="accent3">
              <a:hueOff val="0"/>
              <a:satOff val="0"/>
              <a:lumOff val="0"/>
              <a:alphaOff val="0"/>
            </a:schemeClr>
          </a:solidFill>
          <a:prstDash val="solid"/>
          <a:miter lim="800000"/>
        </a:ln>
        <a:effectLst/>
        <a:scene3d>
          <a:camera prst="orthographicFront">
            <a:rot lat="0" lon="0" rev="0"/>
          </a:camera>
          <a:lightRig rig="contrasting" dir="t">
            <a:rot lat="0" lon="0" rev="1200000"/>
          </a:lightRig>
        </a:scene3d>
        <a:sp3d z="-152400" prstMaterial="matte"/>
      </dsp:spPr>
      <dsp:style>
        <a:lnRef idx="1">
          <a:scrgbClr r="0" g="0" b="0"/>
        </a:lnRef>
        <a:fillRef idx="1">
          <a:scrgbClr r="0" g="0" b="0"/>
        </a:fillRef>
        <a:effectRef idx="0">
          <a:scrgbClr r="0" g="0" b="0"/>
        </a:effectRef>
        <a:fontRef idx="minor"/>
      </dsp:style>
      <dsp:txBody>
        <a:bodyPr spcFirstLastPara="0" vert="horz" wrap="square" lIns="40640" tIns="40640" rIns="40640" bIns="40640" numCol="1" spcCol="1270" anchor="ctr" anchorCtr="0">
          <a:noAutofit/>
        </a:bodyPr>
        <a:lstStyle/>
        <a:p>
          <a:pPr marL="0" lvl="0" indent="0" algn="ctr" defTabSz="711200">
            <a:lnSpc>
              <a:spcPct val="90000"/>
            </a:lnSpc>
            <a:spcBef>
              <a:spcPct val="0"/>
            </a:spcBef>
            <a:spcAft>
              <a:spcPct val="35000"/>
            </a:spcAft>
            <a:buNone/>
          </a:pPr>
          <a:r>
            <a:rPr lang="uk-UA" sz="1600" b="1" kern="1200" dirty="0">
              <a:solidFill>
                <a:schemeClr val="accent2">
                  <a:lumMod val="20000"/>
                  <a:lumOff val="80000"/>
                </a:schemeClr>
              </a:solidFill>
              <a:effectLst>
                <a:glow rad="101600">
                  <a:schemeClr val="tx1"/>
                </a:glow>
                <a:outerShdw blurRad="38100" dist="38100" dir="2700000" algn="tl">
                  <a:srgbClr val="000000">
                    <a:alpha val="43137"/>
                  </a:srgbClr>
                </a:outerShdw>
              </a:effectLst>
            </a:rPr>
            <a:t>Переслідувані, як Давид</a:t>
          </a:r>
          <a:endParaRPr lang="ru-UA" sz="1600" b="1" kern="1200" dirty="0">
            <a:solidFill>
              <a:schemeClr val="accent2">
                <a:lumMod val="20000"/>
                <a:lumOff val="80000"/>
              </a:schemeClr>
            </a:solidFill>
            <a:effectLst>
              <a:glow rad="101600">
                <a:schemeClr val="tx1"/>
              </a:glow>
              <a:outerShdw blurRad="38100" dist="38100" dir="2700000" algn="tl">
                <a:srgbClr val="000000">
                  <a:alpha val="43137"/>
                </a:srgbClr>
              </a:outerShdw>
            </a:effectLst>
          </a:endParaRPr>
        </a:p>
      </dsp:txBody>
      <dsp:txXfrm>
        <a:off x="4123" y="1345850"/>
        <a:ext cx="2149286" cy="442126"/>
      </dsp:txXfrm>
    </dsp:sp>
    <dsp:sp modelId="{D4FAA48F-812A-4BF7-91CA-7FD6CC62F9B2}">
      <dsp:nvSpPr>
        <dsp:cNvPr id="0" name=""/>
        <dsp:cNvSpPr/>
      </dsp:nvSpPr>
      <dsp:spPr>
        <a:xfrm>
          <a:off x="2372630" y="56315"/>
          <a:ext cx="2149286" cy="1842192"/>
        </a:xfrm>
        <a:prstGeom prst="rect">
          <a:avLst/>
        </a:prstGeom>
        <a:blipFill rotWithShape="1">
          <a:blip xmlns:r="http://schemas.openxmlformats.org/officeDocument/2006/relationships" r:embed="rId2"/>
          <a:srcRect/>
          <a:stretch>
            <a:fillRect t="-8000" b="-8000"/>
          </a:stretch>
        </a:blipFill>
        <a:ln w="38100" cap="flat" cmpd="sng" algn="ctr">
          <a:solidFill>
            <a:schemeClr val="accent4"/>
          </a:solidFill>
          <a:prstDash val="solid"/>
          <a:miter lim="800000"/>
        </a:ln>
        <a:effectLst/>
        <a:scene3d>
          <a:camera prst="orthographicFront">
            <a:rot lat="0" lon="0" rev="0"/>
          </a:camera>
          <a:lightRig rig="contrasting" dir="t">
            <a:rot lat="0" lon="0" rev="1200000"/>
          </a:lightRig>
        </a:scene3d>
        <a:sp3d z="-300000" prstMaterial="plastic">
          <a:bevelT prst="relaxedInset"/>
        </a:sp3d>
      </dsp:spPr>
      <dsp:style>
        <a:lnRef idx="1">
          <a:scrgbClr r="0" g="0" b="0"/>
        </a:lnRef>
        <a:fillRef idx="1">
          <a:scrgbClr r="0" g="0" b="0"/>
        </a:fillRef>
        <a:effectRef idx="0">
          <a:scrgbClr r="0" g="0" b="0"/>
        </a:effectRef>
        <a:fontRef idx="minor"/>
      </dsp:style>
    </dsp:sp>
    <dsp:sp modelId="{C3F0B3A3-AB5D-436D-B32F-090C227A393F}">
      <dsp:nvSpPr>
        <dsp:cNvPr id="0" name=""/>
        <dsp:cNvSpPr/>
      </dsp:nvSpPr>
      <dsp:spPr>
        <a:xfrm>
          <a:off x="2372630" y="1345850"/>
          <a:ext cx="2149286" cy="442126"/>
        </a:xfrm>
        <a:prstGeom prst="rect">
          <a:avLst/>
        </a:prstGeom>
        <a:solidFill>
          <a:schemeClr val="bg1">
            <a:alpha val="40000"/>
          </a:schemeClr>
        </a:solidFill>
        <a:ln w="12700" cap="flat" cmpd="sng" algn="ctr">
          <a:solidFill>
            <a:schemeClr val="accent3">
              <a:hueOff val="0"/>
              <a:satOff val="0"/>
              <a:lumOff val="0"/>
              <a:alphaOff val="0"/>
            </a:schemeClr>
          </a:solidFill>
          <a:prstDash val="solid"/>
          <a:miter lim="800000"/>
        </a:ln>
        <a:effectLst/>
        <a:scene3d>
          <a:camera prst="orthographicFront">
            <a:rot lat="0" lon="0" rev="0"/>
          </a:camera>
          <a:lightRig rig="contrasting" dir="t">
            <a:rot lat="0" lon="0" rev="1200000"/>
          </a:lightRig>
        </a:scene3d>
        <a:sp3d z="-152400" prstMaterial="matte"/>
      </dsp:spPr>
      <dsp:style>
        <a:lnRef idx="1">
          <a:scrgbClr r="0" g="0" b="0"/>
        </a:lnRef>
        <a:fillRef idx="1">
          <a:scrgbClr r="0" g="0" b="0"/>
        </a:fillRef>
        <a:effectRef idx="0">
          <a:scrgbClr r="0" g="0" b="0"/>
        </a:effectRef>
        <a:fontRef idx="minor"/>
      </dsp:style>
      <dsp:txBody>
        <a:bodyPr spcFirstLastPara="0" vert="horz" wrap="square" lIns="40640" tIns="40640" rIns="40640" bIns="40640" numCol="1" spcCol="1270" anchor="ctr" anchorCtr="0">
          <a:noAutofit/>
        </a:bodyPr>
        <a:lstStyle/>
        <a:p>
          <a:pPr marL="0" lvl="0" indent="0" algn="ctr" defTabSz="711200">
            <a:lnSpc>
              <a:spcPct val="90000"/>
            </a:lnSpc>
            <a:spcBef>
              <a:spcPct val="0"/>
            </a:spcBef>
            <a:spcAft>
              <a:spcPct val="35000"/>
            </a:spcAft>
            <a:buNone/>
          </a:pPr>
          <a:r>
            <a:rPr lang="ru-RU" sz="1600" b="1" kern="1200" dirty="0">
              <a:solidFill>
                <a:schemeClr val="accent4">
                  <a:lumMod val="20000"/>
                  <a:lumOff val="80000"/>
                </a:schemeClr>
              </a:solidFill>
              <a:effectLst>
                <a:glow rad="101600">
                  <a:schemeClr val="tx1"/>
                </a:glow>
                <a:outerShdw blurRad="38100" dist="38100" dir="2700000" algn="tl">
                  <a:srgbClr val="000000">
                    <a:alpha val="43137"/>
                  </a:srgbClr>
                </a:outerShdw>
              </a:effectLst>
            </a:rPr>
            <a:t>У </a:t>
          </a:r>
          <a:r>
            <a:rPr lang="ru-RU" sz="1600" b="1" kern="1200" dirty="0" err="1">
              <a:solidFill>
                <a:schemeClr val="accent4">
                  <a:lumMod val="20000"/>
                  <a:lumOff val="80000"/>
                </a:schemeClr>
              </a:solidFill>
              <a:effectLst>
                <a:glow rad="101600">
                  <a:schemeClr val="tx1"/>
                </a:glow>
                <a:outerShdw blurRad="38100" dist="38100" dir="2700000" algn="tl">
                  <a:srgbClr val="000000">
                    <a:alpha val="43137"/>
                  </a:srgbClr>
                </a:outerShdw>
              </a:effectLst>
            </a:rPr>
            <a:t>палаці</a:t>
          </a:r>
          <a:r>
            <a:rPr lang="ru-RU" sz="1600" b="1" kern="1200" dirty="0">
              <a:solidFill>
                <a:schemeClr val="accent4">
                  <a:lumMod val="20000"/>
                  <a:lumOff val="80000"/>
                </a:schemeClr>
              </a:solidFill>
              <a:effectLst>
                <a:glow rad="101600">
                  <a:schemeClr val="tx1"/>
                </a:glow>
                <a:outerShdw blurRad="38100" dist="38100" dir="2700000" algn="tl">
                  <a:srgbClr val="000000">
                    <a:alpha val="43137"/>
                  </a:srgbClr>
                </a:outerShdw>
              </a:effectLst>
            </a:rPr>
            <a:t>, </a:t>
          </a:r>
          <a:r>
            <a:rPr lang="ru-RU" sz="1600" b="1" kern="1200" dirty="0" err="1">
              <a:solidFill>
                <a:schemeClr val="accent4">
                  <a:lumMod val="20000"/>
                  <a:lumOff val="80000"/>
                </a:schemeClr>
              </a:solidFill>
              <a:effectLst>
                <a:glow rad="101600">
                  <a:schemeClr val="tx1"/>
                </a:glow>
                <a:outerShdw blurRad="38100" dist="38100" dir="2700000" algn="tl">
                  <a:srgbClr val="000000">
                    <a:alpha val="43137"/>
                  </a:srgbClr>
                </a:outerShdw>
              </a:effectLst>
            </a:rPr>
            <a:t>подібному</a:t>
          </a:r>
          <a:r>
            <a:rPr lang="ru-RU" sz="1600" b="1" kern="1200" dirty="0">
              <a:solidFill>
                <a:schemeClr val="accent4">
                  <a:lumMod val="20000"/>
                  <a:lumOff val="80000"/>
                </a:schemeClr>
              </a:solidFill>
              <a:effectLst>
                <a:glow rad="101600">
                  <a:schemeClr val="tx1"/>
                </a:glow>
                <a:outerShdw blurRad="38100" dist="38100" dir="2700000" algn="tl">
                  <a:srgbClr val="000000">
                    <a:alpha val="43137"/>
                  </a:srgbClr>
                </a:outerShdw>
              </a:effectLst>
            </a:rPr>
            <a:t> до палацу Соломона</a:t>
          </a:r>
          <a:endParaRPr lang="ru-UA" sz="1600" b="1" kern="1200" dirty="0">
            <a:solidFill>
              <a:schemeClr val="accent4">
                <a:lumMod val="20000"/>
                <a:lumOff val="80000"/>
              </a:schemeClr>
            </a:solidFill>
            <a:effectLst>
              <a:glow rad="101600">
                <a:schemeClr val="tx1"/>
              </a:glow>
              <a:outerShdw blurRad="38100" dist="38100" dir="2700000" algn="tl">
                <a:srgbClr val="000000">
                  <a:alpha val="43137"/>
                </a:srgbClr>
              </a:outerShdw>
            </a:effectLst>
          </a:endParaRPr>
        </a:p>
      </dsp:txBody>
      <dsp:txXfrm>
        <a:off x="2372630" y="1345850"/>
        <a:ext cx="2149286" cy="442126"/>
      </dsp:txXfrm>
    </dsp:sp>
    <dsp:sp modelId="{224B8E8B-3A69-4F92-A601-C743AF8B0172}">
      <dsp:nvSpPr>
        <dsp:cNvPr id="0" name=""/>
        <dsp:cNvSpPr/>
      </dsp:nvSpPr>
      <dsp:spPr>
        <a:xfrm>
          <a:off x="4741137" y="56315"/>
          <a:ext cx="2149286" cy="1842192"/>
        </a:xfrm>
        <a:prstGeom prst="rect">
          <a:avLst/>
        </a:prstGeom>
        <a:blipFill rotWithShape="1">
          <a:blip xmlns:r="http://schemas.openxmlformats.org/officeDocument/2006/relationships" r:embed="rId3"/>
          <a:srcRect/>
          <a:stretch>
            <a:fillRect l="-21000" r="-21000"/>
          </a:stretch>
        </a:blipFill>
        <a:ln w="38100" cap="flat" cmpd="sng" algn="ctr">
          <a:solidFill>
            <a:schemeClr val="accent5"/>
          </a:solidFill>
          <a:prstDash val="solid"/>
          <a:miter lim="800000"/>
        </a:ln>
        <a:effectLst/>
        <a:scene3d>
          <a:camera prst="orthographicFront">
            <a:rot lat="0" lon="0" rev="0"/>
          </a:camera>
          <a:lightRig rig="contrasting" dir="t">
            <a:rot lat="0" lon="0" rev="1200000"/>
          </a:lightRig>
        </a:scene3d>
        <a:sp3d z="-300000" prstMaterial="plastic">
          <a:bevelT prst="relaxedInset"/>
        </a:sp3d>
      </dsp:spPr>
      <dsp:style>
        <a:lnRef idx="1">
          <a:scrgbClr r="0" g="0" b="0"/>
        </a:lnRef>
        <a:fillRef idx="1">
          <a:scrgbClr r="0" g="0" b="0"/>
        </a:fillRef>
        <a:effectRef idx="0">
          <a:scrgbClr r="0" g="0" b="0"/>
        </a:effectRef>
        <a:fontRef idx="minor"/>
      </dsp:style>
    </dsp:sp>
    <dsp:sp modelId="{AAF4C861-85A6-4513-92B1-21A4705F8A91}">
      <dsp:nvSpPr>
        <dsp:cNvPr id="0" name=""/>
        <dsp:cNvSpPr/>
      </dsp:nvSpPr>
      <dsp:spPr>
        <a:xfrm>
          <a:off x="4741137" y="1345850"/>
          <a:ext cx="2149286" cy="442126"/>
        </a:xfrm>
        <a:prstGeom prst="rect">
          <a:avLst/>
        </a:prstGeom>
        <a:solidFill>
          <a:schemeClr val="bg1">
            <a:alpha val="40000"/>
          </a:schemeClr>
        </a:solidFill>
        <a:ln w="12700" cap="flat" cmpd="sng" algn="ctr">
          <a:solidFill>
            <a:schemeClr val="accent3">
              <a:hueOff val="0"/>
              <a:satOff val="0"/>
              <a:lumOff val="0"/>
              <a:alphaOff val="0"/>
            </a:schemeClr>
          </a:solidFill>
          <a:prstDash val="solid"/>
          <a:miter lim="800000"/>
        </a:ln>
        <a:effectLst/>
        <a:scene3d>
          <a:camera prst="orthographicFront">
            <a:rot lat="0" lon="0" rev="0"/>
          </a:camera>
          <a:lightRig rig="contrasting" dir="t">
            <a:rot lat="0" lon="0" rev="1200000"/>
          </a:lightRig>
        </a:scene3d>
        <a:sp3d z="-152400" prstMaterial="matte"/>
      </dsp:spPr>
      <dsp:style>
        <a:lnRef idx="1">
          <a:scrgbClr r="0" g="0" b="0"/>
        </a:lnRef>
        <a:fillRef idx="1">
          <a:scrgbClr r="0" g="0" b="0"/>
        </a:fillRef>
        <a:effectRef idx="0">
          <a:scrgbClr r="0" g="0" b="0"/>
        </a:effectRef>
        <a:fontRef idx="minor"/>
      </dsp:style>
      <dsp:txBody>
        <a:bodyPr spcFirstLastPara="0" vert="horz" wrap="square" lIns="40640" tIns="40640" rIns="40640" bIns="40640" numCol="1" spcCol="1270" anchor="ctr" anchorCtr="0">
          <a:noAutofit/>
        </a:bodyPr>
        <a:lstStyle/>
        <a:p>
          <a:pPr marL="0" lvl="0" indent="0" algn="ctr" defTabSz="711200">
            <a:lnSpc>
              <a:spcPct val="90000"/>
            </a:lnSpc>
            <a:spcBef>
              <a:spcPct val="0"/>
            </a:spcBef>
            <a:spcAft>
              <a:spcPct val="35000"/>
            </a:spcAft>
            <a:buNone/>
          </a:pPr>
          <a:r>
            <a:rPr lang="uk-UA" sz="1600" b="1" kern="1200" dirty="0">
              <a:solidFill>
                <a:schemeClr val="accent5">
                  <a:lumMod val="20000"/>
                  <a:lumOff val="80000"/>
                </a:schemeClr>
              </a:solidFill>
              <a:effectLst>
                <a:glow rad="101600">
                  <a:schemeClr val="tx1"/>
                </a:glow>
                <a:outerShdw blurRad="38100" dist="38100" dir="2700000" algn="tl">
                  <a:srgbClr val="000000">
                    <a:alpha val="43137"/>
                  </a:srgbClr>
                </a:outerShdw>
              </a:effectLst>
            </a:rPr>
            <a:t>За кордоном, як Даниїл</a:t>
          </a:r>
          <a:endParaRPr lang="ru-UA" sz="1600" b="1" kern="1200" dirty="0">
            <a:solidFill>
              <a:schemeClr val="accent5">
                <a:lumMod val="20000"/>
                <a:lumOff val="80000"/>
              </a:schemeClr>
            </a:solidFill>
            <a:effectLst>
              <a:glow rad="101600">
                <a:schemeClr val="tx1"/>
              </a:glow>
              <a:outerShdw blurRad="38100" dist="38100" dir="2700000" algn="tl">
                <a:srgbClr val="000000">
                  <a:alpha val="43137"/>
                </a:srgbClr>
              </a:outerShdw>
            </a:effectLst>
          </a:endParaRPr>
        </a:p>
      </dsp:txBody>
      <dsp:txXfrm>
        <a:off x="4741137" y="1345850"/>
        <a:ext cx="2149286" cy="442126"/>
      </dsp:txXfrm>
    </dsp:sp>
    <dsp:sp modelId="{CC99376B-58A7-4636-BDE2-CA32694553F0}">
      <dsp:nvSpPr>
        <dsp:cNvPr id="0" name=""/>
        <dsp:cNvSpPr/>
      </dsp:nvSpPr>
      <dsp:spPr>
        <a:xfrm>
          <a:off x="7109644" y="56315"/>
          <a:ext cx="2149286" cy="1842192"/>
        </a:xfrm>
        <a:prstGeom prst="rect">
          <a:avLst/>
        </a:prstGeom>
        <a:blipFill rotWithShape="1">
          <a:blip xmlns:r="http://schemas.openxmlformats.org/officeDocument/2006/relationships" r:embed="rId4"/>
          <a:srcRect/>
          <a:stretch>
            <a:fillRect t="-8000" b="-8000"/>
          </a:stretch>
        </a:blipFill>
        <a:ln w="38100" cap="flat" cmpd="sng" algn="ctr">
          <a:solidFill>
            <a:schemeClr val="accent3"/>
          </a:solidFill>
          <a:prstDash val="solid"/>
          <a:miter lim="800000"/>
        </a:ln>
        <a:effectLst/>
        <a:scene3d>
          <a:camera prst="orthographicFront">
            <a:rot lat="0" lon="0" rev="0"/>
          </a:camera>
          <a:lightRig rig="contrasting" dir="t">
            <a:rot lat="0" lon="0" rev="1200000"/>
          </a:lightRig>
        </a:scene3d>
        <a:sp3d z="-300000" prstMaterial="plastic">
          <a:bevelT prst="relaxedInset"/>
        </a:sp3d>
      </dsp:spPr>
      <dsp:style>
        <a:lnRef idx="1">
          <a:scrgbClr r="0" g="0" b="0"/>
        </a:lnRef>
        <a:fillRef idx="1">
          <a:scrgbClr r="0" g="0" b="0"/>
        </a:fillRef>
        <a:effectRef idx="0">
          <a:scrgbClr r="0" g="0" b="0"/>
        </a:effectRef>
        <a:fontRef idx="minor"/>
      </dsp:style>
    </dsp:sp>
    <dsp:sp modelId="{6B2F31AF-972F-4ED8-9534-C85D0E27E40E}">
      <dsp:nvSpPr>
        <dsp:cNvPr id="0" name=""/>
        <dsp:cNvSpPr/>
      </dsp:nvSpPr>
      <dsp:spPr>
        <a:xfrm>
          <a:off x="7109644" y="1345850"/>
          <a:ext cx="2149286" cy="442126"/>
        </a:xfrm>
        <a:prstGeom prst="rect">
          <a:avLst/>
        </a:prstGeom>
        <a:solidFill>
          <a:schemeClr val="bg1">
            <a:alpha val="40000"/>
          </a:schemeClr>
        </a:solidFill>
        <a:ln w="12700" cap="flat" cmpd="sng" algn="ctr">
          <a:solidFill>
            <a:schemeClr val="accent3">
              <a:hueOff val="0"/>
              <a:satOff val="0"/>
              <a:lumOff val="0"/>
              <a:alphaOff val="0"/>
            </a:schemeClr>
          </a:solidFill>
          <a:prstDash val="solid"/>
          <a:miter lim="800000"/>
        </a:ln>
        <a:effectLst/>
        <a:scene3d>
          <a:camera prst="orthographicFront">
            <a:rot lat="0" lon="0" rev="0"/>
          </a:camera>
          <a:lightRig rig="contrasting" dir="t">
            <a:rot lat="0" lon="0" rev="1200000"/>
          </a:lightRig>
        </a:scene3d>
        <a:sp3d z="-152400" prstMaterial="matte"/>
      </dsp:spPr>
      <dsp:style>
        <a:lnRef idx="1">
          <a:scrgbClr r="0" g="0" b="0"/>
        </a:lnRef>
        <a:fillRef idx="1">
          <a:scrgbClr r="0" g="0" b="0"/>
        </a:fillRef>
        <a:effectRef idx="0">
          <a:scrgbClr r="0" g="0" b="0"/>
        </a:effectRef>
        <a:fontRef idx="minor"/>
      </dsp:style>
      <dsp:txBody>
        <a:bodyPr spcFirstLastPara="0" vert="horz" wrap="square" lIns="40640" tIns="40640" rIns="40640" bIns="40640" numCol="1" spcCol="1270" anchor="ctr" anchorCtr="0">
          <a:noAutofit/>
        </a:bodyPr>
        <a:lstStyle/>
        <a:p>
          <a:pPr marL="0" lvl="0" indent="0" algn="ctr" defTabSz="711200">
            <a:lnSpc>
              <a:spcPct val="90000"/>
            </a:lnSpc>
            <a:spcBef>
              <a:spcPct val="0"/>
            </a:spcBef>
            <a:spcAft>
              <a:spcPct val="35000"/>
            </a:spcAft>
            <a:buNone/>
          </a:pPr>
          <a:r>
            <a:rPr lang="uk-UA" sz="1600" b="1" kern="1200" dirty="0">
              <a:solidFill>
                <a:srgbClr val="FF9900">
                  <a:lumMod val="20000"/>
                  <a:lumOff val="80000"/>
                </a:srgbClr>
              </a:solidFill>
              <a:effectLst>
                <a:glow rad="101600">
                  <a:prstClr val="black"/>
                </a:glow>
                <a:outerShdw blurRad="38100" dist="38100" dir="2700000" algn="tl">
                  <a:srgbClr val="000000">
                    <a:alpha val="43137"/>
                  </a:srgbClr>
                </a:outerShdw>
              </a:effectLst>
              <a:latin typeface="Aptos" panose="02110004020202020204"/>
              <a:ea typeface="+mn-ea"/>
              <a:cs typeface="+mn-cs"/>
            </a:rPr>
            <a:t>У в'язниці, як Павло</a:t>
          </a:r>
        </a:p>
      </dsp:txBody>
      <dsp:txXfrm>
        <a:off x="7109644" y="1345850"/>
        <a:ext cx="2149286" cy="442126"/>
      </dsp:txXfrm>
    </dsp:sp>
    <dsp:sp modelId="{15CA6DBC-36A7-4663-8F98-BAA38351C6D7}">
      <dsp:nvSpPr>
        <dsp:cNvPr id="0" name=""/>
        <dsp:cNvSpPr/>
      </dsp:nvSpPr>
      <dsp:spPr>
        <a:xfrm>
          <a:off x="9478151" y="56315"/>
          <a:ext cx="2149286" cy="1842192"/>
        </a:xfrm>
        <a:prstGeom prst="rect">
          <a:avLst/>
        </a:prstGeom>
        <a:blipFill rotWithShape="1">
          <a:blip xmlns:r="http://schemas.openxmlformats.org/officeDocument/2006/relationships" r:embed="rId5"/>
          <a:srcRect/>
          <a:stretch>
            <a:fillRect t="-8000" b="-8000"/>
          </a:stretch>
        </a:blipFill>
        <a:ln w="38100" cap="flat" cmpd="sng" algn="ctr">
          <a:solidFill>
            <a:schemeClr val="accent6"/>
          </a:solidFill>
          <a:prstDash val="solid"/>
          <a:miter lim="800000"/>
        </a:ln>
        <a:effectLst/>
        <a:scene3d>
          <a:camera prst="orthographicFront">
            <a:rot lat="0" lon="0" rev="0"/>
          </a:camera>
          <a:lightRig rig="contrasting" dir="t">
            <a:rot lat="0" lon="0" rev="1200000"/>
          </a:lightRig>
        </a:scene3d>
        <a:sp3d z="-300000" prstMaterial="plastic">
          <a:bevelT prst="relaxedInset"/>
        </a:sp3d>
      </dsp:spPr>
      <dsp:style>
        <a:lnRef idx="1">
          <a:scrgbClr r="0" g="0" b="0"/>
        </a:lnRef>
        <a:fillRef idx="1">
          <a:scrgbClr r="0" g="0" b="0"/>
        </a:fillRef>
        <a:effectRef idx="0">
          <a:scrgbClr r="0" g="0" b="0"/>
        </a:effectRef>
        <a:fontRef idx="minor"/>
      </dsp:style>
    </dsp:sp>
    <dsp:sp modelId="{66E9B1EC-A32B-424A-B018-B26FF86ACFA2}">
      <dsp:nvSpPr>
        <dsp:cNvPr id="0" name=""/>
        <dsp:cNvSpPr/>
      </dsp:nvSpPr>
      <dsp:spPr>
        <a:xfrm>
          <a:off x="9478151" y="1345850"/>
          <a:ext cx="2149286" cy="442126"/>
        </a:xfrm>
        <a:prstGeom prst="rect">
          <a:avLst/>
        </a:prstGeom>
        <a:solidFill>
          <a:schemeClr val="accent2">
            <a:tint val="50000"/>
            <a:alpha val="40000"/>
            <a:hueOff val="0"/>
            <a:satOff val="0"/>
            <a:lumOff val="0"/>
            <a:alphaOff val="0"/>
          </a:schemeClr>
        </a:solidFill>
        <a:ln w="12700" cap="flat" cmpd="sng" algn="ctr">
          <a:solidFill>
            <a:schemeClr val="accent3">
              <a:hueOff val="0"/>
              <a:satOff val="0"/>
              <a:lumOff val="0"/>
              <a:alphaOff val="0"/>
            </a:schemeClr>
          </a:solidFill>
          <a:prstDash val="solid"/>
          <a:miter lim="800000"/>
        </a:ln>
        <a:effectLst/>
        <a:scene3d>
          <a:camera prst="orthographicFront">
            <a:rot lat="0" lon="0" rev="0"/>
          </a:camera>
          <a:lightRig rig="contrasting" dir="t">
            <a:rot lat="0" lon="0" rev="1200000"/>
          </a:lightRig>
        </a:scene3d>
        <a:sp3d z="-152400" prstMaterial="matte"/>
      </dsp:spPr>
      <dsp:style>
        <a:lnRef idx="1">
          <a:scrgbClr r="0" g="0" b="0"/>
        </a:lnRef>
        <a:fillRef idx="1">
          <a:scrgbClr r="0" g="0" b="0"/>
        </a:fillRef>
        <a:effectRef idx="0">
          <a:scrgbClr r="0" g="0" b="0"/>
        </a:effectRef>
        <a:fontRef idx="minor"/>
      </dsp:style>
      <dsp:txBody>
        <a:bodyPr spcFirstLastPara="0" vert="horz" wrap="square" lIns="40640" tIns="40640" rIns="40640" bIns="40640" numCol="1" spcCol="1270" anchor="ctr" anchorCtr="0">
          <a:noAutofit/>
        </a:bodyPr>
        <a:lstStyle/>
        <a:p>
          <a:pPr marL="0" lvl="0" indent="0" algn="ctr" defTabSz="711200">
            <a:lnSpc>
              <a:spcPct val="90000"/>
            </a:lnSpc>
            <a:spcBef>
              <a:spcPct val="0"/>
            </a:spcBef>
            <a:spcAft>
              <a:spcPct val="35000"/>
            </a:spcAft>
            <a:buNone/>
          </a:pPr>
          <a:r>
            <a:rPr lang="uk-UA" sz="1600" b="1" kern="1200" dirty="0">
              <a:solidFill>
                <a:srgbClr val="E5F5FF"/>
              </a:solidFill>
              <a:effectLst>
                <a:glow rad="101600">
                  <a:schemeClr val="tx1"/>
                </a:glow>
                <a:outerShdw blurRad="38100" dist="38100" dir="2700000" algn="tl">
                  <a:srgbClr val="000000">
                    <a:alpha val="43137"/>
                  </a:srgbClr>
                </a:outerShdw>
              </a:effectLst>
            </a:rPr>
            <a:t>У вигнанні, як Іван</a:t>
          </a:r>
          <a:endParaRPr lang="ru-UA" sz="1600" b="1" kern="1200" dirty="0">
            <a:solidFill>
              <a:srgbClr val="E5F5FF"/>
            </a:solidFill>
            <a:effectLst>
              <a:glow rad="101600">
                <a:schemeClr val="tx1"/>
              </a:glow>
              <a:outerShdw blurRad="38100" dist="38100" dir="2700000" algn="tl">
                <a:srgbClr val="000000">
                  <a:alpha val="43137"/>
                </a:srgbClr>
              </a:outerShdw>
            </a:effectLst>
          </a:endParaRPr>
        </a:p>
      </dsp:txBody>
      <dsp:txXfrm>
        <a:off x="9478151" y="1345850"/>
        <a:ext cx="2149286" cy="44212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3471AD-4476-4014-93FF-D77AB43BCB12}">
      <dsp:nvSpPr>
        <dsp:cNvPr id="0" name=""/>
        <dsp:cNvSpPr/>
      </dsp:nvSpPr>
      <dsp:spPr>
        <a:xfrm>
          <a:off x="0" y="2019"/>
          <a:ext cx="5728825" cy="309524"/>
        </a:xfrm>
        <a:prstGeom prst="roundRect">
          <a:avLst/>
        </a:prstGeom>
        <a:solidFill>
          <a:srgbClr val="8E1419"/>
        </a:solidFill>
        <a:ln>
          <a:solidFill>
            <a:schemeClr val="bg1"/>
          </a:solid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8000" tIns="76200" rIns="76200" bIns="76200" numCol="1" spcCol="1270" anchor="ctr" anchorCtr="0">
          <a:noAutofit/>
        </a:bodyPr>
        <a:lstStyle/>
        <a:p>
          <a:pPr marL="0" lvl="0" indent="0" algn="l" defTabSz="889000">
            <a:lnSpc>
              <a:spcPct val="90000"/>
            </a:lnSpc>
            <a:spcBef>
              <a:spcPct val="0"/>
            </a:spcBef>
            <a:spcAft>
              <a:spcPct val="35000"/>
            </a:spcAft>
            <a:buNone/>
          </a:pPr>
          <a:r>
            <a:rPr lang="uk-UA" sz="2000" b="1" kern="1200" dirty="0">
              <a:solidFill>
                <a:schemeClr val="accent3">
                  <a:lumMod val="40000"/>
                  <a:lumOff val="60000"/>
                </a:schemeClr>
              </a:solidFill>
              <a:effectLst>
                <a:outerShdw blurRad="38100" dist="38100" dir="2700000" algn="tl">
                  <a:srgbClr val="000000"/>
                </a:outerShdw>
              </a:effectLst>
            </a:rPr>
            <a:t>Історичні оповіді (Бут. 37:2)</a:t>
          </a:r>
          <a:endParaRPr lang="ru-UA" sz="2000" b="1" kern="1200" dirty="0">
            <a:solidFill>
              <a:schemeClr val="accent3">
                <a:lumMod val="40000"/>
                <a:lumOff val="60000"/>
              </a:schemeClr>
            </a:solidFill>
            <a:effectLst>
              <a:outerShdw blurRad="38100" dist="38100" dir="2700000" algn="tl">
                <a:srgbClr val="000000"/>
              </a:outerShdw>
            </a:effectLst>
          </a:endParaRPr>
        </a:p>
      </dsp:txBody>
      <dsp:txXfrm>
        <a:off x="15110" y="17129"/>
        <a:ext cx="5698605" cy="279304"/>
      </dsp:txXfrm>
    </dsp:sp>
    <dsp:sp modelId="{9CDF292F-7AA4-4C9A-BCA8-216E1731C09F}">
      <dsp:nvSpPr>
        <dsp:cNvPr id="0" name=""/>
        <dsp:cNvSpPr/>
      </dsp:nvSpPr>
      <dsp:spPr>
        <a:xfrm>
          <a:off x="0" y="320614"/>
          <a:ext cx="5728825" cy="309524"/>
        </a:xfrm>
        <a:prstGeom prst="roundRect">
          <a:avLst/>
        </a:prstGeom>
        <a:solidFill>
          <a:srgbClr val="78115F"/>
        </a:solidFill>
        <a:ln>
          <a:solidFill>
            <a:schemeClr val="bg1"/>
          </a:solid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8000" tIns="76200" rIns="76200" bIns="76200" numCol="1" spcCol="1270" anchor="ctr" anchorCtr="0">
          <a:noAutofit/>
        </a:bodyPr>
        <a:lstStyle/>
        <a:p>
          <a:pPr marL="0" lvl="0" indent="0" algn="l" defTabSz="889000">
            <a:lnSpc>
              <a:spcPct val="90000"/>
            </a:lnSpc>
            <a:spcBef>
              <a:spcPct val="0"/>
            </a:spcBef>
            <a:spcAft>
              <a:spcPct val="35000"/>
            </a:spcAft>
            <a:buNone/>
          </a:pPr>
          <a:r>
            <a:rPr lang="uk-UA" sz="2000" b="1" kern="1200" dirty="0">
              <a:solidFill>
                <a:schemeClr val="bg1"/>
              </a:solidFill>
              <a:effectLst>
                <a:outerShdw blurRad="38100" dist="38100" dir="2700000" algn="tl">
                  <a:srgbClr val="000000"/>
                </a:outerShdw>
              </a:effectLst>
            </a:rPr>
            <a:t>Родоводи (Бут. 5:1</a:t>
          </a:r>
          <a:r>
            <a:rPr lang="es-ES" sz="2000" b="1" kern="1200" dirty="0">
              <a:solidFill>
                <a:schemeClr val="bg1"/>
              </a:solidFill>
              <a:effectLst>
                <a:outerShdw blurRad="38100" dist="38100" dir="2700000" algn="tl">
                  <a:srgbClr val="000000"/>
                </a:outerShdw>
              </a:effectLst>
            </a:rPr>
            <a:t>)</a:t>
          </a:r>
        </a:p>
      </dsp:txBody>
      <dsp:txXfrm>
        <a:off x="15110" y="335724"/>
        <a:ext cx="5698605" cy="279304"/>
      </dsp:txXfrm>
    </dsp:sp>
    <dsp:sp modelId="{6A23640A-FE65-4547-8FF1-69CD1665EE7B}">
      <dsp:nvSpPr>
        <dsp:cNvPr id="0" name=""/>
        <dsp:cNvSpPr/>
      </dsp:nvSpPr>
      <dsp:spPr>
        <a:xfrm>
          <a:off x="0" y="639209"/>
          <a:ext cx="5728825" cy="309524"/>
        </a:xfrm>
        <a:prstGeom prst="roundRect">
          <a:avLst/>
        </a:prstGeom>
        <a:solidFill>
          <a:srgbClr val="241071"/>
        </a:solidFill>
        <a:ln>
          <a:solidFill>
            <a:schemeClr val="bg1"/>
          </a:solid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8000" tIns="76200" rIns="76200" bIns="76200" numCol="1" spcCol="1270" anchor="ctr" anchorCtr="0">
          <a:noAutofit/>
        </a:bodyPr>
        <a:lstStyle/>
        <a:p>
          <a:pPr marL="0" lvl="0" indent="0" algn="l" defTabSz="889000">
            <a:lnSpc>
              <a:spcPct val="90000"/>
            </a:lnSpc>
            <a:spcBef>
              <a:spcPct val="0"/>
            </a:spcBef>
            <a:spcAft>
              <a:spcPct val="35000"/>
            </a:spcAft>
            <a:buNone/>
          </a:pPr>
          <a:r>
            <a:rPr lang="uk-UA" sz="2000" b="1" kern="1200" dirty="0">
              <a:solidFill>
                <a:schemeClr val="accent3">
                  <a:lumMod val="40000"/>
                  <a:lumOff val="60000"/>
                </a:schemeClr>
              </a:solidFill>
              <a:effectLst>
                <a:outerShdw blurRad="38100" dist="38100" dir="2700000" algn="tl">
                  <a:srgbClr val="000000"/>
                </a:outerShdw>
              </a:effectLst>
            </a:rPr>
            <a:t>Пророцтва (Іс. 13:1)</a:t>
          </a:r>
          <a:endParaRPr lang="ru-UA" sz="2000" b="1" kern="1200" dirty="0">
            <a:solidFill>
              <a:schemeClr val="accent3">
                <a:lumMod val="40000"/>
                <a:lumOff val="60000"/>
              </a:schemeClr>
            </a:solidFill>
            <a:effectLst>
              <a:outerShdw blurRad="38100" dist="38100" dir="2700000" algn="tl">
                <a:srgbClr val="000000"/>
              </a:outerShdw>
            </a:effectLst>
          </a:endParaRPr>
        </a:p>
      </dsp:txBody>
      <dsp:txXfrm>
        <a:off x="15110" y="654319"/>
        <a:ext cx="5698605" cy="279304"/>
      </dsp:txXfrm>
    </dsp:sp>
    <dsp:sp modelId="{8D141A1E-82A6-4D75-8D19-3E1D03942BA4}">
      <dsp:nvSpPr>
        <dsp:cNvPr id="0" name=""/>
        <dsp:cNvSpPr/>
      </dsp:nvSpPr>
      <dsp:spPr>
        <a:xfrm>
          <a:off x="0" y="957804"/>
          <a:ext cx="5728825" cy="309524"/>
        </a:xfrm>
        <a:prstGeom prst="roundRect">
          <a:avLst/>
        </a:prstGeom>
        <a:solidFill>
          <a:srgbClr val="135280"/>
        </a:solidFill>
        <a:ln>
          <a:solidFill>
            <a:schemeClr val="bg1"/>
          </a:solid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8000" tIns="76200" rIns="76200" bIns="76200" numCol="1" spcCol="1270" anchor="ctr" anchorCtr="0">
          <a:noAutofit/>
        </a:bodyPr>
        <a:lstStyle/>
        <a:p>
          <a:pPr marL="0" lvl="0" indent="0" algn="l" defTabSz="889000">
            <a:lnSpc>
              <a:spcPct val="90000"/>
            </a:lnSpc>
            <a:spcBef>
              <a:spcPct val="0"/>
            </a:spcBef>
            <a:spcAft>
              <a:spcPct val="35000"/>
            </a:spcAft>
            <a:buNone/>
          </a:pPr>
          <a:r>
            <a:rPr lang="uk-UA" sz="2000" b="1" kern="1200" dirty="0">
              <a:solidFill>
                <a:schemeClr val="bg1"/>
              </a:solidFill>
              <a:effectLst>
                <a:outerShdw blurRad="38100" dist="38100" dir="2700000" algn="tl">
                  <a:srgbClr val="000000"/>
                </a:outerShdw>
              </a:effectLst>
            </a:rPr>
            <a:t>Апокаліптичні бачення (Об. 12:1)</a:t>
          </a:r>
          <a:endParaRPr lang="ru-UA" sz="2000" b="1" kern="1200" dirty="0">
            <a:solidFill>
              <a:schemeClr val="bg1"/>
            </a:solidFill>
            <a:effectLst>
              <a:outerShdw blurRad="38100" dist="38100" dir="2700000" algn="tl">
                <a:srgbClr val="000000"/>
              </a:outerShdw>
            </a:effectLst>
          </a:endParaRPr>
        </a:p>
      </dsp:txBody>
      <dsp:txXfrm>
        <a:off x="15110" y="972914"/>
        <a:ext cx="5698605" cy="279304"/>
      </dsp:txXfrm>
    </dsp:sp>
    <dsp:sp modelId="{C40C0A74-EA93-4224-9CBB-D814D4DBD921}">
      <dsp:nvSpPr>
        <dsp:cNvPr id="0" name=""/>
        <dsp:cNvSpPr/>
      </dsp:nvSpPr>
      <dsp:spPr>
        <a:xfrm>
          <a:off x="0" y="1276398"/>
          <a:ext cx="5728825" cy="309524"/>
        </a:xfrm>
        <a:prstGeom prst="roundRect">
          <a:avLst/>
        </a:prstGeom>
        <a:solidFill>
          <a:srgbClr val="106E6B"/>
        </a:solidFill>
        <a:ln>
          <a:solidFill>
            <a:schemeClr val="bg1"/>
          </a:solid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8000" tIns="76200" rIns="76200" bIns="76200" numCol="1" spcCol="1270" anchor="ctr" anchorCtr="0">
          <a:noAutofit/>
        </a:bodyPr>
        <a:lstStyle/>
        <a:p>
          <a:pPr marL="0" lvl="0" indent="0" algn="l" defTabSz="889000">
            <a:lnSpc>
              <a:spcPct val="90000"/>
            </a:lnSpc>
            <a:spcBef>
              <a:spcPct val="0"/>
            </a:spcBef>
            <a:spcAft>
              <a:spcPct val="35000"/>
            </a:spcAft>
            <a:buNone/>
          </a:pPr>
          <a:r>
            <a:rPr lang="ru-RU" sz="2000" b="1" kern="1200" dirty="0" err="1">
              <a:solidFill>
                <a:schemeClr val="accent3">
                  <a:lumMod val="40000"/>
                  <a:lumOff val="60000"/>
                </a:schemeClr>
              </a:solidFill>
              <a:effectLst>
                <a:outerShdw blurRad="38100" dist="38100" dir="2700000" algn="tl">
                  <a:srgbClr val="000000"/>
                </a:outerShdw>
              </a:effectLst>
            </a:rPr>
            <a:t>Поезія</a:t>
          </a:r>
          <a:r>
            <a:rPr lang="ru-RU" sz="2000" b="1" kern="1200" dirty="0">
              <a:solidFill>
                <a:schemeClr val="accent3">
                  <a:lumMod val="40000"/>
                  <a:lumOff val="60000"/>
                </a:schemeClr>
              </a:solidFill>
              <a:effectLst>
                <a:outerShdw blurRad="38100" dist="38100" dir="2700000" algn="tl">
                  <a:srgbClr val="000000"/>
                </a:outerShdw>
              </a:effectLst>
            </a:rPr>
            <a:t> (</a:t>
          </a:r>
          <a:r>
            <a:rPr lang="ru-RU" sz="2000" b="1" kern="1200" dirty="0" err="1">
              <a:solidFill>
                <a:schemeClr val="accent3">
                  <a:lumMod val="40000"/>
                  <a:lumOff val="60000"/>
                </a:schemeClr>
              </a:solidFill>
              <a:effectLst>
                <a:outerShdw blurRad="38100" dist="38100" dir="2700000" algn="tl">
                  <a:srgbClr val="000000"/>
                </a:outerShdw>
              </a:effectLst>
            </a:rPr>
            <a:t>значна</a:t>
          </a:r>
          <a:r>
            <a:rPr lang="ru-RU" sz="2000" b="1" kern="1200" dirty="0">
              <a:solidFill>
                <a:schemeClr val="accent3">
                  <a:lumMod val="40000"/>
                  <a:lumOff val="60000"/>
                </a:schemeClr>
              </a:solidFill>
              <a:effectLst>
                <a:outerShdw blurRad="38100" dist="38100" dir="2700000" algn="tl">
                  <a:srgbClr val="000000"/>
                </a:outerShdw>
              </a:effectLst>
            </a:rPr>
            <a:t> </a:t>
          </a:r>
          <a:r>
            <a:rPr lang="ru-RU" sz="2000" b="1" kern="1200" dirty="0" err="1">
              <a:solidFill>
                <a:schemeClr val="accent3">
                  <a:lumMod val="40000"/>
                  <a:lumOff val="60000"/>
                </a:schemeClr>
              </a:solidFill>
              <a:effectLst>
                <a:outerShdw blurRad="38100" dist="38100" dir="2700000" algn="tl">
                  <a:srgbClr val="000000"/>
                </a:outerShdw>
              </a:effectLst>
            </a:rPr>
            <a:t>частина</a:t>
          </a:r>
          <a:r>
            <a:rPr lang="ru-RU" sz="2000" b="1" kern="1200" dirty="0">
              <a:solidFill>
                <a:schemeClr val="accent3">
                  <a:lumMod val="40000"/>
                  <a:lumOff val="60000"/>
                </a:schemeClr>
              </a:solidFill>
              <a:effectLst>
                <a:outerShdw blurRad="38100" dist="38100" dir="2700000" algn="tl">
                  <a:srgbClr val="000000"/>
                </a:outerShdw>
              </a:effectLst>
            </a:rPr>
            <a:t> книги </a:t>
          </a:r>
          <a:r>
            <a:rPr lang="ru-RU" sz="2000" b="1" kern="1200" dirty="0" err="1">
              <a:solidFill>
                <a:schemeClr val="accent3">
                  <a:lumMod val="40000"/>
                  <a:lumOff val="60000"/>
                </a:schemeClr>
              </a:solidFill>
              <a:effectLst>
                <a:outerShdw blurRad="38100" dist="38100" dir="2700000" algn="tl">
                  <a:srgbClr val="000000"/>
                </a:outerShdw>
              </a:effectLst>
            </a:rPr>
            <a:t>Ісаї</a:t>
          </a:r>
          <a:r>
            <a:rPr lang="ru-RU" sz="2000" b="1" kern="1200" dirty="0">
              <a:solidFill>
                <a:schemeClr val="accent3">
                  <a:lumMod val="40000"/>
                  <a:lumOff val="60000"/>
                </a:schemeClr>
              </a:solidFill>
              <a:effectLst>
                <a:outerShdw blurRad="38100" dist="38100" dir="2700000" algn="tl">
                  <a:srgbClr val="000000"/>
                </a:outerShdw>
              </a:effectLst>
            </a:rPr>
            <a:t>)</a:t>
          </a:r>
          <a:endParaRPr lang="ru-UA" sz="2000" b="1" kern="1200" dirty="0">
            <a:solidFill>
              <a:schemeClr val="accent3">
                <a:lumMod val="40000"/>
                <a:lumOff val="60000"/>
              </a:schemeClr>
            </a:solidFill>
            <a:effectLst>
              <a:outerShdw blurRad="38100" dist="38100" dir="2700000" algn="tl">
                <a:srgbClr val="000000"/>
              </a:outerShdw>
            </a:effectLst>
          </a:endParaRPr>
        </a:p>
      </dsp:txBody>
      <dsp:txXfrm>
        <a:off x="15110" y="1291508"/>
        <a:ext cx="5698605" cy="279304"/>
      </dsp:txXfrm>
    </dsp:sp>
    <dsp:sp modelId="{4776BF43-960A-49BB-8E45-4FA356F856D0}">
      <dsp:nvSpPr>
        <dsp:cNvPr id="0" name=""/>
        <dsp:cNvSpPr/>
      </dsp:nvSpPr>
      <dsp:spPr>
        <a:xfrm>
          <a:off x="0" y="1594993"/>
          <a:ext cx="5728825" cy="309524"/>
        </a:xfrm>
        <a:prstGeom prst="roundRect">
          <a:avLst/>
        </a:prstGeom>
        <a:solidFill>
          <a:srgbClr val="138555"/>
        </a:solidFill>
        <a:ln>
          <a:solidFill>
            <a:schemeClr val="bg1"/>
          </a:solid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8000" tIns="76200" rIns="76200" bIns="76200" numCol="1" spcCol="1270" anchor="ctr" anchorCtr="0">
          <a:noAutofit/>
        </a:bodyPr>
        <a:lstStyle/>
        <a:p>
          <a:pPr marL="0" lvl="0" indent="0" algn="l" defTabSz="889000">
            <a:lnSpc>
              <a:spcPct val="90000"/>
            </a:lnSpc>
            <a:spcBef>
              <a:spcPct val="0"/>
            </a:spcBef>
            <a:spcAft>
              <a:spcPct val="35000"/>
            </a:spcAft>
            <a:buNone/>
          </a:pPr>
          <a:r>
            <a:rPr lang="uk-UA" sz="2000" b="1" kern="1200" dirty="0">
              <a:solidFill>
                <a:schemeClr val="bg1"/>
              </a:solidFill>
              <a:effectLst>
                <a:outerShdw blurRad="38100" dist="38100" dir="2700000" algn="tl">
                  <a:srgbClr val="000000"/>
                </a:outerShdw>
              </a:effectLst>
            </a:rPr>
            <a:t>Пісні (</a:t>
          </a:r>
          <a:r>
            <a:rPr lang="uk-UA" sz="2000" b="1" kern="1200" dirty="0" err="1">
              <a:solidFill>
                <a:schemeClr val="bg1"/>
              </a:solidFill>
              <a:effectLst>
                <a:outerShdw blurRad="38100" dist="38100" dir="2700000" algn="tl">
                  <a:srgbClr val="000000"/>
                </a:outerShdw>
              </a:effectLst>
            </a:rPr>
            <a:t>Пс</a:t>
          </a:r>
          <a:r>
            <a:rPr lang="uk-UA" sz="2000" b="1" kern="1200" dirty="0">
              <a:solidFill>
                <a:schemeClr val="bg1"/>
              </a:solidFill>
              <a:effectLst>
                <a:outerShdw blurRad="38100" dist="38100" dir="2700000" algn="tl">
                  <a:srgbClr val="000000"/>
                </a:outerShdw>
              </a:effectLst>
            </a:rPr>
            <a:t>. 1:1)</a:t>
          </a:r>
          <a:endParaRPr lang="ru-UA" sz="2000" b="1" kern="1200" dirty="0">
            <a:solidFill>
              <a:schemeClr val="bg1"/>
            </a:solidFill>
            <a:effectLst>
              <a:outerShdw blurRad="38100" dist="38100" dir="2700000" algn="tl">
                <a:srgbClr val="000000"/>
              </a:outerShdw>
            </a:effectLst>
          </a:endParaRPr>
        </a:p>
      </dsp:txBody>
      <dsp:txXfrm>
        <a:off x="15110" y="1610103"/>
        <a:ext cx="5698605" cy="279304"/>
      </dsp:txXfrm>
    </dsp:sp>
    <dsp:sp modelId="{76E3323B-82A1-4772-9243-1FCC891EC0A8}">
      <dsp:nvSpPr>
        <dsp:cNvPr id="0" name=""/>
        <dsp:cNvSpPr/>
      </dsp:nvSpPr>
      <dsp:spPr>
        <a:xfrm>
          <a:off x="0" y="1913588"/>
          <a:ext cx="5728825" cy="309524"/>
        </a:xfrm>
        <a:prstGeom prst="roundRect">
          <a:avLst/>
        </a:prstGeom>
        <a:solidFill>
          <a:srgbClr val="4E7010"/>
        </a:solidFill>
        <a:ln>
          <a:solidFill>
            <a:schemeClr val="bg1"/>
          </a:solid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8000" tIns="76200" rIns="76200" bIns="76200" numCol="1" spcCol="1270" anchor="ctr" anchorCtr="0">
          <a:noAutofit/>
        </a:bodyPr>
        <a:lstStyle/>
        <a:p>
          <a:pPr marL="0" lvl="0" indent="0" algn="l" defTabSz="889000">
            <a:lnSpc>
              <a:spcPct val="90000"/>
            </a:lnSpc>
            <a:spcBef>
              <a:spcPct val="0"/>
            </a:spcBef>
            <a:spcAft>
              <a:spcPct val="35000"/>
            </a:spcAft>
            <a:buNone/>
          </a:pPr>
          <a:r>
            <a:rPr lang="uk-UA" sz="2000" b="1" kern="1200" dirty="0">
              <a:solidFill>
                <a:schemeClr val="accent3">
                  <a:lumMod val="40000"/>
                  <a:lumOff val="60000"/>
                </a:schemeClr>
              </a:solidFill>
              <a:effectLst>
                <a:outerShdw blurRad="38100" dist="38100" dir="2700000" algn="tl">
                  <a:srgbClr val="000000"/>
                </a:outerShdw>
              </a:effectLst>
            </a:rPr>
            <a:t>Паралелі (Іс. 17:7)</a:t>
          </a:r>
          <a:endParaRPr lang="ru-UA" sz="2000" b="1" kern="1200" dirty="0">
            <a:solidFill>
              <a:schemeClr val="accent3">
                <a:lumMod val="40000"/>
                <a:lumOff val="60000"/>
              </a:schemeClr>
            </a:solidFill>
            <a:effectLst>
              <a:outerShdw blurRad="38100" dist="38100" dir="2700000" algn="tl">
                <a:srgbClr val="000000"/>
              </a:outerShdw>
            </a:effectLst>
          </a:endParaRPr>
        </a:p>
      </dsp:txBody>
      <dsp:txXfrm>
        <a:off x="15110" y="1928698"/>
        <a:ext cx="5698605" cy="279304"/>
      </dsp:txXfrm>
    </dsp:sp>
    <dsp:sp modelId="{6148C81F-F04F-44BC-8D7A-3C655EE8E6C9}">
      <dsp:nvSpPr>
        <dsp:cNvPr id="0" name=""/>
        <dsp:cNvSpPr/>
      </dsp:nvSpPr>
      <dsp:spPr>
        <a:xfrm>
          <a:off x="0" y="2232182"/>
          <a:ext cx="5728825" cy="309524"/>
        </a:xfrm>
        <a:prstGeom prst="roundRect">
          <a:avLst/>
        </a:prstGeom>
        <a:solidFill>
          <a:srgbClr val="7C7012"/>
        </a:solidFill>
        <a:ln>
          <a:solidFill>
            <a:schemeClr val="bg1"/>
          </a:solid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8000" tIns="76200" rIns="76200" bIns="76200" numCol="1" spcCol="1270" anchor="ctr" anchorCtr="0">
          <a:noAutofit/>
        </a:bodyPr>
        <a:lstStyle/>
        <a:p>
          <a:pPr marL="0" lvl="0" indent="0" algn="l" defTabSz="889000">
            <a:lnSpc>
              <a:spcPct val="90000"/>
            </a:lnSpc>
            <a:spcBef>
              <a:spcPct val="0"/>
            </a:spcBef>
            <a:spcAft>
              <a:spcPct val="35000"/>
            </a:spcAft>
            <a:buNone/>
          </a:pPr>
          <a:r>
            <a:rPr lang="uk-UA" sz="2000" b="1" kern="1200" dirty="0">
              <a:solidFill>
                <a:schemeClr val="bg1"/>
              </a:solidFill>
              <a:effectLst>
                <a:outerShdw blurRad="38100" dist="38100" dir="2700000" algn="tl">
                  <a:srgbClr val="000000"/>
                </a:outerShdw>
              </a:effectLst>
            </a:rPr>
            <a:t>Притчі (</a:t>
          </a:r>
          <a:r>
            <a:rPr lang="uk-UA" sz="2000" b="1" kern="1200" dirty="0" err="1">
              <a:solidFill>
                <a:schemeClr val="bg1"/>
              </a:solidFill>
              <a:effectLst>
                <a:outerShdw blurRad="38100" dist="38100" dir="2700000" algn="tl">
                  <a:srgbClr val="000000"/>
                </a:outerShdw>
              </a:effectLst>
            </a:rPr>
            <a:t>Лк</a:t>
          </a:r>
          <a:r>
            <a:rPr lang="uk-UA" sz="2000" b="1" kern="1200" dirty="0">
              <a:solidFill>
                <a:schemeClr val="bg1"/>
              </a:solidFill>
              <a:effectLst>
                <a:outerShdw blurRad="38100" dist="38100" dir="2700000" algn="tl">
                  <a:srgbClr val="000000"/>
                </a:outerShdw>
              </a:effectLst>
            </a:rPr>
            <a:t>. 18:1)</a:t>
          </a:r>
          <a:endParaRPr lang="ru-UA" sz="2000" b="1" kern="1200" dirty="0">
            <a:solidFill>
              <a:schemeClr val="bg1"/>
            </a:solidFill>
            <a:effectLst>
              <a:outerShdw blurRad="38100" dist="38100" dir="2700000" algn="tl">
                <a:srgbClr val="000000"/>
              </a:outerShdw>
            </a:effectLst>
          </a:endParaRPr>
        </a:p>
      </dsp:txBody>
      <dsp:txXfrm>
        <a:off x="15110" y="2247292"/>
        <a:ext cx="5698605" cy="279304"/>
      </dsp:txXfrm>
    </dsp:sp>
    <dsp:sp modelId="{09AFF0BC-71D2-476B-913E-E29D5F954ED2}">
      <dsp:nvSpPr>
        <dsp:cNvPr id="0" name=""/>
        <dsp:cNvSpPr/>
      </dsp:nvSpPr>
      <dsp:spPr>
        <a:xfrm>
          <a:off x="0" y="2550777"/>
          <a:ext cx="5728825" cy="309524"/>
        </a:xfrm>
        <a:prstGeom prst="roundRect">
          <a:avLst/>
        </a:prstGeom>
        <a:solidFill>
          <a:srgbClr val="794411"/>
        </a:solidFill>
        <a:ln>
          <a:solidFill>
            <a:schemeClr val="bg1"/>
          </a:solid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8000" tIns="76200" rIns="76200" bIns="76200" numCol="1" spcCol="1270" anchor="ctr" anchorCtr="0">
          <a:noAutofit/>
        </a:bodyPr>
        <a:lstStyle/>
        <a:p>
          <a:pPr marL="0" lvl="0" indent="0" algn="l" defTabSz="889000">
            <a:lnSpc>
              <a:spcPct val="90000"/>
            </a:lnSpc>
            <a:spcBef>
              <a:spcPct val="0"/>
            </a:spcBef>
            <a:spcAft>
              <a:spcPct val="35000"/>
            </a:spcAft>
            <a:buNone/>
          </a:pPr>
          <a:r>
            <a:rPr lang="uk-UA" sz="2000" b="1" kern="1200" dirty="0">
              <a:solidFill>
                <a:schemeClr val="accent3">
                  <a:lumMod val="40000"/>
                  <a:lumOff val="60000"/>
                </a:schemeClr>
              </a:solidFill>
              <a:effectLst>
                <a:outerShdw blurRad="38100" dist="38100" dir="2700000" algn="tl">
                  <a:srgbClr val="000000"/>
                </a:outerShdw>
              </a:effectLst>
            </a:rPr>
            <a:t>Листи (2 </a:t>
          </a:r>
          <a:r>
            <a:rPr lang="uk-UA" sz="2000" b="1" kern="1200" dirty="0" err="1">
              <a:solidFill>
                <a:schemeClr val="accent3">
                  <a:lumMod val="40000"/>
                  <a:lumOff val="60000"/>
                </a:schemeClr>
              </a:solidFill>
              <a:effectLst>
                <a:outerShdw blurRad="38100" dist="38100" dir="2700000" algn="tl">
                  <a:srgbClr val="000000"/>
                </a:outerShdw>
              </a:effectLst>
            </a:rPr>
            <a:t>Сол</a:t>
          </a:r>
          <a:r>
            <a:rPr lang="uk-UA" sz="2000" b="1" kern="1200" dirty="0">
              <a:solidFill>
                <a:schemeClr val="accent3">
                  <a:lumMod val="40000"/>
                  <a:lumOff val="60000"/>
                </a:schemeClr>
              </a:solidFill>
              <a:effectLst>
                <a:outerShdw blurRad="38100" dist="38100" dir="2700000" algn="tl">
                  <a:srgbClr val="000000"/>
                </a:outerShdw>
              </a:effectLst>
            </a:rPr>
            <a:t>. 3:17)</a:t>
          </a:r>
          <a:r>
            <a:rPr lang="es-ES" sz="2000" b="1" kern="1200" dirty="0">
              <a:solidFill>
                <a:schemeClr val="accent3">
                  <a:lumMod val="40000"/>
                  <a:lumOff val="60000"/>
                </a:schemeClr>
              </a:solidFill>
              <a:effectLst>
                <a:outerShdw blurRad="38100" dist="38100" dir="2700000" algn="tl">
                  <a:srgbClr val="000000"/>
                </a:outerShdw>
              </a:effectLst>
            </a:rPr>
            <a:t>)</a:t>
          </a:r>
        </a:p>
      </dsp:txBody>
      <dsp:txXfrm>
        <a:off x="15110" y="2565887"/>
        <a:ext cx="5698605" cy="27930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4EBA941-669A-42FA-A244-8AF31989AF84}">
      <dsp:nvSpPr>
        <dsp:cNvPr id="0" name=""/>
        <dsp:cNvSpPr/>
      </dsp:nvSpPr>
      <dsp:spPr>
        <a:xfrm>
          <a:off x="0" y="13575"/>
          <a:ext cx="11915774" cy="701352"/>
        </a:xfrm>
        <a:prstGeom prst="rect">
          <a:avLst/>
        </a:prstGeom>
        <a:solidFill>
          <a:srgbClr val="7030A0"/>
        </a:solidFill>
        <a:ln>
          <a:noFill/>
        </a:ln>
        <a:effectLst/>
      </dsp:spPr>
      <dsp:style>
        <a:lnRef idx="0">
          <a:scrgbClr r="0" g="0" b="0"/>
        </a:lnRef>
        <a:fillRef idx="1">
          <a:scrgbClr r="0" g="0" b="0"/>
        </a:fillRef>
        <a:effectRef idx="1">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ru-RU" sz="1800" b="1" kern="1200" dirty="0"/>
            <a:t>Бог </a:t>
          </a:r>
          <a:r>
            <a:rPr lang="ru-RU" sz="1800" b="1" kern="1200" dirty="0" err="1"/>
            <a:t>вирішив</a:t>
          </a:r>
          <a:r>
            <a:rPr lang="ru-RU" sz="1800" b="1" kern="1200" dirty="0"/>
            <a:t> </a:t>
          </a:r>
          <a:r>
            <a:rPr lang="ru-RU" sz="1800" b="1" kern="1200" dirty="0" err="1"/>
            <a:t>використовувати</a:t>
          </a:r>
          <a:r>
            <a:rPr lang="ru-RU" sz="1800" b="1" kern="1200" dirty="0"/>
            <a:t> </a:t>
          </a:r>
          <a:r>
            <a:rPr lang="ru-RU" sz="1800" b="1" kern="1200" dirty="0" err="1"/>
            <a:t>недосконалих</a:t>
          </a:r>
          <a:r>
            <a:rPr lang="ru-RU" sz="1800" b="1" kern="1200" dirty="0"/>
            <a:t> людей — «</a:t>
          </a:r>
          <a:r>
            <a:rPr lang="ru-RU" sz="1800" b="1" kern="1200" dirty="0" err="1"/>
            <a:t>глиняні</a:t>
          </a:r>
          <a:r>
            <a:rPr lang="ru-RU" sz="1800" b="1" kern="1200" dirty="0"/>
            <a:t> </a:t>
          </a:r>
          <a:r>
            <a:rPr lang="ru-RU" sz="1800" b="1" kern="1200" dirty="0" err="1"/>
            <a:t>посудини</a:t>
          </a:r>
          <a:r>
            <a:rPr lang="ru-RU" sz="1800" b="1" kern="1200" dirty="0"/>
            <a:t>» — для </a:t>
          </a:r>
          <a:r>
            <a:rPr lang="ru-RU" sz="1800" b="1" kern="1200" dirty="0" err="1"/>
            <a:t>передачі</a:t>
          </a:r>
          <a:r>
            <a:rPr lang="ru-RU" sz="1800" b="1" kern="1200" dirty="0"/>
            <a:t> </a:t>
          </a:r>
          <a:r>
            <a:rPr lang="ru-RU" sz="1800" b="1" kern="1200" dirty="0" err="1"/>
            <a:t>Свого</a:t>
          </a:r>
          <a:r>
            <a:rPr lang="ru-RU" sz="1800" b="1" kern="1200" dirty="0"/>
            <a:t> </a:t>
          </a:r>
          <a:r>
            <a:rPr lang="ru-RU" sz="1800" b="1" kern="1200" dirty="0" err="1"/>
            <a:t>послання</a:t>
          </a:r>
          <a:r>
            <a:rPr lang="ru-RU" sz="1800" b="1" kern="1200" dirty="0"/>
            <a:t> (2 Кор. 4:7). Як </a:t>
          </a:r>
          <a:r>
            <a:rPr lang="ru-RU" sz="1800" b="1" kern="1200" dirty="0" err="1"/>
            <a:t>ця</a:t>
          </a:r>
          <a:r>
            <a:rPr lang="ru-RU" sz="1800" b="1" kern="1200" dirty="0"/>
            <a:t> </a:t>
          </a:r>
          <a:r>
            <a:rPr lang="ru-RU" sz="1800" b="1" kern="1200" dirty="0" err="1"/>
            <a:t>недосконалість</a:t>
          </a:r>
          <a:r>
            <a:rPr lang="ru-RU" sz="1800" b="1" kern="1200" dirty="0"/>
            <a:t> </a:t>
          </a:r>
          <a:r>
            <a:rPr lang="ru-RU" sz="1800" b="1" kern="1200" dirty="0" err="1"/>
            <a:t>вплинула</a:t>
          </a:r>
          <a:r>
            <a:rPr lang="ru-RU" sz="1800" b="1" kern="1200" dirty="0"/>
            <a:t> на </a:t>
          </a:r>
          <a:r>
            <a:rPr lang="ru-RU" sz="1800" b="1" kern="1200" dirty="0" err="1"/>
            <a:t>послання</a:t>
          </a:r>
          <a:r>
            <a:rPr lang="ru-RU" sz="1800" b="1" kern="1200" dirty="0"/>
            <a:t>? </a:t>
          </a:r>
          <a:r>
            <a:rPr lang="ru-RU" sz="1800" b="1" kern="1200" dirty="0" err="1"/>
            <a:t>Чи</a:t>
          </a:r>
          <a:r>
            <a:rPr lang="ru-RU" sz="1800" b="1" kern="1200" dirty="0"/>
            <a:t> є </a:t>
          </a:r>
          <a:r>
            <a:rPr lang="ru-RU" sz="1800" b="1" kern="1200" dirty="0" err="1"/>
            <a:t>Біблія</a:t>
          </a:r>
          <a:r>
            <a:rPr lang="ru-RU" sz="1800" b="1" kern="1200" dirty="0"/>
            <a:t> на 100 % </a:t>
          </a:r>
          <a:r>
            <a:rPr lang="ru-RU" sz="1800" b="1" kern="1200" dirty="0" err="1"/>
            <a:t>надійною</a:t>
          </a:r>
          <a:r>
            <a:rPr lang="ru-RU" sz="1800" b="1" kern="1200" dirty="0"/>
            <a:t>?</a:t>
          </a:r>
          <a:endParaRPr lang="ru-UA" sz="1800" b="1" kern="1200" dirty="0"/>
        </a:p>
      </dsp:txBody>
      <dsp:txXfrm>
        <a:off x="0" y="13575"/>
        <a:ext cx="11915774" cy="701352"/>
      </dsp:txXfrm>
    </dsp:sp>
    <dsp:sp modelId="{03DA7B94-B351-4D85-9EAA-E7712D00A9F2}">
      <dsp:nvSpPr>
        <dsp:cNvPr id="0" name=""/>
        <dsp:cNvSpPr/>
      </dsp:nvSpPr>
      <dsp:spPr>
        <a:xfrm>
          <a:off x="6003" y="653093"/>
          <a:ext cx="2313183" cy="3875873"/>
        </a:xfrm>
        <a:prstGeom prst="rect">
          <a:avLst/>
        </a:prstGeom>
        <a:gradFill rotWithShape="0">
          <a:gsLst>
            <a:gs pos="0">
              <a:schemeClr val="accent2">
                <a:hueOff val="0"/>
                <a:satOff val="0"/>
                <a:lumOff val="0"/>
                <a:alphaOff val="0"/>
                <a:lumMod val="110000"/>
                <a:satMod val="105000"/>
                <a:tint val="67000"/>
              </a:schemeClr>
            </a:gs>
            <a:gs pos="50000">
              <a:schemeClr val="accent2">
                <a:hueOff val="0"/>
                <a:satOff val="0"/>
                <a:lumOff val="0"/>
                <a:alphaOff val="0"/>
                <a:lumMod val="105000"/>
                <a:satMod val="103000"/>
                <a:tint val="73000"/>
              </a:schemeClr>
            </a:gs>
            <a:gs pos="100000">
              <a:schemeClr val="accent2">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uk-UA" sz="1800" b="1" kern="1200" dirty="0">
              <a:solidFill>
                <a:schemeClr val="accent2">
                  <a:lumMod val="50000"/>
                </a:schemeClr>
              </a:solidFill>
            </a:rPr>
            <a:t>Архаїчні слова</a:t>
          </a:r>
          <a:endParaRPr lang="ru-UA" sz="1800" b="1" kern="1200" dirty="0">
            <a:solidFill>
              <a:schemeClr val="accent2">
                <a:lumMod val="50000"/>
              </a:schemeClr>
            </a:solidFill>
          </a:endParaRPr>
        </a:p>
        <a:p>
          <a:pPr marL="171450" lvl="1" indent="-171450" algn="l" defTabSz="800100">
            <a:lnSpc>
              <a:spcPct val="90000"/>
            </a:lnSpc>
            <a:spcBef>
              <a:spcPct val="0"/>
            </a:spcBef>
            <a:spcAft>
              <a:spcPct val="15000"/>
            </a:spcAft>
            <a:buClr>
              <a:schemeClr val="accent2">
                <a:lumMod val="50000"/>
              </a:schemeClr>
            </a:buClr>
            <a:buFont typeface="Wingdings" panose="05000000000000000000" pitchFamily="2" charset="2"/>
            <a:buChar char="q"/>
          </a:pPr>
          <a:r>
            <a:rPr lang="ru-RU" sz="1800" b="1" kern="1200" dirty="0"/>
            <a:t>Слова на </a:t>
          </a:r>
          <a:r>
            <a:rPr lang="ru-RU" sz="1800" b="1" kern="1200" dirty="0" err="1"/>
            <a:t>івриті</a:t>
          </a:r>
          <a:r>
            <a:rPr lang="ru-RU" sz="1800" b="1" kern="1200" dirty="0"/>
            <a:t>, </a:t>
          </a:r>
          <a:r>
            <a:rPr lang="ru-RU" sz="1800" b="1" kern="1200" dirty="0" err="1"/>
            <a:t>арамейській</a:t>
          </a:r>
          <a:r>
            <a:rPr lang="ru-RU" sz="1800" b="1" kern="1200" dirty="0"/>
            <a:t> </a:t>
          </a:r>
          <a:r>
            <a:rPr lang="ru-RU" sz="1800" b="1" kern="1200" dirty="0" err="1"/>
            <a:t>або</a:t>
          </a:r>
          <a:r>
            <a:rPr lang="ru-RU" sz="1800" b="1" kern="1200" dirty="0"/>
            <a:t> </a:t>
          </a:r>
          <a:r>
            <a:rPr lang="ru-RU" sz="1800" b="1" kern="1200" dirty="0" err="1"/>
            <a:t>грецькій</a:t>
          </a:r>
          <a:r>
            <a:rPr lang="ru-RU" sz="1800" b="1" kern="1200" dirty="0"/>
            <a:t> мовах, </a:t>
          </a:r>
          <a:r>
            <a:rPr lang="ru-RU" sz="1800" b="1" kern="1200" dirty="0" err="1"/>
            <a:t>значення</a:t>
          </a:r>
          <a:r>
            <a:rPr lang="ru-RU" sz="1800" b="1" kern="1200" dirty="0"/>
            <a:t> </a:t>
          </a:r>
          <a:r>
            <a:rPr lang="ru-RU" sz="1800" b="1" kern="1200" dirty="0" err="1"/>
            <a:t>яких</a:t>
          </a:r>
          <a:r>
            <a:rPr lang="ru-RU" sz="1800" b="1" kern="1200" dirty="0"/>
            <a:t> нам </a:t>
          </a:r>
          <a:r>
            <a:rPr lang="ru-RU" sz="1800" b="1" kern="1200" dirty="0" err="1"/>
            <a:t>невідоме</a:t>
          </a:r>
          <a:r>
            <a:rPr lang="ru-RU" sz="1800" b="1" kern="1200" dirty="0"/>
            <a:t>, </a:t>
          </a:r>
          <a:r>
            <a:rPr lang="ru-RU" sz="1800" b="1" kern="1200" dirty="0" err="1"/>
            <a:t>або</a:t>
          </a:r>
          <a:r>
            <a:rPr lang="ru-RU" sz="1800" b="1" kern="1200" dirty="0"/>
            <a:t> </a:t>
          </a:r>
          <a:r>
            <a:rPr lang="ru-RU" sz="1800" b="1" kern="1200" dirty="0" err="1"/>
            <a:t>які</a:t>
          </a:r>
          <a:r>
            <a:rPr lang="ru-RU" sz="1800" b="1" kern="1200" dirty="0"/>
            <a:t> в </a:t>
          </a:r>
          <a:r>
            <a:rPr lang="ru-RU" sz="1800" b="1" kern="1200" dirty="0" err="1"/>
            <a:t>часи</a:t>
          </a:r>
          <a:r>
            <a:rPr lang="ru-RU" sz="1800" b="1" kern="1200" dirty="0"/>
            <a:t> пророка </a:t>
          </a:r>
          <a:r>
            <a:rPr lang="ru-RU" sz="1800" b="1" kern="1200" dirty="0" err="1"/>
            <a:t>вживалися</a:t>
          </a:r>
          <a:r>
            <a:rPr lang="ru-RU" sz="1800" b="1" kern="1200" dirty="0"/>
            <a:t> в </a:t>
          </a:r>
          <a:r>
            <a:rPr lang="ru-RU" sz="1800" b="1" kern="1200" dirty="0" err="1"/>
            <a:t>іншому</a:t>
          </a:r>
          <a:r>
            <a:rPr lang="ru-RU" sz="1800" b="1" kern="1200" dirty="0"/>
            <a:t> </a:t>
          </a:r>
          <a:r>
            <a:rPr lang="ru-RU" sz="1800" b="1" kern="1200" dirty="0" err="1"/>
            <a:t>значенні</a:t>
          </a:r>
          <a:endParaRPr lang="es-ES" sz="1800" b="1" kern="1200" dirty="0"/>
        </a:p>
        <a:p>
          <a:pPr marL="171450" lvl="1" indent="-171450" algn="l" defTabSz="800100">
            <a:lnSpc>
              <a:spcPct val="90000"/>
            </a:lnSpc>
            <a:spcBef>
              <a:spcPct val="0"/>
            </a:spcBef>
            <a:spcAft>
              <a:spcPct val="15000"/>
            </a:spcAft>
            <a:buClr>
              <a:schemeClr val="accent2">
                <a:lumMod val="50000"/>
              </a:schemeClr>
            </a:buClr>
            <a:buFont typeface="Wingdings" panose="05000000000000000000" pitchFamily="2" charset="2"/>
            <a:buChar char="q"/>
          </a:pPr>
          <a:r>
            <a:rPr lang="uk-UA" sz="1800" b="1" kern="1200" dirty="0"/>
            <a:t>Приклади: </a:t>
          </a:r>
          <a:r>
            <a:rPr lang="uk-UA" sz="1800" b="1" kern="1200" dirty="0" err="1"/>
            <a:t>Гофер</a:t>
          </a:r>
          <a:r>
            <a:rPr lang="uk-UA" sz="1800" b="1" kern="1200" dirty="0"/>
            <a:t> (</a:t>
          </a:r>
          <a:r>
            <a:rPr lang="he-IL" sz="1800" b="1" kern="1200" dirty="0"/>
            <a:t>גֹּפֶר) (</a:t>
          </a:r>
          <a:r>
            <a:rPr lang="uk-UA" sz="1800" b="1" kern="1200" dirty="0"/>
            <a:t>Бут. 6:14); Села (</a:t>
          </a:r>
          <a:r>
            <a:rPr lang="he-IL" sz="1800" b="1" kern="1200" dirty="0"/>
            <a:t>סֶלָה) (</a:t>
          </a:r>
          <a:r>
            <a:rPr lang="uk-UA" sz="1800" b="1" kern="1200" dirty="0"/>
            <a:t>вживається в кількох псалмах)</a:t>
          </a:r>
          <a:endParaRPr lang="es-ES" sz="1800" b="1" kern="1200" dirty="0"/>
        </a:p>
        <a:p>
          <a:pPr marL="171450" lvl="1" indent="-171450" algn="l" defTabSz="800100">
            <a:lnSpc>
              <a:spcPct val="90000"/>
            </a:lnSpc>
            <a:spcBef>
              <a:spcPct val="0"/>
            </a:spcBef>
            <a:spcAft>
              <a:spcPct val="15000"/>
            </a:spcAft>
            <a:buClr>
              <a:schemeClr val="accent2">
                <a:lumMod val="50000"/>
              </a:schemeClr>
            </a:buClr>
            <a:buFont typeface="Wingdings" panose="05000000000000000000" pitchFamily="2" charset="2"/>
            <a:buChar char="q"/>
          </a:pPr>
          <a:endParaRPr lang="ru-UA" sz="1800" b="1" kern="1200" dirty="0"/>
        </a:p>
        <a:p>
          <a:pPr marL="171450" lvl="1" indent="-171450" algn="l" defTabSz="800100">
            <a:lnSpc>
              <a:spcPct val="90000"/>
            </a:lnSpc>
            <a:spcBef>
              <a:spcPct val="0"/>
            </a:spcBef>
            <a:spcAft>
              <a:spcPct val="15000"/>
            </a:spcAft>
            <a:buClr>
              <a:schemeClr val="accent2">
                <a:lumMod val="50000"/>
              </a:schemeClr>
            </a:buClr>
            <a:buFont typeface="Wingdings" panose="05000000000000000000" pitchFamily="2" charset="2"/>
            <a:buChar char="q"/>
          </a:pPr>
          <a:endParaRPr lang="ru-UA" sz="1800" b="1" kern="1200" dirty="0"/>
        </a:p>
      </dsp:txBody>
      <dsp:txXfrm>
        <a:off x="6003" y="653093"/>
        <a:ext cx="2313183" cy="3875873"/>
      </dsp:txXfrm>
    </dsp:sp>
    <dsp:sp modelId="{FAC9F74B-F150-4795-A275-4CCA30C0FD74}">
      <dsp:nvSpPr>
        <dsp:cNvPr id="0" name=""/>
        <dsp:cNvSpPr/>
      </dsp:nvSpPr>
      <dsp:spPr>
        <a:xfrm>
          <a:off x="2319186" y="653093"/>
          <a:ext cx="2966909" cy="3875873"/>
        </a:xfrm>
        <a:prstGeom prst="rect">
          <a:avLst/>
        </a:prstGeom>
        <a:gradFill rotWithShape="0">
          <a:gsLst>
            <a:gs pos="0">
              <a:schemeClr val="accent3">
                <a:hueOff val="0"/>
                <a:satOff val="0"/>
                <a:lumOff val="0"/>
                <a:alphaOff val="0"/>
                <a:lumMod val="110000"/>
                <a:satMod val="105000"/>
                <a:tint val="67000"/>
              </a:schemeClr>
            </a:gs>
            <a:gs pos="50000">
              <a:schemeClr val="accent3">
                <a:hueOff val="0"/>
                <a:satOff val="0"/>
                <a:lumOff val="0"/>
                <a:alphaOff val="0"/>
                <a:lumMod val="105000"/>
                <a:satMod val="103000"/>
                <a:tint val="73000"/>
              </a:schemeClr>
            </a:gs>
            <a:gs pos="100000">
              <a:schemeClr val="accent3">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uk-UA" sz="1800" b="1" kern="1200" dirty="0">
              <a:solidFill>
                <a:srgbClr val="8D8A00"/>
              </a:solidFill>
            </a:rPr>
            <a:t>Помилки, допущені переписувачами</a:t>
          </a:r>
          <a:endParaRPr lang="ru-UA" sz="1800" b="1" kern="1200" dirty="0">
            <a:solidFill>
              <a:srgbClr val="8D8A00"/>
            </a:solidFill>
          </a:endParaRPr>
        </a:p>
        <a:p>
          <a:pPr marL="171450" lvl="1" indent="-171450" algn="l" defTabSz="755650" rtl="0">
            <a:lnSpc>
              <a:spcPct val="90000"/>
            </a:lnSpc>
            <a:spcBef>
              <a:spcPct val="0"/>
            </a:spcBef>
            <a:spcAft>
              <a:spcPct val="15000"/>
            </a:spcAft>
            <a:buClr>
              <a:srgbClr val="7D7A00"/>
            </a:buClr>
            <a:buFont typeface="Wingdings" panose="05000000000000000000" pitchFamily="2" charset="2"/>
            <a:buChar char="v"/>
          </a:pPr>
          <a:r>
            <a:rPr lang="ru-RU" sz="1700" b="1" kern="1200" dirty="0" err="1"/>
            <a:t>Під</a:t>
          </a:r>
          <a:r>
            <a:rPr lang="ru-RU" sz="1700" b="1" kern="1200" dirty="0"/>
            <a:t> час </a:t>
          </a:r>
          <a:r>
            <a:rPr lang="ru-RU" sz="1700" b="1" kern="1200" dirty="0" err="1"/>
            <a:t>копіювання</a:t>
          </a:r>
          <a:r>
            <a:rPr lang="ru-RU" sz="1700" b="1" kern="1200" dirty="0"/>
            <a:t> </a:t>
          </a:r>
          <a:r>
            <a:rPr lang="ru-RU" sz="1700" b="1" kern="1200" dirty="0" err="1"/>
            <a:t>текстів</a:t>
          </a:r>
          <a:r>
            <a:rPr lang="ru-RU" sz="1700" b="1" kern="1200" dirty="0"/>
            <a:t> </a:t>
          </a:r>
          <a:r>
            <a:rPr lang="ru-RU" sz="1700" b="1" kern="1200" dirty="0" err="1"/>
            <a:t>або</a:t>
          </a:r>
          <a:r>
            <a:rPr lang="ru-RU" sz="1700" b="1" kern="1200" dirty="0"/>
            <a:t> </a:t>
          </a:r>
          <a:r>
            <a:rPr lang="ru-RU" sz="1700" b="1" kern="1200" dirty="0" err="1"/>
            <a:t>запису</a:t>
          </a:r>
          <a:r>
            <a:rPr lang="ru-RU" sz="1700" b="1" kern="1200" dirty="0"/>
            <a:t> </a:t>
          </a:r>
          <a:r>
            <a:rPr lang="ru-RU" sz="1700" b="1" kern="1200" dirty="0" err="1"/>
            <a:t>їх</a:t>
          </a:r>
          <a:r>
            <a:rPr lang="ru-RU" sz="1700" b="1" kern="1200" dirty="0"/>
            <a:t> </a:t>
          </a:r>
          <a:r>
            <a:rPr lang="ru-RU" sz="1700" b="1" kern="1200" dirty="0" err="1"/>
            <a:t>під</a:t>
          </a:r>
          <a:r>
            <a:rPr lang="ru-RU" sz="1700" b="1" kern="1200" dirty="0"/>
            <a:t> диктовку </a:t>
          </a:r>
          <a:r>
            <a:rPr lang="ru-RU" sz="1700" b="1" kern="1200" dirty="0" err="1"/>
            <a:t>переписувач</a:t>
          </a:r>
          <a:r>
            <a:rPr lang="ru-RU" sz="1700" b="1" kern="1200" dirty="0"/>
            <a:t> </a:t>
          </a:r>
          <a:r>
            <a:rPr lang="ru-RU" sz="1700" b="1" kern="1200" dirty="0" err="1"/>
            <a:t>може</a:t>
          </a:r>
          <a:r>
            <a:rPr lang="ru-RU" sz="1700" b="1" kern="1200" dirty="0"/>
            <a:t> </a:t>
          </a:r>
          <a:r>
            <a:rPr lang="ru-RU" sz="1700" b="1" kern="1200" dirty="0" err="1"/>
            <a:t>припускатися</a:t>
          </a:r>
          <a:r>
            <a:rPr lang="ru-RU" sz="1700" b="1" kern="1200" dirty="0"/>
            <a:t> </a:t>
          </a:r>
          <a:r>
            <a:rPr lang="ru-RU" sz="1700" b="1" kern="1200" dirty="0" err="1"/>
            <a:t>помилок</a:t>
          </a:r>
          <a:r>
            <a:rPr lang="ru-RU" sz="1700" b="1" kern="1200" dirty="0"/>
            <a:t> (</a:t>
          </a:r>
          <a:r>
            <a:rPr lang="ru-RU" sz="1700" b="1" kern="1200" dirty="0" err="1"/>
            <a:t>найчастіше</a:t>
          </a:r>
          <a:r>
            <a:rPr lang="ru-RU" sz="1700" b="1" kern="1200" dirty="0"/>
            <a:t> </a:t>
          </a:r>
          <a:r>
            <a:rPr lang="ru-RU" sz="1700" b="1" kern="1200" dirty="0" err="1"/>
            <a:t>це</a:t>
          </a:r>
          <a:r>
            <a:rPr lang="ru-RU" sz="1700" b="1" kern="1200" dirty="0"/>
            <a:t> </a:t>
          </a:r>
          <a:r>
            <a:rPr lang="ru-RU" sz="1700" b="1" kern="1200" dirty="0" err="1"/>
            <a:t>трапляється</a:t>
          </a:r>
          <a:r>
            <a:rPr lang="ru-RU" sz="1700" b="1" kern="1200" dirty="0"/>
            <a:t> в Новому </a:t>
          </a:r>
          <a:r>
            <a:rPr lang="ru-RU" sz="1700" b="1" kern="1200" dirty="0" err="1"/>
            <a:t>Завіті</a:t>
          </a:r>
          <a:r>
            <a:rPr lang="ru-RU" sz="1700" b="1" kern="1200" dirty="0"/>
            <a:t>)</a:t>
          </a:r>
          <a:endParaRPr lang="es-ES" sz="1700" b="1" kern="1200" dirty="0"/>
        </a:p>
        <a:p>
          <a:pPr marL="171450" lvl="1" indent="-171450" algn="l" defTabSz="711200" rtl="0">
            <a:lnSpc>
              <a:spcPct val="90000"/>
            </a:lnSpc>
            <a:spcBef>
              <a:spcPct val="0"/>
            </a:spcBef>
            <a:spcAft>
              <a:spcPct val="15000"/>
            </a:spcAft>
            <a:buClr>
              <a:srgbClr val="7D7A00"/>
            </a:buClr>
            <a:buFont typeface="Wingdings" panose="05000000000000000000" pitchFamily="2" charset="2"/>
            <a:buChar char="v"/>
          </a:pPr>
          <a:r>
            <a:rPr lang="ru-RU" sz="1600" b="1" kern="1200" dirty="0"/>
            <a:t>Приклад: «</a:t>
          </a:r>
          <a:r>
            <a:rPr lang="ru-RU" sz="1600" b="1" kern="1200" dirty="0" err="1"/>
            <a:t>Йоанівська</a:t>
          </a:r>
          <a:r>
            <a:rPr lang="ru-RU" sz="1600" b="1" kern="1200" dirty="0"/>
            <a:t> кома» (1 </a:t>
          </a:r>
          <a:r>
            <a:rPr lang="ru-RU" sz="1600" b="1" kern="1200" dirty="0" err="1"/>
            <a:t>Ів</a:t>
          </a:r>
          <a:r>
            <a:rPr lang="ru-RU" sz="1600" b="1" kern="1200" dirty="0"/>
            <a:t>. 5:7–8). </a:t>
          </a:r>
          <a:r>
            <a:rPr lang="ru-RU" sz="1600" b="1" kern="1200" dirty="0" err="1"/>
            <a:t>Це</a:t>
          </a:r>
          <a:r>
            <a:rPr lang="ru-RU" sz="1600" b="1" kern="1200" dirty="0"/>
            <a:t> </a:t>
          </a:r>
          <a:r>
            <a:rPr lang="ru-RU" sz="1600" b="1" kern="1200" dirty="0" err="1"/>
            <a:t>комен</a:t>
          </a:r>
          <a:r>
            <a:rPr lang="ru-RU" sz="1600" b="1" kern="1200" dirty="0"/>
            <a:t> тар одного </a:t>
          </a:r>
          <a:r>
            <a:rPr lang="ru-RU" sz="1600" b="1" kern="1200" dirty="0" err="1"/>
            <a:t>переписувача</a:t>
          </a:r>
          <a:r>
            <a:rPr lang="ru-RU" sz="1600" b="1" kern="1200" dirty="0"/>
            <a:t>, </a:t>
          </a:r>
          <a:r>
            <a:rPr lang="ru-RU" sz="1600" b="1" kern="1200" dirty="0" err="1"/>
            <a:t>який</a:t>
          </a:r>
          <a:r>
            <a:rPr lang="ru-RU" sz="1600" b="1" kern="1200" dirty="0"/>
            <a:t> </a:t>
          </a:r>
          <a:r>
            <a:rPr lang="ru-RU" sz="1600" b="1" kern="1200" dirty="0" err="1"/>
            <a:t>згодом</a:t>
          </a:r>
          <a:r>
            <a:rPr lang="ru-RU" sz="1600" b="1" kern="1200" dirty="0"/>
            <a:t> </a:t>
          </a:r>
          <a:r>
            <a:rPr lang="ru-RU" sz="1600" b="1" kern="1200" dirty="0" err="1"/>
            <a:t>був</a:t>
          </a:r>
          <a:r>
            <a:rPr lang="ru-RU" sz="1600" b="1" kern="1200" dirty="0"/>
            <a:t> </a:t>
          </a:r>
          <a:r>
            <a:rPr lang="ru-RU" sz="1600" b="1" kern="1200" dirty="0" err="1"/>
            <a:t>вставлений</a:t>
          </a:r>
          <a:r>
            <a:rPr lang="ru-RU" sz="1600" b="1" kern="1200" dirty="0"/>
            <a:t> у текст </a:t>
          </a:r>
          <a:r>
            <a:rPr lang="ru-RU" sz="1600" b="1" kern="1200" dirty="0" err="1"/>
            <a:t>іншим</a:t>
          </a:r>
          <a:r>
            <a:rPr lang="ru-RU" sz="1600" b="1" kern="1200" dirty="0"/>
            <a:t> </a:t>
          </a:r>
          <a:r>
            <a:rPr lang="ru-RU" sz="1600" b="1" kern="1200" dirty="0" err="1"/>
            <a:t>переписувачем</a:t>
          </a:r>
          <a:endParaRPr lang="es-ES" sz="1600" b="1" kern="1200" dirty="0"/>
        </a:p>
        <a:p>
          <a:pPr marL="171450" lvl="1" indent="-171450" algn="l" defTabSz="800100" rtl="0">
            <a:lnSpc>
              <a:spcPct val="90000"/>
            </a:lnSpc>
            <a:spcBef>
              <a:spcPct val="0"/>
            </a:spcBef>
            <a:spcAft>
              <a:spcPct val="15000"/>
            </a:spcAft>
            <a:buClr>
              <a:srgbClr val="7D7A00"/>
            </a:buClr>
            <a:buFont typeface="Wingdings" panose="05000000000000000000" pitchFamily="2" charset="2"/>
            <a:buChar char="v"/>
          </a:pPr>
          <a:endParaRPr lang="ru-UA" sz="1800" b="1" kern="1200" dirty="0"/>
        </a:p>
      </dsp:txBody>
      <dsp:txXfrm>
        <a:off x="2319186" y="653093"/>
        <a:ext cx="2966909" cy="3875873"/>
      </dsp:txXfrm>
    </dsp:sp>
    <dsp:sp modelId="{CA4D7B83-137E-4956-A840-E8D8D786BF24}">
      <dsp:nvSpPr>
        <dsp:cNvPr id="0" name=""/>
        <dsp:cNvSpPr/>
      </dsp:nvSpPr>
      <dsp:spPr>
        <a:xfrm>
          <a:off x="5286095" y="653093"/>
          <a:ext cx="3348001" cy="3875873"/>
        </a:xfrm>
        <a:prstGeom prst="rect">
          <a:avLst/>
        </a:prstGeom>
        <a:gradFill rotWithShape="0">
          <a:gsLst>
            <a:gs pos="0">
              <a:schemeClr val="accent4">
                <a:hueOff val="0"/>
                <a:satOff val="0"/>
                <a:lumOff val="0"/>
                <a:alphaOff val="0"/>
                <a:lumMod val="110000"/>
                <a:satMod val="105000"/>
                <a:tint val="67000"/>
              </a:schemeClr>
            </a:gs>
            <a:gs pos="50000">
              <a:schemeClr val="accent4">
                <a:hueOff val="0"/>
                <a:satOff val="0"/>
                <a:lumOff val="0"/>
                <a:alphaOff val="0"/>
                <a:lumMod val="105000"/>
                <a:satMod val="103000"/>
                <a:tint val="73000"/>
              </a:schemeClr>
            </a:gs>
            <a:gs pos="100000">
              <a:schemeClr val="accent4">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uk-UA" sz="1800" b="1" kern="1200" dirty="0">
              <a:solidFill>
                <a:srgbClr val="8D8A00"/>
              </a:solidFill>
              <a:latin typeface="Aptos" panose="02110004020202020204"/>
              <a:ea typeface="+mn-ea"/>
              <a:cs typeface="+mn-cs"/>
            </a:rPr>
            <a:t>Помилки, допущені самими авторами</a:t>
          </a:r>
        </a:p>
        <a:p>
          <a:pPr marL="171450" lvl="1" indent="0" algn="l" defTabSz="755650">
            <a:lnSpc>
              <a:spcPct val="90000"/>
            </a:lnSpc>
            <a:spcBef>
              <a:spcPct val="0"/>
            </a:spcBef>
            <a:spcAft>
              <a:spcPct val="15000"/>
            </a:spcAft>
            <a:buClr>
              <a:schemeClr val="accent4">
                <a:lumMod val="50000"/>
              </a:schemeClr>
            </a:buClr>
            <a:buFont typeface="Wingdings" panose="05000000000000000000" pitchFamily="2" charset="2"/>
            <a:buChar char=""/>
          </a:pPr>
          <a:r>
            <a:rPr lang="ru-RU" sz="1700" b="1" kern="1200" dirty="0" err="1"/>
            <a:t>Цитуючи</a:t>
          </a:r>
          <a:r>
            <a:rPr lang="ru-RU" sz="1700" b="1" kern="1200" dirty="0"/>
            <a:t> текст </a:t>
          </a:r>
          <a:r>
            <a:rPr lang="ru-RU" sz="1700" b="1" kern="1200" dirty="0" err="1"/>
            <a:t>напам'ять</a:t>
          </a:r>
          <a:r>
            <a:rPr lang="ru-RU" sz="1700" b="1" kern="1200" dirty="0"/>
            <a:t> </a:t>
          </a:r>
          <a:r>
            <a:rPr lang="ru-RU" sz="1700" b="1" kern="1200" dirty="0" err="1"/>
            <a:t>або</a:t>
          </a:r>
          <a:r>
            <a:rPr lang="ru-RU" sz="1700" b="1" kern="1200" dirty="0"/>
            <a:t> </a:t>
          </a:r>
          <a:r>
            <a:rPr lang="ru-RU" sz="1700" b="1" kern="1200" dirty="0" err="1"/>
            <a:t>розповідаючи</a:t>
          </a:r>
          <a:r>
            <a:rPr lang="ru-RU" sz="1700" b="1" kern="1200" dirty="0"/>
            <a:t> про </a:t>
          </a:r>
          <a:r>
            <a:rPr lang="ru-RU" sz="1700" b="1" kern="1200" dirty="0" err="1"/>
            <a:t>подію</a:t>
          </a:r>
          <a:r>
            <a:rPr lang="ru-RU" sz="1700" b="1" kern="1200" dirty="0"/>
            <a:t>, </a:t>
          </a:r>
          <a:r>
            <a:rPr lang="ru-RU" sz="1700" b="1" kern="1200" dirty="0" err="1"/>
            <a:t>свідками</a:t>
          </a:r>
          <a:r>
            <a:rPr lang="ru-RU" sz="1700" b="1" kern="1200" dirty="0"/>
            <a:t> </a:t>
          </a:r>
          <a:r>
            <a:rPr lang="ru-RU" sz="1700" b="1" kern="1200" dirty="0" err="1"/>
            <a:t>якої</a:t>
          </a:r>
          <a:r>
            <a:rPr lang="ru-RU" sz="1700" b="1" kern="1200" dirty="0"/>
            <a:t> вони не були, </a:t>
          </a:r>
          <a:r>
            <a:rPr lang="ru-RU" sz="1700" b="1" kern="1200" dirty="0" err="1"/>
            <a:t>автори</a:t>
          </a:r>
          <a:r>
            <a:rPr lang="ru-RU" sz="1700" b="1" kern="1200" dirty="0"/>
            <a:t> </a:t>
          </a:r>
          <a:r>
            <a:rPr lang="ru-RU" sz="1700" b="1" kern="1200" dirty="0" err="1"/>
            <a:t>Біблії</a:t>
          </a:r>
          <a:r>
            <a:rPr lang="ru-RU" sz="1700" b="1" kern="1200" dirty="0"/>
            <a:t> могли </a:t>
          </a:r>
          <a:r>
            <a:rPr lang="ru-RU" sz="1700" b="1" kern="1200" dirty="0" err="1"/>
            <a:t>припускатися</a:t>
          </a:r>
          <a:r>
            <a:rPr lang="ru-RU" sz="1700" b="1" kern="1200" dirty="0"/>
            <a:t> </a:t>
          </a:r>
          <a:r>
            <a:rPr lang="ru-RU" sz="1700" b="1" kern="1200" dirty="0" err="1"/>
            <a:t>незначних</a:t>
          </a:r>
          <a:r>
            <a:rPr lang="ru-RU" sz="1700" b="1" kern="1200" dirty="0"/>
            <a:t> </a:t>
          </a:r>
          <a:r>
            <a:rPr lang="ru-RU" sz="1700" b="1" kern="1200" dirty="0" err="1"/>
            <a:t>помилок</a:t>
          </a:r>
          <a:r>
            <a:rPr lang="ru-RU" sz="1700" b="1" kern="1200" dirty="0"/>
            <a:t>, </a:t>
          </a:r>
          <a:r>
            <a:rPr lang="ru-RU" sz="1700" b="1" kern="1200" dirty="0" err="1"/>
            <a:t>що</a:t>
          </a:r>
          <a:r>
            <a:rPr lang="ru-RU" sz="1700" b="1" kern="1200" dirty="0"/>
            <a:t> не </a:t>
          </a:r>
          <a:r>
            <a:rPr lang="ru-RU" sz="1700" b="1" kern="1200" dirty="0" err="1"/>
            <a:t>мають</a:t>
          </a:r>
          <a:r>
            <a:rPr lang="ru-RU" sz="1700" b="1" kern="1200" dirty="0"/>
            <a:t> </a:t>
          </a:r>
          <a:r>
            <a:rPr lang="ru-RU" sz="1700" b="1" kern="1200" dirty="0" err="1"/>
            <a:t>значення</a:t>
          </a:r>
          <a:endParaRPr lang="es-ES" sz="1700" b="1" kern="1200" dirty="0"/>
        </a:p>
        <a:p>
          <a:pPr marL="171450" lvl="1" indent="0" algn="l" defTabSz="711200">
            <a:lnSpc>
              <a:spcPct val="90000"/>
            </a:lnSpc>
            <a:spcBef>
              <a:spcPct val="0"/>
            </a:spcBef>
            <a:spcAft>
              <a:spcPct val="15000"/>
            </a:spcAft>
            <a:buClr>
              <a:schemeClr val="accent4">
                <a:lumMod val="50000"/>
              </a:schemeClr>
            </a:buClr>
            <a:buFont typeface="Wingdings" panose="05000000000000000000" pitchFamily="2" charset="2"/>
            <a:buChar char=""/>
          </a:pPr>
          <a:r>
            <a:rPr lang="uk-UA" sz="1600" b="1" kern="1200" dirty="0"/>
            <a:t>Приклад: Уривок з Євангелія від Матвія, де Захарія, вбитий </a:t>
          </a:r>
          <a:r>
            <a:rPr lang="uk-UA" sz="1600" b="1" kern="1200" dirty="0" err="1"/>
            <a:t>Йоасом</a:t>
          </a:r>
          <a:r>
            <a:rPr lang="uk-UA" sz="1600" b="1" kern="1200" dirty="0"/>
            <a:t>, названий «сином </a:t>
          </a:r>
          <a:r>
            <a:rPr lang="uk-UA" sz="1600" b="1" kern="1200" dirty="0" err="1"/>
            <a:t>Берехії</a:t>
          </a:r>
          <a:r>
            <a:rPr lang="uk-UA" sz="1600" b="1" kern="1200" dirty="0"/>
            <a:t>» (який є автором книги Захарії) (</a:t>
          </a:r>
          <a:r>
            <a:rPr lang="uk-UA" sz="1600" b="1" kern="1200" dirty="0" err="1"/>
            <a:t>Мт</a:t>
          </a:r>
          <a:r>
            <a:rPr lang="uk-UA" sz="1600" b="1" kern="1200" dirty="0"/>
            <a:t>. 23:35; див. </a:t>
          </a:r>
          <a:r>
            <a:rPr lang="uk-UA" sz="1600" b="1" kern="1200" dirty="0" err="1"/>
            <a:t>Лк</a:t>
          </a:r>
          <a:r>
            <a:rPr lang="uk-UA" sz="1600" b="1" kern="1200" dirty="0"/>
            <a:t>. 11:51; 2 </a:t>
          </a:r>
          <a:r>
            <a:rPr lang="uk-UA" sz="1600" b="1" kern="1200" dirty="0" err="1"/>
            <a:t>Хр</a:t>
          </a:r>
          <a:r>
            <a:rPr lang="uk-UA" sz="1600" b="1" kern="1200" dirty="0"/>
            <a:t>. 24:22</a:t>
          </a:r>
          <a:r>
            <a:rPr lang="uk-UA" sz="1800" b="1" kern="1200" dirty="0"/>
            <a:t>)</a:t>
          </a:r>
          <a:endParaRPr lang="es-ES" sz="1600" b="1" kern="1200" dirty="0"/>
        </a:p>
        <a:p>
          <a:pPr marL="171450" lvl="1" indent="0" algn="l" defTabSz="800100">
            <a:lnSpc>
              <a:spcPct val="90000"/>
            </a:lnSpc>
            <a:spcBef>
              <a:spcPct val="0"/>
            </a:spcBef>
            <a:spcAft>
              <a:spcPct val="15000"/>
            </a:spcAft>
            <a:buClr>
              <a:schemeClr val="accent4">
                <a:lumMod val="50000"/>
              </a:schemeClr>
            </a:buClr>
            <a:buFont typeface="Wingdings" panose="05000000000000000000" pitchFamily="2" charset="2"/>
            <a:buChar char=""/>
          </a:pPr>
          <a:endParaRPr lang="ru-UA" sz="1800" b="1" kern="1200" dirty="0"/>
        </a:p>
      </dsp:txBody>
      <dsp:txXfrm>
        <a:off x="5286095" y="653093"/>
        <a:ext cx="3348001" cy="3875873"/>
      </dsp:txXfrm>
    </dsp:sp>
    <dsp:sp modelId="{8D37A1EB-09DF-4C2C-8DA9-802AE338DC45}">
      <dsp:nvSpPr>
        <dsp:cNvPr id="0" name=""/>
        <dsp:cNvSpPr/>
      </dsp:nvSpPr>
      <dsp:spPr>
        <a:xfrm>
          <a:off x="8634097" y="653093"/>
          <a:ext cx="3275674" cy="3875873"/>
        </a:xfrm>
        <a:prstGeom prst="rect">
          <a:avLst/>
        </a:prstGeom>
        <a:gradFill rotWithShape="0">
          <a:gsLst>
            <a:gs pos="0">
              <a:schemeClr val="accent5">
                <a:hueOff val="0"/>
                <a:satOff val="0"/>
                <a:lumOff val="0"/>
                <a:alphaOff val="0"/>
                <a:lumMod val="110000"/>
                <a:satMod val="105000"/>
                <a:tint val="67000"/>
              </a:schemeClr>
            </a:gs>
            <a:gs pos="50000">
              <a:schemeClr val="accent5">
                <a:hueOff val="0"/>
                <a:satOff val="0"/>
                <a:lumOff val="0"/>
                <a:alphaOff val="0"/>
                <a:lumMod val="105000"/>
                <a:satMod val="103000"/>
                <a:tint val="73000"/>
              </a:schemeClr>
            </a:gs>
            <a:gs pos="100000">
              <a:schemeClr val="accent5">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uk-UA" sz="1800" b="1" kern="1200" dirty="0">
              <a:solidFill>
                <a:schemeClr val="accent5">
                  <a:lumMod val="50000"/>
                </a:schemeClr>
              </a:solidFill>
            </a:rPr>
            <a:t>Помилки перекладачів</a:t>
          </a:r>
          <a:endParaRPr lang="ru-UA" sz="1800" b="1" kern="1200" dirty="0">
            <a:solidFill>
              <a:schemeClr val="accent5">
                <a:lumMod val="50000"/>
              </a:schemeClr>
            </a:solidFill>
          </a:endParaRPr>
        </a:p>
        <a:p>
          <a:pPr marL="171450" lvl="1" indent="-171450" algn="l" defTabSz="800100">
            <a:lnSpc>
              <a:spcPct val="90000"/>
            </a:lnSpc>
            <a:spcBef>
              <a:spcPct val="0"/>
            </a:spcBef>
            <a:spcAft>
              <a:spcPct val="15000"/>
            </a:spcAft>
            <a:buClr>
              <a:schemeClr val="accent5">
                <a:lumMod val="50000"/>
              </a:schemeClr>
            </a:buClr>
            <a:buFont typeface="Wingdings" panose="05000000000000000000" pitchFamily="2" charset="2"/>
            <a:buChar char=""/>
          </a:pPr>
          <a:r>
            <a:rPr lang="ru-RU" sz="1800" b="1" kern="1200" dirty="0"/>
            <a:t>На </a:t>
          </a:r>
          <a:r>
            <a:rPr lang="ru-RU" sz="1800" b="1" kern="1200" dirty="0" err="1"/>
            <a:t>перекладачів</a:t>
          </a:r>
          <a:r>
            <a:rPr lang="ru-RU" sz="1800" b="1" kern="1200" dirty="0"/>
            <a:t> </a:t>
          </a:r>
          <a:r>
            <a:rPr lang="ru-RU" sz="1800" b="1" kern="1200" dirty="0" err="1"/>
            <a:t>Біблії</a:t>
          </a:r>
          <a:r>
            <a:rPr lang="ru-RU" sz="1800" b="1" kern="1200" dirty="0"/>
            <a:t>, особливо тих, </a:t>
          </a:r>
          <a:r>
            <a:rPr lang="ru-RU" sz="1800" b="1" kern="1200" dirty="0" err="1"/>
            <a:t>хто</a:t>
          </a:r>
          <a:r>
            <a:rPr lang="ru-RU" sz="1800" b="1" kern="1200" dirty="0"/>
            <a:t> </a:t>
          </a:r>
          <a:r>
            <a:rPr lang="ru-RU" sz="1800" b="1" kern="1200" dirty="0" err="1"/>
            <a:t>перекладає</a:t>
          </a:r>
          <a:r>
            <a:rPr lang="ru-RU" sz="1800" b="1" kern="1200" dirty="0"/>
            <a:t> </a:t>
          </a:r>
          <a:r>
            <a:rPr lang="ru-RU" sz="1800" b="1" kern="1200" dirty="0" err="1"/>
            <a:t>її</a:t>
          </a:r>
          <a:r>
            <a:rPr lang="ru-RU" sz="1800" b="1" kern="1200" dirty="0"/>
            <a:t> </a:t>
          </a:r>
          <a:r>
            <a:rPr lang="ru-RU" sz="1800" b="1" kern="1200" dirty="0" err="1"/>
            <a:t>сучасною</a:t>
          </a:r>
          <a:r>
            <a:rPr lang="ru-RU" sz="1800" b="1" kern="1200" dirty="0"/>
            <a:t> мовою, </a:t>
          </a:r>
          <a:r>
            <a:rPr lang="ru-RU" sz="1800" b="1" kern="1200" dirty="0" err="1"/>
            <a:t>можуть</a:t>
          </a:r>
          <a:r>
            <a:rPr lang="ru-RU" sz="1800" b="1" kern="1200" dirty="0"/>
            <a:t> </a:t>
          </a:r>
          <a:r>
            <a:rPr lang="ru-RU" sz="1800" b="1" kern="1200" dirty="0" err="1"/>
            <a:t>впливати</a:t>
          </a:r>
          <a:r>
            <a:rPr lang="ru-RU" sz="1800" b="1" kern="1200" dirty="0"/>
            <a:t> </a:t>
          </a:r>
          <a:r>
            <a:rPr lang="ru-RU" sz="1800" b="1" kern="1200" dirty="0" err="1"/>
            <a:t>ідеї</a:t>
          </a:r>
          <a:r>
            <a:rPr lang="ru-RU" sz="1800" b="1" kern="1200" dirty="0"/>
            <a:t> самого </a:t>
          </a:r>
          <a:r>
            <a:rPr lang="ru-RU" sz="1800" b="1" kern="1200" dirty="0" err="1"/>
            <a:t>перекладача</a:t>
          </a:r>
          <a:endParaRPr lang="es-ES" sz="1800" b="1" kern="1200" dirty="0"/>
        </a:p>
        <a:p>
          <a:pPr marL="171450" lvl="1" indent="-171450" algn="l" defTabSz="800100">
            <a:lnSpc>
              <a:spcPct val="90000"/>
            </a:lnSpc>
            <a:spcBef>
              <a:spcPct val="0"/>
            </a:spcBef>
            <a:spcAft>
              <a:spcPct val="15000"/>
            </a:spcAft>
            <a:buClr>
              <a:schemeClr val="accent5">
                <a:lumMod val="50000"/>
              </a:schemeClr>
            </a:buClr>
            <a:buFont typeface="Wingdings" panose="05000000000000000000" pitchFamily="2" charset="2"/>
            <a:buChar char=""/>
          </a:pPr>
          <a:r>
            <a:rPr lang="ru-RU" sz="1800" b="1" kern="1200" dirty="0"/>
            <a:t>Приклад: </a:t>
          </a:r>
          <a:r>
            <a:rPr lang="ru-RU" sz="1800" b="1" kern="1200" dirty="0" err="1"/>
            <a:t>Деякі</a:t>
          </a:r>
          <a:r>
            <a:rPr lang="ru-RU" sz="1800" b="1" kern="1200" dirty="0"/>
            <a:t> </a:t>
          </a:r>
          <a:r>
            <a:rPr lang="ru-RU" sz="1800" b="1" kern="1200" dirty="0" err="1"/>
            <a:t>сучасні</a:t>
          </a:r>
          <a:r>
            <a:rPr lang="ru-RU" sz="1800" b="1" kern="1200" dirty="0"/>
            <a:t> </a:t>
          </a:r>
          <a:r>
            <a:rPr lang="ru-RU" sz="1800" b="1" kern="1200" dirty="0" err="1"/>
            <a:t>версії</a:t>
          </a:r>
          <a:r>
            <a:rPr lang="ru-RU" sz="1800" b="1" kern="1200" dirty="0"/>
            <a:t> (TLA) </a:t>
          </a:r>
          <a:r>
            <a:rPr lang="ru-RU" sz="1800" b="1" kern="1200" dirty="0" err="1"/>
            <a:t>перекладають</a:t>
          </a:r>
          <a:r>
            <a:rPr lang="ru-RU" sz="1800" b="1" kern="1200" dirty="0"/>
            <a:t> слово «</a:t>
          </a:r>
          <a:r>
            <a:rPr lang="ru-RU" sz="1800" b="1" kern="1200" dirty="0" err="1"/>
            <a:t>неділя</a:t>
          </a:r>
          <a:r>
            <a:rPr lang="ru-RU" sz="1800" b="1" kern="1200" dirty="0"/>
            <a:t>» у </a:t>
          </a:r>
          <a:r>
            <a:rPr lang="ru-RU" sz="1800" b="1" kern="1200" dirty="0" err="1"/>
            <a:t>тексті</a:t>
          </a:r>
          <a:r>
            <a:rPr lang="ru-RU" sz="1800" b="1" kern="1200" dirty="0"/>
            <a:t>, </a:t>
          </a:r>
          <a:r>
            <a:rPr lang="ru-RU" sz="1800" b="1" kern="1200" dirty="0" err="1"/>
            <a:t>що</a:t>
          </a:r>
          <a:r>
            <a:rPr lang="ru-RU" sz="1800" b="1" kern="1200" dirty="0"/>
            <a:t> </a:t>
          </a:r>
          <a:r>
            <a:rPr lang="ru-RU" sz="1800" b="1" kern="1200" dirty="0" err="1"/>
            <a:t>стосується</a:t>
          </a:r>
          <a:r>
            <a:rPr lang="ru-RU" sz="1800" b="1" kern="1200" dirty="0"/>
            <a:t> Дня </a:t>
          </a:r>
          <a:r>
            <a:rPr lang="ru-RU" sz="1800" b="1" kern="1200" dirty="0" err="1"/>
            <a:t>Господнього</a:t>
          </a:r>
          <a:r>
            <a:rPr lang="ru-RU" sz="1800" b="1" kern="1200" dirty="0"/>
            <a:t> (Об. 1:10), </a:t>
          </a:r>
          <a:r>
            <a:rPr lang="ru-RU" sz="1800" b="1" kern="1200" dirty="0" err="1"/>
            <a:t>хоча</a:t>
          </a:r>
          <a:r>
            <a:rPr lang="ru-RU" sz="1800" b="1" kern="1200" dirty="0"/>
            <a:t> </a:t>
          </a:r>
          <a:r>
            <a:rPr lang="ru-RU" sz="1800" b="1" kern="1200" dirty="0" err="1"/>
            <a:t>цей</a:t>
          </a:r>
          <a:r>
            <a:rPr lang="ru-RU" sz="1800" b="1" kern="1200" dirty="0"/>
            <a:t> </a:t>
          </a:r>
          <a:r>
            <a:rPr lang="ru-RU" sz="1800" b="1" kern="1200" dirty="0" err="1"/>
            <a:t>вираз</a:t>
          </a:r>
          <a:r>
            <a:rPr lang="ru-RU" sz="1800" b="1" kern="1200" dirty="0"/>
            <a:t> почав </a:t>
          </a:r>
          <a:r>
            <a:rPr lang="ru-RU" sz="1800" b="1" kern="1200" dirty="0" err="1"/>
            <a:t>вживатися</a:t>
          </a:r>
          <a:r>
            <a:rPr lang="ru-RU" sz="1800" b="1" kern="1200" dirty="0"/>
            <a:t> </a:t>
          </a:r>
          <a:r>
            <a:rPr lang="ru-RU" sz="1800" b="1" kern="1200" dirty="0" err="1"/>
            <a:t>вже</a:t>
          </a:r>
          <a:r>
            <a:rPr lang="ru-RU" sz="1800" b="1" kern="1200" dirty="0"/>
            <a:t> </a:t>
          </a:r>
          <a:r>
            <a:rPr lang="ru-RU" sz="1800" b="1" kern="1200" dirty="0" err="1"/>
            <a:t>після</a:t>
          </a:r>
          <a:r>
            <a:rPr lang="ru-RU" sz="1800" b="1" kern="1200" dirty="0"/>
            <a:t> </a:t>
          </a:r>
          <a:r>
            <a:rPr lang="ru-RU" sz="1800" b="1" kern="1200" dirty="0" err="1"/>
            <a:t>смерті</a:t>
          </a:r>
          <a:r>
            <a:rPr lang="ru-RU" sz="1800" b="1" kern="1200" dirty="0"/>
            <a:t> апостола</a:t>
          </a:r>
          <a:endParaRPr lang="es-ES" sz="1800" b="1" kern="1200" dirty="0"/>
        </a:p>
        <a:p>
          <a:pPr marL="171450" lvl="1" indent="-171450" algn="l" defTabSz="800100">
            <a:lnSpc>
              <a:spcPct val="90000"/>
            </a:lnSpc>
            <a:spcBef>
              <a:spcPct val="0"/>
            </a:spcBef>
            <a:spcAft>
              <a:spcPct val="15000"/>
            </a:spcAft>
            <a:buClr>
              <a:schemeClr val="accent5">
                <a:lumMod val="50000"/>
              </a:schemeClr>
            </a:buClr>
            <a:buFont typeface="Wingdings" panose="05000000000000000000" pitchFamily="2" charset="2"/>
            <a:buChar char=""/>
          </a:pPr>
          <a:endParaRPr lang="ru-UA" sz="1800" b="1" kern="1200" dirty="0"/>
        </a:p>
      </dsp:txBody>
      <dsp:txXfrm>
        <a:off x="8634097" y="653093"/>
        <a:ext cx="3275674" cy="3875873"/>
      </dsp:txXfrm>
    </dsp:sp>
    <dsp:sp modelId="{03BA19EB-DC18-4940-A3FF-27EAF9270E38}">
      <dsp:nvSpPr>
        <dsp:cNvPr id="0" name=""/>
        <dsp:cNvSpPr/>
      </dsp:nvSpPr>
      <dsp:spPr>
        <a:xfrm>
          <a:off x="0" y="4545682"/>
          <a:ext cx="11915774" cy="36911"/>
        </a:xfrm>
        <a:prstGeom prst="rect">
          <a:avLst/>
        </a:prstGeom>
        <a:solidFill>
          <a:srgbClr val="7030A0"/>
        </a:solidFill>
        <a:ln>
          <a:noFill/>
        </a:ln>
        <a:effectLst/>
      </dsp:spPr>
      <dsp:style>
        <a:lnRef idx="0">
          <a:scrgbClr r="0" g="0" b="0"/>
        </a:lnRef>
        <a:fillRef idx="1">
          <a:scrgbClr r="0" g="0" b="0"/>
        </a:fillRef>
        <a:effectRef idx="1">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BendingPictureSemiTransparentText">
  <dgm:title val=""/>
  <dgm:desc val=""/>
  <dgm:catLst>
    <dgm:cat type="picture" pri="7000"/>
    <dgm:cat type="pictureconvert" pri="70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h" fact="1.19"/>
      <dgm:constr type="h" for="ch" forName="composite" refType="h"/>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alg type="composite">
          <dgm:param type="ar" val="1.1667"/>
        </dgm:alg>
        <dgm:shape xmlns:r="http://schemas.openxmlformats.org/officeDocument/2006/relationships" r:blip="">
          <dgm:adjLst/>
        </dgm:shape>
        <dgm:constrLst>
          <dgm:constr type="l" for="ch" forName="rect1" refType="w" fact="0"/>
          <dgm:constr type="t" for="ch" forName="rect1" refType="h" fact="0"/>
          <dgm:constr type="w" for="ch" forName="rect1" refType="w"/>
          <dgm:constr type="h" for="ch" forName="rect1" refType="h"/>
          <dgm:constr type="l" for="ch" forName="rect2" refType="w" fact="0"/>
          <dgm:constr type="t" for="ch" forName="rect2" refType="h" fact="0.7"/>
          <dgm:constr type="w" for="ch" forName="rect2" refType="w"/>
          <dgm:constr type="h" for="ch" forName="rect2" refType="h" fact="0.24"/>
        </dgm:constrLst>
        <dgm:layoutNode name="rect1" styleLbl="bgShp">
          <dgm:alg type="sp"/>
          <dgm:shape xmlns:r="http://schemas.openxmlformats.org/officeDocument/2006/relationships" type="rect" r:blip="" blipPhldr="1">
            <dgm:adjLst/>
          </dgm:shape>
          <dgm:presOf/>
        </dgm:layoutNode>
        <dgm:layoutNode name="rect2" styleLbl="trBgShp">
          <dgm:varLst>
            <dgm:bulletEnabled val="1"/>
          </dgm:varLst>
          <dgm:alg type="tx">
            <dgm:param type="txAnchorVertCh" val="mid"/>
          </dgm:alg>
          <dgm:shape xmlns:r="http://schemas.openxmlformats.org/officeDocument/2006/relationships" type="rect" r:blip="">
            <dgm:adjLst/>
          </dgm:shape>
          <dgm:presOf axis="desOrSelf"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8T17:33:01.552"/>
    </inkml:context>
    <inkml:brush xml:id="br0">
      <inkml:brushProperty name="width" value="0.05" units="cm"/>
      <inkml:brushProperty name="height" value="0.05" units="cm"/>
      <inkml:brushProperty name="color" value="#006600"/>
    </inkml:brush>
  </inkml:definitions>
  <inkml:trace contextRef="#ctx0" brushRef="#br0">12773 480 24575,'-9'0'0,"-1"0"0,0-1 0,0 0 0,1 0 0,-1-1 0,1-1 0,-1 1 0,1-1 0,0-1 0,-13-6 0,1 0 0,-1 0 0,0 2 0,-1 1 0,0 1 0,0 1 0,-1 1 0,1 0 0,-1 2 0,-36 2 0,41 1 0,0 1 0,1 1 0,-1 1 0,1 1 0,0 1 0,1 0 0,-1 1 0,-24 14 0,21-12 0,9-4 0,-1-1 0,1-1 0,-1 0 0,0 0 0,0-2 0,-1 1 0,-20-2 0,16 0 0,0 1 0,1 1 0,-24 5 0,19-3 0,0-1 0,-36 2 0,42-5 0,0 1 0,1 0 0,-1 1 0,1 1 0,0 1 0,0 0 0,-15 6 0,11-3 0,1-1 0,-1 0 0,0-2 0,-1 0 0,1-1 0,-1-1 0,-36-1 0,26-1 0,-1 2 0,-36 7 0,-4 1 0,-1-2 0,0-4 0,-98-7 0,36 0 0,114 3 0,-1 0 0,0-2 0,1 0 0,-1-2 0,1 0 0,0-1 0,0-1 0,1-1 0,0-1 0,0-1 0,0 0 0,1-1 0,1-1 0,-31-25 0,39 28 0,-1 1 0,0 0 0,-1 0 0,0 1 0,0 0 0,0 1 0,-16-5 0,-86-19 0,65 18 0,5 4 0,-1 2 0,0 2 0,0 2 0,-50 5 0,-9-1 0,61-1 0,0 3 0,-64 14 0,-29 4 0,59-10 0,62-9 0,-1 0 0,0-2 0,0 0 0,-1-1 0,1 0 0,0-1 0,-27-4 0,-3-9 0,2-1 0,-1-3 0,-76-41 0,-24-10 0,38 27 0,-131-30 0,206 66 0,-1 0 0,0 2 0,0 2 0,0 1 0,-51 6 0,65-3 0,0 1 0,1 0 0,-27 12 0,-29 6 0,12-7 0,1 2 0,-71 30 0,101-35 0,0 0 0,-1-2 0,-1-2 0,1-1 0,-1-1 0,-1-2 0,1-1 0,-33-1 0,-363 18 0,328-13 0,-123-8 0,-20 2 0,128 12 0,73-7 0,-65 2 0,-353 12 0,282-10 0,119-9 0,-113 16 0,141-11 0,-11 3 0,-52 3 0,80-11 0,1-1 0,-1 0 0,0-1 0,1-1 0,-1 0 0,1-1 0,-25-8 0,32 8 0,1 1 0,1-1 0,-1 0 0,0 0 0,1 0 0,-8-8 0,9 8 0,0 1 0,0-1 0,0 0 0,0 1 0,-1 0 0,1 0 0,-1 0 0,0 0 0,1 0 0,-1 1 0,0-1 0,0 1 0,-6-1 0,-47-5 0,-23-4 0,-84 0 0,77 12 0,-73-2 0,135-1 0,1-1 0,0-1 0,0-1 0,-36-12 0,39 10 0,0 1 0,-1 1 0,0 1 0,-43-2 0,-94 8 0,56 1 0,-128-1 0,-311-5 0,294-24 0,-5 0 0,209 26 0,9 1 0,0-2 0,0-1 0,1-1 0,-46-13 0,2-2 0,-86-10 0,88 17 0,62 9 0,0 0 0,0-1 0,0-1 0,1 0 0,-1-1 0,1 0 0,0-1 0,1 0 0,0-1 0,0-1 0,-17-15 0,16 14 0,-1 1 0,-1 1 0,1 0 0,-1 1 0,-1 0 0,0 2 0,1-1 0,-2 2 0,1 0 0,0 1 0,-1 1 0,0 0 0,1 1 0,-1 1 0,-31 4 0,5 9 0,-4 2 0,-3-12 0,0-1 0,0-3 0,0-1 0,1-3 0,-1-2 0,-72-21 0,115 27 0,0 0 0,1-1 0,-1 2 0,0-1 0,1 1 0,-1 0 0,0 1 0,1-1 0,-1 1 0,0 1 0,1-1 0,-13 6 0,-5 3 0,1 1 0,-25 16 0,-13 6 0,6-7 0,6-1 0,-2-2 0,0-3 0,-2-1 0,-75 15 0,50-24 0,-86 0 0,95-8 0,1 3 0,-80 15 0,130-14-1365,4 1-5461</inkml:trace>
</inkml:ink>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5CBEE6F-87A5-C613-9C66-4E7E8975F1A3}"/>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1325A556-FE5D-D6FF-7D7B-04D611830E6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50375473-942F-66F4-AD77-36CAFCDE6C70}"/>
              </a:ext>
            </a:extLst>
          </p:cNvPr>
          <p:cNvSpPr>
            <a:spLocks noGrp="1"/>
          </p:cNvSpPr>
          <p:nvPr>
            <p:ph type="dt" sz="half" idx="10"/>
          </p:nvPr>
        </p:nvSpPr>
        <p:spPr/>
        <p:txBody>
          <a:bodyPr/>
          <a:lstStyle/>
          <a:p>
            <a:fld id="{53050152-06F3-4D5D-8F41-EE1260F438B4}" type="datetimeFigureOut">
              <a:rPr lang="es-ES" smtClean="0"/>
              <a:t>23/10/2026</a:t>
            </a:fld>
            <a:endParaRPr lang="es-ES"/>
          </a:p>
        </p:txBody>
      </p:sp>
      <p:sp>
        <p:nvSpPr>
          <p:cNvPr id="5" name="Marcador de pie de página 4">
            <a:extLst>
              <a:ext uri="{FF2B5EF4-FFF2-40B4-BE49-F238E27FC236}">
                <a16:creationId xmlns:a16="http://schemas.microsoft.com/office/drawing/2014/main" id="{D778D830-4A75-E53E-06A3-8D6DB4B02FEE}"/>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DB5D720-3BF5-CBA8-DD93-2F8FC9F16147}"/>
              </a:ext>
            </a:extLst>
          </p:cNvPr>
          <p:cNvSpPr>
            <a:spLocks noGrp="1"/>
          </p:cNvSpPr>
          <p:nvPr>
            <p:ph type="sldNum" sz="quarter" idx="12"/>
          </p:nvPr>
        </p:nvSpPr>
        <p:spPr/>
        <p:txBody>
          <a:bodyPr/>
          <a:lstStyle/>
          <a:p>
            <a:fld id="{89CE1119-45C8-4954-9B7E-C89FD6FDEB03}" type="slidenum">
              <a:rPr lang="es-ES" smtClean="0"/>
              <a:t>‹Nº›</a:t>
            </a:fld>
            <a:endParaRPr lang="es-ES"/>
          </a:p>
        </p:txBody>
      </p:sp>
    </p:spTree>
    <p:extLst>
      <p:ext uri="{BB962C8B-B14F-4D97-AF65-F5344CB8AC3E}">
        <p14:creationId xmlns:p14="http://schemas.microsoft.com/office/powerpoint/2010/main" val="18572343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D33F05E-965E-1C89-A3A7-9E221CA9419E}"/>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D4DBA8DD-F958-F362-84E0-03E4FE94493E}"/>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2EF7837B-CDA3-023E-FEB5-641D5D7B802B}"/>
              </a:ext>
            </a:extLst>
          </p:cNvPr>
          <p:cNvSpPr>
            <a:spLocks noGrp="1"/>
          </p:cNvSpPr>
          <p:nvPr>
            <p:ph type="dt" sz="half" idx="10"/>
          </p:nvPr>
        </p:nvSpPr>
        <p:spPr/>
        <p:txBody>
          <a:bodyPr/>
          <a:lstStyle/>
          <a:p>
            <a:fld id="{53050152-06F3-4D5D-8F41-EE1260F438B4}" type="datetimeFigureOut">
              <a:rPr lang="es-ES" smtClean="0"/>
              <a:t>23/10/2026</a:t>
            </a:fld>
            <a:endParaRPr lang="es-ES"/>
          </a:p>
        </p:txBody>
      </p:sp>
      <p:sp>
        <p:nvSpPr>
          <p:cNvPr id="5" name="Marcador de pie de página 4">
            <a:extLst>
              <a:ext uri="{FF2B5EF4-FFF2-40B4-BE49-F238E27FC236}">
                <a16:creationId xmlns:a16="http://schemas.microsoft.com/office/drawing/2014/main" id="{527CDBB8-D34A-FA2B-D188-8853EB69A339}"/>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E7D2DC84-4162-A3C5-7D8A-BDCA686F277A}"/>
              </a:ext>
            </a:extLst>
          </p:cNvPr>
          <p:cNvSpPr>
            <a:spLocks noGrp="1"/>
          </p:cNvSpPr>
          <p:nvPr>
            <p:ph type="sldNum" sz="quarter" idx="12"/>
          </p:nvPr>
        </p:nvSpPr>
        <p:spPr/>
        <p:txBody>
          <a:bodyPr/>
          <a:lstStyle/>
          <a:p>
            <a:fld id="{89CE1119-45C8-4954-9B7E-C89FD6FDEB03}" type="slidenum">
              <a:rPr lang="es-ES" smtClean="0"/>
              <a:t>‹Nº›</a:t>
            </a:fld>
            <a:endParaRPr lang="es-ES"/>
          </a:p>
        </p:txBody>
      </p:sp>
    </p:spTree>
    <p:extLst>
      <p:ext uri="{BB962C8B-B14F-4D97-AF65-F5344CB8AC3E}">
        <p14:creationId xmlns:p14="http://schemas.microsoft.com/office/powerpoint/2010/main" val="8975112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40F7016-F13B-CEC1-6EB7-1914886977B3}"/>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9AD7FDDA-6F9C-1583-9C04-8B8C75AE8E84}"/>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921478F4-9FD6-31CB-490F-4C34AD797031}"/>
              </a:ext>
            </a:extLst>
          </p:cNvPr>
          <p:cNvSpPr>
            <a:spLocks noGrp="1"/>
          </p:cNvSpPr>
          <p:nvPr>
            <p:ph type="dt" sz="half" idx="10"/>
          </p:nvPr>
        </p:nvSpPr>
        <p:spPr/>
        <p:txBody>
          <a:bodyPr/>
          <a:lstStyle/>
          <a:p>
            <a:fld id="{53050152-06F3-4D5D-8F41-EE1260F438B4}" type="datetimeFigureOut">
              <a:rPr lang="es-ES" smtClean="0"/>
              <a:t>23/10/2026</a:t>
            </a:fld>
            <a:endParaRPr lang="es-ES"/>
          </a:p>
        </p:txBody>
      </p:sp>
      <p:sp>
        <p:nvSpPr>
          <p:cNvPr id="5" name="Marcador de pie de página 4">
            <a:extLst>
              <a:ext uri="{FF2B5EF4-FFF2-40B4-BE49-F238E27FC236}">
                <a16:creationId xmlns:a16="http://schemas.microsoft.com/office/drawing/2014/main" id="{FFE2DAAF-1675-D999-49FE-6C19373CD823}"/>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BAE83235-FF24-F5F1-E636-67CA96406417}"/>
              </a:ext>
            </a:extLst>
          </p:cNvPr>
          <p:cNvSpPr>
            <a:spLocks noGrp="1"/>
          </p:cNvSpPr>
          <p:nvPr>
            <p:ph type="sldNum" sz="quarter" idx="12"/>
          </p:nvPr>
        </p:nvSpPr>
        <p:spPr/>
        <p:txBody>
          <a:bodyPr/>
          <a:lstStyle/>
          <a:p>
            <a:fld id="{89CE1119-45C8-4954-9B7E-C89FD6FDEB03}" type="slidenum">
              <a:rPr lang="es-ES" smtClean="0"/>
              <a:t>‹Nº›</a:t>
            </a:fld>
            <a:endParaRPr lang="es-ES"/>
          </a:p>
        </p:txBody>
      </p:sp>
    </p:spTree>
    <p:extLst>
      <p:ext uri="{BB962C8B-B14F-4D97-AF65-F5344CB8AC3E}">
        <p14:creationId xmlns:p14="http://schemas.microsoft.com/office/powerpoint/2010/main" val="41138488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60C4BCE-BA2B-F953-F0A1-BB0F88A346AE}"/>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49474B87-A28B-FE04-B5A0-91B9B61EC37A}"/>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F859A036-32BF-CFAE-4A52-2C14968C0FF8}"/>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D71E5A9C-CE05-5B90-54BC-64EC57CF7E75}"/>
              </a:ext>
            </a:extLst>
          </p:cNvPr>
          <p:cNvSpPr>
            <a:spLocks noGrp="1"/>
          </p:cNvSpPr>
          <p:nvPr>
            <p:ph type="dt" sz="half" idx="10"/>
          </p:nvPr>
        </p:nvSpPr>
        <p:spPr/>
        <p:txBody>
          <a:bodyPr/>
          <a:lstStyle/>
          <a:p>
            <a:fld id="{53050152-06F3-4D5D-8F41-EE1260F438B4}" type="datetimeFigureOut">
              <a:rPr lang="es-ES" smtClean="0"/>
              <a:t>23/10/2026</a:t>
            </a:fld>
            <a:endParaRPr lang="es-ES"/>
          </a:p>
        </p:txBody>
      </p:sp>
      <p:sp>
        <p:nvSpPr>
          <p:cNvPr id="6" name="Marcador de pie de página 5">
            <a:extLst>
              <a:ext uri="{FF2B5EF4-FFF2-40B4-BE49-F238E27FC236}">
                <a16:creationId xmlns:a16="http://schemas.microsoft.com/office/drawing/2014/main" id="{1420C163-6799-1429-6FFD-2EA84C79E7F0}"/>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04A30539-48FC-0AA1-D69A-F1E9FD8C8642}"/>
              </a:ext>
            </a:extLst>
          </p:cNvPr>
          <p:cNvSpPr>
            <a:spLocks noGrp="1"/>
          </p:cNvSpPr>
          <p:nvPr>
            <p:ph type="sldNum" sz="quarter" idx="12"/>
          </p:nvPr>
        </p:nvSpPr>
        <p:spPr/>
        <p:txBody>
          <a:bodyPr/>
          <a:lstStyle/>
          <a:p>
            <a:fld id="{89CE1119-45C8-4954-9B7E-C89FD6FDEB03}" type="slidenum">
              <a:rPr lang="es-ES" smtClean="0"/>
              <a:t>‹Nº›</a:t>
            </a:fld>
            <a:endParaRPr lang="es-ES"/>
          </a:p>
        </p:txBody>
      </p:sp>
    </p:spTree>
    <p:extLst>
      <p:ext uri="{BB962C8B-B14F-4D97-AF65-F5344CB8AC3E}">
        <p14:creationId xmlns:p14="http://schemas.microsoft.com/office/powerpoint/2010/main" val="2817184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41E6532-1C78-A0B9-E65D-734FEEAC6C45}"/>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FE6F6461-2248-A2B3-B099-5020BE04E9E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94691B72-1DD6-1B20-40CF-98ACD079F73A}"/>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A0414A3B-67F0-9352-EE9B-2223C1F6F56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E1FA7A7E-2BE0-23BB-252A-F43A5318E0BE}"/>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F3B8444D-3D55-FA79-D179-5737C054B1A9}"/>
              </a:ext>
            </a:extLst>
          </p:cNvPr>
          <p:cNvSpPr>
            <a:spLocks noGrp="1"/>
          </p:cNvSpPr>
          <p:nvPr>
            <p:ph type="dt" sz="half" idx="10"/>
          </p:nvPr>
        </p:nvSpPr>
        <p:spPr/>
        <p:txBody>
          <a:bodyPr/>
          <a:lstStyle/>
          <a:p>
            <a:fld id="{53050152-06F3-4D5D-8F41-EE1260F438B4}" type="datetimeFigureOut">
              <a:rPr lang="es-ES" smtClean="0"/>
              <a:t>23/10/2026</a:t>
            </a:fld>
            <a:endParaRPr lang="es-ES"/>
          </a:p>
        </p:txBody>
      </p:sp>
      <p:sp>
        <p:nvSpPr>
          <p:cNvPr id="8" name="Marcador de pie de página 7">
            <a:extLst>
              <a:ext uri="{FF2B5EF4-FFF2-40B4-BE49-F238E27FC236}">
                <a16:creationId xmlns:a16="http://schemas.microsoft.com/office/drawing/2014/main" id="{A2645485-1450-8FD5-4CCD-4D04CB106833}"/>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170C1D63-FF25-DA9A-8233-7B5A6370B5A2}"/>
              </a:ext>
            </a:extLst>
          </p:cNvPr>
          <p:cNvSpPr>
            <a:spLocks noGrp="1"/>
          </p:cNvSpPr>
          <p:nvPr>
            <p:ph type="sldNum" sz="quarter" idx="12"/>
          </p:nvPr>
        </p:nvSpPr>
        <p:spPr/>
        <p:txBody>
          <a:bodyPr/>
          <a:lstStyle/>
          <a:p>
            <a:fld id="{89CE1119-45C8-4954-9B7E-C89FD6FDEB03}" type="slidenum">
              <a:rPr lang="es-ES" smtClean="0"/>
              <a:t>‹Nº›</a:t>
            </a:fld>
            <a:endParaRPr lang="es-ES"/>
          </a:p>
        </p:txBody>
      </p:sp>
    </p:spTree>
    <p:extLst>
      <p:ext uri="{BB962C8B-B14F-4D97-AF65-F5344CB8AC3E}">
        <p14:creationId xmlns:p14="http://schemas.microsoft.com/office/powerpoint/2010/main" val="27100758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380CC64-3BFB-757C-8F1F-02A9A226CCF8}"/>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D6EB5872-1C66-209B-C329-7781B2D81BF1}"/>
              </a:ext>
            </a:extLst>
          </p:cNvPr>
          <p:cNvSpPr>
            <a:spLocks noGrp="1"/>
          </p:cNvSpPr>
          <p:nvPr>
            <p:ph type="dt" sz="half" idx="10"/>
          </p:nvPr>
        </p:nvSpPr>
        <p:spPr/>
        <p:txBody>
          <a:bodyPr/>
          <a:lstStyle/>
          <a:p>
            <a:fld id="{53050152-06F3-4D5D-8F41-EE1260F438B4}" type="datetimeFigureOut">
              <a:rPr lang="es-ES" smtClean="0"/>
              <a:t>23/10/2026</a:t>
            </a:fld>
            <a:endParaRPr lang="es-ES"/>
          </a:p>
        </p:txBody>
      </p:sp>
      <p:sp>
        <p:nvSpPr>
          <p:cNvPr id="4" name="Marcador de pie de página 3">
            <a:extLst>
              <a:ext uri="{FF2B5EF4-FFF2-40B4-BE49-F238E27FC236}">
                <a16:creationId xmlns:a16="http://schemas.microsoft.com/office/drawing/2014/main" id="{6A475258-BE00-F16D-05DE-B1C79893C0AB}"/>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519B373D-F31C-F3AF-388F-7E8DB7E617BD}"/>
              </a:ext>
            </a:extLst>
          </p:cNvPr>
          <p:cNvSpPr>
            <a:spLocks noGrp="1"/>
          </p:cNvSpPr>
          <p:nvPr>
            <p:ph type="sldNum" sz="quarter" idx="12"/>
          </p:nvPr>
        </p:nvSpPr>
        <p:spPr/>
        <p:txBody>
          <a:bodyPr/>
          <a:lstStyle/>
          <a:p>
            <a:fld id="{89CE1119-45C8-4954-9B7E-C89FD6FDEB03}" type="slidenum">
              <a:rPr lang="es-ES" smtClean="0"/>
              <a:t>‹Nº›</a:t>
            </a:fld>
            <a:endParaRPr lang="es-ES"/>
          </a:p>
        </p:txBody>
      </p:sp>
    </p:spTree>
    <p:extLst>
      <p:ext uri="{BB962C8B-B14F-4D97-AF65-F5344CB8AC3E}">
        <p14:creationId xmlns:p14="http://schemas.microsoft.com/office/powerpoint/2010/main" val="29460277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F4CEB651-10E3-24E9-0C7F-3AF90820658A}"/>
              </a:ext>
            </a:extLst>
          </p:cNvPr>
          <p:cNvSpPr>
            <a:spLocks noGrp="1"/>
          </p:cNvSpPr>
          <p:nvPr>
            <p:ph type="dt" sz="half" idx="10"/>
          </p:nvPr>
        </p:nvSpPr>
        <p:spPr/>
        <p:txBody>
          <a:bodyPr/>
          <a:lstStyle/>
          <a:p>
            <a:fld id="{53050152-06F3-4D5D-8F41-EE1260F438B4}" type="datetimeFigureOut">
              <a:rPr lang="es-ES" smtClean="0"/>
              <a:t>23/10/2026</a:t>
            </a:fld>
            <a:endParaRPr lang="es-ES"/>
          </a:p>
        </p:txBody>
      </p:sp>
      <p:sp>
        <p:nvSpPr>
          <p:cNvPr id="3" name="Marcador de pie de página 2">
            <a:extLst>
              <a:ext uri="{FF2B5EF4-FFF2-40B4-BE49-F238E27FC236}">
                <a16:creationId xmlns:a16="http://schemas.microsoft.com/office/drawing/2014/main" id="{5563FCEF-1681-8D1C-8FC1-144F61297554}"/>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F0616A35-3920-43BD-1F98-55DDDDA80CD4}"/>
              </a:ext>
            </a:extLst>
          </p:cNvPr>
          <p:cNvSpPr>
            <a:spLocks noGrp="1"/>
          </p:cNvSpPr>
          <p:nvPr>
            <p:ph type="sldNum" sz="quarter" idx="12"/>
          </p:nvPr>
        </p:nvSpPr>
        <p:spPr/>
        <p:txBody>
          <a:bodyPr/>
          <a:lstStyle/>
          <a:p>
            <a:fld id="{89CE1119-45C8-4954-9B7E-C89FD6FDEB03}" type="slidenum">
              <a:rPr lang="es-ES" smtClean="0"/>
              <a:t>‹Nº›</a:t>
            </a:fld>
            <a:endParaRPr lang="es-ES"/>
          </a:p>
        </p:txBody>
      </p:sp>
    </p:spTree>
    <p:extLst>
      <p:ext uri="{BB962C8B-B14F-4D97-AF65-F5344CB8AC3E}">
        <p14:creationId xmlns:p14="http://schemas.microsoft.com/office/powerpoint/2010/main" val="6471733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BC86FB1-D35F-C083-0CC2-04949B1DC165}"/>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63921C58-606E-1EED-62B6-12C60AC2F1C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2B591464-9393-7C79-B2EE-BAEE2197121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2F049C0A-9C30-41DE-7701-C8F23BC415F9}"/>
              </a:ext>
            </a:extLst>
          </p:cNvPr>
          <p:cNvSpPr>
            <a:spLocks noGrp="1"/>
          </p:cNvSpPr>
          <p:nvPr>
            <p:ph type="dt" sz="half" idx="10"/>
          </p:nvPr>
        </p:nvSpPr>
        <p:spPr/>
        <p:txBody>
          <a:bodyPr/>
          <a:lstStyle/>
          <a:p>
            <a:fld id="{53050152-06F3-4D5D-8F41-EE1260F438B4}" type="datetimeFigureOut">
              <a:rPr lang="es-ES" smtClean="0"/>
              <a:t>23/10/2026</a:t>
            </a:fld>
            <a:endParaRPr lang="es-ES"/>
          </a:p>
        </p:txBody>
      </p:sp>
      <p:sp>
        <p:nvSpPr>
          <p:cNvPr id="6" name="Marcador de pie de página 5">
            <a:extLst>
              <a:ext uri="{FF2B5EF4-FFF2-40B4-BE49-F238E27FC236}">
                <a16:creationId xmlns:a16="http://schemas.microsoft.com/office/drawing/2014/main" id="{30408C2E-504B-4FF2-0C9C-787409687611}"/>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644DA226-2CC3-83B9-DBD8-642076982A1F}"/>
              </a:ext>
            </a:extLst>
          </p:cNvPr>
          <p:cNvSpPr>
            <a:spLocks noGrp="1"/>
          </p:cNvSpPr>
          <p:nvPr>
            <p:ph type="sldNum" sz="quarter" idx="12"/>
          </p:nvPr>
        </p:nvSpPr>
        <p:spPr/>
        <p:txBody>
          <a:bodyPr/>
          <a:lstStyle/>
          <a:p>
            <a:fld id="{89CE1119-45C8-4954-9B7E-C89FD6FDEB03}" type="slidenum">
              <a:rPr lang="es-ES" smtClean="0"/>
              <a:t>‹Nº›</a:t>
            </a:fld>
            <a:endParaRPr lang="es-ES"/>
          </a:p>
        </p:txBody>
      </p:sp>
    </p:spTree>
    <p:extLst>
      <p:ext uri="{BB962C8B-B14F-4D97-AF65-F5344CB8AC3E}">
        <p14:creationId xmlns:p14="http://schemas.microsoft.com/office/powerpoint/2010/main" val="11377045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393F5E1-D7FB-CABF-ECC2-1D0D37E74766}"/>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D645A385-C9E1-2015-9B96-CA9D030DF786}"/>
              </a:ext>
            </a:extLst>
          </p:cNvPr>
          <p:cNvSpPr>
            <a:spLocks noGrp="1" noChangeAspect="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4653CB69-9519-C8D1-3D8C-DC3E01874E6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7A68622A-DCFD-4B26-6517-7C27BEA23BA9}"/>
              </a:ext>
            </a:extLst>
          </p:cNvPr>
          <p:cNvSpPr>
            <a:spLocks noGrp="1"/>
          </p:cNvSpPr>
          <p:nvPr>
            <p:ph type="dt" sz="half" idx="10"/>
          </p:nvPr>
        </p:nvSpPr>
        <p:spPr/>
        <p:txBody>
          <a:bodyPr/>
          <a:lstStyle/>
          <a:p>
            <a:fld id="{53050152-06F3-4D5D-8F41-EE1260F438B4}" type="datetimeFigureOut">
              <a:rPr lang="es-ES" smtClean="0"/>
              <a:t>23/10/2026</a:t>
            </a:fld>
            <a:endParaRPr lang="es-ES"/>
          </a:p>
        </p:txBody>
      </p:sp>
      <p:sp>
        <p:nvSpPr>
          <p:cNvPr id="6" name="Marcador de pie de página 5">
            <a:extLst>
              <a:ext uri="{FF2B5EF4-FFF2-40B4-BE49-F238E27FC236}">
                <a16:creationId xmlns:a16="http://schemas.microsoft.com/office/drawing/2014/main" id="{7E163C90-D997-2F17-C0E4-BFAF48C2DCBE}"/>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0FE94F3E-789E-D19A-A81B-F170688A5285}"/>
              </a:ext>
            </a:extLst>
          </p:cNvPr>
          <p:cNvSpPr>
            <a:spLocks noGrp="1"/>
          </p:cNvSpPr>
          <p:nvPr>
            <p:ph type="sldNum" sz="quarter" idx="12"/>
          </p:nvPr>
        </p:nvSpPr>
        <p:spPr/>
        <p:txBody>
          <a:bodyPr/>
          <a:lstStyle/>
          <a:p>
            <a:fld id="{89CE1119-45C8-4954-9B7E-C89FD6FDEB03}" type="slidenum">
              <a:rPr lang="es-ES" smtClean="0"/>
              <a:t>‹Nº›</a:t>
            </a:fld>
            <a:endParaRPr lang="es-ES"/>
          </a:p>
        </p:txBody>
      </p:sp>
    </p:spTree>
    <p:extLst>
      <p:ext uri="{BB962C8B-B14F-4D97-AF65-F5344CB8AC3E}">
        <p14:creationId xmlns:p14="http://schemas.microsoft.com/office/powerpoint/2010/main" val="1533014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D517B35-C39C-6926-E287-632A56B5D743}"/>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884FBAF5-590B-130E-AFE6-281F77BB288F}"/>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8FE05351-1E72-609D-DA76-C77C563069F0}"/>
              </a:ext>
            </a:extLst>
          </p:cNvPr>
          <p:cNvSpPr>
            <a:spLocks noGrp="1"/>
          </p:cNvSpPr>
          <p:nvPr>
            <p:ph type="dt" sz="half" idx="10"/>
          </p:nvPr>
        </p:nvSpPr>
        <p:spPr/>
        <p:txBody>
          <a:bodyPr/>
          <a:lstStyle/>
          <a:p>
            <a:fld id="{53050152-06F3-4D5D-8F41-EE1260F438B4}" type="datetimeFigureOut">
              <a:rPr lang="es-ES" smtClean="0"/>
              <a:t>23/10/2026</a:t>
            </a:fld>
            <a:endParaRPr lang="es-ES"/>
          </a:p>
        </p:txBody>
      </p:sp>
      <p:sp>
        <p:nvSpPr>
          <p:cNvPr id="5" name="Marcador de pie de página 4">
            <a:extLst>
              <a:ext uri="{FF2B5EF4-FFF2-40B4-BE49-F238E27FC236}">
                <a16:creationId xmlns:a16="http://schemas.microsoft.com/office/drawing/2014/main" id="{7F0A2105-140E-5F51-CB85-0966B26BE1E1}"/>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80E02784-5EC1-4946-760B-F69721973936}"/>
              </a:ext>
            </a:extLst>
          </p:cNvPr>
          <p:cNvSpPr>
            <a:spLocks noGrp="1"/>
          </p:cNvSpPr>
          <p:nvPr>
            <p:ph type="sldNum" sz="quarter" idx="12"/>
          </p:nvPr>
        </p:nvSpPr>
        <p:spPr/>
        <p:txBody>
          <a:bodyPr/>
          <a:lstStyle/>
          <a:p>
            <a:fld id="{89CE1119-45C8-4954-9B7E-C89FD6FDEB03}" type="slidenum">
              <a:rPr lang="es-ES" smtClean="0"/>
              <a:t>‹Nº›</a:t>
            </a:fld>
            <a:endParaRPr lang="es-ES"/>
          </a:p>
        </p:txBody>
      </p:sp>
    </p:spTree>
    <p:extLst>
      <p:ext uri="{BB962C8B-B14F-4D97-AF65-F5344CB8AC3E}">
        <p14:creationId xmlns:p14="http://schemas.microsoft.com/office/powerpoint/2010/main" val="35497340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9EF329C8-3AA5-70B6-C8A5-0B056D358508}"/>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513C7D56-1536-1FBB-A98C-A4117D5DA0D1}"/>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B2AB2CE8-51B0-F8F1-4E24-A51B961C23C5}"/>
              </a:ext>
            </a:extLst>
          </p:cNvPr>
          <p:cNvSpPr>
            <a:spLocks noGrp="1"/>
          </p:cNvSpPr>
          <p:nvPr>
            <p:ph type="dt" sz="half" idx="10"/>
          </p:nvPr>
        </p:nvSpPr>
        <p:spPr/>
        <p:txBody>
          <a:bodyPr/>
          <a:lstStyle/>
          <a:p>
            <a:fld id="{53050152-06F3-4D5D-8F41-EE1260F438B4}" type="datetimeFigureOut">
              <a:rPr lang="es-ES" smtClean="0"/>
              <a:t>23/10/2026</a:t>
            </a:fld>
            <a:endParaRPr lang="es-ES"/>
          </a:p>
        </p:txBody>
      </p:sp>
      <p:sp>
        <p:nvSpPr>
          <p:cNvPr id="5" name="Marcador de pie de página 4">
            <a:extLst>
              <a:ext uri="{FF2B5EF4-FFF2-40B4-BE49-F238E27FC236}">
                <a16:creationId xmlns:a16="http://schemas.microsoft.com/office/drawing/2014/main" id="{6BFE21FB-23FF-93F0-8247-473B5FC23431}"/>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791196EB-62DB-C0A3-B087-789595049A3B}"/>
              </a:ext>
            </a:extLst>
          </p:cNvPr>
          <p:cNvSpPr>
            <a:spLocks noGrp="1"/>
          </p:cNvSpPr>
          <p:nvPr>
            <p:ph type="sldNum" sz="quarter" idx="12"/>
          </p:nvPr>
        </p:nvSpPr>
        <p:spPr/>
        <p:txBody>
          <a:bodyPr/>
          <a:lstStyle/>
          <a:p>
            <a:fld id="{89CE1119-45C8-4954-9B7E-C89FD6FDEB03}" type="slidenum">
              <a:rPr lang="es-ES" smtClean="0"/>
              <a:t>‹Nº›</a:t>
            </a:fld>
            <a:endParaRPr lang="es-ES"/>
          </a:p>
        </p:txBody>
      </p:sp>
    </p:spTree>
    <p:extLst>
      <p:ext uri="{BB962C8B-B14F-4D97-AF65-F5344CB8AC3E}">
        <p14:creationId xmlns:p14="http://schemas.microsoft.com/office/powerpoint/2010/main" val="16135950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43EF7FAD-F9A6-5AA2-AF9A-15AF026B9A4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D5C60723-872B-9173-3B22-DF76B1904F8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FB17DDD6-743B-70A8-EB01-9CFBFD5582D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3050152-06F3-4D5D-8F41-EE1260F438B4}" type="datetimeFigureOut">
              <a:rPr lang="es-ES" smtClean="0"/>
              <a:t>23/10/2026</a:t>
            </a:fld>
            <a:endParaRPr lang="es-ES"/>
          </a:p>
        </p:txBody>
      </p:sp>
      <p:sp>
        <p:nvSpPr>
          <p:cNvPr id="5" name="Marcador de pie de página 4">
            <a:extLst>
              <a:ext uri="{FF2B5EF4-FFF2-40B4-BE49-F238E27FC236}">
                <a16:creationId xmlns:a16="http://schemas.microsoft.com/office/drawing/2014/main" id="{E9CA260E-41CD-6C69-958D-54324D17C80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E1EE6B40-5162-FBB4-65EE-EDD3296B577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9CE1119-45C8-4954-9B7E-C89FD6FDEB03}" type="slidenum">
              <a:rPr lang="es-ES" smtClean="0"/>
              <a:t>‹Nº›</a:t>
            </a:fld>
            <a:endParaRPr lang="es-ES"/>
          </a:p>
        </p:txBody>
      </p:sp>
    </p:spTree>
    <p:extLst>
      <p:ext uri="{BB962C8B-B14F-4D97-AF65-F5344CB8AC3E}">
        <p14:creationId xmlns:p14="http://schemas.microsoft.com/office/powerpoint/2010/main" val="30233804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jpg"/><Relationship Id="rId7" Type="http://schemas.openxmlformats.org/officeDocument/2006/relationships/image" Target="../media/image9.png"/><Relationship Id="rId12" Type="http://schemas.openxmlformats.org/officeDocument/2006/relationships/image" Target="../media/image14.png"/><Relationship Id="rId2" Type="http://schemas.openxmlformats.org/officeDocument/2006/relationships/image" Target="../media/image4.jpg"/><Relationship Id="rId1" Type="http://schemas.openxmlformats.org/officeDocument/2006/relationships/slideLayout" Target="../slideLayouts/slideLayout7.xml"/><Relationship Id="rId6" Type="http://schemas.openxmlformats.org/officeDocument/2006/relationships/image" Target="../media/image8.png"/><Relationship Id="rId11" Type="http://schemas.openxmlformats.org/officeDocument/2006/relationships/image" Target="../media/image13.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jpg"/><Relationship Id="rId9" Type="http://schemas.openxmlformats.org/officeDocument/2006/relationships/image" Target="../media/image11.png"/></Relationships>
</file>

<file path=ppt/slides/_rels/slide4.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6.jpg"/><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8" Type="http://schemas.openxmlformats.org/officeDocument/2006/relationships/image" Target="../media/image24.jpg"/><Relationship Id="rId13" Type="http://schemas.openxmlformats.org/officeDocument/2006/relationships/image" Target="../media/image29.jpg"/><Relationship Id="rId18" Type="http://schemas.openxmlformats.org/officeDocument/2006/relationships/image" Target="../media/image34.png"/><Relationship Id="rId3" Type="http://schemas.openxmlformats.org/officeDocument/2006/relationships/diagramData" Target="../diagrams/data2.xml"/><Relationship Id="rId21" Type="http://schemas.openxmlformats.org/officeDocument/2006/relationships/image" Target="../media/image37.png"/><Relationship Id="rId7" Type="http://schemas.microsoft.com/office/2007/relationships/diagramDrawing" Target="../diagrams/drawing2.xml"/><Relationship Id="rId12" Type="http://schemas.openxmlformats.org/officeDocument/2006/relationships/image" Target="../media/image28.jpg"/><Relationship Id="rId17" Type="http://schemas.openxmlformats.org/officeDocument/2006/relationships/image" Target="../media/image33.png"/><Relationship Id="rId25" Type="http://schemas.openxmlformats.org/officeDocument/2006/relationships/image" Target="../media/image41.png"/><Relationship Id="rId2" Type="http://schemas.openxmlformats.org/officeDocument/2006/relationships/image" Target="../media/image23.jpg"/><Relationship Id="rId16" Type="http://schemas.openxmlformats.org/officeDocument/2006/relationships/image" Target="../media/image32.jpg"/><Relationship Id="rId20" Type="http://schemas.openxmlformats.org/officeDocument/2006/relationships/image" Target="../media/image36.png"/><Relationship Id="rId1" Type="http://schemas.openxmlformats.org/officeDocument/2006/relationships/slideLayout" Target="../slideLayouts/slideLayout7.xml"/><Relationship Id="rId6" Type="http://schemas.openxmlformats.org/officeDocument/2006/relationships/diagramColors" Target="../diagrams/colors2.xml"/><Relationship Id="rId11" Type="http://schemas.openxmlformats.org/officeDocument/2006/relationships/image" Target="../media/image27.jpg"/><Relationship Id="rId24" Type="http://schemas.openxmlformats.org/officeDocument/2006/relationships/image" Target="../media/image40.png"/><Relationship Id="rId5" Type="http://schemas.openxmlformats.org/officeDocument/2006/relationships/diagramQuickStyle" Target="../diagrams/quickStyle2.xml"/><Relationship Id="rId15" Type="http://schemas.openxmlformats.org/officeDocument/2006/relationships/image" Target="../media/image31.jpg"/><Relationship Id="rId23" Type="http://schemas.openxmlformats.org/officeDocument/2006/relationships/image" Target="../media/image39.png"/><Relationship Id="rId10" Type="http://schemas.openxmlformats.org/officeDocument/2006/relationships/image" Target="../media/image26.jpg"/><Relationship Id="rId19" Type="http://schemas.openxmlformats.org/officeDocument/2006/relationships/image" Target="../media/image35.png"/><Relationship Id="rId4" Type="http://schemas.openxmlformats.org/officeDocument/2006/relationships/diagramLayout" Target="../diagrams/layout2.xml"/><Relationship Id="rId9" Type="http://schemas.openxmlformats.org/officeDocument/2006/relationships/image" Target="../media/image25.jpeg"/><Relationship Id="rId14" Type="http://schemas.openxmlformats.org/officeDocument/2006/relationships/image" Target="../media/image30.jpeg"/><Relationship Id="rId22" Type="http://schemas.openxmlformats.org/officeDocument/2006/relationships/image" Target="../media/image38.png"/></Relationships>
</file>

<file path=ppt/slides/_rels/slide7.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44.JPG"/><Relationship Id="rId7" Type="http://schemas.openxmlformats.org/officeDocument/2006/relationships/customXml" Target="../ink/ink1.xml"/><Relationship Id="rId2" Type="http://schemas.openxmlformats.org/officeDocument/2006/relationships/image" Target="../media/image43.jpg"/><Relationship Id="rId1" Type="http://schemas.openxmlformats.org/officeDocument/2006/relationships/slideLayout" Target="../slideLayouts/slideLayout7.xml"/><Relationship Id="rId6" Type="http://schemas.openxmlformats.org/officeDocument/2006/relationships/image" Target="../media/image47.svg"/><Relationship Id="rId5" Type="http://schemas.openxmlformats.org/officeDocument/2006/relationships/image" Target="../media/image46.png"/><Relationship Id="rId4" Type="http://schemas.openxmlformats.org/officeDocument/2006/relationships/image" Target="../media/image45.jpeg"/><Relationship Id="rId9" Type="http://schemas.openxmlformats.org/officeDocument/2006/relationships/image" Target="../media/image48.png"/></Relationships>
</file>

<file path=ppt/slides/_rels/slide9.xml.rels><?xml version="1.0" encoding="UTF-8" standalone="yes"?>
<Relationships xmlns="http://schemas.openxmlformats.org/package/2006/relationships"><Relationship Id="rId3" Type="http://schemas.openxmlformats.org/officeDocument/2006/relationships/image" Target="../media/image49.png"/><Relationship Id="rId7" Type="http://schemas.openxmlformats.org/officeDocument/2006/relationships/image" Target="../media/image53.png"/><Relationship Id="rId2" Type="http://schemas.openxmlformats.org/officeDocument/2006/relationships/image" Target="../media/image48.jpg"/><Relationship Id="rId1" Type="http://schemas.openxmlformats.org/officeDocument/2006/relationships/slideLayout" Target="../slideLayouts/slideLayout7.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jpeg"/></Relationships>
</file>

<file path=ppt/slides/_rels/slide10.xml.rels><?xml version="1.0" encoding="UTF-8" standalone="yes"?>
<Relationships xmlns="http://schemas.openxmlformats.org/package/2006/relationships"><Relationship Id="rId2" Type="http://schemas.openxmlformats.org/officeDocument/2006/relationships/image" Target="../media/image54.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56.jpeg"/><Relationship Id="rId7" Type="http://schemas.openxmlformats.org/officeDocument/2006/relationships/diagramColors" Target="../diagrams/colors3.xml"/><Relationship Id="rId2" Type="http://schemas.openxmlformats.org/officeDocument/2006/relationships/image" Target="../media/image55.jpg"/><Relationship Id="rId1" Type="http://schemas.openxmlformats.org/officeDocument/2006/relationships/slideLayout" Target="../slideLayouts/slideLayout7.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12.xml.rels><?xml version="1.0" encoding="UTF-8" standalone="yes"?>
<Relationships xmlns="http://schemas.openxmlformats.org/package/2006/relationships"><Relationship Id="rId2" Type="http://schemas.openxmlformats.org/officeDocument/2006/relationships/image" Target="../media/image57.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jpg"/><Relationship Id="rId1" Type="http://schemas.openxmlformats.org/officeDocument/2006/relationships/slideLayout" Target="../slideLayouts/slideLayout7.xml"/><Relationship Id="rId6" Type="http://schemas.openxmlformats.org/officeDocument/2006/relationships/image" Target="../media/image62.jpg"/><Relationship Id="rId5" Type="http://schemas.openxmlformats.org/officeDocument/2006/relationships/image" Target="../media/image61.jpeg"/><Relationship Id="rId4" Type="http://schemas.openxmlformats.org/officeDocument/2006/relationships/image" Target="../media/image60.jp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D55A19D-297C-4231-AD1F-08EF9B4AA8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EBAB6C56-3D38-4923-996E-BD474BBB91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1672668" y="1480978"/>
            <a:ext cx="9465232" cy="5238271"/>
          </a:xfrm>
          <a:prstGeom prst="rect">
            <a:avLst/>
          </a:prstGeom>
          <a:solidFill>
            <a:srgbClr val="FFFF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20CD21DB-082D-417D-A5AB-FC838AF9D9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1672668" y="1480978"/>
            <a:ext cx="9465232" cy="5238271"/>
          </a:xfrm>
          <a:prstGeom prst="rect">
            <a:avLst/>
          </a:prstGeom>
          <a:solidFill>
            <a:schemeClr val="accent6">
              <a:alpha val="30000"/>
            </a:schemeClr>
          </a:solidFill>
          <a:ln w="28575">
            <a:solidFill>
              <a:schemeClr val="bg1">
                <a:alpha val="9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Imagen 3">
            <a:extLst>
              <a:ext uri="{FF2B5EF4-FFF2-40B4-BE49-F238E27FC236}">
                <a16:creationId xmlns:a16="http://schemas.microsoft.com/office/drawing/2014/main" id="{018DA271-FBAF-22B1-1B55-16335059103D}"/>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rcRect t="442" r="1" b="1"/>
          <a:stretch>
            <a:fillRect/>
          </a:stretch>
        </p:blipFill>
        <p:spPr>
          <a:xfrm>
            <a:off x="1280667" y="1068193"/>
            <a:ext cx="9630666" cy="5417250"/>
          </a:xfrm>
          <a:prstGeom prst="rect">
            <a:avLst/>
          </a:prstGeom>
          <a:ln w="28575">
            <a:solidFill>
              <a:schemeClr val="bg1"/>
            </a:solidFill>
          </a:ln>
        </p:spPr>
      </p:pic>
      <p:sp>
        <p:nvSpPr>
          <p:cNvPr id="15" name="Graphic 212">
            <a:extLst>
              <a:ext uri="{FF2B5EF4-FFF2-40B4-BE49-F238E27FC236}">
                <a16:creationId xmlns:a16="http://schemas.microsoft.com/office/drawing/2014/main" id="{7BD8AB83-2763-4392-B4B9-049CDF1F6E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11008191" y="91941"/>
            <a:ext cx="1074729" cy="1009111"/>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rgbClr val="FFFF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17" name="Graphic 212">
            <a:extLst>
              <a:ext uri="{FF2B5EF4-FFF2-40B4-BE49-F238E27FC236}">
                <a16:creationId xmlns:a16="http://schemas.microsoft.com/office/drawing/2014/main" id="{480F071C-C35C-4CE1-8EE5-8ED96E2F4E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11008191" y="91941"/>
            <a:ext cx="1074729" cy="1009111"/>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chemeClr val="accent2">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19" name="Oval 18">
            <a:extLst>
              <a:ext uri="{FF2B5EF4-FFF2-40B4-BE49-F238E27FC236}">
                <a16:creationId xmlns:a16="http://schemas.microsoft.com/office/drawing/2014/main" id="{CD97FAB4-59E0-4E65-B50B-867B14D2A0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92825" y="1959735"/>
            <a:ext cx="1071934" cy="1071934"/>
          </a:xfrm>
          <a:prstGeom prst="ellipse">
            <a:avLst/>
          </a:prstGeom>
          <a:solidFill>
            <a:srgbClr val="FFFF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1" name="Oval 20">
            <a:extLst>
              <a:ext uri="{FF2B5EF4-FFF2-40B4-BE49-F238E27FC236}">
                <a16:creationId xmlns:a16="http://schemas.microsoft.com/office/drawing/2014/main" id="{0D578F4B-2751-4FC2-8853-FAC5C59139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92825" y="1959735"/>
            <a:ext cx="1071934" cy="1071934"/>
          </a:xfrm>
          <a:prstGeom prst="ellipse">
            <a:avLst/>
          </a:prstGeom>
          <a:solidFill>
            <a:schemeClr val="accent6">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6" name="Graphic 212">
            <a:extLst>
              <a:ext uri="{FF2B5EF4-FFF2-40B4-BE49-F238E27FC236}">
                <a16:creationId xmlns:a16="http://schemas.microsoft.com/office/drawing/2014/main" id="{843B7C07-EFB1-1695-87C9-BD2A33041F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328156" y="6143625"/>
            <a:ext cx="595769" cy="607668"/>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rgbClr val="FFFF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8" name="Graphic 212">
            <a:extLst>
              <a:ext uri="{FF2B5EF4-FFF2-40B4-BE49-F238E27FC236}">
                <a16:creationId xmlns:a16="http://schemas.microsoft.com/office/drawing/2014/main" id="{BFC9FA2A-A019-4090-7B44-A17D497A23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328156" y="6143625"/>
            <a:ext cx="595769" cy="607668"/>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chemeClr val="accent2">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12" name="Oval 18">
            <a:extLst>
              <a:ext uri="{FF2B5EF4-FFF2-40B4-BE49-F238E27FC236}">
                <a16:creationId xmlns:a16="http://schemas.microsoft.com/office/drawing/2014/main" id="{D7890C45-0CFE-B1E1-A946-336B29E660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11350367" y="4450601"/>
            <a:ext cx="619418" cy="619418"/>
          </a:xfrm>
          <a:prstGeom prst="ellipse">
            <a:avLst/>
          </a:prstGeom>
          <a:solidFill>
            <a:srgbClr val="FFFF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6" name="Oval 20">
            <a:extLst>
              <a:ext uri="{FF2B5EF4-FFF2-40B4-BE49-F238E27FC236}">
                <a16:creationId xmlns:a16="http://schemas.microsoft.com/office/drawing/2014/main" id="{87BF91BA-C794-8626-A8D9-CA67F6A4EC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11350367" y="4450601"/>
            <a:ext cx="619418" cy="619418"/>
          </a:xfrm>
          <a:prstGeom prst="ellipse">
            <a:avLst/>
          </a:prstGeom>
          <a:solidFill>
            <a:schemeClr val="accent6">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0" name="CuadroTexto 19">
            <a:extLst>
              <a:ext uri="{FF2B5EF4-FFF2-40B4-BE49-F238E27FC236}">
                <a16:creationId xmlns:a16="http://schemas.microsoft.com/office/drawing/2014/main" id="{2CCF6417-375A-B986-3A4F-646BCD76A539}"/>
              </a:ext>
            </a:extLst>
          </p:cNvPr>
          <p:cNvSpPr txBox="1"/>
          <p:nvPr/>
        </p:nvSpPr>
        <p:spPr>
          <a:xfrm>
            <a:off x="90031" y="60153"/>
            <a:ext cx="10821302" cy="923330"/>
          </a:xfrm>
          <a:prstGeom prst="rect">
            <a:avLst/>
          </a:prstGeom>
          <a:noFill/>
        </p:spPr>
        <p:txBody>
          <a:bodyPr wrap="square" rtlCol="0">
            <a:spAutoFit/>
            <a:scene3d>
              <a:camera prst="orthographicFront"/>
              <a:lightRig rig="threePt" dir="t"/>
            </a:scene3d>
            <a:sp3d extrusionH="57150" contourW="12700">
              <a:bevelT w="38100" h="38100" prst="convex"/>
              <a:contourClr>
                <a:schemeClr val="accent5">
                  <a:lumMod val="60000"/>
                  <a:lumOff val="40000"/>
                </a:schemeClr>
              </a:contourClr>
            </a:sp3d>
          </a:bodyPr>
          <a:lstStyle/>
          <a:p>
            <a:pPr algn="ctr"/>
            <a:r>
              <a:rPr lang="uk-UA" sz="5400" b="1" spc="300" dirty="0">
                <a:ln w="12700" cmpd="sng">
                  <a:noFill/>
                  <a:prstDash val="solid"/>
                </a:ln>
                <a:gradFill>
                  <a:gsLst>
                    <a:gs pos="0">
                      <a:schemeClr val="accent3">
                        <a:lumMod val="50000"/>
                      </a:schemeClr>
                    </a:gs>
                    <a:gs pos="67000">
                      <a:schemeClr val="accent3">
                        <a:lumMod val="60000"/>
                        <a:lumOff val="40000"/>
                      </a:schemeClr>
                    </a:gs>
                    <a:gs pos="31000">
                      <a:schemeClr val="accent3">
                        <a:lumMod val="75000"/>
                      </a:schemeClr>
                    </a:gs>
                    <a:gs pos="87000">
                      <a:schemeClr val="accent3">
                        <a:lumMod val="20000"/>
                        <a:lumOff val="80000"/>
                      </a:schemeClr>
                    </a:gs>
                  </a:gsLst>
                  <a:lin ang="5400000"/>
                </a:gradFill>
              </a:rPr>
              <a:t>ПРОРОЧІ ПИСАННЯ</a:t>
            </a:r>
            <a:endParaRPr lang="es-ES" sz="5400" b="1" spc="300" dirty="0">
              <a:ln w="12700" cmpd="sng">
                <a:noFill/>
                <a:prstDash val="solid"/>
              </a:ln>
              <a:gradFill>
                <a:gsLst>
                  <a:gs pos="0">
                    <a:schemeClr val="accent3">
                      <a:lumMod val="50000"/>
                    </a:schemeClr>
                  </a:gs>
                  <a:gs pos="67000">
                    <a:schemeClr val="accent3">
                      <a:lumMod val="60000"/>
                      <a:lumOff val="40000"/>
                    </a:schemeClr>
                  </a:gs>
                  <a:gs pos="31000">
                    <a:schemeClr val="accent3">
                      <a:lumMod val="75000"/>
                    </a:schemeClr>
                  </a:gs>
                  <a:gs pos="87000">
                    <a:schemeClr val="accent3">
                      <a:lumMod val="20000"/>
                      <a:lumOff val="80000"/>
                    </a:schemeClr>
                  </a:gs>
                </a:gsLst>
                <a:lin ang="5400000"/>
              </a:gradFill>
            </a:endParaRPr>
          </a:p>
        </p:txBody>
      </p:sp>
      <p:sp>
        <p:nvSpPr>
          <p:cNvPr id="23" name="CuadroTexto 22">
            <a:extLst>
              <a:ext uri="{FF2B5EF4-FFF2-40B4-BE49-F238E27FC236}">
                <a16:creationId xmlns:a16="http://schemas.microsoft.com/office/drawing/2014/main" id="{B44F58B3-42F0-BA9E-5B77-D443665229A5}"/>
              </a:ext>
            </a:extLst>
          </p:cNvPr>
          <p:cNvSpPr txBox="1"/>
          <p:nvPr/>
        </p:nvSpPr>
        <p:spPr>
          <a:xfrm>
            <a:off x="8217078" y="6452119"/>
            <a:ext cx="2771913" cy="338554"/>
          </a:xfrm>
          <a:prstGeom prst="rect">
            <a:avLst/>
          </a:prstGeom>
          <a:noFill/>
        </p:spPr>
        <p:txBody>
          <a:bodyPr wrap="none" rtlCol="0">
            <a:spAutoFit/>
          </a:bodyPr>
          <a:lstStyle/>
          <a:p>
            <a:pPr algn="r"/>
            <a:r>
              <a:rPr lang="uk-UA" sz="1600" b="1" dirty="0">
                <a:solidFill>
                  <a:schemeClr val="accent6">
                    <a:lumMod val="50000"/>
                  </a:schemeClr>
                </a:solidFill>
              </a:rPr>
              <a:t>Урок</a:t>
            </a:r>
            <a:r>
              <a:rPr lang="es-ES" sz="1600" b="1" dirty="0">
                <a:solidFill>
                  <a:schemeClr val="accent6">
                    <a:lumMod val="50000"/>
                  </a:schemeClr>
                </a:solidFill>
              </a:rPr>
              <a:t> 6 </a:t>
            </a:r>
            <a:r>
              <a:rPr lang="uk-UA" sz="1600" b="1" dirty="0">
                <a:solidFill>
                  <a:schemeClr val="accent6">
                    <a:lumMod val="50000"/>
                  </a:schemeClr>
                </a:solidFill>
              </a:rPr>
              <a:t>за </a:t>
            </a:r>
            <a:r>
              <a:rPr lang="es-ES" sz="1600" b="1" dirty="0">
                <a:solidFill>
                  <a:schemeClr val="accent6">
                    <a:lumMod val="50000"/>
                  </a:schemeClr>
                </a:solidFill>
              </a:rPr>
              <a:t>7 </a:t>
            </a:r>
            <a:r>
              <a:rPr lang="uk-UA" sz="1600" b="1" dirty="0">
                <a:solidFill>
                  <a:schemeClr val="accent6">
                    <a:lumMod val="50000"/>
                  </a:schemeClr>
                </a:solidFill>
              </a:rPr>
              <a:t>листопада </a:t>
            </a:r>
            <a:r>
              <a:rPr lang="es-ES" sz="1600" b="1" dirty="0">
                <a:solidFill>
                  <a:schemeClr val="accent6">
                    <a:lumMod val="50000"/>
                  </a:schemeClr>
                </a:solidFill>
              </a:rPr>
              <a:t>2026</a:t>
            </a:r>
          </a:p>
        </p:txBody>
      </p:sp>
    </p:spTree>
    <p:extLst>
      <p:ext uri="{BB962C8B-B14F-4D97-AF65-F5344CB8AC3E}">
        <p14:creationId xmlns:p14="http://schemas.microsoft.com/office/powerpoint/2010/main" val="1926458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C6777B5-64F4-4200-B099-34168B69FE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3" name="Imagen 2">
            <a:extLst>
              <a:ext uri="{FF2B5EF4-FFF2-40B4-BE49-F238E27FC236}">
                <a16:creationId xmlns:a16="http://schemas.microsoft.com/office/drawing/2014/main" id="{93FD08D0-5EF9-19E5-F782-341DB43F93EC}"/>
              </a:ext>
            </a:extLst>
          </p:cNvPr>
          <p:cNvPicPr>
            <a:picLocks noGrp="1" noRot="1" noChangeAspect="1" noMove="1" noResize="1" noEditPoints="1" noAdjustHandles="1" noChangeArrowheads="1" noChangeShapeType="1" noCrop="1"/>
          </p:cNvPicPr>
          <p:nvPr/>
        </p:nvPicPr>
        <p:blipFill rotWithShape="1">
          <a:blip r:embed="rId2">
            <a:extLst>
              <a:ext uri="{28A0092B-C50C-407E-A947-70E740481C1C}">
                <a14:useLocalDpi xmlns:a14="http://schemas.microsoft.com/office/drawing/2010/main" val="0"/>
              </a:ext>
            </a:extLst>
          </a:blip>
          <a:srcRect l="-133" t="18283" r="133" b="1012"/>
          <a:stretch>
            <a:fillRect/>
          </a:stretch>
        </p:blipFill>
        <p:spPr>
          <a:xfrm>
            <a:off x="20" y="10"/>
            <a:ext cx="12191980" cy="5534736"/>
          </a:xfrm>
          <a:custGeom>
            <a:avLst/>
            <a:gdLst/>
            <a:ahLst/>
            <a:cxnLst/>
            <a:rect l="l" t="t" r="r" b="b"/>
            <a:pathLst>
              <a:path w="12192000" h="6096000">
                <a:moveTo>
                  <a:pt x="7230262" y="5906862"/>
                </a:moveTo>
                <a:lnTo>
                  <a:pt x="7197115" y="5913338"/>
                </a:lnTo>
                <a:lnTo>
                  <a:pt x="7214545" y="5911744"/>
                </a:lnTo>
                <a:cubicBezTo>
                  <a:pt x="7220308" y="5910958"/>
                  <a:pt x="7225785" y="5909624"/>
                  <a:pt x="7230262" y="5906862"/>
                </a:cubicBezTo>
                <a:close/>
                <a:moveTo>
                  <a:pt x="7009120" y="5850263"/>
                </a:moveTo>
                <a:lnTo>
                  <a:pt x="7021563" y="5861355"/>
                </a:lnTo>
                <a:lnTo>
                  <a:pt x="7021563" y="5861354"/>
                </a:lnTo>
                <a:close/>
                <a:moveTo>
                  <a:pt x="7768443" y="5742074"/>
                </a:moveTo>
                <a:lnTo>
                  <a:pt x="7768443" y="5742075"/>
                </a:lnTo>
                <a:lnTo>
                  <a:pt x="7792447" y="5764553"/>
                </a:lnTo>
                <a:cubicBezTo>
                  <a:pt x="7785969" y="5758457"/>
                  <a:pt x="7779301" y="5752361"/>
                  <a:pt x="7768443" y="5742074"/>
                </a:cubicBezTo>
                <a:close/>
                <a:moveTo>
                  <a:pt x="4038748" y="5739955"/>
                </a:moveTo>
                <a:lnTo>
                  <a:pt x="4030517" y="5751599"/>
                </a:lnTo>
                <a:cubicBezTo>
                  <a:pt x="4026230" y="5759505"/>
                  <a:pt x="4021242" y="5765745"/>
                  <a:pt x="4015609" y="5770450"/>
                </a:cubicBezTo>
                <a:lnTo>
                  <a:pt x="3996845" y="5780104"/>
                </a:lnTo>
                <a:cubicBezTo>
                  <a:pt x="4010562" y="5776555"/>
                  <a:pt x="4021944" y="5767411"/>
                  <a:pt x="4030518" y="5751599"/>
                </a:cubicBezTo>
                <a:close/>
                <a:moveTo>
                  <a:pt x="6245343" y="5736549"/>
                </a:moveTo>
                <a:lnTo>
                  <a:pt x="6274406" y="5743345"/>
                </a:lnTo>
                <a:lnTo>
                  <a:pt x="6291247" y="5749662"/>
                </a:lnTo>
                <a:lnTo>
                  <a:pt x="6291385" y="5749714"/>
                </a:lnTo>
                <a:lnTo>
                  <a:pt x="6306284" y="5755552"/>
                </a:lnTo>
                <a:lnTo>
                  <a:pt x="6308075" y="5755968"/>
                </a:lnTo>
                <a:lnTo>
                  <a:pt x="6313855" y="5758133"/>
                </a:lnTo>
                <a:cubicBezTo>
                  <a:pt x="6321454" y="5760521"/>
                  <a:pt x="6329151" y="5762258"/>
                  <a:pt x="6337048" y="5762696"/>
                </a:cubicBezTo>
                <a:lnTo>
                  <a:pt x="6308075" y="5755968"/>
                </a:lnTo>
                <a:lnTo>
                  <a:pt x="6291385" y="5749714"/>
                </a:lnTo>
                <a:lnTo>
                  <a:pt x="6276197" y="5743764"/>
                </a:lnTo>
                <a:lnTo>
                  <a:pt x="6274406" y="5743345"/>
                </a:lnTo>
                <a:lnTo>
                  <a:pt x="6268613" y="5741171"/>
                </a:lnTo>
                <a:cubicBezTo>
                  <a:pt x="6260996" y="5738770"/>
                  <a:pt x="6253273" y="5737013"/>
                  <a:pt x="6245343" y="5736549"/>
                </a:cubicBezTo>
                <a:close/>
                <a:moveTo>
                  <a:pt x="6558837" y="5706717"/>
                </a:moveTo>
                <a:cubicBezTo>
                  <a:pt x="6548970" y="5706068"/>
                  <a:pt x="6539355" y="5706473"/>
                  <a:pt x="6529984" y="5708163"/>
                </a:cubicBezTo>
                <a:lnTo>
                  <a:pt x="6589207" y="5711593"/>
                </a:lnTo>
                <a:cubicBezTo>
                  <a:pt x="6578825" y="5709068"/>
                  <a:pt x="6568705" y="5707366"/>
                  <a:pt x="6558837" y="5706717"/>
                </a:cubicBezTo>
                <a:close/>
                <a:moveTo>
                  <a:pt x="4834454" y="5646059"/>
                </a:moveTo>
                <a:cubicBezTo>
                  <a:pt x="4849504" y="5662538"/>
                  <a:pt x="4866316" y="5668776"/>
                  <a:pt x="4883986" y="5670301"/>
                </a:cubicBezTo>
                <a:lnTo>
                  <a:pt x="4858238" y="5663787"/>
                </a:lnTo>
                <a:cubicBezTo>
                  <a:pt x="4849945" y="5659978"/>
                  <a:pt x="4841980" y="5654298"/>
                  <a:pt x="4834454" y="5646059"/>
                </a:cubicBezTo>
                <a:close/>
                <a:moveTo>
                  <a:pt x="5056443" y="5643725"/>
                </a:moveTo>
                <a:lnTo>
                  <a:pt x="5072588" y="5644505"/>
                </a:lnTo>
                <a:cubicBezTo>
                  <a:pt x="5078053" y="5645963"/>
                  <a:pt x="5083590" y="5648726"/>
                  <a:pt x="5089162" y="5653107"/>
                </a:cubicBezTo>
                <a:cubicBezTo>
                  <a:pt x="5078019" y="5644344"/>
                  <a:pt x="5067015" y="5642058"/>
                  <a:pt x="5056443" y="5643725"/>
                </a:cubicBezTo>
                <a:close/>
                <a:moveTo>
                  <a:pt x="739852" y="5343843"/>
                </a:moveTo>
                <a:cubicBezTo>
                  <a:pt x="733899" y="5350392"/>
                  <a:pt x="728660" y="5358013"/>
                  <a:pt x="724278" y="5365062"/>
                </a:cubicBezTo>
                <a:cubicBezTo>
                  <a:pt x="719849" y="5372206"/>
                  <a:pt x="714527" y="5377552"/>
                  <a:pt x="708621" y="5381222"/>
                </a:cubicBezTo>
                <a:lnTo>
                  <a:pt x="691439" y="5386697"/>
                </a:lnTo>
                <a:lnTo>
                  <a:pt x="708622" y="5381222"/>
                </a:lnTo>
                <a:cubicBezTo>
                  <a:pt x="714527" y="5377552"/>
                  <a:pt x="719849" y="5372206"/>
                  <a:pt x="724279" y="5365062"/>
                </a:cubicBezTo>
                <a:cubicBezTo>
                  <a:pt x="728660" y="5358013"/>
                  <a:pt x="733899" y="5350392"/>
                  <a:pt x="739852" y="5343843"/>
                </a:cubicBezTo>
                <a:close/>
                <a:moveTo>
                  <a:pt x="8934151" y="5275333"/>
                </a:moveTo>
                <a:cubicBezTo>
                  <a:pt x="8940248" y="5280573"/>
                  <a:pt x="8947058" y="5285906"/>
                  <a:pt x="8954249" y="5290264"/>
                </a:cubicBezTo>
                <a:lnTo>
                  <a:pt x="8962389" y="5293563"/>
                </a:lnTo>
                <a:lnTo>
                  <a:pt x="8954250" y="5290264"/>
                </a:lnTo>
                <a:cubicBezTo>
                  <a:pt x="8947058" y="5285906"/>
                  <a:pt x="8940248" y="5280573"/>
                  <a:pt x="8934151" y="5275333"/>
                </a:cubicBezTo>
                <a:close/>
                <a:moveTo>
                  <a:pt x="2314816" y="5273737"/>
                </a:moveTo>
                <a:cubicBezTo>
                  <a:pt x="2309720" y="5274714"/>
                  <a:pt x="2304339" y="5276762"/>
                  <a:pt x="2300909" y="5279143"/>
                </a:cubicBezTo>
                <a:cubicBezTo>
                  <a:pt x="2267856" y="5302385"/>
                  <a:pt x="2242281" y="5314291"/>
                  <a:pt x="2216515" y="5314887"/>
                </a:cubicBezTo>
                <a:cubicBezTo>
                  <a:pt x="2242281" y="5314291"/>
                  <a:pt x="2267856" y="5302385"/>
                  <a:pt x="2300910" y="5279143"/>
                </a:cubicBezTo>
                <a:close/>
                <a:moveTo>
                  <a:pt x="1916629" y="5252000"/>
                </a:moveTo>
                <a:lnTo>
                  <a:pt x="1907132" y="5255330"/>
                </a:lnTo>
                <a:lnTo>
                  <a:pt x="1866619" y="5265015"/>
                </a:lnTo>
                <a:lnTo>
                  <a:pt x="1907133" y="5255330"/>
                </a:lnTo>
                <a:close/>
                <a:moveTo>
                  <a:pt x="2058204" y="5241232"/>
                </a:moveTo>
                <a:cubicBezTo>
                  <a:pt x="2076636" y="5242946"/>
                  <a:pt x="2095174" y="5243803"/>
                  <a:pt x="2108194" y="5255939"/>
                </a:cubicBezTo>
                <a:cubicBezTo>
                  <a:pt x="2095175" y="5243803"/>
                  <a:pt x="2076636" y="5242946"/>
                  <a:pt x="2058204" y="5241232"/>
                </a:cubicBezTo>
                <a:close/>
                <a:moveTo>
                  <a:pt x="0" y="0"/>
                </a:moveTo>
                <a:lnTo>
                  <a:pt x="12191456" y="0"/>
                </a:lnTo>
                <a:lnTo>
                  <a:pt x="12191456" y="873938"/>
                </a:lnTo>
                <a:lnTo>
                  <a:pt x="12192000" y="873938"/>
                </a:lnTo>
                <a:lnTo>
                  <a:pt x="12192000" y="3249107"/>
                </a:lnTo>
                <a:cubicBezTo>
                  <a:pt x="12192000" y="3264730"/>
                  <a:pt x="12192000" y="3274255"/>
                  <a:pt x="12192000" y="3283970"/>
                </a:cubicBezTo>
                <a:lnTo>
                  <a:pt x="12192000" y="3681702"/>
                </a:lnTo>
                <a:lnTo>
                  <a:pt x="12160947" y="3710323"/>
                </a:lnTo>
                <a:cubicBezTo>
                  <a:pt x="12118083" y="3731849"/>
                  <a:pt x="12072360" y="3751282"/>
                  <a:pt x="12026448" y="3770523"/>
                </a:cubicBezTo>
                <a:cubicBezTo>
                  <a:pt x="12013114" y="3776049"/>
                  <a:pt x="11998443" y="3779097"/>
                  <a:pt x="11986443" y="3786526"/>
                </a:cubicBezTo>
                <a:cubicBezTo>
                  <a:pt x="11931195" y="3820436"/>
                  <a:pt x="11877664" y="3857014"/>
                  <a:pt x="11821656" y="3889591"/>
                </a:cubicBezTo>
                <a:cubicBezTo>
                  <a:pt x="11763931" y="3923310"/>
                  <a:pt x="11712304" y="3963126"/>
                  <a:pt x="11672489" y="4017039"/>
                </a:cubicBezTo>
                <a:cubicBezTo>
                  <a:pt x="11635529" y="4067143"/>
                  <a:pt x="11599714" y="4118007"/>
                  <a:pt x="11562947" y="4168300"/>
                </a:cubicBezTo>
                <a:cubicBezTo>
                  <a:pt x="11553613" y="4181065"/>
                  <a:pt x="11545039" y="4196115"/>
                  <a:pt x="11532275" y="4204307"/>
                </a:cubicBezTo>
                <a:cubicBezTo>
                  <a:pt x="11505795" y="4221452"/>
                  <a:pt x="11476838" y="4235359"/>
                  <a:pt x="11448453" y="4249457"/>
                </a:cubicBezTo>
                <a:cubicBezTo>
                  <a:pt x="11424069" y="4261459"/>
                  <a:pt x="11398160" y="4270411"/>
                  <a:pt x="11374346" y="4283366"/>
                </a:cubicBezTo>
                <a:cubicBezTo>
                  <a:pt x="11355296" y="4293655"/>
                  <a:pt x="11338339" y="4307943"/>
                  <a:pt x="11320623" y="4320897"/>
                </a:cubicBezTo>
                <a:cubicBezTo>
                  <a:pt x="11305192" y="4332136"/>
                  <a:pt x="11288238" y="4341852"/>
                  <a:pt x="11275283" y="4355378"/>
                </a:cubicBezTo>
                <a:cubicBezTo>
                  <a:pt x="11243658" y="4388145"/>
                  <a:pt x="11211843" y="4420340"/>
                  <a:pt x="11172600" y="4444536"/>
                </a:cubicBezTo>
                <a:cubicBezTo>
                  <a:pt x="11133927" y="4468538"/>
                  <a:pt x="11097350" y="4495401"/>
                  <a:pt x="11058869" y="4519786"/>
                </a:cubicBezTo>
                <a:cubicBezTo>
                  <a:pt x="11021146" y="4543599"/>
                  <a:pt x="10987046" y="4569697"/>
                  <a:pt x="10967423" y="4611991"/>
                </a:cubicBezTo>
                <a:cubicBezTo>
                  <a:pt x="10958661" y="4630659"/>
                  <a:pt x="10946279" y="4651044"/>
                  <a:pt x="10929704" y="4661903"/>
                </a:cubicBezTo>
                <a:cubicBezTo>
                  <a:pt x="10906081" y="4677334"/>
                  <a:pt x="10876171" y="4682859"/>
                  <a:pt x="10850453" y="4696003"/>
                </a:cubicBezTo>
                <a:cubicBezTo>
                  <a:pt x="10820162" y="4711434"/>
                  <a:pt x="10785111" y="4724770"/>
                  <a:pt x="10764534" y="4749345"/>
                </a:cubicBezTo>
                <a:cubicBezTo>
                  <a:pt x="10746246" y="4771255"/>
                  <a:pt x="10727767" y="4788399"/>
                  <a:pt x="10703573" y="4802305"/>
                </a:cubicBezTo>
                <a:cubicBezTo>
                  <a:pt x="10686617" y="4812022"/>
                  <a:pt x="10674046" y="4829738"/>
                  <a:pt x="10656519" y="4837740"/>
                </a:cubicBezTo>
                <a:cubicBezTo>
                  <a:pt x="10633467" y="4848409"/>
                  <a:pt x="10610225" y="4856791"/>
                  <a:pt x="10590031" y="4873366"/>
                </a:cubicBezTo>
                <a:cubicBezTo>
                  <a:pt x="10569075" y="4890510"/>
                  <a:pt x="10545263" y="4904036"/>
                  <a:pt x="10523354" y="4920039"/>
                </a:cubicBezTo>
                <a:cubicBezTo>
                  <a:pt x="10511734" y="4928611"/>
                  <a:pt x="10502208" y="4939851"/>
                  <a:pt x="10490969" y="4948806"/>
                </a:cubicBezTo>
                <a:cubicBezTo>
                  <a:pt x="10470394" y="4965188"/>
                  <a:pt x="10449438" y="4981191"/>
                  <a:pt x="10428291" y="4996622"/>
                </a:cubicBezTo>
                <a:cubicBezTo>
                  <a:pt x="10407146" y="5012055"/>
                  <a:pt x="10386952" y="5029961"/>
                  <a:pt x="10363709" y="5041201"/>
                </a:cubicBezTo>
                <a:cubicBezTo>
                  <a:pt x="10324086" y="5060251"/>
                  <a:pt x="10280840" y="5071682"/>
                  <a:pt x="10242357" y="5092257"/>
                </a:cubicBezTo>
                <a:cubicBezTo>
                  <a:pt x="10203304" y="5113211"/>
                  <a:pt x="10166536" y="5139503"/>
                  <a:pt x="10131863" y="5167315"/>
                </a:cubicBezTo>
                <a:cubicBezTo>
                  <a:pt x="10104430" y="5189224"/>
                  <a:pt x="10078713" y="5210943"/>
                  <a:pt x="10044230" y="5222182"/>
                </a:cubicBezTo>
                <a:cubicBezTo>
                  <a:pt x="10024990" y="5228470"/>
                  <a:pt x="10004797" y="5242186"/>
                  <a:pt x="9993175" y="5258189"/>
                </a:cubicBezTo>
                <a:cubicBezTo>
                  <a:pt x="9968027" y="5293049"/>
                  <a:pt x="9935832" y="5317626"/>
                  <a:pt x="9899446" y="5338582"/>
                </a:cubicBezTo>
                <a:cubicBezTo>
                  <a:pt x="9850865" y="5366776"/>
                  <a:pt x="9802858" y="5395543"/>
                  <a:pt x="9754088" y="5423166"/>
                </a:cubicBezTo>
                <a:cubicBezTo>
                  <a:pt x="9725323" y="5439551"/>
                  <a:pt x="9696749" y="5456885"/>
                  <a:pt x="9666265" y="5468888"/>
                </a:cubicBezTo>
                <a:cubicBezTo>
                  <a:pt x="9603971" y="5493655"/>
                  <a:pt x="9540152" y="5514799"/>
                  <a:pt x="9477283" y="5537851"/>
                </a:cubicBezTo>
                <a:cubicBezTo>
                  <a:pt x="9456709" y="5545280"/>
                  <a:pt x="9437278" y="5555949"/>
                  <a:pt x="9416321" y="5562426"/>
                </a:cubicBezTo>
                <a:cubicBezTo>
                  <a:pt x="9393650" y="5569475"/>
                  <a:pt x="9369267" y="5571571"/>
                  <a:pt x="9346597" y="5578619"/>
                </a:cubicBezTo>
                <a:cubicBezTo>
                  <a:pt x="9308875" y="5590240"/>
                  <a:pt x="9272298" y="5605101"/>
                  <a:pt x="9234579" y="5616911"/>
                </a:cubicBezTo>
                <a:cubicBezTo>
                  <a:pt x="9161805" y="5639582"/>
                  <a:pt x="9088840" y="5661299"/>
                  <a:pt x="9015878" y="5682826"/>
                </a:cubicBezTo>
                <a:cubicBezTo>
                  <a:pt x="9000257" y="5687399"/>
                  <a:pt x="8983301" y="5687970"/>
                  <a:pt x="8967871" y="5692923"/>
                </a:cubicBezTo>
                <a:cubicBezTo>
                  <a:pt x="8926911" y="5706259"/>
                  <a:pt x="8886142" y="5720736"/>
                  <a:pt x="8845565" y="5735407"/>
                </a:cubicBezTo>
                <a:cubicBezTo>
                  <a:pt x="8820990" y="5744361"/>
                  <a:pt x="8796985" y="5755409"/>
                  <a:pt x="8772219" y="5763982"/>
                </a:cubicBezTo>
                <a:cubicBezTo>
                  <a:pt x="8752407" y="5770840"/>
                  <a:pt x="8732023" y="5776174"/>
                  <a:pt x="8711448" y="5780366"/>
                </a:cubicBezTo>
                <a:cubicBezTo>
                  <a:pt x="8693731" y="5783986"/>
                  <a:pt x="8675253" y="5783603"/>
                  <a:pt x="8657726" y="5787986"/>
                </a:cubicBezTo>
                <a:cubicBezTo>
                  <a:pt x="8610288" y="5799797"/>
                  <a:pt x="8563425" y="5813133"/>
                  <a:pt x="8516369" y="5825705"/>
                </a:cubicBezTo>
                <a:cubicBezTo>
                  <a:pt x="8497511" y="5830659"/>
                  <a:pt x="8478269" y="5834280"/>
                  <a:pt x="8459979" y="5840566"/>
                </a:cubicBezTo>
                <a:cubicBezTo>
                  <a:pt x="8411019" y="5857141"/>
                  <a:pt x="8362822" y="5875999"/>
                  <a:pt x="8313671" y="5891622"/>
                </a:cubicBezTo>
                <a:cubicBezTo>
                  <a:pt x="8272903" y="5904576"/>
                  <a:pt x="8230992" y="5913910"/>
                  <a:pt x="8189651" y="5925341"/>
                </a:cubicBezTo>
                <a:cubicBezTo>
                  <a:pt x="8172124" y="5930295"/>
                  <a:pt x="8155359" y="5937343"/>
                  <a:pt x="8137835" y="5941534"/>
                </a:cubicBezTo>
                <a:cubicBezTo>
                  <a:pt x="8098590" y="5951059"/>
                  <a:pt x="8058774" y="5959059"/>
                  <a:pt x="8019339" y="5968586"/>
                </a:cubicBezTo>
                <a:cubicBezTo>
                  <a:pt x="7996859" y="5974110"/>
                  <a:pt x="7975142" y="5984017"/>
                  <a:pt x="7952280" y="5987637"/>
                </a:cubicBezTo>
                <a:cubicBezTo>
                  <a:pt x="7897987" y="5996209"/>
                  <a:pt x="7843311" y="6002305"/>
                  <a:pt x="7788636" y="6009163"/>
                </a:cubicBezTo>
                <a:cubicBezTo>
                  <a:pt x="7732247" y="6016211"/>
                  <a:pt x="7676047" y="6023642"/>
                  <a:pt x="7619655" y="6029928"/>
                </a:cubicBezTo>
                <a:cubicBezTo>
                  <a:pt x="7588795" y="6033168"/>
                  <a:pt x="7557742" y="6033738"/>
                  <a:pt x="7526880" y="6036786"/>
                </a:cubicBezTo>
                <a:cubicBezTo>
                  <a:pt x="7499828" y="6039455"/>
                  <a:pt x="7472967" y="6044407"/>
                  <a:pt x="7445916" y="6047647"/>
                </a:cubicBezTo>
                <a:cubicBezTo>
                  <a:pt x="7422483" y="6050313"/>
                  <a:pt x="7398860" y="6051837"/>
                  <a:pt x="7375428" y="6054505"/>
                </a:cubicBezTo>
                <a:cubicBezTo>
                  <a:pt x="7337899" y="6058885"/>
                  <a:pt x="7300559" y="6063839"/>
                  <a:pt x="7263220" y="6068411"/>
                </a:cubicBezTo>
                <a:cubicBezTo>
                  <a:pt x="7247599" y="6070126"/>
                  <a:pt x="7231214" y="6074888"/>
                  <a:pt x="7216547" y="6072032"/>
                </a:cubicBezTo>
                <a:cubicBezTo>
                  <a:pt x="7179587" y="6064791"/>
                  <a:pt x="7143199" y="6066887"/>
                  <a:pt x="7106432" y="6071840"/>
                </a:cubicBezTo>
                <a:cubicBezTo>
                  <a:pt x="7093860" y="6073555"/>
                  <a:pt x="7080334" y="6073174"/>
                  <a:pt x="7068141" y="6069936"/>
                </a:cubicBezTo>
                <a:cubicBezTo>
                  <a:pt x="7043184" y="6063457"/>
                  <a:pt x="7018991" y="6054313"/>
                  <a:pt x="6994415" y="6046313"/>
                </a:cubicBezTo>
                <a:cubicBezTo>
                  <a:pt x="6991747" y="6045361"/>
                  <a:pt x="6988509" y="6045169"/>
                  <a:pt x="6985653" y="6044599"/>
                </a:cubicBezTo>
                <a:cubicBezTo>
                  <a:pt x="6969457" y="6041359"/>
                  <a:pt x="6953457" y="6038120"/>
                  <a:pt x="6937263" y="6035263"/>
                </a:cubicBezTo>
                <a:cubicBezTo>
                  <a:pt x="6928501" y="6033738"/>
                  <a:pt x="6919547" y="6033549"/>
                  <a:pt x="6910782" y="6032214"/>
                </a:cubicBezTo>
                <a:cubicBezTo>
                  <a:pt x="6876872" y="6026880"/>
                  <a:pt x="6839534" y="6035834"/>
                  <a:pt x="6810195" y="6012784"/>
                </a:cubicBezTo>
                <a:cubicBezTo>
                  <a:pt x="6791144" y="5997923"/>
                  <a:pt x="6772665" y="6001353"/>
                  <a:pt x="6752283" y="6003639"/>
                </a:cubicBezTo>
                <a:cubicBezTo>
                  <a:pt x="6736851" y="6005353"/>
                  <a:pt x="6721038" y="6004782"/>
                  <a:pt x="6705417" y="6004974"/>
                </a:cubicBezTo>
                <a:cubicBezTo>
                  <a:pt x="6677984" y="6005543"/>
                  <a:pt x="6650551" y="6005735"/>
                  <a:pt x="6623118" y="6006687"/>
                </a:cubicBezTo>
                <a:cubicBezTo>
                  <a:pt x="6614353" y="6007067"/>
                  <a:pt x="6605401" y="6011832"/>
                  <a:pt x="6596828" y="6011070"/>
                </a:cubicBezTo>
                <a:cubicBezTo>
                  <a:pt x="6557201" y="6007449"/>
                  <a:pt x="6517576" y="6001734"/>
                  <a:pt x="6477951" y="5998495"/>
                </a:cubicBezTo>
                <a:cubicBezTo>
                  <a:pt x="6455472" y="5996591"/>
                  <a:pt x="6432420" y="6000209"/>
                  <a:pt x="6410131" y="5997543"/>
                </a:cubicBezTo>
                <a:cubicBezTo>
                  <a:pt x="6384414" y="5994495"/>
                  <a:pt x="6359268" y="5986685"/>
                  <a:pt x="6333739" y="5981920"/>
                </a:cubicBezTo>
                <a:cubicBezTo>
                  <a:pt x="6326691" y="5980589"/>
                  <a:pt x="6318880" y="5982303"/>
                  <a:pt x="6311449" y="5982682"/>
                </a:cubicBezTo>
                <a:cubicBezTo>
                  <a:pt x="6303068" y="5983064"/>
                  <a:pt x="6294876" y="5983826"/>
                  <a:pt x="6286493" y="5984017"/>
                </a:cubicBezTo>
                <a:cubicBezTo>
                  <a:pt x="6260964" y="5984399"/>
                  <a:pt x="6235437" y="5983826"/>
                  <a:pt x="6209909" y="5985161"/>
                </a:cubicBezTo>
                <a:cubicBezTo>
                  <a:pt x="6194288" y="5985922"/>
                  <a:pt x="6177905" y="5993733"/>
                  <a:pt x="6163425" y="5990874"/>
                </a:cubicBezTo>
                <a:cubicBezTo>
                  <a:pt x="6133897" y="5985351"/>
                  <a:pt x="6104368" y="5997733"/>
                  <a:pt x="6074842" y="5987447"/>
                </a:cubicBezTo>
                <a:cubicBezTo>
                  <a:pt x="6065695" y="5984399"/>
                  <a:pt x="6053124" y="5992019"/>
                  <a:pt x="6042072" y="5992399"/>
                </a:cubicBezTo>
                <a:cubicBezTo>
                  <a:pt x="6014449" y="5993351"/>
                  <a:pt x="5986828" y="5993161"/>
                  <a:pt x="5959204" y="5992971"/>
                </a:cubicBezTo>
                <a:cubicBezTo>
                  <a:pt x="5934438" y="5992781"/>
                  <a:pt x="5908719" y="5995447"/>
                  <a:pt x="5884906" y="5990113"/>
                </a:cubicBezTo>
                <a:cubicBezTo>
                  <a:pt x="5859949" y="5984399"/>
                  <a:pt x="5837471" y="5985161"/>
                  <a:pt x="5813275" y="5991637"/>
                </a:cubicBezTo>
                <a:cubicBezTo>
                  <a:pt x="5796702" y="5996019"/>
                  <a:pt x="5779174" y="5996591"/>
                  <a:pt x="5762029" y="5997923"/>
                </a:cubicBezTo>
                <a:cubicBezTo>
                  <a:pt x="5743551" y="5999447"/>
                  <a:pt x="5723166" y="5995447"/>
                  <a:pt x="5706401" y="6001734"/>
                </a:cubicBezTo>
                <a:cubicBezTo>
                  <a:pt x="5656488" y="6020403"/>
                  <a:pt x="5605244" y="6024403"/>
                  <a:pt x="5553045" y="6024403"/>
                </a:cubicBezTo>
                <a:cubicBezTo>
                  <a:pt x="5543518" y="6024403"/>
                  <a:pt x="5533802" y="6021738"/>
                  <a:pt x="5524660" y="6018880"/>
                </a:cubicBezTo>
                <a:cubicBezTo>
                  <a:pt x="5471316" y="6001734"/>
                  <a:pt x="5417784" y="6003257"/>
                  <a:pt x="5363491" y="6013736"/>
                </a:cubicBezTo>
                <a:cubicBezTo>
                  <a:pt x="5352250" y="6016022"/>
                  <a:pt x="5339677" y="6016403"/>
                  <a:pt x="5328438" y="6014118"/>
                </a:cubicBezTo>
                <a:cubicBezTo>
                  <a:pt x="5296812" y="6007449"/>
                  <a:pt x="5266141" y="5996399"/>
                  <a:pt x="5234326" y="5991637"/>
                </a:cubicBezTo>
                <a:cubicBezTo>
                  <a:pt x="5181748" y="5983826"/>
                  <a:pt x="5136216" y="6010115"/>
                  <a:pt x="5089162" y="6027262"/>
                </a:cubicBezTo>
                <a:cubicBezTo>
                  <a:pt x="5044391" y="6043455"/>
                  <a:pt x="5006292" y="6080032"/>
                  <a:pt x="4953328" y="6071840"/>
                </a:cubicBezTo>
                <a:cubicBezTo>
                  <a:pt x="4947996" y="6071078"/>
                  <a:pt x="4942089" y="6076222"/>
                  <a:pt x="4936184" y="6077555"/>
                </a:cubicBezTo>
                <a:cubicBezTo>
                  <a:pt x="4919991" y="6081176"/>
                  <a:pt x="4903799" y="6085555"/>
                  <a:pt x="4887415" y="6087272"/>
                </a:cubicBezTo>
                <a:cubicBezTo>
                  <a:pt x="4867412" y="6089558"/>
                  <a:pt x="4847027" y="6088797"/>
                  <a:pt x="4827024" y="6090701"/>
                </a:cubicBezTo>
                <a:cubicBezTo>
                  <a:pt x="4814165" y="6091844"/>
                  <a:pt x="4801401" y="6093939"/>
                  <a:pt x="4788661" y="6095749"/>
                </a:cubicBezTo>
                <a:lnTo>
                  <a:pt x="4785776" y="6096000"/>
                </a:lnTo>
                <a:lnTo>
                  <a:pt x="4726469" y="6096000"/>
                </a:lnTo>
                <a:lnTo>
                  <a:pt x="4719697" y="6095130"/>
                </a:lnTo>
                <a:cubicBezTo>
                  <a:pt x="4709481" y="6092939"/>
                  <a:pt x="4699289" y="6090320"/>
                  <a:pt x="4689098" y="6088605"/>
                </a:cubicBezTo>
                <a:cubicBezTo>
                  <a:pt x="4660331" y="6083842"/>
                  <a:pt x="4628705" y="6085176"/>
                  <a:pt x="4603368" y="6072984"/>
                </a:cubicBezTo>
                <a:cubicBezTo>
                  <a:pt x="4576318" y="6060029"/>
                  <a:pt x="4550599" y="6054123"/>
                  <a:pt x="4522596" y="6058123"/>
                </a:cubicBezTo>
                <a:cubicBezTo>
                  <a:pt x="4513260" y="6059457"/>
                  <a:pt x="4501257" y="6067459"/>
                  <a:pt x="4497068" y="6075649"/>
                </a:cubicBezTo>
                <a:cubicBezTo>
                  <a:pt x="4487731" y="6093938"/>
                  <a:pt x="4474969" y="6097178"/>
                  <a:pt x="4457632" y="6090890"/>
                </a:cubicBezTo>
                <a:cubicBezTo>
                  <a:pt x="4442581" y="6085555"/>
                  <a:pt x="4424104" y="6082890"/>
                  <a:pt x="4413817" y="6072601"/>
                </a:cubicBezTo>
                <a:cubicBezTo>
                  <a:pt x="4384668" y="6043455"/>
                  <a:pt x="4347518" y="6042503"/>
                  <a:pt x="4311323" y="6034693"/>
                </a:cubicBezTo>
                <a:cubicBezTo>
                  <a:pt x="4289227" y="6029928"/>
                  <a:pt x="4268649" y="6029738"/>
                  <a:pt x="4246551" y="6032976"/>
                </a:cubicBezTo>
                <a:cubicBezTo>
                  <a:pt x="4198546" y="6040216"/>
                  <a:pt x="4151870" y="6029928"/>
                  <a:pt x="4105766" y="6016784"/>
                </a:cubicBezTo>
                <a:cubicBezTo>
                  <a:pt x="4075285" y="6008022"/>
                  <a:pt x="4044043" y="6002687"/>
                  <a:pt x="4013753" y="5993733"/>
                </a:cubicBezTo>
                <a:cubicBezTo>
                  <a:pt x="3991083" y="5986874"/>
                  <a:pt x="3968414" y="5978682"/>
                  <a:pt x="3947648" y="5967634"/>
                </a:cubicBezTo>
                <a:cubicBezTo>
                  <a:pt x="3917546" y="5951440"/>
                  <a:pt x="3891259" y="5927055"/>
                  <a:pt x="3852966" y="5933533"/>
                </a:cubicBezTo>
                <a:cubicBezTo>
                  <a:pt x="3819245" y="5939247"/>
                  <a:pt x="3788766" y="5927247"/>
                  <a:pt x="3757902" y="5915816"/>
                </a:cubicBezTo>
                <a:cubicBezTo>
                  <a:pt x="3735231" y="5907434"/>
                  <a:pt x="3712565" y="5898859"/>
                  <a:pt x="3689131" y="5893526"/>
                </a:cubicBezTo>
                <a:cubicBezTo>
                  <a:pt x="3661315" y="5887239"/>
                  <a:pt x="3629882" y="5889907"/>
                  <a:pt x="3605116" y="5878285"/>
                </a:cubicBezTo>
                <a:cubicBezTo>
                  <a:pt x="3579206" y="5866093"/>
                  <a:pt x="3557682" y="5874285"/>
                  <a:pt x="3534629" y="5877715"/>
                </a:cubicBezTo>
                <a:cubicBezTo>
                  <a:pt x="3497862" y="5883049"/>
                  <a:pt x="3461282" y="5892955"/>
                  <a:pt x="3424135" y="5880382"/>
                </a:cubicBezTo>
                <a:cubicBezTo>
                  <a:pt x="3378986" y="5865141"/>
                  <a:pt x="3334216" y="5848758"/>
                  <a:pt x="3288877" y="5834280"/>
                </a:cubicBezTo>
                <a:cubicBezTo>
                  <a:pt x="3271348" y="5828753"/>
                  <a:pt x="3252492" y="5826467"/>
                  <a:pt x="3234202" y="5823991"/>
                </a:cubicBezTo>
                <a:cubicBezTo>
                  <a:pt x="3216867" y="5821895"/>
                  <a:pt x="3196102" y="5827230"/>
                  <a:pt x="3182763" y="5819229"/>
                </a:cubicBezTo>
                <a:cubicBezTo>
                  <a:pt x="3148472" y="5798655"/>
                  <a:pt x="3113231" y="5788558"/>
                  <a:pt x="3073604" y="5788558"/>
                </a:cubicBezTo>
                <a:cubicBezTo>
                  <a:pt x="3058743" y="5788558"/>
                  <a:pt x="3044264" y="5779984"/>
                  <a:pt x="3029216" y="5778459"/>
                </a:cubicBezTo>
                <a:cubicBezTo>
                  <a:pt x="3008639" y="5776555"/>
                  <a:pt x="2985016" y="5771411"/>
                  <a:pt x="2967110" y="5778651"/>
                </a:cubicBezTo>
                <a:cubicBezTo>
                  <a:pt x="2925008" y="5795797"/>
                  <a:pt x="2890910" y="5781507"/>
                  <a:pt x="2854140" y="5764553"/>
                </a:cubicBezTo>
                <a:cubicBezTo>
                  <a:pt x="2817943" y="5747789"/>
                  <a:pt x="2779842" y="5734455"/>
                  <a:pt x="2741360" y="5723403"/>
                </a:cubicBezTo>
                <a:cubicBezTo>
                  <a:pt x="2726882" y="5719403"/>
                  <a:pt x="2709548" y="5726072"/>
                  <a:pt x="2693543" y="5727405"/>
                </a:cubicBezTo>
                <a:cubicBezTo>
                  <a:pt x="2687827" y="5727786"/>
                  <a:pt x="2681540" y="5728358"/>
                  <a:pt x="2676398" y="5726453"/>
                </a:cubicBezTo>
                <a:cubicBezTo>
                  <a:pt x="2626677" y="5708163"/>
                  <a:pt x="2576191" y="5694257"/>
                  <a:pt x="2522279" y="5703782"/>
                </a:cubicBezTo>
                <a:cubicBezTo>
                  <a:pt x="2517327" y="5704735"/>
                  <a:pt x="2511800" y="5702639"/>
                  <a:pt x="2506847" y="5701305"/>
                </a:cubicBezTo>
                <a:cubicBezTo>
                  <a:pt x="2482652" y="5694447"/>
                  <a:pt x="2459029" y="5683589"/>
                  <a:pt x="2434456" y="5681112"/>
                </a:cubicBezTo>
                <a:cubicBezTo>
                  <a:pt x="2373874" y="5675016"/>
                  <a:pt x="2312915" y="5672538"/>
                  <a:pt x="2251948" y="5668538"/>
                </a:cubicBezTo>
                <a:cubicBezTo>
                  <a:pt x="2248138" y="5668349"/>
                  <a:pt x="2244137" y="5668349"/>
                  <a:pt x="2240710" y="5667014"/>
                </a:cubicBezTo>
                <a:cubicBezTo>
                  <a:pt x="2218229" y="5658822"/>
                  <a:pt x="2198608" y="5661490"/>
                  <a:pt x="2179556" y="5677111"/>
                </a:cubicBezTo>
                <a:cubicBezTo>
                  <a:pt x="2171173" y="5683969"/>
                  <a:pt x="2159743" y="5687589"/>
                  <a:pt x="2149267" y="5691399"/>
                </a:cubicBezTo>
                <a:cubicBezTo>
                  <a:pt x="2133834" y="5697115"/>
                  <a:pt x="2118023" y="5702639"/>
                  <a:pt x="2102021" y="5706259"/>
                </a:cubicBezTo>
                <a:cubicBezTo>
                  <a:pt x="2086208" y="5709688"/>
                  <a:pt x="2069254" y="5714449"/>
                  <a:pt x="2054013" y="5711784"/>
                </a:cubicBezTo>
                <a:cubicBezTo>
                  <a:pt x="2026581" y="5707022"/>
                  <a:pt x="2000479" y="5696353"/>
                  <a:pt x="1973429" y="5689303"/>
                </a:cubicBezTo>
                <a:cubicBezTo>
                  <a:pt x="1964094" y="5686826"/>
                  <a:pt x="1953806" y="5687209"/>
                  <a:pt x="1944092" y="5687017"/>
                </a:cubicBezTo>
                <a:cubicBezTo>
                  <a:pt x="1921800" y="5686447"/>
                  <a:pt x="1898940" y="5691971"/>
                  <a:pt x="1878748" y="5676159"/>
                </a:cubicBezTo>
                <a:cubicBezTo>
                  <a:pt x="1860079" y="5661299"/>
                  <a:pt x="1841216" y="5665680"/>
                  <a:pt x="1821596" y="5676920"/>
                </a:cubicBezTo>
                <a:cubicBezTo>
                  <a:pt x="1807497" y="5684922"/>
                  <a:pt x="1791496" y="5691209"/>
                  <a:pt x="1775684" y="5694257"/>
                </a:cubicBezTo>
                <a:cubicBezTo>
                  <a:pt x="1753965" y="5698447"/>
                  <a:pt x="1732439" y="5700163"/>
                  <a:pt x="1709006" y="5697685"/>
                </a:cubicBezTo>
                <a:cubicBezTo>
                  <a:pt x="1692431" y="5695971"/>
                  <a:pt x="1678904" y="5695209"/>
                  <a:pt x="1665950" y="5685113"/>
                </a:cubicBezTo>
                <a:cubicBezTo>
                  <a:pt x="1663856" y="5683589"/>
                  <a:pt x="1660046" y="5683207"/>
                  <a:pt x="1657188" y="5683399"/>
                </a:cubicBezTo>
                <a:cubicBezTo>
                  <a:pt x="1619658" y="5686637"/>
                  <a:pt x="1582510" y="5684922"/>
                  <a:pt x="1544598" y="5682634"/>
                </a:cubicBezTo>
                <a:cubicBezTo>
                  <a:pt x="1496403" y="5679589"/>
                  <a:pt x="1445725" y="5688541"/>
                  <a:pt x="1404006" y="5720546"/>
                </a:cubicBezTo>
                <a:cubicBezTo>
                  <a:pt x="1397909" y="5725310"/>
                  <a:pt x="1388765" y="5727405"/>
                  <a:pt x="1380762" y="5728549"/>
                </a:cubicBezTo>
                <a:cubicBezTo>
                  <a:pt x="1343044" y="5733501"/>
                  <a:pt x="1305132" y="5736930"/>
                  <a:pt x="1267411" y="5742455"/>
                </a:cubicBezTo>
                <a:cubicBezTo>
                  <a:pt x="1246837" y="5745503"/>
                  <a:pt x="1225310" y="5748170"/>
                  <a:pt x="1206641" y="5756553"/>
                </a:cubicBezTo>
                <a:cubicBezTo>
                  <a:pt x="1188354" y="5764743"/>
                  <a:pt x="1173681" y="5774459"/>
                  <a:pt x="1162823" y="5757315"/>
                </a:cubicBezTo>
                <a:cubicBezTo>
                  <a:pt x="1143394" y="5766459"/>
                  <a:pt x="1126437" y="5774080"/>
                  <a:pt x="1109865" y="5782270"/>
                </a:cubicBezTo>
                <a:cubicBezTo>
                  <a:pt x="1103767" y="5785318"/>
                  <a:pt x="1098623" y="5790272"/>
                  <a:pt x="1092527" y="5793130"/>
                </a:cubicBezTo>
                <a:cubicBezTo>
                  <a:pt x="1086048" y="5796178"/>
                  <a:pt x="1078810" y="5798082"/>
                  <a:pt x="1071762" y="5799607"/>
                </a:cubicBezTo>
                <a:cubicBezTo>
                  <a:pt x="1040327" y="5806465"/>
                  <a:pt x="1008894" y="5812751"/>
                  <a:pt x="977653" y="5820182"/>
                </a:cubicBezTo>
                <a:cubicBezTo>
                  <a:pt x="971554" y="5821705"/>
                  <a:pt x="966411" y="5827801"/>
                  <a:pt x="960887" y="5831801"/>
                </a:cubicBezTo>
                <a:cubicBezTo>
                  <a:pt x="957266" y="5834470"/>
                  <a:pt x="953648" y="5838470"/>
                  <a:pt x="949646" y="5839042"/>
                </a:cubicBezTo>
                <a:cubicBezTo>
                  <a:pt x="919165" y="5843614"/>
                  <a:pt x="888877" y="5848949"/>
                  <a:pt x="858205" y="5851234"/>
                </a:cubicBezTo>
                <a:cubicBezTo>
                  <a:pt x="832486" y="5853138"/>
                  <a:pt x="807719" y="5852568"/>
                  <a:pt x="801053" y="5885715"/>
                </a:cubicBezTo>
                <a:cubicBezTo>
                  <a:pt x="799909" y="5891432"/>
                  <a:pt x="791717" y="5897528"/>
                  <a:pt x="785432" y="5900384"/>
                </a:cubicBezTo>
                <a:cubicBezTo>
                  <a:pt x="767524" y="5908576"/>
                  <a:pt x="748471" y="5914101"/>
                  <a:pt x="730754" y="5922482"/>
                </a:cubicBezTo>
                <a:cubicBezTo>
                  <a:pt x="672650" y="5950488"/>
                  <a:pt x="611880" y="5968205"/>
                  <a:pt x="546917" y="5964966"/>
                </a:cubicBezTo>
                <a:cubicBezTo>
                  <a:pt x="526724" y="5964014"/>
                  <a:pt x="507102" y="5953726"/>
                  <a:pt x="494337" y="5949915"/>
                </a:cubicBezTo>
                <a:cubicBezTo>
                  <a:pt x="457572" y="5964966"/>
                  <a:pt x="426709" y="5979445"/>
                  <a:pt x="394511" y="5990303"/>
                </a:cubicBezTo>
                <a:cubicBezTo>
                  <a:pt x="366127" y="6000019"/>
                  <a:pt x="336408" y="6006115"/>
                  <a:pt x="307259" y="6013163"/>
                </a:cubicBezTo>
                <a:cubicBezTo>
                  <a:pt x="296590" y="6015832"/>
                  <a:pt x="285732" y="6017355"/>
                  <a:pt x="274873" y="6018690"/>
                </a:cubicBezTo>
                <a:cubicBezTo>
                  <a:pt x="240965" y="6022880"/>
                  <a:pt x="205529" y="6012784"/>
                  <a:pt x="172384" y="6028786"/>
                </a:cubicBezTo>
                <a:cubicBezTo>
                  <a:pt x="155046" y="6037168"/>
                  <a:pt x="137898" y="6047265"/>
                  <a:pt x="119613" y="6051647"/>
                </a:cubicBezTo>
                <a:cubicBezTo>
                  <a:pt x="99990" y="6056409"/>
                  <a:pt x="80794" y="6063839"/>
                  <a:pt x="61197" y="6069150"/>
                </a:cubicBezTo>
                <a:lnTo>
                  <a:pt x="544" y="6073921"/>
                </a:lnTo>
                <a:lnTo>
                  <a:pt x="544" y="5946682"/>
                </a:lnTo>
                <a:lnTo>
                  <a:pt x="0" y="5946682"/>
                </a:lnTo>
                <a:lnTo>
                  <a:pt x="0" y="1335314"/>
                </a:lnTo>
                <a:lnTo>
                  <a:pt x="0" y="873938"/>
                </a:lnTo>
                <a:close/>
              </a:path>
            </a:pathLst>
          </a:custGeom>
          <a:effectLst>
            <a:outerShdw blurRad="381000" dist="152400" dir="5400000" algn="t" rotWithShape="0">
              <a:prstClr val="black">
                <a:alpha val="20000"/>
              </a:prstClr>
            </a:outerShdw>
          </a:effectLst>
        </p:spPr>
      </p:pic>
      <p:grpSp>
        <p:nvGrpSpPr>
          <p:cNvPr id="10" name="Group 9">
            <a:extLst>
              <a:ext uri="{FF2B5EF4-FFF2-40B4-BE49-F238E27FC236}">
                <a16:creationId xmlns:a16="http://schemas.microsoft.com/office/drawing/2014/main" id="{4252769E-B9F0-4068-A645-5BBEF16E9C2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44" y="3296010"/>
            <a:ext cx="12191456" cy="2246629"/>
            <a:chOff x="476" y="-3923157"/>
            <a:chExt cx="10667524" cy="2493729"/>
          </a:xfrm>
        </p:grpSpPr>
        <p:sp>
          <p:nvSpPr>
            <p:cNvPr id="11" name="Freeform: Shape 10">
              <a:extLst>
                <a:ext uri="{FF2B5EF4-FFF2-40B4-BE49-F238E27FC236}">
                  <a16:creationId xmlns:a16="http://schemas.microsoft.com/office/drawing/2014/main" id="{1E12D6AD-7096-45BB-9C02-468B2704C15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476" y="-3923156"/>
              <a:ext cx="10667524" cy="2493728"/>
            </a:xfrm>
            <a:custGeom>
              <a:avLst/>
              <a:gdLst>
                <a:gd name="connsiteX0" fmla="*/ 6095524 w 6095524"/>
                <a:gd name="connsiteY0" fmla="*/ 0 h 1424940"/>
                <a:gd name="connsiteX1" fmla="*/ 6095524 w 6095524"/>
                <a:gd name="connsiteY1" fmla="*/ 17431 h 1424940"/>
                <a:gd name="connsiteX2" fmla="*/ 6095524 w 6095524"/>
                <a:gd name="connsiteY2" fmla="*/ 216290 h 1424940"/>
                <a:gd name="connsiteX3" fmla="*/ 6079998 w 6095524"/>
                <a:gd name="connsiteY3" fmla="*/ 230600 h 1424940"/>
                <a:gd name="connsiteX4" fmla="*/ 6012751 w 6095524"/>
                <a:gd name="connsiteY4" fmla="*/ 260699 h 1424940"/>
                <a:gd name="connsiteX5" fmla="*/ 5992749 w 6095524"/>
                <a:gd name="connsiteY5" fmla="*/ 268700 h 1424940"/>
                <a:gd name="connsiteX6" fmla="*/ 5910358 w 6095524"/>
                <a:gd name="connsiteY6" fmla="*/ 320231 h 1424940"/>
                <a:gd name="connsiteX7" fmla="*/ 5835777 w 6095524"/>
                <a:gd name="connsiteY7" fmla="*/ 383953 h 1424940"/>
                <a:gd name="connsiteX8" fmla="*/ 5781008 w 6095524"/>
                <a:gd name="connsiteY8" fmla="*/ 459581 h 1424940"/>
                <a:gd name="connsiteX9" fmla="*/ 5765673 w 6095524"/>
                <a:gd name="connsiteY9" fmla="*/ 477584 h 1424940"/>
                <a:gd name="connsiteX10" fmla="*/ 5723763 w 6095524"/>
                <a:gd name="connsiteY10" fmla="*/ 500158 h 1424940"/>
                <a:gd name="connsiteX11" fmla="*/ 5686711 w 6095524"/>
                <a:gd name="connsiteY11" fmla="*/ 517112 h 1424940"/>
                <a:gd name="connsiteX12" fmla="*/ 5659850 w 6095524"/>
                <a:gd name="connsiteY12" fmla="*/ 535877 h 1424940"/>
                <a:gd name="connsiteX13" fmla="*/ 5637181 w 6095524"/>
                <a:gd name="connsiteY13" fmla="*/ 553117 h 1424940"/>
                <a:gd name="connsiteX14" fmla="*/ 5585841 w 6095524"/>
                <a:gd name="connsiteY14" fmla="*/ 597694 h 1424940"/>
                <a:gd name="connsiteX15" fmla="*/ 5528977 w 6095524"/>
                <a:gd name="connsiteY15" fmla="*/ 635318 h 1424940"/>
                <a:gd name="connsiteX16" fmla="*/ 5483256 w 6095524"/>
                <a:gd name="connsiteY16" fmla="*/ 681419 h 1424940"/>
                <a:gd name="connsiteX17" fmla="*/ 5464397 w 6095524"/>
                <a:gd name="connsiteY17" fmla="*/ 706374 h 1424940"/>
                <a:gd name="connsiteX18" fmla="*/ 5424773 w 6095524"/>
                <a:gd name="connsiteY18" fmla="*/ 723424 h 1424940"/>
                <a:gd name="connsiteX19" fmla="*/ 5381815 w 6095524"/>
                <a:gd name="connsiteY19" fmla="*/ 750094 h 1424940"/>
                <a:gd name="connsiteX20" fmla="*/ 5351335 w 6095524"/>
                <a:gd name="connsiteY20" fmla="*/ 776573 h 1424940"/>
                <a:gd name="connsiteX21" fmla="*/ 5327809 w 6095524"/>
                <a:gd name="connsiteY21" fmla="*/ 794290 h 1424940"/>
                <a:gd name="connsiteX22" fmla="*/ 5294566 w 6095524"/>
                <a:gd name="connsiteY22" fmla="*/ 812102 h 1424940"/>
                <a:gd name="connsiteX23" fmla="*/ 5261229 w 6095524"/>
                <a:gd name="connsiteY23" fmla="*/ 835438 h 1424940"/>
                <a:gd name="connsiteX24" fmla="*/ 5245037 w 6095524"/>
                <a:gd name="connsiteY24" fmla="*/ 849821 h 1424940"/>
                <a:gd name="connsiteX25" fmla="*/ 5213699 w 6095524"/>
                <a:gd name="connsiteY25" fmla="*/ 873728 h 1424940"/>
                <a:gd name="connsiteX26" fmla="*/ 5181409 w 6095524"/>
                <a:gd name="connsiteY26" fmla="*/ 896017 h 1424940"/>
                <a:gd name="connsiteX27" fmla="*/ 5120735 w 6095524"/>
                <a:gd name="connsiteY27" fmla="*/ 921544 h 1424940"/>
                <a:gd name="connsiteX28" fmla="*/ 5065490 w 6095524"/>
                <a:gd name="connsiteY28" fmla="*/ 959072 h 1424940"/>
                <a:gd name="connsiteX29" fmla="*/ 5021675 w 6095524"/>
                <a:gd name="connsiteY29" fmla="*/ 986504 h 1424940"/>
                <a:gd name="connsiteX30" fmla="*/ 4996148 w 6095524"/>
                <a:gd name="connsiteY30" fmla="*/ 1004507 h 1424940"/>
                <a:gd name="connsiteX31" fmla="*/ 4949285 w 6095524"/>
                <a:gd name="connsiteY31" fmla="*/ 1044702 h 1424940"/>
                <a:gd name="connsiteX32" fmla="*/ 4876609 w 6095524"/>
                <a:gd name="connsiteY32" fmla="*/ 1086993 h 1424940"/>
                <a:gd name="connsiteX33" fmla="*/ 4832699 w 6095524"/>
                <a:gd name="connsiteY33" fmla="*/ 1109853 h 1424940"/>
                <a:gd name="connsiteX34" fmla="*/ 4738211 w 6095524"/>
                <a:gd name="connsiteY34" fmla="*/ 1144334 h 1424940"/>
                <a:gd name="connsiteX35" fmla="*/ 4707731 w 6095524"/>
                <a:gd name="connsiteY35" fmla="*/ 1156621 h 1424940"/>
                <a:gd name="connsiteX36" fmla="*/ 4672870 w 6095524"/>
                <a:gd name="connsiteY36" fmla="*/ 1164717 h 1424940"/>
                <a:gd name="connsiteX37" fmla="*/ 4616863 w 6095524"/>
                <a:gd name="connsiteY37" fmla="*/ 1183862 h 1424940"/>
                <a:gd name="connsiteX38" fmla="*/ 4507516 w 6095524"/>
                <a:gd name="connsiteY38" fmla="*/ 1216819 h 1424940"/>
                <a:gd name="connsiteX39" fmla="*/ 4483513 w 6095524"/>
                <a:gd name="connsiteY39" fmla="*/ 1221867 h 1424940"/>
                <a:gd name="connsiteX40" fmla="*/ 4422362 w 6095524"/>
                <a:gd name="connsiteY40" fmla="*/ 1243108 h 1424940"/>
                <a:gd name="connsiteX41" fmla="*/ 4385691 w 6095524"/>
                <a:gd name="connsiteY41" fmla="*/ 1257395 h 1424940"/>
                <a:gd name="connsiteX42" fmla="*/ 4355306 w 6095524"/>
                <a:gd name="connsiteY42" fmla="*/ 1265587 h 1424940"/>
                <a:gd name="connsiteX43" fmla="*/ 4328446 w 6095524"/>
                <a:gd name="connsiteY43" fmla="*/ 1269397 h 1424940"/>
                <a:gd name="connsiteX44" fmla="*/ 4257770 w 6095524"/>
                <a:gd name="connsiteY44" fmla="*/ 1288256 h 1424940"/>
                <a:gd name="connsiteX45" fmla="*/ 4229576 w 6095524"/>
                <a:gd name="connsiteY45" fmla="*/ 1295686 h 1424940"/>
                <a:gd name="connsiteX46" fmla="*/ 4156424 w 6095524"/>
                <a:gd name="connsiteY46" fmla="*/ 1321213 h 1424940"/>
                <a:gd name="connsiteX47" fmla="*/ 4094416 w 6095524"/>
                <a:gd name="connsiteY47" fmla="*/ 1338072 h 1424940"/>
                <a:gd name="connsiteX48" fmla="*/ 4068509 w 6095524"/>
                <a:gd name="connsiteY48" fmla="*/ 1346168 h 1424940"/>
                <a:gd name="connsiteX49" fmla="*/ 4009263 w 6095524"/>
                <a:gd name="connsiteY49" fmla="*/ 1359694 h 1424940"/>
                <a:gd name="connsiteX50" fmla="*/ 3975735 w 6095524"/>
                <a:gd name="connsiteY50" fmla="*/ 1369219 h 1424940"/>
                <a:gd name="connsiteX51" fmla="*/ 3893915 w 6095524"/>
                <a:gd name="connsiteY51" fmla="*/ 1379982 h 1424940"/>
                <a:gd name="connsiteX52" fmla="*/ 3809428 w 6095524"/>
                <a:gd name="connsiteY52" fmla="*/ 1390364 h 1424940"/>
                <a:gd name="connsiteX53" fmla="*/ 3763042 w 6095524"/>
                <a:gd name="connsiteY53" fmla="*/ 1393793 h 1424940"/>
                <a:gd name="connsiteX54" fmla="*/ 3722561 w 6095524"/>
                <a:gd name="connsiteY54" fmla="*/ 1399223 h 1424940"/>
                <a:gd name="connsiteX55" fmla="*/ 3687318 w 6095524"/>
                <a:gd name="connsiteY55" fmla="*/ 1402652 h 1424940"/>
                <a:gd name="connsiteX56" fmla="*/ 3631216 w 6095524"/>
                <a:gd name="connsiteY56" fmla="*/ 1409605 h 1424940"/>
                <a:gd name="connsiteX57" fmla="*/ 3607880 w 6095524"/>
                <a:gd name="connsiteY57" fmla="*/ 1411415 h 1424940"/>
                <a:gd name="connsiteX58" fmla="*/ 3552825 w 6095524"/>
                <a:gd name="connsiteY58" fmla="*/ 1411319 h 1424940"/>
                <a:gd name="connsiteX59" fmla="*/ 3533680 w 6095524"/>
                <a:gd name="connsiteY59" fmla="*/ 1410367 h 1424940"/>
                <a:gd name="connsiteX60" fmla="*/ 3496818 w 6095524"/>
                <a:gd name="connsiteY60" fmla="*/ 1398556 h 1424940"/>
                <a:gd name="connsiteX61" fmla="*/ 3492437 w 6095524"/>
                <a:gd name="connsiteY61" fmla="*/ 1397699 h 1424940"/>
                <a:gd name="connsiteX62" fmla="*/ 3468243 w 6095524"/>
                <a:gd name="connsiteY62" fmla="*/ 1393031 h 1424940"/>
                <a:gd name="connsiteX63" fmla="*/ 3455003 w 6095524"/>
                <a:gd name="connsiteY63" fmla="*/ 1391507 h 1424940"/>
                <a:gd name="connsiteX64" fmla="*/ 3404711 w 6095524"/>
                <a:gd name="connsiteY64" fmla="*/ 1381792 h 1424940"/>
                <a:gd name="connsiteX65" fmla="*/ 3375756 w 6095524"/>
                <a:gd name="connsiteY65" fmla="*/ 1377220 h 1424940"/>
                <a:gd name="connsiteX66" fmla="*/ 3352324 w 6095524"/>
                <a:gd name="connsiteY66" fmla="*/ 1377887 h 1424940"/>
                <a:gd name="connsiteX67" fmla="*/ 3311176 w 6095524"/>
                <a:gd name="connsiteY67" fmla="*/ 1378744 h 1424940"/>
                <a:gd name="connsiteX68" fmla="*/ 3298031 w 6095524"/>
                <a:gd name="connsiteY68" fmla="*/ 1380935 h 1424940"/>
                <a:gd name="connsiteX69" fmla="*/ 3238595 w 6095524"/>
                <a:gd name="connsiteY69" fmla="*/ 1374648 h 1424940"/>
                <a:gd name="connsiteX70" fmla="*/ 3204686 w 6095524"/>
                <a:gd name="connsiteY70" fmla="*/ 1374172 h 1424940"/>
                <a:gd name="connsiteX71" fmla="*/ 3166491 w 6095524"/>
                <a:gd name="connsiteY71" fmla="*/ 1366361 h 1424940"/>
                <a:gd name="connsiteX72" fmla="*/ 3155347 w 6095524"/>
                <a:gd name="connsiteY72" fmla="*/ 1366742 h 1424940"/>
                <a:gd name="connsiteX73" fmla="*/ 3142869 w 6095524"/>
                <a:gd name="connsiteY73" fmla="*/ 1367409 h 1424940"/>
                <a:gd name="connsiteX74" fmla="*/ 3104578 w 6095524"/>
                <a:gd name="connsiteY74" fmla="*/ 1367981 h 1424940"/>
                <a:gd name="connsiteX75" fmla="*/ 3081337 w 6095524"/>
                <a:gd name="connsiteY75" fmla="*/ 1370838 h 1424940"/>
                <a:gd name="connsiteX76" fmla="*/ 3037047 w 6095524"/>
                <a:gd name="connsiteY76" fmla="*/ 1369124 h 1424940"/>
                <a:gd name="connsiteX77" fmla="*/ 3020663 w 6095524"/>
                <a:gd name="connsiteY77" fmla="*/ 1371600 h 1424940"/>
                <a:gd name="connsiteX78" fmla="*/ 2979230 w 6095524"/>
                <a:gd name="connsiteY78" fmla="*/ 1371886 h 1424940"/>
                <a:gd name="connsiteX79" fmla="*/ 2942082 w 6095524"/>
                <a:gd name="connsiteY79" fmla="*/ 1370457 h 1424940"/>
                <a:gd name="connsiteX80" fmla="*/ 2906268 w 6095524"/>
                <a:gd name="connsiteY80" fmla="*/ 1371219 h 1424940"/>
                <a:gd name="connsiteX81" fmla="*/ 2880646 w 6095524"/>
                <a:gd name="connsiteY81" fmla="*/ 1374362 h 1424940"/>
                <a:gd name="connsiteX82" fmla="*/ 2852833 w 6095524"/>
                <a:gd name="connsiteY82" fmla="*/ 1376267 h 1424940"/>
                <a:gd name="connsiteX83" fmla="*/ 2776157 w 6095524"/>
                <a:gd name="connsiteY83" fmla="*/ 1387602 h 1424940"/>
                <a:gd name="connsiteX84" fmla="*/ 2761965 w 6095524"/>
                <a:gd name="connsiteY84" fmla="*/ 1384840 h 1424940"/>
                <a:gd name="connsiteX85" fmla="*/ 2681383 w 6095524"/>
                <a:gd name="connsiteY85" fmla="*/ 1382268 h 1424940"/>
                <a:gd name="connsiteX86" fmla="*/ 2663857 w 6095524"/>
                <a:gd name="connsiteY86" fmla="*/ 1382459 h 1424940"/>
                <a:gd name="connsiteX87" fmla="*/ 2616803 w 6095524"/>
                <a:gd name="connsiteY87" fmla="*/ 1371219 h 1424940"/>
                <a:gd name="connsiteX88" fmla="*/ 2544223 w 6095524"/>
                <a:gd name="connsiteY88" fmla="*/ 1389031 h 1424940"/>
                <a:gd name="connsiteX89" fmla="*/ 2476309 w 6095524"/>
                <a:gd name="connsiteY89" fmla="*/ 1411319 h 1424940"/>
                <a:gd name="connsiteX90" fmla="*/ 2467737 w 6095524"/>
                <a:gd name="connsiteY90" fmla="*/ 1414177 h 1424940"/>
                <a:gd name="connsiteX91" fmla="*/ 2443353 w 6095524"/>
                <a:gd name="connsiteY91" fmla="*/ 1419035 h 1424940"/>
                <a:gd name="connsiteX92" fmla="*/ 2413159 w 6095524"/>
                <a:gd name="connsiteY92" fmla="*/ 1420749 h 1424940"/>
                <a:gd name="connsiteX93" fmla="*/ 2374868 w 6095524"/>
                <a:gd name="connsiteY93" fmla="*/ 1424940 h 1424940"/>
                <a:gd name="connsiteX94" fmla="*/ 2344198 w 6095524"/>
                <a:gd name="connsiteY94" fmla="*/ 1419701 h 1424940"/>
                <a:gd name="connsiteX95" fmla="*/ 2301335 w 6095524"/>
                <a:gd name="connsiteY95" fmla="*/ 1411891 h 1424940"/>
                <a:gd name="connsiteX96" fmla="*/ 2260949 w 6095524"/>
                <a:gd name="connsiteY96" fmla="*/ 1404461 h 1424940"/>
                <a:gd name="connsiteX97" fmla="*/ 2248186 w 6095524"/>
                <a:gd name="connsiteY97" fmla="*/ 1413224 h 1424940"/>
                <a:gd name="connsiteX98" fmla="*/ 2228469 w 6095524"/>
                <a:gd name="connsiteY98" fmla="*/ 1420844 h 1424940"/>
                <a:gd name="connsiteX99" fmla="*/ 2206562 w 6095524"/>
                <a:gd name="connsiteY99" fmla="*/ 1411700 h 1424940"/>
                <a:gd name="connsiteX100" fmla="*/ 2155317 w 6095524"/>
                <a:gd name="connsiteY100" fmla="*/ 1392746 h 1424940"/>
                <a:gd name="connsiteX101" fmla="*/ 2122932 w 6095524"/>
                <a:gd name="connsiteY101" fmla="*/ 1391888 h 1424940"/>
                <a:gd name="connsiteX102" fmla="*/ 2052542 w 6095524"/>
                <a:gd name="connsiteY102" fmla="*/ 1383792 h 1424940"/>
                <a:gd name="connsiteX103" fmla="*/ 2006537 w 6095524"/>
                <a:gd name="connsiteY103" fmla="*/ 1372267 h 1424940"/>
                <a:gd name="connsiteX104" fmla="*/ 1973486 w 6095524"/>
                <a:gd name="connsiteY104" fmla="*/ 1359218 h 1424940"/>
                <a:gd name="connsiteX105" fmla="*/ 1926146 w 6095524"/>
                <a:gd name="connsiteY105" fmla="*/ 1342168 h 1424940"/>
                <a:gd name="connsiteX106" fmla="*/ 1878616 w 6095524"/>
                <a:gd name="connsiteY106" fmla="*/ 1333310 h 1424940"/>
                <a:gd name="connsiteX107" fmla="*/ 1844231 w 6095524"/>
                <a:gd name="connsiteY107" fmla="*/ 1322165 h 1424940"/>
                <a:gd name="connsiteX108" fmla="*/ 1802225 w 6095524"/>
                <a:gd name="connsiteY108" fmla="*/ 1314545 h 1424940"/>
                <a:gd name="connsiteX109" fmla="*/ 1766983 w 6095524"/>
                <a:gd name="connsiteY109" fmla="*/ 1314260 h 1424940"/>
                <a:gd name="connsiteX110" fmla="*/ 1711738 w 6095524"/>
                <a:gd name="connsiteY110" fmla="*/ 1315593 h 1424940"/>
                <a:gd name="connsiteX111" fmla="*/ 1644111 w 6095524"/>
                <a:gd name="connsiteY111" fmla="*/ 1292543 h 1424940"/>
                <a:gd name="connsiteX112" fmla="*/ 1616774 w 6095524"/>
                <a:gd name="connsiteY112" fmla="*/ 1287399 h 1424940"/>
                <a:gd name="connsiteX113" fmla="*/ 1591056 w 6095524"/>
                <a:gd name="connsiteY113" fmla="*/ 1285018 h 1424940"/>
                <a:gd name="connsiteX114" fmla="*/ 1536478 w 6095524"/>
                <a:gd name="connsiteY114" fmla="*/ 1269683 h 1424940"/>
                <a:gd name="connsiteX115" fmla="*/ 1514285 w 6095524"/>
                <a:gd name="connsiteY115" fmla="*/ 1264634 h 1424940"/>
                <a:gd name="connsiteX116" fmla="*/ 1483233 w 6095524"/>
                <a:gd name="connsiteY116" fmla="*/ 1264730 h 1424940"/>
                <a:gd name="connsiteX117" fmla="*/ 1426750 w 6095524"/>
                <a:gd name="connsiteY117" fmla="*/ 1257681 h 1424940"/>
                <a:gd name="connsiteX118" fmla="*/ 1370362 w 6095524"/>
                <a:gd name="connsiteY118" fmla="*/ 1237107 h 1424940"/>
                <a:gd name="connsiteX119" fmla="*/ 1346454 w 6095524"/>
                <a:gd name="connsiteY119" fmla="*/ 1239107 h 1424940"/>
                <a:gd name="connsiteX120" fmla="*/ 1337882 w 6095524"/>
                <a:gd name="connsiteY120" fmla="*/ 1238631 h 1424940"/>
                <a:gd name="connsiteX121" fmla="*/ 1260825 w 6095524"/>
                <a:gd name="connsiteY121" fmla="*/ 1227296 h 1424940"/>
                <a:gd name="connsiteX122" fmla="*/ 1253109 w 6095524"/>
                <a:gd name="connsiteY122" fmla="*/ 1226058 h 1424940"/>
                <a:gd name="connsiteX123" fmla="*/ 1216915 w 6095524"/>
                <a:gd name="connsiteY123" fmla="*/ 1215962 h 1424940"/>
                <a:gd name="connsiteX124" fmla="*/ 1125664 w 6095524"/>
                <a:gd name="connsiteY124" fmla="*/ 1209675 h 1424940"/>
                <a:gd name="connsiteX125" fmla="*/ 1120045 w 6095524"/>
                <a:gd name="connsiteY125" fmla="*/ 1208913 h 1424940"/>
                <a:gd name="connsiteX126" fmla="*/ 1089469 w 6095524"/>
                <a:gd name="connsiteY126" fmla="*/ 1213961 h 1424940"/>
                <a:gd name="connsiteX127" fmla="*/ 1074325 w 6095524"/>
                <a:gd name="connsiteY127" fmla="*/ 1221105 h 1424940"/>
                <a:gd name="connsiteX128" fmla="*/ 1050703 w 6095524"/>
                <a:gd name="connsiteY128" fmla="*/ 1228535 h 1424940"/>
                <a:gd name="connsiteX129" fmla="*/ 1026700 w 6095524"/>
                <a:gd name="connsiteY129" fmla="*/ 1231297 h 1424940"/>
                <a:gd name="connsiteX130" fmla="*/ 986409 w 6095524"/>
                <a:gd name="connsiteY130" fmla="*/ 1220057 h 1424940"/>
                <a:gd name="connsiteX131" fmla="*/ 971741 w 6095524"/>
                <a:gd name="connsiteY131" fmla="*/ 1218914 h 1424940"/>
                <a:gd name="connsiteX132" fmla="*/ 939070 w 6095524"/>
                <a:gd name="connsiteY132" fmla="*/ 1213485 h 1424940"/>
                <a:gd name="connsiteX133" fmla="*/ 910495 w 6095524"/>
                <a:gd name="connsiteY133" fmla="*/ 1213866 h 1424940"/>
                <a:gd name="connsiteX134" fmla="*/ 887540 w 6095524"/>
                <a:gd name="connsiteY134" fmla="*/ 1222534 h 1424940"/>
                <a:gd name="connsiteX135" fmla="*/ 854202 w 6095524"/>
                <a:gd name="connsiteY135" fmla="*/ 1224248 h 1424940"/>
                <a:gd name="connsiteX136" fmla="*/ 832675 w 6095524"/>
                <a:gd name="connsiteY136" fmla="*/ 1217962 h 1424940"/>
                <a:gd name="connsiteX137" fmla="*/ 828294 w 6095524"/>
                <a:gd name="connsiteY137" fmla="*/ 1217105 h 1424940"/>
                <a:gd name="connsiteX138" fmla="*/ 772001 w 6095524"/>
                <a:gd name="connsiteY138" fmla="*/ 1216723 h 1424940"/>
                <a:gd name="connsiteX139" fmla="*/ 701707 w 6095524"/>
                <a:gd name="connsiteY139" fmla="*/ 1235678 h 1424940"/>
                <a:gd name="connsiteX140" fmla="*/ 690086 w 6095524"/>
                <a:gd name="connsiteY140" fmla="*/ 1239679 h 1424940"/>
                <a:gd name="connsiteX141" fmla="*/ 633412 w 6095524"/>
                <a:gd name="connsiteY141" fmla="*/ 1246632 h 1424940"/>
                <a:gd name="connsiteX142" fmla="*/ 603028 w 6095524"/>
                <a:gd name="connsiteY142" fmla="*/ 1253681 h 1424940"/>
                <a:gd name="connsiteX143" fmla="*/ 581120 w 6095524"/>
                <a:gd name="connsiteY143" fmla="*/ 1254062 h 1424940"/>
                <a:gd name="connsiteX144" fmla="*/ 554642 w 6095524"/>
                <a:gd name="connsiteY144" fmla="*/ 1266539 h 1424940"/>
                <a:gd name="connsiteX145" fmla="*/ 545973 w 6095524"/>
                <a:gd name="connsiteY145" fmla="*/ 1271969 h 1424940"/>
                <a:gd name="connsiteX146" fmla="*/ 535591 w 6095524"/>
                <a:gd name="connsiteY146" fmla="*/ 1275207 h 1424940"/>
                <a:gd name="connsiteX147" fmla="*/ 488538 w 6095524"/>
                <a:gd name="connsiteY147" fmla="*/ 1285494 h 1424940"/>
                <a:gd name="connsiteX148" fmla="*/ 480155 w 6095524"/>
                <a:gd name="connsiteY148" fmla="*/ 1291304 h 1424940"/>
                <a:gd name="connsiteX149" fmla="*/ 474535 w 6095524"/>
                <a:gd name="connsiteY149" fmla="*/ 1294924 h 1424940"/>
                <a:gd name="connsiteX150" fmla="*/ 428816 w 6095524"/>
                <a:gd name="connsiteY150" fmla="*/ 1301020 h 1424940"/>
                <a:gd name="connsiteX151" fmla="*/ 400241 w 6095524"/>
                <a:gd name="connsiteY151" fmla="*/ 1318260 h 1424940"/>
                <a:gd name="connsiteX152" fmla="*/ 392431 w 6095524"/>
                <a:gd name="connsiteY152" fmla="*/ 1325594 h 1424940"/>
                <a:gd name="connsiteX153" fmla="*/ 365093 w 6095524"/>
                <a:gd name="connsiteY153" fmla="*/ 1336643 h 1424940"/>
                <a:gd name="connsiteX154" fmla="*/ 273177 w 6095524"/>
                <a:gd name="connsiteY154" fmla="*/ 1357884 h 1424940"/>
                <a:gd name="connsiteX155" fmla="*/ 246888 w 6095524"/>
                <a:gd name="connsiteY155" fmla="*/ 1350359 h 1424940"/>
                <a:gd name="connsiteX156" fmla="*/ 196977 w 6095524"/>
                <a:gd name="connsiteY156" fmla="*/ 1370552 h 1424940"/>
                <a:gd name="connsiteX157" fmla="*/ 153352 w 6095524"/>
                <a:gd name="connsiteY157" fmla="*/ 1381982 h 1424940"/>
                <a:gd name="connsiteX158" fmla="*/ 137160 w 6095524"/>
                <a:gd name="connsiteY158" fmla="*/ 1384745 h 1424940"/>
                <a:gd name="connsiteX159" fmla="*/ 85917 w 6095524"/>
                <a:gd name="connsiteY159" fmla="*/ 1389793 h 1424940"/>
                <a:gd name="connsiteX160" fmla="*/ 59532 w 6095524"/>
                <a:gd name="connsiteY160" fmla="*/ 1401223 h 1424940"/>
                <a:gd name="connsiteX161" fmla="*/ 30325 w 6095524"/>
                <a:gd name="connsiteY161" fmla="*/ 1409974 h 1424940"/>
                <a:gd name="connsiteX162" fmla="*/ 0 w 6095524"/>
                <a:gd name="connsiteY162" fmla="*/ 1412360 h 1424940"/>
                <a:gd name="connsiteX163" fmla="*/ 0 w 6095524"/>
                <a:gd name="connsiteY163" fmla="*/ 1058622 h 1424940"/>
                <a:gd name="connsiteX164" fmla="*/ 17145 w 6095524"/>
                <a:gd name="connsiteY164" fmla="*/ 1060228 h 1424940"/>
                <a:gd name="connsiteX165" fmla="*/ 44672 w 6095524"/>
                <a:gd name="connsiteY165" fmla="*/ 1066324 h 1424940"/>
                <a:gd name="connsiteX166" fmla="*/ 84677 w 6095524"/>
                <a:gd name="connsiteY166" fmla="*/ 1076230 h 1424940"/>
                <a:gd name="connsiteX167" fmla="*/ 132017 w 6095524"/>
                <a:gd name="connsiteY167" fmla="*/ 1064990 h 1424940"/>
                <a:gd name="connsiteX168" fmla="*/ 136779 w 6095524"/>
                <a:gd name="connsiteY168" fmla="*/ 1060323 h 1424940"/>
                <a:gd name="connsiteX169" fmla="*/ 187547 w 6095524"/>
                <a:gd name="connsiteY169" fmla="*/ 1049179 h 1424940"/>
                <a:gd name="connsiteX170" fmla="*/ 270891 w 6095524"/>
                <a:gd name="connsiteY170" fmla="*/ 1036415 h 1424940"/>
                <a:gd name="connsiteX171" fmla="*/ 276320 w 6095524"/>
                <a:gd name="connsiteY171" fmla="*/ 1035558 h 1424940"/>
                <a:gd name="connsiteX172" fmla="*/ 323755 w 6095524"/>
                <a:gd name="connsiteY172" fmla="*/ 1061561 h 1424940"/>
                <a:gd name="connsiteX173" fmla="*/ 361855 w 6095524"/>
                <a:gd name="connsiteY173" fmla="*/ 1057942 h 1424940"/>
                <a:gd name="connsiteX174" fmla="*/ 379571 w 6095524"/>
                <a:gd name="connsiteY174" fmla="*/ 1039939 h 1424940"/>
                <a:gd name="connsiteX175" fmla="*/ 430530 w 6095524"/>
                <a:gd name="connsiteY175" fmla="*/ 1025747 h 1424940"/>
                <a:gd name="connsiteX176" fmla="*/ 493300 w 6095524"/>
                <a:gd name="connsiteY176" fmla="*/ 1027176 h 1424940"/>
                <a:gd name="connsiteX177" fmla="*/ 537782 w 6095524"/>
                <a:gd name="connsiteY177" fmla="*/ 1025366 h 1424940"/>
                <a:gd name="connsiteX178" fmla="*/ 562166 w 6095524"/>
                <a:gd name="connsiteY178" fmla="*/ 1015746 h 1424940"/>
                <a:gd name="connsiteX179" fmla="*/ 579596 w 6095524"/>
                <a:gd name="connsiteY179" fmla="*/ 1016699 h 1424940"/>
                <a:gd name="connsiteX180" fmla="*/ 612362 w 6095524"/>
                <a:gd name="connsiteY180" fmla="*/ 1023557 h 1424940"/>
                <a:gd name="connsiteX181" fmla="*/ 716090 w 6095524"/>
                <a:gd name="connsiteY181" fmla="*/ 1031653 h 1424940"/>
                <a:gd name="connsiteX182" fmla="*/ 758381 w 6095524"/>
                <a:gd name="connsiteY182" fmla="*/ 1018985 h 1424940"/>
                <a:gd name="connsiteX183" fmla="*/ 771049 w 6095524"/>
                <a:gd name="connsiteY183" fmla="*/ 1018699 h 1424940"/>
                <a:gd name="connsiteX184" fmla="*/ 799433 w 6095524"/>
                <a:gd name="connsiteY184" fmla="*/ 1023652 h 1424940"/>
                <a:gd name="connsiteX185" fmla="*/ 858012 w 6095524"/>
                <a:gd name="connsiteY185" fmla="*/ 1020318 h 1424940"/>
                <a:gd name="connsiteX186" fmla="*/ 879634 w 6095524"/>
                <a:gd name="connsiteY186" fmla="*/ 1015270 h 1424940"/>
                <a:gd name="connsiteX187" fmla="*/ 891635 w 6095524"/>
                <a:gd name="connsiteY187" fmla="*/ 1012031 h 1424940"/>
                <a:gd name="connsiteX188" fmla="*/ 953262 w 6095524"/>
                <a:gd name="connsiteY188" fmla="*/ 1003078 h 1424940"/>
                <a:gd name="connsiteX189" fmla="*/ 980694 w 6095524"/>
                <a:gd name="connsiteY189" fmla="*/ 993458 h 1424940"/>
                <a:gd name="connsiteX190" fmla="*/ 988124 w 6095524"/>
                <a:gd name="connsiteY190" fmla="*/ 992029 h 1424940"/>
                <a:gd name="connsiteX191" fmla="*/ 1028795 w 6095524"/>
                <a:gd name="connsiteY191" fmla="*/ 996029 h 1424940"/>
                <a:gd name="connsiteX192" fmla="*/ 1059275 w 6095524"/>
                <a:gd name="connsiteY192" fmla="*/ 1011555 h 1424940"/>
                <a:gd name="connsiteX193" fmla="*/ 1065181 w 6095524"/>
                <a:gd name="connsiteY193" fmla="*/ 1016794 h 1424940"/>
                <a:gd name="connsiteX194" fmla="*/ 1150144 w 6095524"/>
                <a:gd name="connsiteY194" fmla="*/ 1014984 h 1424940"/>
                <a:gd name="connsiteX195" fmla="*/ 1163193 w 6095524"/>
                <a:gd name="connsiteY195" fmla="*/ 1012793 h 1424940"/>
                <a:gd name="connsiteX196" fmla="*/ 1226249 w 6095524"/>
                <a:gd name="connsiteY196" fmla="*/ 1021937 h 1424940"/>
                <a:gd name="connsiteX197" fmla="*/ 1244632 w 6095524"/>
                <a:gd name="connsiteY197" fmla="*/ 1023747 h 1424940"/>
                <a:gd name="connsiteX198" fmla="*/ 1310545 w 6095524"/>
                <a:gd name="connsiteY198" fmla="*/ 1031939 h 1424940"/>
                <a:gd name="connsiteX199" fmla="*/ 1319879 w 6095524"/>
                <a:gd name="connsiteY199" fmla="*/ 1024319 h 1424940"/>
                <a:gd name="connsiteX200" fmla="*/ 1346740 w 6095524"/>
                <a:gd name="connsiteY200" fmla="*/ 1005173 h 1424940"/>
                <a:gd name="connsiteX201" fmla="*/ 1399699 w 6095524"/>
                <a:gd name="connsiteY201" fmla="*/ 988219 h 1424940"/>
                <a:gd name="connsiteX202" fmla="*/ 1414082 w 6095524"/>
                <a:gd name="connsiteY202" fmla="*/ 989171 h 1424940"/>
                <a:gd name="connsiteX203" fmla="*/ 1450467 w 6095524"/>
                <a:gd name="connsiteY203" fmla="*/ 1017461 h 1424940"/>
                <a:gd name="connsiteX204" fmla="*/ 1468184 w 6095524"/>
                <a:gd name="connsiteY204" fmla="*/ 1028795 h 1424940"/>
                <a:gd name="connsiteX205" fmla="*/ 1518476 w 6095524"/>
                <a:gd name="connsiteY205" fmla="*/ 1049655 h 1424940"/>
                <a:gd name="connsiteX206" fmla="*/ 1522667 w 6095524"/>
                <a:gd name="connsiteY206" fmla="*/ 1053465 h 1424940"/>
                <a:gd name="connsiteX207" fmla="*/ 1559814 w 6095524"/>
                <a:gd name="connsiteY207" fmla="*/ 1098709 h 1424940"/>
                <a:gd name="connsiteX208" fmla="*/ 1568196 w 6095524"/>
                <a:gd name="connsiteY208" fmla="*/ 1106424 h 1424940"/>
                <a:gd name="connsiteX209" fmla="*/ 1578293 w 6095524"/>
                <a:gd name="connsiteY209" fmla="*/ 1118426 h 1424940"/>
                <a:gd name="connsiteX210" fmla="*/ 1609820 w 6095524"/>
                <a:gd name="connsiteY210" fmla="*/ 1141667 h 1424940"/>
                <a:gd name="connsiteX211" fmla="*/ 1648873 w 6095524"/>
                <a:gd name="connsiteY211" fmla="*/ 1149096 h 1424940"/>
                <a:gd name="connsiteX212" fmla="*/ 1696022 w 6095524"/>
                <a:gd name="connsiteY212" fmla="*/ 1160431 h 1424940"/>
                <a:gd name="connsiteX213" fmla="*/ 1715739 w 6095524"/>
                <a:gd name="connsiteY213" fmla="*/ 1168051 h 1424940"/>
                <a:gd name="connsiteX214" fmla="*/ 1768602 w 6095524"/>
                <a:gd name="connsiteY214" fmla="*/ 1182529 h 1424940"/>
                <a:gd name="connsiteX215" fmla="*/ 1806321 w 6095524"/>
                <a:gd name="connsiteY215" fmla="*/ 1194721 h 1424940"/>
                <a:gd name="connsiteX216" fmla="*/ 1860709 w 6095524"/>
                <a:gd name="connsiteY216" fmla="*/ 1201865 h 1424940"/>
                <a:gd name="connsiteX217" fmla="*/ 1887093 w 6095524"/>
                <a:gd name="connsiteY217" fmla="*/ 1202150 h 1424940"/>
                <a:gd name="connsiteX218" fmla="*/ 1935575 w 6095524"/>
                <a:gd name="connsiteY218" fmla="*/ 1238726 h 1424940"/>
                <a:gd name="connsiteX219" fmla="*/ 1974247 w 6095524"/>
                <a:gd name="connsiteY219" fmla="*/ 1262920 h 1424940"/>
                <a:gd name="connsiteX220" fmla="*/ 2014919 w 6095524"/>
                <a:gd name="connsiteY220" fmla="*/ 1251204 h 1424940"/>
                <a:gd name="connsiteX221" fmla="*/ 2025968 w 6095524"/>
                <a:gd name="connsiteY221" fmla="*/ 1240155 h 1424940"/>
                <a:gd name="connsiteX222" fmla="*/ 2092643 w 6095524"/>
                <a:gd name="connsiteY222" fmla="*/ 1229678 h 1424940"/>
                <a:gd name="connsiteX223" fmla="*/ 2187893 w 6095524"/>
                <a:gd name="connsiteY223" fmla="*/ 1229297 h 1424940"/>
                <a:gd name="connsiteX224" fmla="*/ 2346294 w 6095524"/>
                <a:gd name="connsiteY224" fmla="*/ 1205484 h 1424940"/>
                <a:gd name="connsiteX225" fmla="*/ 2373916 w 6095524"/>
                <a:gd name="connsiteY225" fmla="*/ 1194435 h 1424940"/>
                <a:gd name="connsiteX226" fmla="*/ 2404967 w 6095524"/>
                <a:gd name="connsiteY226" fmla="*/ 1191673 h 1424940"/>
                <a:gd name="connsiteX227" fmla="*/ 2416874 w 6095524"/>
                <a:gd name="connsiteY227" fmla="*/ 1198436 h 1424940"/>
                <a:gd name="connsiteX228" fmla="*/ 2468975 w 6095524"/>
                <a:gd name="connsiteY228" fmla="*/ 1208532 h 1424940"/>
                <a:gd name="connsiteX229" fmla="*/ 2478882 w 6095524"/>
                <a:gd name="connsiteY229" fmla="*/ 1208723 h 1424940"/>
                <a:gd name="connsiteX230" fmla="*/ 2512791 w 6095524"/>
                <a:gd name="connsiteY230" fmla="*/ 1204436 h 1424940"/>
                <a:gd name="connsiteX231" fmla="*/ 2544223 w 6095524"/>
                <a:gd name="connsiteY231" fmla="*/ 1201960 h 1424940"/>
                <a:gd name="connsiteX232" fmla="*/ 2623471 w 6095524"/>
                <a:gd name="connsiteY232" fmla="*/ 1210056 h 1424940"/>
                <a:gd name="connsiteX233" fmla="*/ 2684241 w 6095524"/>
                <a:gd name="connsiteY233" fmla="*/ 1208151 h 1424940"/>
                <a:gd name="connsiteX234" fmla="*/ 2712244 w 6095524"/>
                <a:gd name="connsiteY234" fmla="*/ 1210056 h 1424940"/>
                <a:gd name="connsiteX235" fmla="*/ 2728055 w 6095524"/>
                <a:gd name="connsiteY235" fmla="*/ 1212914 h 1424940"/>
                <a:gd name="connsiteX236" fmla="*/ 2763869 w 6095524"/>
                <a:gd name="connsiteY236" fmla="*/ 1232821 h 1424940"/>
                <a:gd name="connsiteX237" fmla="*/ 2783491 w 6095524"/>
                <a:gd name="connsiteY237" fmla="*/ 1237298 h 1424940"/>
                <a:gd name="connsiteX238" fmla="*/ 2842546 w 6095524"/>
                <a:gd name="connsiteY238" fmla="*/ 1236917 h 1424940"/>
                <a:gd name="connsiteX239" fmla="*/ 2931128 w 6095524"/>
                <a:gd name="connsiteY239" fmla="*/ 1206913 h 1424940"/>
                <a:gd name="connsiteX240" fmla="*/ 2940368 w 6095524"/>
                <a:gd name="connsiteY240" fmla="*/ 1202912 h 1424940"/>
                <a:gd name="connsiteX241" fmla="*/ 2985421 w 6095524"/>
                <a:gd name="connsiteY241" fmla="*/ 1197959 h 1424940"/>
                <a:gd name="connsiteX242" fmla="*/ 3015996 w 6095524"/>
                <a:gd name="connsiteY242" fmla="*/ 1204722 h 1424940"/>
                <a:gd name="connsiteX243" fmla="*/ 3057621 w 6095524"/>
                <a:gd name="connsiteY243" fmla="*/ 1218724 h 1424940"/>
                <a:gd name="connsiteX244" fmla="*/ 3095054 w 6095524"/>
                <a:gd name="connsiteY244" fmla="*/ 1230440 h 1424940"/>
                <a:gd name="connsiteX245" fmla="*/ 3122295 w 6095524"/>
                <a:gd name="connsiteY245" fmla="*/ 1243679 h 1424940"/>
                <a:gd name="connsiteX246" fmla="*/ 3184589 w 6095524"/>
                <a:gd name="connsiteY246" fmla="*/ 1253395 h 1424940"/>
                <a:gd name="connsiteX247" fmla="*/ 3191066 w 6095524"/>
                <a:gd name="connsiteY247" fmla="*/ 1255014 h 1424940"/>
                <a:gd name="connsiteX248" fmla="*/ 3237929 w 6095524"/>
                <a:gd name="connsiteY248" fmla="*/ 1243203 h 1424940"/>
                <a:gd name="connsiteX249" fmla="*/ 3294221 w 6095524"/>
                <a:gd name="connsiteY249" fmla="*/ 1231202 h 1424940"/>
                <a:gd name="connsiteX250" fmla="*/ 3314319 w 6095524"/>
                <a:gd name="connsiteY250" fmla="*/ 1235297 h 1424940"/>
                <a:gd name="connsiteX251" fmla="*/ 3341846 w 6095524"/>
                <a:gd name="connsiteY251" fmla="*/ 1241108 h 1424940"/>
                <a:gd name="connsiteX252" fmla="*/ 3367373 w 6095524"/>
                <a:gd name="connsiteY252" fmla="*/ 1238060 h 1424940"/>
                <a:gd name="connsiteX253" fmla="*/ 3382899 w 6095524"/>
                <a:gd name="connsiteY253" fmla="*/ 1237774 h 1424940"/>
                <a:gd name="connsiteX254" fmla="*/ 3453765 w 6095524"/>
                <a:gd name="connsiteY254" fmla="*/ 1273397 h 1424940"/>
                <a:gd name="connsiteX255" fmla="*/ 3471767 w 6095524"/>
                <a:gd name="connsiteY255" fmla="*/ 1276350 h 1424940"/>
                <a:gd name="connsiteX256" fmla="*/ 3481959 w 6095524"/>
                <a:gd name="connsiteY256" fmla="*/ 1280732 h 1424940"/>
                <a:gd name="connsiteX257" fmla="*/ 3543396 w 6095524"/>
                <a:gd name="connsiteY257" fmla="*/ 1324928 h 1424940"/>
                <a:gd name="connsiteX258" fmla="*/ 3569494 w 6095524"/>
                <a:gd name="connsiteY258" fmla="*/ 1333881 h 1424940"/>
                <a:gd name="connsiteX259" fmla="*/ 3598164 w 6095524"/>
                <a:gd name="connsiteY259" fmla="*/ 1332071 h 1424940"/>
                <a:gd name="connsiteX260" fmla="*/ 3614738 w 6095524"/>
                <a:gd name="connsiteY260" fmla="*/ 1328833 h 1424940"/>
                <a:gd name="connsiteX261" fmla="*/ 3655886 w 6095524"/>
                <a:gd name="connsiteY261" fmla="*/ 1300734 h 1424940"/>
                <a:gd name="connsiteX262" fmla="*/ 3679317 w 6095524"/>
                <a:gd name="connsiteY262" fmla="*/ 1301687 h 1424940"/>
                <a:gd name="connsiteX263" fmla="*/ 3715893 w 6095524"/>
                <a:gd name="connsiteY263" fmla="*/ 1321022 h 1424940"/>
                <a:gd name="connsiteX264" fmla="*/ 3782282 w 6095524"/>
                <a:gd name="connsiteY264" fmla="*/ 1329690 h 1424940"/>
                <a:gd name="connsiteX265" fmla="*/ 3816001 w 6095524"/>
                <a:gd name="connsiteY265" fmla="*/ 1302639 h 1424940"/>
                <a:gd name="connsiteX266" fmla="*/ 3833431 w 6095524"/>
                <a:gd name="connsiteY266" fmla="*/ 1276636 h 1424940"/>
                <a:gd name="connsiteX267" fmla="*/ 3883819 w 6095524"/>
                <a:gd name="connsiteY267" fmla="*/ 1246442 h 1424940"/>
                <a:gd name="connsiteX268" fmla="*/ 3895821 w 6095524"/>
                <a:gd name="connsiteY268" fmla="*/ 1257681 h 1424940"/>
                <a:gd name="connsiteX269" fmla="*/ 3932778 w 6095524"/>
                <a:gd name="connsiteY269" fmla="*/ 1262444 h 1424940"/>
                <a:gd name="connsiteX270" fmla="*/ 3972782 w 6095524"/>
                <a:gd name="connsiteY270" fmla="*/ 1262063 h 1424940"/>
                <a:gd name="connsiteX271" fmla="*/ 4042505 w 6095524"/>
                <a:gd name="connsiteY271" fmla="*/ 1267111 h 1424940"/>
                <a:gd name="connsiteX272" fmla="*/ 4088892 w 6095524"/>
                <a:gd name="connsiteY272" fmla="*/ 1238250 h 1424940"/>
                <a:gd name="connsiteX273" fmla="*/ 4106609 w 6095524"/>
                <a:gd name="connsiteY273" fmla="*/ 1226344 h 1424940"/>
                <a:gd name="connsiteX274" fmla="*/ 4123182 w 6095524"/>
                <a:gd name="connsiteY274" fmla="*/ 1218724 h 1424940"/>
                <a:gd name="connsiteX275" fmla="*/ 4142328 w 6095524"/>
                <a:gd name="connsiteY275" fmla="*/ 1214438 h 1424940"/>
                <a:gd name="connsiteX276" fmla="*/ 4188524 w 6095524"/>
                <a:gd name="connsiteY276" fmla="*/ 1198245 h 1424940"/>
                <a:gd name="connsiteX277" fmla="*/ 4213860 w 6095524"/>
                <a:gd name="connsiteY277" fmla="*/ 1182338 h 1424940"/>
                <a:gd name="connsiteX278" fmla="*/ 4270820 w 6095524"/>
                <a:gd name="connsiteY278" fmla="*/ 1167003 h 1424940"/>
                <a:gd name="connsiteX279" fmla="*/ 4309587 w 6095524"/>
                <a:gd name="connsiteY279" fmla="*/ 1153287 h 1424940"/>
                <a:gd name="connsiteX280" fmla="*/ 4350449 w 6095524"/>
                <a:gd name="connsiteY280" fmla="*/ 1129665 h 1424940"/>
                <a:gd name="connsiteX281" fmla="*/ 4356164 w 6095524"/>
                <a:gd name="connsiteY281" fmla="*/ 1126046 h 1424940"/>
                <a:gd name="connsiteX282" fmla="*/ 4369880 w 6095524"/>
                <a:gd name="connsiteY282" fmla="*/ 1110520 h 1424940"/>
                <a:gd name="connsiteX283" fmla="*/ 4389787 w 6095524"/>
                <a:gd name="connsiteY283" fmla="*/ 1057085 h 1424940"/>
                <a:gd name="connsiteX284" fmla="*/ 4395502 w 6095524"/>
                <a:gd name="connsiteY284" fmla="*/ 1046226 h 1424940"/>
                <a:gd name="connsiteX285" fmla="*/ 4447413 w 6095524"/>
                <a:gd name="connsiteY285" fmla="*/ 1009650 h 1424940"/>
                <a:gd name="connsiteX286" fmla="*/ 4466654 w 6095524"/>
                <a:gd name="connsiteY286" fmla="*/ 1013079 h 1424940"/>
                <a:gd name="connsiteX287" fmla="*/ 4487894 w 6095524"/>
                <a:gd name="connsiteY287" fmla="*/ 1025081 h 1424940"/>
                <a:gd name="connsiteX288" fmla="*/ 4534472 w 6095524"/>
                <a:gd name="connsiteY288" fmla="*/ 1028224 h 1424940"/>
                <a:gd name="connsiteX289" fmla="*/ 4551903 w 6095524"/>
                <a:gd name="connsiteY289" fmla="*/ 1022033 h 1424940"/>
                <a:gd name="connsiteX290" fmla="*/ 4582382 w 6095524"/>
                <a:gd name="connsiteY290" fmla="*/ 1005364 h 1424940"/>
                <a:gd name="connsiteX291" fmla="*/ 4605909 w 6095524"/>
                <a:gd name="connsiteY291" fmla="*/ 979551 h 1424940"/>
                <a:gd name="connsiteX292" fmla="*/ 4640104 w 6095524"/>
                <a:gd name="connsiteY292" fmla="*/ 936879 h 1424940"/>
                <a:gd name="connsiteX293" fmla="*/ 4705731 w 6095524"/>
                <a:gd name="connsiteY293" fmla="*/ 920591 h 1424940"/>
                <a:gd name="connsiteX294" fmla="*/ 4730973 w 6095524"/>
                <a:gd name="connsiteY294" fmla="*/ 915162 h 1424940"/>
                <a:gd name="connsiteX295" fmla="*/ 4822794 w 6095524"/>
                <a:gd name="connsiteY295" fmla="*/ 892397 h 1424940"/>
                <a:gd name="connsiteX296" fmla="*/ 4830794 w 6095524"/>
                <a:gd name="connsiteY296" fmla="*/ 891635 h 1424940"/>
                <a:gd name="connsiteX297" fmla="*/ 4894421 w 6095524"/>
                <a:gd name="connsiteY297" fmla="*/ 865442 h 1424940"/>
                <a:gd name="connsiteX298" fmla="*/ 4909756 w 6095524"/>
                <a:gd name="connsiteY298" fmla="*/ 858964 h 1424940"/>
                <a:gd name="connsiteX299" fmla="*/ 4928521 w 6095524"/>
                <a:gd name="connsiteY299" fmla="*/ 842391 h 1424940"/>
                <a:gd name="connsiteX300" fmla="*/ 4945857 w 6095524"/>
                <a:gd name="connsiteY300" fmla="*/ 795623 h 1424940"/>
                <a:gd name="connsiteX301" fmla="*/ 4966145 w 6095524"/>
                <a:gd name="connsiteY301" fmla="*/ 774287 h 1424940"/>
                <a:gd name="connsiteX302" fmla="*/ 4980909 w 6095524"/>
                <a:gd name="connsiteY302" fmla="*/ 761333 h 1424940"/>
                <a:gd name="connsiteX303" fmla="*/ 4993862 w 6095524"/>
                <a:gd name="connsiteY303" fmla="*/ 741712 h 1424940"/>
                <a:gd name="connsiteX304" fmla="*/ 5006816 w 6095524"/>
                <a:gd name="connsiteY304" fmla="*/ 694754 h 1424940"/>
                <a:gd name="connsiteX305" fmla="*/ 5026724 w 6095524"/>
                <a:gd name="connsiteY305" fmla="*/ 653129 h 1424940"/>
                <a:gd name="connsiteX306" fmla="*/ 5062538 w 6095524"/>
                <a:gd name="connsiteY306" fmla="*/ 630079 h 1424940"/>
                <a:gd name="connsiteX307" fmla="*/ 5084731 w 6095524"/>
                <a:gd name="connsiteY307" fmla="*/ 617982 h 1424940"/>
                <a:gd name="connsiteX308" fmla="*/ 5172647 w 6095524"/>
                <a:gd name="connsiteY308" fmla="*/ 630174 h 1424940"/>
                <a:gd name="connsiteX309" fmla="*/ 5232654 w 6095524"/>
                <a:gd name="connsiteY309" fmla="*/ 642080 h 1424940"/>
                <a:gd name="connsiteX310" fmla="*/ 5252371 w 6095524"/>
                <a:gd name="connsiteY310" fmla="*/ 637508 h 1424940"/>
                <a:gd name="connsiteX311" fmla="*/ 5308092 w 6095524"/>
                <a:gd name="connsiteY311" fmla="*/ 598646 h 1424940"/>
                <a:gd name="connsiteX312" fmla="*/ 5363147 w 6095524"/>
                <a:gd name="connsiteY312" fmla="*/ 581311 h 1424940"/>
                <a:gd name="connsiteX313" fmla="*/ 5404580 w 6095524"/>
                <a:gd name="connsiteY313" fmla="*/ 576358 h 1424940"/>
                <a:gd name="connsiteX314" fmla="*/ 5440203 w 6095524"/>
                <a:gd name="connsiteY314" fmla="*/ 572548 h 1424940"/>
                <a:gd name="connsiteX315" fmla="*/ 5482971 w 6095524"/>
                <a:gd name="connsiteY315" fmla="*/ 561880 h 1424940"/>
                <a:gd name="connsiteX316" fmla="*/ 5507165 w 6095524"/>
                <a:gd name="connsiteY316" fmla="*/ 550259 h 1424940"/>
                <a:gd name="connsiteX317" fmla="*/ 5545645 w 6095524"/>
                <a:gd name="connsiteY317" fmla="*/ 533591 h 1424940"/>
                <a:gd name="connsiteX318" fmla="*/ 5585079 w 6095524"/>
                <a:gd name="connsiteY318" fmla="*/ 511969 h 1424940"/>
                <a:gd name="connsiteX319" fmla="*/ 5615368 w 6095524"/>
                <a:gd name="connsiteY319" fmla="*/ 481679 h 1424940"/>
                <a:gd name="connsiteX320" fmla="*/ 5631656 w 6095524"/>
                <a:gd name="connsiteY320" fmla="*/ 456152 h 1424940"/>
                <a:gd name="connsiteX321" fmla="*/ 5679377 w 6095524"/>
                <a:gd name="connsiteY321" fmla="*/ 419576 h 1424940"/>
                <a:gd name="connsiteX322" fmla="*/ 5722525 w 6095524"/>
                <a:gd name="connsiteY322" fmla="*/ 350615 h 1424940"/>
                <a:gd name="connsiteX323" fmla="*/ 5749576 w 6095524"/>
                <a:gd name="connsiteY323" fmla="*/ 321945 h 1424940"/>
                <a:gd name="connsiteX324" fmla="*/ 5764911 w 6095524"/>
                <a:gd name="connsiteY324" fmla="*/ 313849 h 1424940"/>
                <a:gd name="connsiteX325" fmla="*/ 5791009 w 6095524"/>
                <a:gd name="connsiteY325" fmla="*/ 293942 h 1424940"/>
                <a:gd name="connsiteX326" fmla="*/ 5806440 w 6095524"/>
                <a:gd name="connsiteY326" fmla="*/ 279178 h 1424940"/>
                <a:gd name="connsiteX327" fmla="*/ 5848636 w 6095524"/>
                <a:gd name="connsiteY327" fmla="*/ 224885 h 1424940"/>
                <a:gd name="connsiteX328" fmla="*/ 5861590 w 6095524"/>
                <a:gd name="connsiteY328" fmla="*/ 208788 h 1424940"/>
                <a:gd name="connsiteX329" fmla="*/ 5888355 w 6095524"/>
                <a:gd name="connsiteY329" fmla="*/ 181166 h 1424940"/>
                <a:gd name="connsiteX330" fmla="*/ 5900071 w 6095524"/>
                <a:gd name="connsiteY330" fmla="*/ 172784 h 1424940"/>
                <a:gd name="connsiteX331" fmla="*/ 5920740 w 6095524"/>
                <a:gd name="connsiteY331" fmla="*/ 150305 h 1424940"/>
                <a:gd name="connsiteX332" fmla="*/ 5969985 w 6095524"/>
                <a:gd name="connsiteY332" fmla="*/ 91345 h 1424940"/>
                <a:gd name="connsiteX333" fmla="*/ 5991130 w 6095524"/>
                <a:gd name="connsiteY333" fmla="*/ 58293 h 1424940"/>
                <a:gd name="connsiteX334" fmla="*/ 6033325 w 6095524"/>
                <a:gd name="connsiteY334" fmla="*/ 33909 h 1424940"/>
                <a:gd name="connsiteX335" fmla="*/ 6054376 w 6095524"/>
                <a:gd name="connsiteY335" fmla="*/ 20955 h 1424940"/>
                <a:gd name="connsiteX336" fmla="*/ 6095524 w 6095524"/>
                <a:gd name="connsiteY336" fmla="*/ 0 h 142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Lst>
              <a:rect l="l" t="t" r="r" b="b"/>
              <a:pathLst>
                <a:path w="6095524" h="1424940">
                  <a:moveTo>
                    <a:pt x="6095524" y="0"/>
                  </a:moveTo>
                  <a:cubicBezTo>
                    <a:pt x="6095524" y="7811"/>
                    <a:pt x="6095524" y="12573"/>
                    <a:pt x="6095524" y="17431"/>
                  </a:cubicBezTo>
                  <a:lnTo>
                    <a:pt x="6095524" y="216290"/>
                  </a:lnTo>
                  <a:lnTo>
                    <a:pt x="6079998" y="230600"/>
                  </a:lnTo>
                  <a:cubicBezTo>
                    <a:pt x="6058567" y="241363"/>
                    <a:pt x="6035706" y="251079"/>
                    <a:pt x="6012751" y="260699"/>
                  </a:cubicBezTo>
                  <a:cubicBezTo>
                    <a:pt x="6006084" y="263462"/>
                    <a:pt x="5998749" y="264986"/>
                    <a:pt x="5992749" y="268700"/>
                  </a:cubicBezTo>
                  <a:cubicBezTo>
                    <a:pt x="5965126" y="285655"/>
                    <a:pt x="5938361" y="303943"/>
                    <a:pt x="5910358" y="320231"/>
                  </a:cubicBezTo>
                  <a:cubicBezTo>
                    <a:pt x="5881497" y="337090"/>
                    <a:pt x="5855684" y="356997"/>
                    <a:pt x="5835777" y="383953"/>
                  </a:cubicBezTo>
                  <a:cubicBezTo>
                    <a:pt x="5817298" y="409004"/>
                    <a:pt x="5799391" y="434435"/>
                    <a:pt x="5781008" y="459581"/>
                  </a:cubicBezTo>
                  <a:cubicBezTo>
                    <a:pt x="5776341" y="465963"/>
                    <a:pt x="5772054" y="473488"/>
                    <a:pt x="5765673" y="477584"/>
                  </a:cubicBezTo>
                  <a:cubicBezTo>
                    <a:pt x="5752433" y="486156"/>
                    <a:pt x="5737955" y="493109"/>
                    <a:pt x="5723763" y="500158"/>
                  </a:cubicBezTo>
                  <a:cubicBezTo>
                    <a:pt x="5711571" y="506159"/>
                    <a:pt x="5698617" y="510635"/>
                    <a:pt x="5686711" y="517112"/>
                  </a:cubicBezTo>
                  <a:cubicBezTo>
                    <a:pt x="5677186" y="522256"/>
                    <a:pt x="5668708" y="529400"/>
                    <a:pt x="5659850" y="535877"/>
                  </a:cubicBezTo>
                  <a:cubicBezTo>
                    <a:pt x="5652135" y="541496"/>
                    <a:pt x="5643658" y="546354"/>
                    <a:pt x="5637181" y="553117"/>
                  </a:cubicBezTo>
                  <a:cubicBezTo>
                    <a:pt x="5621369" y="569500"/>
                    <a:pt x="5605462" y="585597"/>
                    <a:pt x="5585841" y="597694"/>
                  </a:cubicBezTo>
                  <a:cubicBezTo>
                    <a:pt x="5566505" y="609695"/>
                    <a:pt x="5548217" y="623126"/>
                    <a:pt x="5528977" y="635318"/>
                  </a:cubicBezTo>
                  <a:cubicBezTo>
                    <a:pt x="5510117" y="647224"/>
                    <a:pt x="5493067" y="660273"/>
                    <a:pt x="5483256" y="681419"/>
                  </a:cubicBezTo>
                  <a:cubicBezTo>
                    <a:pt x="5478875" y="690753"/>
                    <a:pt x="5472684" y="700945"/>
                    <a:pt x="5464397" y="706374"/>
                  </a:cubicBezTo>
                  <a:cubicBezTo>
                    <a:pt x="5452586" y="714089"/>
                    <a:pt x="5437632" y="716852"/>
                    <a:pt x="5424773" y="723424"/>
                  </a:cubicBezTo>
                  <a:cubicBezTo>
                    <a:pt x="5409628" y="731139"/>
                    <a:pt x="5392103" y="737807"/>
                    <a:pt x="5381815" y="750094"/>
                  </a:cubicBezTo>
                  <a:cubicBezTo>
                    <a:pt x="5372671" y="761048"/>
                    <a:pt x="5363432" y="769620"/>
                    <a:pt x="5351335" y="776573"/>
                  </a:cubicBezTo>
                  <a:cubicBezTo>
                    <a:pt x="5342858" y="781431"/>
                    <a:pt x="5336572" y="790289"/>
                    <a:pt x="5327809" y="794290"/>
                  </a:cubicBezTo>
                  <a:cubicBezTo>
                    <a:pt x="5316284" y="799624"/>
                    <a:pt x="5304663" y="803815"/>
                    <a:pt x="5294566" y="812102"/>
                  </a:cubicBezTo>
                  <a:cubicBezTo>
                    <a:pt x="5284089" y="820674"/>
                    <a:pt x="5272183" y="827437"/>
                    <a:pt x="5261229" y="835438"/>
                  </a:cubicBezTo>
                  <a:cubicBezTo>
                    <a:pt x="5255419" y="839724"/>
                    <a:pt x="5250656" y="845344"/>
                    <a:pt x="5245037" y="849821"/>
                  </a:cubicBezTo>
                  <a:cubicBezTo>
                    <a:pt x="5234750" y="858012"/>
                    <a:pt x="5224272" y="866013"/>
                    <a:pt x="5213699" y="873728"/>
                  </a:cubicBezTo>
                  <a:cubicBezTo>
                    <a:pt x="5203127" y="881444"/>
                    <a:pt x="5193030" y="890397"/>
                    <a:pt x="5181409" y="896017"/>
                  </a:cubicBezTo>
                  <a:cubicBezTo>
                    <a:pt x="5161598" y="905542"/>
                    <a:pt x="5139976" y="911257"/>
                    <a:pt x="5120735" y="921544"/>
                  </a:cubicBezTo>
                  <a:cubicBezTo>
                    <a:pt x="5101209" y="932021"/>
                    <a:pt x="5082826" y="945166"/>
                    <a:pt x="5065490" y="959072"/>
                  </a:cubicBezTo>
                  <a:cubicBezTo>
                    <a:pt x="5051774" y="970026"/>
                    <a:pt x="5038916" y="980885"/>
                    <a:pt x="5021675" y="986504"/>
                  </a:cubicBezTo>
                  <a:cubicBezTo>
                    <a:pt x="5012055" y="989648"/>
                    <a:pt x="5001959" y="996506"/>
                    <a:pt x="4996148" y="1004507"/>
                  </a:cubicBezTo>
                  <a:cubicBezTo>
                    <a:pt x="4983575" y="1021937"/>
                    <a:pt x="4967478" y="1034225"/>
                    <a:pt x="4949285" y="1044702"/>
                  </a:cubicBezTo>
                  <a:cubicBezTo>
                    <a:pt x="4924996" y="1058799"/>
                    <a:pt x="4900993" y="1073182"/>
                    <a:pt x="4876609" y="1086993"/>
                  </a:cubicBezTo>
                  <a:cubicBezTo>
                    <a:pt x="4862227" y="1095185"/>
                    <a:pt x="4847940" y="1103852"/>
                    <a:pt x="4832699" y="1109853"/>
                  </a:cubicBezTo>
                  <a:cubicBezTo>
                    <a:pt x="4801553" y="1122236"/>
                    <a:pt x="4769644" y="1132808"/>
                    <a:pt x="4738211" y="1144334"/>
                  </a:cubicBezTo>
                  <a:cubicBezTo>
                    <a:pt x="4727924" y="1148048"/>
                    <a:pt x="4718209" y="1153382"/>
                    <a:pt x="4707731" y="1156621"/>
                  </a:cubicBezTo>
                  <a:cubicBezTo>
                    <a:pt x="4696396" y="1160145"/>
                    <a:pt x="4684205" y="1161193"/>
                    <a:pt x="4672870" y="1164717"/>
                  </a:cubicBezTo>
                  <a:cubicBezTo>
                    <a:pt x="4654010" y="1170527"/>
                    <a:pt x="4635722" y="1177957"/>
                    <a:pt x="4616863" y="1183862"/>
                  </a:cubicBezTo>
                  <a:cubicBezTo>
                    <a:pt x="4580477" y="1195197"/>
                    <a:pt x="4543996" y="1206056"/>
                    <a:pt x="4507516" y="1216819"/>
                  </a:cubicBezTo>
                  <a:cubicBezTo>
                    <a:pt x="4499706" y="1219105"/>
                    <a:pt x="4491228" y="1219391"/>
                    <a:pt x="4483513" y="1221867"/>
                  </a:cubicBezTo>
                  <a:cubicBezTo>
                    <a:pt x="4463034" y="1228535"/>
                    <a:pt x="4442650" y="1235773"/>
                    <a:pt x="4422362" y="1243108"/>
                  </a:cubicBezTo>
                  <a:cubicBezTo>
                    <a:pt x="4410075" y="1247585"/>
                    <a:pt x="4398073" y="1253109"/>
                    <a:pt x="4385691" y="1257395"/>
                  </a:cubicBezTo>
                  <a:cubicBezTo>
                    <a:pt x="4375785" y="1260824"/>
                    <a:pt x="4365593" y="1263491"/>
                    <a:pt x="4355306" y="1265587"/>
                  </a:cubicBezTo>
                  <a:cubicBezTo>
                    <a:pt x="4346448" y="1267397"/>
                    <a:pt x="4337209" y="1267206"/>
                    <a:pt x="4328446" y="1269397"/>
                  </a:cubicBezTo>
                  <a:cubicBezTo>
                    <a:pt x="4304728" y="1275302"/>
                    <a:pt x="4281297" y="1281970"/>
                    <a:pt x="4257770" y="1288256"/>
                  </a:cubicBezTo>
                  <a:cubicBezTo>
                    <a:pt x="4248341" y="1290733"/>
                    <a:pt x="4238720" y="1292543"/>
                    <a:pt x="4229576" y="1295686"/>
                  </a:cubicBezTo>
                  <a:cubicBezTo>
                    <a:pt x="4205097" y="1303973"/>
                    <a:pt x="4180999" y="1313402"/>
                    <a:pt x="4156424" y="1321213"/>
                  </a:cubicBezTo>
                  <a:cubicBezTo>
                    <a:pt x="4136041" y="1327690"/>
                    <a:pt x="4115086" y="1332357"/>
                    <a:pt x="4094416" y="1338072"/>
                  </a:cubicBezTo>
                  <a:cubicBezTo>
                    <a:pt x="4085653" y="1340549"/>
                    <a:pt x="4077271" y="1344073"/>
                    <a:pt x="4068509" y="1346168"/>
                  </a:cubicBezTo>
                  <a:cubicBezTo>
                    <a:pt x="4048887" y="1350931"/>
                    <a:pt x="4028980" y="1354931"/>
                    <a:pt x="4009263" y="1359694"/>
                  </a:cubicBezTo>
                  <a:cubicBezTo>
                    <a:pt x="3998023" y="1362456"/>
                    <a:pt x="3987165" y="1367409"/>
                    <a:pt x="3975735" y="1369219"/>
                  </a:cubicBezTo>
                  <a:cubicBezTo>
                    <a:pt x="3948589" y="1373505"/>
                    <a:pt x="3921252" y="1376553"/>
                    <a:pt x="3893915" y="1379982"/>
                  </a:cubicBezTo>
                  <a:cubicBezTo>
                    <a:pt x="3865722" y="1383506"/>
                    <a:pt x="3837623" y="1387221"/>
                    <a:pt x="3809428" y="1390364"/>
                  </a:cubicBezTo>
                  <a:cubicBezTo>
                    <a:pt x="3793998" y="1391984"/>
                    <a:pt x="3778472" y="1392269"/>
                    <a:pt x="3763042" y="1393793"/>
                  </a:cubicBezTo>
                  <a:cubicBezTo>
                    <a:pt x="3749516" y="1395127"/>
                    <a:pt x="3736086" y="1397603"/>
                    <a:pt x="3722561" y="1399223"/>
                  </a:cubicBezTo>
                  <a:cubicBezTo>
                    <a:pt x="3710845" y="1400556"/>
                    <a:pt x="3699034" y="1401318"/>
                    <a:pt x="3687318" y="1402652"/>
                  </a:cubicBezTo>
                  <a:cubicBezTo>
                    <a:pt x="3668554" y="1404842"/>
                    <a:pt x="3649885" y="1407319"/>
                    <a:pt x="3631216" y="1409605"/>
                  </a:cubicBezTo>
                  <a:cubicBezTo>
                    <a:pt x="3623406" y="1410462"/>
                    <a:pt x="3615214" y="1412843"/>
                    <a:pt x="3607880" y="1411415"/>
                  </a:cubicBezTo>
                  <a:cubicBezTo>
                    <a:pt x="3589401" y="1407795"/>
                    <a:pt x="3571208" y="1408843"/>
                    <a:pt x="3552825" y="1411319"/>
                  </a:cubicBezTo>
                  <a:cubicBezTo>
                    <a:pt x="3546539" y="1412177"/>
                    <a:pt x="3539776" y="1411986"/>
                    <a:pt x="3533680" y="1410367"/>
                  </a:cubicBezTo>
                  <a:cubicBezTo>
                    <a:pt x="3521202" y="1407128"/>
                    <a:pt x="3509106" y="1402556"/>
                    <a:pt x="3496818" y="1398556"/>
                  </a:cubicBezTo>
                  <a:cubicBezTo>
                    <a:pt x="3495484" y="1398080"/>
                    <a:pt x="3493865" y="1397984"/>
                    <a:pt x="3492437" y="1397699"/>
                  </a:cubicBezTo>
                  <a:cubicBezTo>
                    <a:pt x="3484340" y="1396079"/>
                    <a:pt x="3476340" y="1394460"/>
                    <a:pt x="3468243" y="1393031"/>
                  </a:cubicBezTo>
                  <a:cubicBezTo>
                    <a:pt x="3463862" y="1392269"/>
                    <a:pt x="3459385" y="1392174"/>
                    <a:pt x="3455003" y="1391507"/>
                  </a:cubicBezTo>
                  <a:cubicBezTo>
                    <a:pt x="3438049" y="1388840"/>
                    <a:pt x="3419380" y="1393317"/>
                    <a:pt x="3404711" y="1381792"/>
                  </a:cubicBezTo>
                  <a:cubicBezTo>
                    <a:pt x="3395186" y="1374362"/>
                    <a:pt x="3385947" y="1376077"/>
                    <a:pt x="3375756" y="1377220"/>
                  </a:cubicBezTo>
                  <a:cubicBezTo>
                    <a:pt x="3368040" y="1378077"/>
                    <a:pt x="3360134" y="1377791"/>
                    <a:pt x="3352324" y="1377887"/>
                  </a:cubicBezTo>
                  <a:cubicBezTo>
                    <a:pt x="3338608" y="1378172"/>
                    <a:pt x="3324892" y="1378268"/>
                    <a:pt x="3311176" y="1378744"/>
                  </a:cubicBezTo>
                  <a:cubicBezTo>
                    <a:pt x="3306794" y="1378934"/>
                    <a:pt x="3302318" y="1381316"/>
                    <a:pt x="3298031" y="1380935"/>
                  </a:cubicBezTo>
                  <a:cubicBezTo>
                    <a:pt x="3278219" y="1379125"/>
                    <a:pt x="3258407" y="1376267"/>
                    <a:pt x="3238595" y="1374648"/>
                  </a:cubicBezTo>
                  <a:cubicBezTo>
                    <a:pt x="3227356" y="1373696"/>
                    <a:pt x="3215830" y="1375505"/>
                    <a:pt x="3204686" y="1374172"/>
                  </a:cubicBezTo>
                  <a:cubicBezTo>
                    <a:pt x="3191828" y="1372648"/>
                    <a:pt x="3179255" y="1368743"/>
                    <a:pt x="3166491" y="1366361"/>
                  </a:cubicBezTo>
                  <a:cubicBezTo>
                    <a:pt x="3162967" y="1365695"/>
                    <a:pt x="3159062" y="1366552"/>
                    <a:pt x="3155347" y="1366742"/>
                  </a:cubicBezTo>
                  <a:cubicBezTo>
                    <a:pt x="3151156" y="1366933"/>
                    <a:pt x="3147060" y="1367314"/>
                    <a:pt x="3142869" y="1367409"/>
                  </a:cubicBezTo>
                  <a:cubicBezTo>
                    <a:pt x="3130105" y="1367600"/>
                    <a:pt x="3117342" y="1367314"/>
                    <a:pt x="3104578" y="1367981"/>
                  </a:cubicBezTo>
                  <a:cubicBezTo>
                    <a:pt x="3096768" y="1368362"/>
                    <a:pt x="3088577" y="1372267"/>
                    <a:pt x="3081337" y="1370838"/>
                  </a:cubicBezTo>
                  <a:cubicBezTo>
                    <a:pt x="3066574" y="1368076"/>
                    <a:pt x="3051810" y="1374267"/>
                    <a:pt x="3037047" y="1369124"/>
                  </a:cubicBezTo>
                  <a:cubicBezTo>
                    <a:pt x="3032474" y="1367600"/>
                    <a:pt x="3026188" y="1371410"/>
                    <a:pt x="3020663" y="1371600"/>
                  </a:cubicBezTo>
                  <a:cubicBezTo>
                    <a:pt x="3006852" y="1372076"/>
                    <a:pt x="2993041" y="1371981"/>
                    <a:pt x="2979230" y="1371886"/>
                  </a:cubicBezTo>
                  <a:cubicBezTo>
                    <a:pt x="2966847" y="1371791"/>
                    <a:pt x="2953988" y="1373124"/>
                    <a:pt x="2942082" y="1370457"/>
                  </a:cubicBezTo>
                  <a:cubicBezTo>
                    <a:pt x="2929604" y="1367600"/>
                    <a:pt x="2918365" y="1367981"/>
                    <a:pt x="2906268" y="1371219"/>
                  </a:cubicBezTo>
                  <a:cubicBezTo>
                    <a:pt x="2897981" y="1373410"/>
                    <a:pt x="2889218" y="1373696"/>
                    <a:pt x="2880646" y="1374362"/>
                  </a:cubicBezTo>
                  <a:cubicBezTo>
                    <a:pt x="2871407" y="1375124"/>
                    <a:pt x="2861215" y="1373124"/>
                    <a:pt x="2852833" y="1376267"/>
                  </a:cubicBezTo>
                  <a:cubicBezTo>
                    <a:pt x="2827877" y="1385602"/>
                    <a:pt x="2802255" y="1387602"/>
                    <a:pt x="2776157" y="1387602"/>
                  </a:cubicBezTo>
                  <a:cubicBezTo>
                    <a:pt x="2771394" y="1387602"/>
                    <a:pt x="2766536" y="1386269"/>
                    <a:pt x="2761965" y="1384840"/>
                  </a:cubicBezTo>
                  <a:cubicBezTo>
                    <a:pt x="2735294" y="1376267"/>
                    <a:pt x="2708529" y="1377029"/>
                    <a:pt x="2681383" y="1382268"/>
                  </a:cubicBezTo>
                  <a:cubicBezTo>
                    <a:pt x="2675763" y="1383411"/>
                    <a:pt x="2669477" y="1383602"/>
                    <a:pt x="2663857" y="1382459"/>
                  </a:cubicBezTo>
                  <a:cubicBezTo>
                    <a:pt x="2648045" y="1379125"/>
                    <a:pt x="2632710" y="1373600"/>
                    <a:pt x="2616803" y="1371219"/>
                  </a:cubicBezTo>
                  <a:cubicBezTo>
                    <a:pt x="2590515" y="1367314"/>
                    <a:pt x="2567750" y="1380458"/>
                    <a:pt x="2544223" y="1389031"/>
                  </a:cubicBezTo>
                  <a:cubicBezTo>
                    <a:pt x="2521839" y="1397127"/>
                    <a:pt x="2502789" y="1415415"/>
                    <a:pt x="2476309" y="1411319"/>
                  </a:cubicBezTo>
                  <a:cubicBezTo>
                    <a:pt x="2473643" y="1410938"/>
                    <a:pt x="2470690" y="1413510"/>
                    <a:pt x="2467737" y="1414177"/>
                  </a:cubicBezTo>
                  <a:cubicBezTo>
                    <a:pt x="2459641" y="1415987"/>
                    <a:pt x="2451545" y="1418177"/>
                    <a:pt x="2443353" y="1419035"/>
                  </a:cubicBezTo>
                  <a:cubicBezTo>
                    <a:pt x="2433352" y="1420178"/>
                    <a:pt x="2423160" y="1419797"/>
                    <a:pt x="2413159" y="1420749"/>
                  </a:cubicBezTo>
                  <a:cubicBezTo>
                    <a:pt x="2400300" y="1421892"/>
                    <a:pt x="2387632" y="1424940"/>
                    <a:pt x="2374868" y="1424940"/>
                  </a:cubicBezTo>
                  <a:cubicBezTo>
                    <a:pt x="2364581" y="1424940"/>
                    <a:pt x="2354389" y="1421416"/>
                    <a:pt x="2344198" y="1419701"/>
                  </a:cubicBezTo>
                  <a:cubicBezTo>
                    <a:pt x="2329815" y="1417320"/>
                    <a:pt x="2314003" y="1417987"/>
                    <a:pt x="2301335" y="1411891"/>
                  </a:cubicBezTo>
                  <a:cubicBezTo>
                    <a:pt x="2287810" y="1405414"/>
                    <a:pt x="2274951" y="1402461"/>
                    <a:pt x="2260949" y="1404461"/>
                  </a:cubicBezTo>
                  <a:cubicBezTo>
                    <a:pt x="2256282" y="1405128"/>
                    <a:pt x="2250281" y="1409129"/>
                    <a:pt x="2248186" y="1413224"/>
                  </a:cubicBezTo>
                  <a:cubicBezTo>
                    <a:pt x="2243518" y="1422368"/>
                    <a:pt x="2237137" y="1423988"/>
                    <a:pt x="2228469" y="1420844"/>
                  </a:cubicBezTo>
                  <a:cubicBezTo>
                    <a:pt x="2220944" y="1418177"/>
                    <a:pt x="2211705" y="1416844"/>
                    <a:pt x="2206562" y="1411700"/>
                  </a:cubicBezTo>
                  <a:cubicBezTo>
                    <a:pt x="2191988" y="1397127"/>
                    <a:pt x="2173414" y="1396651"/>
                    <a:pt x="2155317" y="1392746"/>
                  </a:cubicBezTo>
                  <a:cubicBezTo>
                    <a:pt x="2144269" y="1390364"/>
                    <a:pt x="2133981" y="1390269"/>
                    <a:pt x="2122932" y="1391888"/>
                  </a:cubicBezTo>
                  <a:cubicBezTo>
                    <a:pt x="2098930" y="1395508"/>
                    <a:pt x="2075593" y="1390364"/>
                    <a:pt x="2052542" y="1383792"/>
                  </a:cubicBezTo>
                  <a:cubicBezTo>
                    <a:pt x="2037302" y="1379411"/>
                    <a:pt x="2021681" y="1376744"/>
                    <a:pt x="2006537" y="1372267"/>
                  </a:cubicBezTo>
                  <a:cubicBezTo>
                    <a:pt x="1995202" y="1368838"/>
                    <a:pt x="1983868" y="1364742"/>
                    <a:pt x="1973486" y="1359218"/>
                  </a:cubicBezTo>
                  <a:cubicBezTo>
                    <a:pt x="1958435" y="1351121"/>
                    <a:pt x="1945292" y="1338929"/>
                    <a:pt x="1926146" y="1342168"/>
                  </a:cubicBezTo>
                  <a:cubicBezTo>
                    <a:pt x="1909286" y="1345025"/>
                    <a:pt x="1894047" y="1339025"/>
                    <a:pt x="1878616" y="1333310"/>
                  </a:cubicBezTo>
                  <a:cubicBezTo>
                    <a:pt x="1867281" y="1329119"/>
                    <a:pt x="1855948" y="1324832"/>
                    <a:pt x="1844231" y="1322165"/>
                  </a:cubicBezTo>
                  <a:cubicBezTo>
                    <a:pt x="1830324" y="1319022"/>
                    <a:pt x="1814608" y="1320356"/>
                    <a:pt x="1802225" y="1314545"/>
                  </a:cubicBezTo>
                  <a:cubicBezTo>
                    <a:pt x="1789271" y="1308449"/>
                    <a:pt x="1778509" y="1312545"/>
                    <a:pt x="1766983" y="1314260"/>
                  </a:cubicBezTo>
                  <a:cubicBezTo>
                    <a:pt x="1748600" y="1316927"/>
                    <a:pt x="1730311" y="1321880"/>
                    <a:pt x="1711738" y="1315593"/>
                  </a:cubicBezTo>
                  <a:cubicBezTo>
                    <a:pt x="1689164" y="1307973"/>
                    <a:pt x="1666780" y="1299782"/>
                    <a:pt x="1644111" y="1292543"/>
                  </a:cubicBezTo>
                  <a:cubicBezTo>
                    <a:pt x="1635347" y="1289780"/>
                    <a:pt x="1625919" y="1288637"/>
                    <a:pt x="1616774" y="1287399"/>
                  </a:cubicBezTo>
                  <a:cubicBezTo>
                    <a:pt x="1608107" y="1286351"/>
                    <a:pt x="1597725" y="1289018"/>
                    <a:pt x="1591056" y="1285018"/>
                  </a:cubicBezTo>
                  <a:cubicBezTo>
                    <a:pt x="1573911" y="1274731"/>
                    <a:pt x="1556291" y="1269683"/>
                    <a:pt x="1536478" y="1269683"/>
                  </a:cubicBezTo>
                  <a:cubicBezTo>
                    <a:pt x="1529048" y="1269683"/>
                    <a:pt x="1521809" y="1265396"/>
                    <a:pt x="1514285" y="1264634"/>
                  </a:cubicBezTo>
                  <a:cubicBezTo>
                    <a:pt x="1503997" y="1263682"/>
                    <a:pt x="1492186" y="1261110"/>
                    <a:pt x="1483233" y="1264730"/>
                  </a:cubicBezTo>
                  <a:cubicBezTo>
                    <a:pt x="1462183" y="1273302"/>
                    <a:pt x="1445134" y="1266158"/>
                    <a:pt x="1426750" y="1257681"/>
                  </a:cubicBezTo>
                  <a:cubicBezTo>
                    <a:pt x="1408652" y="1249299"/>
                    <a:pt x="1389602" y="1242632"/>
                    <a:pt x="1370362" y="1237107"/>
                  </a:cubicBezTo>
                  <a:cubicBezTo>
                    <a:pt x="1363123" y="1235107"/>
                    <a:pt x="1354456" y="1238441"/>
                    <a:pt x="1346454" y="1239107"/>
                  </a:cubicBezTo>
                  <a:cubicBezTo>
                    <a:pt x="1343596" y="1239298"/>
                    <a:pt x="1340453" y="1239584"/>
                    <a:pt x="1337882" y="1238631"/>
                  </a:cubicBezTo>
                  <a:cubicBezTo>
                    <a:pt x="1313022" y="1229487"/>
                    <a:pt x="1287780" y="1222534"/>
                    <a:pt x="1260825" y="1227296"/>
                  </a:cubicBezTo>
                  <a:cubicBezTo>
                    <a:pt x="1258349" y="1227773"/>
                    <a:pt x="1255586" y="1226725"/>
                    <a:pt x="1253109" y="1226058"/>
                  </a:cubicBezTo>
                  <a:cubicBezTo>
                    <a:pt x="1241012" y="1222629"/>
                    <a:pt x="1229201" y="1217200"/>
                    <a:pt x="1216915" y="1215962"/>
                  </a:cubicBezTo>
                  <a:cubicBezTo>
                    <a:pt x="1186625" y="1212914"/>
                    <a:pt x="1156146" y="1211675"/>
                    <a:pt x="1125664" y="1209675"/>
                  </a:cubicBezTo>
                  <a:cubicBezTo>
                    <a:pt x="1123759" y="1209580"/>
                    <a:pt x="1121759" y="1209580"/>
                    <a:pt x="1120045" y="1208913"/>
                  </a:cubicBezTo>
                  <a:cubicBezTo>
                    <a:pt x="1108805" y="1204817"/>
                    <a:pt x="1098995" y="1206151"/>
                    <a:pt x="1089469" y="1213961"/>
                  </a:cubicBezTo>
                  <a:cubicBezTo>
                    <a:pt x="1085278" y="1217390"/>
                    <a:pt x="1079563" y="1219200"/>
                    <a:pt x="1074325" y="1221105"/>
                  </a:cubicBezTo>
                  <a:cubicBezTo>
                    <a:pt x="1066609" y="1223963"/>
                    <a:pt x="1058704" y="1226725"/>
                    <a:pt x="1050703" y="1228535"/>
                  </a:cubicBezTo>
                  <a:cubicBezTo>
                    <a:pt x="1042797" y="1230249"/>
                    <a:pt x="1034320" y="1232630"/>
                    <a:pt x="1026700" y="1231297"/>
                  </a:cubicBezTo>
                  <a:cubicBezTo>
                    <a:pt x="1012984" y="1228916"/>
                    <a:pt x="999934" y="1223582"/>
                    <a:pt x="986409" y="1220057"/>
                  </a:cubicBezTo>
                  <a:cubicBezTo>
                    <a:pt x="981742" y="1218819"/>
                    <a:pt x="976598" y="1219010"/>
                    <a:pt x="971741" y="1218914"/>
                  </a:cubicBezTo>
                  <a:cubicBezTo>
                    <a:pt x="960596" y="1218629"/>
                    <a:pt x="949166" y="1221391"/>
                    <a:pt x="939070" y="1213485"/>
                  </a:cubicBezTo>
                  <a:cubicBezTo>
                    <a:pt x="929736" y="1206056"/>
                    <a:pt x="920305" y="1208246"/>
                    <a:pt x="910495" y="1213866"/>
                  </a:cubicBezTo>
                  <a:cubicBezTo>
                    <a:pt x="903446" y="1217867"/>
                    <a:pt x="895446" y="1221010"/>
                    <a:pt x="887540" y="1222534"/>
                  </a:cubicBezTo>
                  <a:cubicBezTo>
                    <a:pt x="876681" y="1224629"/>
                    <a:pt x="865918" y="1225487"/>
                    <a:pt x="854202" y="1224248"/>
                  </a:cubicBezTo>
                  <a:cubicBezTo>
                    <a:pt x="845915" y="1223391"/>
                    <a:pt x="839152" y="1223010"/>
                    <a:pt x="832675" y="1217962"/>
                  </a:cubicBezTo>
                  <a:cubicBezTo>
                    <a:pt x="831628" y="1217200"/>
                    <a:pt x="829723" y="1217009"/>
                    <a:pt x="828294" y="1217105"/>
                  </a:cubicBezTo>
                  <a:cubicBezTo>
                    <a:pt x="809530" y="1218724"/>
                    <a:pt x="790956" y="1217867"/>
                    <a:pt x="772001" y="1216723"/>
                  </a:cubicBezTo>
                  <a:cubicBezTo>
                    <a:pt x="747904" y="1215200"/>
                    <a:pt x="722566" y="1219676"/>
                    <a:pt x="701707" y="1235678"/>
                  </a:cubicBezTo>
                  <a:cubicBezTo>
                    <a:pt x="698659" y="1238060"/>
                    <a:pt x="694087" y="1239107"/>
                    <a:pt x="690086" y="1239679"/>
                  </a:cubicBezTo>
                  <a:cubicBezTo>
                    <a:pt x="671227" y="1242155"/>
                    <a:pt x="652272" y="1243870"/>
                    <a:pt x="633412" y="1246632"/>
                  </a:cubicBezTo>
                  <a:cubicBezTo>
                    <a:pt x="623125" y="1248156"/>
                    <a:pt x="612362" y="1249490"/>
                    <a:pt x="603028" y="1253681"/>
                  </a:cubicBezTo>
                  <a:cubicBezTo>
                    <a:pt x="593885" y="1257776"/>
                    <a:pt x="586549" y="1262634"/>
                    <a:pt x="581120" y="1254062"/>
                  </a:cubicBezTo>
                  <a:cubicBezTo>
                    <a:pt x="571406" y="1258634"/>
                    <a:pt x="562927" y="1262444"/>
                    <a:pt x="554642" y="1266539"/>
                  </a:cubicBezTo>
                  <a:cubicBezTo>
                    <a:pt x="551593" y="1268063"/>
                    <a:pt x="549021" y="1270540"/>
                    <a:pt x="545973" y="1271969"/>
                  </a:cubicBezTo>
                  <a:cubicBezTo>
                    <a:pt x="542734" y="1273493"/>
                    <a:pt x="539115" y="1274445"/>
                    <a:pt x="535591" y="1275207"/>
                  </a:cubicBezTo>
                  <a:cubicBezTo>
                    <a:pt x="519874" y="1278636"/>
                    <a:pt x="504158" y="1281779"/>
                    <a:pt x="488538" y="1285494"/>
                  </a:cubicBezTo>
                  <a:cubicBezTo>
                    <a:pt x="485489" y="1286256"/>
                    <a:pt x="482917" y="1289304"/>
                    <a:pt x="480155" y="1291304"/>
                  </a:cubicBezTo>
                  <a:cubicBezTo>
                    <a:pt x="478345" y="1292638"/>
                    <a:pt x="476536" y="1294638"/>
                    <a:pt x="474535" y="1294924"/>
                  </a:cubicBezTo>
                  <a:cubicBezTo>
                    <a:pt x="459295" y="1297210"/>
                    <a:pt x="444151" y="1299877"/>
                    <a:pt x="428816" y="1301020"/>
                  </a:cubicBezTo>
                  <a:cubicBezTo>
                    <a:pt x="415957" y="1301972"/>
                    <a:pt x="403574" y="1301687"/>
                    <a:pt x="400241" y="1318260"/>
                  </a:cubicBezTo>
                  <a:cubicBezTo>
                    <a:pt x="399669" y="1321118"/>
                    <a:pt x="395573" y="1324166"/>
                    <a:pt x="392431" y="1325594"/>
                  </a:cubicBezTo>
                  <a:cubicBezTo>
                    <a:pt x="383477" y="1329690"/>
                    <a:pt x="373951" y="1332452"/>
                    <a:pt x="365093" y="1336643"/>
                  </a:cubicBezTo>
                  <a:cubicBezTo>
                    <a:pt x="336042" y="1350645"/>
                    <a:pt x="305658" y="1359503"/>
                    <a:pt x="273177" y="1357884"/>
                  </a:cubicBezTo>
                  <a:cubicBezTo>
                    <a:pt x="263081" y="1357408"/>
                    <a:pt x="253270" y="1352264"/>
                    <a:pt x="246888" y="1350359"/>
                  </a:cubicBezTo>
                  <a:cubicBezTo>
                    <a:pt x="228506" y="1357884"/>
                    <a:pt x="213075" y="1365123"/>
                    <a:pt x="196977" y="1370552"/>
                  </a:cubicBezTo>
                  <a:cubicBezTo>
                    <a:pt x="182785" y="1375410"/>
                    <a:pt x="167926" y="1378458"/>
                    <a:pt x="153352" y="1381982"/>
                  </a:cubicBezTo>
                  <a:cubicBezTo>
                    <a:pt x="148018" y="1383316"/>
                    <a:pt x="142589" y="1384078"/>
                    <a:pt x="137160" y="1384745"/>
                  </a:cubicBezTo>
                  <a:cubicBezTo>
                    <a:pt x="120206" y="1386840"/>
                    <a:pt x="102489" y="1381792"/>
                    <a:pt x="85917" y="1389793"/>
                  </a:cubicBezTo>
                  <a:cubicBezTo>
                    <a:pt x="77248" y="1393984"/>
                    <a:pt x="68675" y="1399032"/>
                    <a:pt x="59532" y="1401223"/>
                  </a:cubicBezTo>
                  <a:cubicBezTo>
                    <a:pt x="49721" y="1403604"/>
                    <a:pt x="40124" y="1407319"/>
                    <a:pt x="30325" y="1409974"/>
                  </a:cubicBezTo>
                  <a:lnTo>
                    <a:pt x="0" y="1412360"/>
                  </a:lnTo>
                  <a:lnTo>
                    <a:pt x="0" y="1058622"/>
                  </a:lnTo>
                  <a:lnTo>
                    <a:pt x="17145" y="1060228"/>
                  </a:lnTo>
                  <a:cubicBezTo>
                    <a:pt x="26480" y="1061561"/>
                    <a:pt x="35528" y="1066133"/>
                    <a:pt x="44672" y="1066324"/>
                  </a:cubicBezTo>
                  <a:cubicBezTo>
                    <a:pt x="59055" y="1066610"/>
                    <a:pt x="71819" y="1068419"/>
                    <a:pt x="84677" y="1076230"/>
                  </a:cubicBezTo>
                  <a:cubicBezTo>
                    <a:pt x="104108" y="1087946"/>
                    <a:pt x="120110" y="1082993"/>
                    <a:pt x="132017" y="1064990"/>
                  </a:cubicBezTo>
                  <a:cubicBezTo>
                    <a:pt x="133255" y="1063181"/>
                    <a:pt x="134874" y="1060799"/>
                    <a:pt x="136779" y="1060323"/>
                  </a:cubicBezTo>
                  <a:cubicBezTo>
                    <a:pt x="153639" y="1056132"/>
                    <a:pt x="170974" y="1048131"/>
                    <a:pt x="187547" y="1049179"/>
                  </a:cubicBezTo>
                  <a:cubicBezTo>
                    <a:pt x="216789" y="1051084"/>
                    <a:pt x="244316" y="1048798"/>
                    <a:pt x="270891" y="1036415"/>
                  </a:cubicBezTo>
                  <a:cubicBezTo>
                    <a:pt x="272510" y="1035653"/>
                    <a:pt x="274987" y="1034891"/>
                    <a:pt x="276320" y="1035558"/>
                  </a:cubicBezTo>
                  <a:cubicBezTo>
                    <a:pt x="292322" y="1043845"/>
                    <a:pt x="309848" y="1050417"/>
                    <a:pt x="323755" y="1061561"/>
                  </a:cubicBezTo>
                  <a:cubicBezTo>
                    <a:pt x="336995" y="1072134"/>
                    <a:pt x="352997" y="1072229"/>
                    <a:pt x="361855" y="1057942"/>
                  </a:cubicBezTo>
                  <a:cubicBezTo>
                    <a:pt x="366236" y="1050893"/>
                    <a:pt x="372332" y="1042702"/>
                    <a:pt x="379571" y="1039939"/>
                  </a:cubicBezTo>
                  <a:cubicBezTo>
                    <a:pt x="395954" y="1033653"/>
                    <a:pt x="413481" y="1030414"/>
                    <a:pt x="430530" y="1025747"/>
                  </a:cubicBezTo>
                  <a:cubicBezTo>
                    <a:pt x="451581" y="1020032"/>
                    <a:pt x="472345" y="1020032"/>
                    <a:pt x="493300" y="1027176"/>
                  </a:cubicBezTo>
                  <a:cubicBezTo>
                    <a:pt x="508064" y="1032224"/>
                    <a:pt x="523113" y="1032224"/>
                    <a:pt x="537782" y="1025366"/>
                  </a:cubicBezTo>
                  <a:cubicBezTo>
                    <a:pt x="545687" y="1021652"/>
                    <a:pt x="553784" y="1017842"/>
                    <a:pt x="562166" y="1015746"/>
                  </a:cubicBezTo>
                  <a:cubicBezTo>
                    <a:pt x="567595" y="1014412"/>
                    <a:pt x="573881" y="1015651"/>
                    <a:pt x="579596" y="1016699"/>
                  </a:cubicBezTo>
                  <a:cubicBezTo>
                    <a:pt x="590645" y="1018794"/>
                    <a:pt x="602075" y="1025176"/>
                    <a:pt x="612362" y="1023557"/>
                  </a:cubicBezTo>
                  <a:cubicBezTo>
                    <a:pt x="647891" y="1017842"/>
                    <a:pt x="681419" y="1031272"/>
                    <a:pt x="716090" y="1031653"/>
                  </a:cubicBezTo>
                  <a:cubicBezTo>
                    <a:pt x="731806" y="1031843"/>
                    <a:pt x="747332" y="1034891"/>
                    <a:pt x="758381" y="1018985"/>
                  </a:cubicBezTo>
                  <a:cubicBezTo>
                    <a:pt x="759809" y="1016889"/>
                    <a:pt x="766763" y="1018032"/>
                    <a:pt x="771049" y="1018699"/>
                  </a:cubicBezTo>
                  <a:cubicBezTo>
                    <a:pt x="780574" y="1020128"/>
                    <a:pt x="790004" y="1023747"/>
                    <a:pt x="799433" y="1023652"/>
                  </a:cubicBezTo>
                  <a:cubicBezTo>
                    <a:pt x="818960" y="1023557"/>
                    <a:pt x="838581" y="1022033"/>
                    <a:pt x="858012" y="1020318"/>
                  </a:cubicBezTo>
                  <a:cubicBezTo>
                    <a:pt x="865346" y="1019651"/>
                    <a:pt x="872395" y="1017080"/>
                    <a:pt x="879634" y="1015270"/>
                  </a:cubicBezTo>
                  <a:cubicBezTo>
                    <a:pt x="883634" y="1014222"/>
                    <a:pt x="887921" y="1011460"/>
                    <a:pt x="891635" y="1012031"/>
                  </a:cubicBezTo>
                  <a:cubicBezTo>
                    <a:pt x="913162" y="1015365"/>
                    <a:pt x="932879" y="1007174"/>
                    <a:pt x="953262" y="1003078"/>
                  </a:cubicBezTo>
                  <a:cubicBezTo>
                    <a:pt x="962692" y="1001173"/>
                    <a:pt x="971550" y="996601"/>
                    <a:pt x="980694" y="993458"/>
                  </a:cubicBezTo>
                  <a:cubicBezTo>
                    <a:pt x="983075" y="992600"/>
                    <a:pt x="985742" y="991838"/>
                    <a:pt x="988124" y="992029"/>
                  </a:cubicBezTo>
                  <a:cubicBezTo>
                    <a:pt x="1001744" y="993172"/>
                    <a:pt x="1015270" y="994791"/>
                    <a:pt x="1028795" y="996029"/>
                  </a:cubicBezTo>
                  <a:cubicBezTo>
                    <a:pt x="1041083" y="997172"/>
                    <a:pt x="1053465" y="997553"/>
                    <a:pt x="1059275" y="1011555"/>
                  </a:cubicBezTo>
                  <a:cubicBezTo>
                    <a:pt x="1060133" y="1013746"/>
                    <a:pt x="1062990" y="1015365"/>
                    <a:pt x="1065181" y="1016794"/>
                  </a:cubicBezTo>
                  <a:cubicBezTo>
                    <a:pt x="1098995" y="1038797"/>
                    <a:pt x="1117092" y="1038225"/>
                    <a:pt x="1150144" y="1014984"/>
                  </a:cubicBezTo>
                  <a:cubicBezTo>
                    <a:pt x="1153573" y="1012603"/>
                    <a:pt x="1160907" y="1010888"/>
                    <a:pt x="1163193" y="1012793"/>
                  </a:cubicBezTo>
                  <a:cubicBezTo>
                    <a:pt x="1182624" y="1028605"/>
                    <a:pt x="1203865" y="1026890"/>
                    <a:pt x="1226249" y="1021937"/>
                  </a:cubicBezTo>
                  <a:cubicBezTo>
                    <a:pt x="1232059" y="1020604"/>
                    <a:pt x="1240251" y="1020604"/>
                    <a:pt x="1244632" y="1023747"/>
                  </a:cubicBezTo>
                  <a:cubicBezTo>
                    <a:pt x="1265492" y="1038320"/>
                    <a:pt x="1287876" y="1036225"/>
                    <a:pt x="1310545" y="1031939"/>
                  </a:cubicBezTo>
                  <a:cubicBezTo>
                    <a:pt x="1314069" y="1031272"/>
                    <a:pt x="1318356" y="1027652"/>
                    <a:pt x="1319879" y="1024319"/>
                  </a:cubicBezTo>
                  <a:cubicBezTo>
                    <a:pt x="1325309" y="1012508"/>
                    <a:pt x="1335501" y="1008507"/>
                    <a:pt x="1346740" y="1005173"/>
                  </a:cubicBezTo>
                  <a:cubicBezTo>
                    <a:pt x="1364457" y="999744"/>
                    <a:pt x="1381887" y="993362"/>
                    <a:pt x="1399699" y="988219"/>
                  </a:cubicBezTo>
                  <a:cubicBezTo>
                    <a:pt x="1404081" y="986981"/>
                    <a:pt x="1409510" y="987743"/>
                    <a:pt x="1414082" y="989171"/>
                  </a:cubicBezTo>
                  <a:cubicBezTo>
                    <a:pt x="1429703" y="994029"/>
                    <a:pt x="1439609" y="1006221"/>
                    <a:pt x="1450467" y="1017461"/>
                  </a:cubicBezTo>
                  <a:cubicBezTo>
                    <a:pt x="1455230" y="1022414"/>
                    <a:pt x="1461802" y="1025938"/>
                    <a:pt x="1468184" y="1028795"/>
                  </a:cubicBezTo>
                  <a:cubicBezTo>
                    <a:pt x="1484757" y="1036130"/>
                    <a:pt x="1501712" y="1042702"/>
                    <a:pt x="1518476" y="1049655"/>
                  </a:cubicBezTo>
                  <a:cubicBezTo>
                    <a:pt x="1520095" y="1050322"/>
                    <a:pt x="1521428" y="1052036"/>
                    <a:pt x="1522667" y="1053465"/>
                  </a:cubicBezTo>
                  <a:cubicBezTo>
                    <a:pt x="1535049" y="1068515"/>
                    <a:pt x="1547336" y="1083659"/>
                    <a:pt x="1559814" y="1098709"/>
                  </a:cubicBezTo>
                  <a:cubicBezTo>
                    <a:pt x="1562195" y="1101566"/>
                    <a:pt x="1565625" y="1103662"/>
                    <a:pt x="1568196" y="1106424"/>
                  </a:cubicBezTo>
                  <a:cubicBezTo>
                    <a:pt x="1571816" y="1110234"/>
                    <a:pt x="1576388" y="1113854"/>
                    <a:pt x="1578293" y="1118426"/>
                  </a:cubicBezTo>
                  <a:cubicBezTo>
                    <a:pt x="1584198" y="1132808"/>
                    <a:pt x="1595533" y="1139000"/>
                    <a:pt x="1609820" y="1141667"/>
                  </a:cubicBezTo>
                  <a:cubicBezTo>
                    <a:pt x="1622870" y="1144143"/>
                    <a:pt x="1635919" y="1146239"/>
                    <a:pt x="1648873" y="1149096"/>
                  </a:cubicBezTo>
                  <a:cubicBezTo>
                    <a:pt x="1664684" y="1152525"/>
                    <a:pt x="1680401" y="1156240"/>
                    <a:pt x="1696022" y="1160431"/>
                  </a:cubicBezTo>
                  <a:cubicBezTo>
                    <a:pt x="1702784" y="1162241"/>
                    <a:pt x="1709928" y="1164336"/>
                    <a:pt x="1715739" y="1168051"/>
                  </a:cubicBezTo>
                  <a:cubicBezTo>
                    <a:pt x="1732026" y="1178338"/>
                    <a:pt x="1749457" y="1185291"/>
                    <a:pt x="1768602" y="1182529"/>
                  </a:cubicBezTo>
                  <a:cubicBezTo>
                    <a:pt x="1783937" y="1180338"/>
                    <a:pt x="1796796" y="1185958"/>
                    <a:pt x="1806321" y="1194721"/>
                  </a:cubicBezTo>
                  <a:cubicBezTo>
                    <a:pt x="1823657" y="1210628"/>
                    <a:pt x="1842230" y="1207008"/>
                    <a:pt x="1860709" y="1201865"/>
                  </a:cubicBezTo>
                  <a:cubicBezTo>
                    <a:pt x="1870234" y="1199198"/>
                    <a:pt x="1878044" y="1199579"/>
                    <a:pt x="1887093" y="1202150"/>
                  </a:cubicBezTo>
                  <a:cubicBezTo>
                    <a:pt x="1908048" y="1208151"/>
                    <a:pt x="1922050" y="1224439"/>
                    <a:pt x="1935575" y="1238726"/>
                  </a:cubicBezTo>
                  <a:cubicBezTo>
                    <a:pt x="1947101" y="1250918"/>
                    <a:pt x="1960055" y="1257776"/>
                    <a:pt x="1974247" y="1262920"/>
                  </a:cubicBezTo>
                  <a:cubicBezTo>
                    <a:pt x="1992154" y="1269492"/>
                    <a:pt x="2006346" y="1267016"/>
                    <a:pt x="2014919" y="1251204"/>
                  </a:cubicBezTo>
                  <a:cubicBezTo>
                    <a:pt x="2017300" y="1246727"/>
                    <a:pt x="2021491" y="1241488"/>
                    <a:pt x="2025968" y="1240155"/>
                  </a:cubicBezTo>
                  <a:cubicBezTo>
                    <a:pt x="2047589" y="1233488"/>
                    <a:pt x="2069497" y="1223772"/>
                    <a:pt x="2092643" y="1229678"/>
                  </a:cubicBezTo>
                  <a:cubicBezTo>
                    <a:pt x="2124647" y="1237774"/>
                    <a:pt x="2155889" y="1237298"/>
                    <a:pt x="2187893" y="1229297"/>
                  </a:cubicBezTo>
                  <a:cubicBezTo>
                    <a:pt x="2239804" y="1216343"/>
                    <a:pt x="2291715" y="1202627"/>
                    <a:pt x="2346294" y="1205484"/>
                  </a:cubicBezTo>
                  <a:cubicBezTo>
                    <a:pt x="2355342" y="1205960"/>
                    <a:pt x="2366105" y="1200150"/>
                    <a:pt x="2373916" y="1194435"/>
                  </a:cubicBezTo>
                  <a:cubicBezTo>
                    <a:pt x="2388870" y="1183577"/>
                    <a:pt x="2388203" y="1182719"/>
                    <a:pt x="2404967" y="1191673"/>
                  </a:cubicBezTo>
                  <a:cubicBezTo>
                    <a:pt x="2408968" y="1193864"/>
                    <a:pt x="2413921" y="1195197"/>
                    <a:pt x="2416874" y="1198436"/>
                  </a:cubicBezTo>
                  <a:cubicBezTo>
                    <a:pt x="2431923" y="1214914"/>
                    <a:pt x="2450497" y="1210913"/>
                    <a:pt x="2468975" y="1208532"/>
                  </a:cubicBezTo>
                  <a:cubicBezTo>
                    <a:pt x="2472214" y="1208056"/>
                    <a:pt x="2476119" y="1207389"/>
                    <a:pt x="2478882" y="1208723"/>
                  </a:cubicBezTo>
                  <a:cubicBezTo>
                    <a:pt x="2491359" y="1214723"/>
                    <a:pt x="2501932" y="1212628"/>
                    <a:pt x="2512791" y="1204436"/>
                  </a:cubicBezTo>
                  <a:cubicBezTo>
                    <a:pt x="2522220" y="1197388"/>
                    <a:pt x="2533079" y="1193197"/>
                    <a:pt x="2544223" y="1201960"/>
                  </a:cubicBezTo>
                  <a:cubicBezTo>
                    <a:pt x="2568988" y="1221391"/>
                    <a:pt x="2595467" y="1222343"/>
                    <a:pt x="2623471" y="1210056"/>
                  </a:cubicBezTo>
                  <a:cubicBezTo>
                    <a:pt x="2643473" y="1201293"/>
                    <a:pt x="2663190" y="1199293"/>
                    <a:pt x="2684241" y="1208151"/>
                  </a:cubicBezTo>
                  <a:cubicBezTo>
                    <a:pt x="2692337" y="1211580"/>
                    <a:pt x="2702814" y="1209294"/>
                    <a:pt x="2712244" y="1210056"/>
                  </a:cubicBezTo>
                  <a:cubicBezTo>
                    <a:pt x="2717578" y="1210437"/>
                    <a:pt x="2723484" y="1210532"/>
                    <a:pt x="2728055" y="1212914"/>
                  </a:cubicBezTo>
                  <a:cubicBezTo>
                    <a:pt x="2740248" y="1219010"/>
                    <a:pt x="2751582" y="1226820"/>
                    <a:pt x="2763869" y="1232821"/>
                  </a:cubicBezTo>
                  <a:cubicBezTo>
                    <a:pt x="2769775" y="1235678"/>
                    <a:pt x="2776823" y="1237202"/>
                    <a:pt x="2783491" y="1237298"/>
                  </a:cubicBezTo>
                  <a:cubicBezTo>
                    <a:pt x="2803208" y="1237774"/>
                    <a:pt x="2822925" y="1237774"/>
                    <a:pt x="2842546" y="1236917"/>
                  </a:cubicBezTo>
                  <a:cubicBezTo>
                    <a:pt x="2874931" y="1235583"/>
                    <a:pt x="2907792" y="1235297"/>
                    <a:pt x="2931128" y="1206913"/>
                  </a:cubicBezTo>
                  <a:cubicBezTo>
                    <a:pt x="2933034" y="1204627"/>
                    <a:pt x="2937129" y="1203293"/>
                    <a:pt x="2940368" y="1202912"/>
                  </a:cubicBezTo>
                  <a:cubicBezTo>
                    <a:pt x="2955322" y="1201103"/>
                    <a:pt x="2970657" y="1200912"/>
                    <a:pt x="2985421" y="1197959"/>
                  </a:cubicBezTo>
                  <a:cubicBezTo>
                    <a:pt x="2997232" y="1195578"/>
                    <a:pt x="3007043" y="1196340"/>
                    <a:pt x="3015996" y="1204722"/>
                  </a:cubicBezTo>
                  <a:cubicBezTo>
                    <a:pt x="3027712" y="1215771"/>
                    <a:pt x="3042000" y="1222248"/>
                    <a:pt x="3057621" y="1218724"/>
                  </a:cubicBezTo>
                  <a:cubicBezTo>
                    <a:pt x="3073241" y="1215295"/>
                    <a:pt x="3083528" y="1222724"/>
                    <a:pt x="3095054" y="1230440"/>
                  </a:cubicBezTo>
                  <a:cubicBezTo>
                    <a:pt x="3103436" y="1236059"/>
                    <a:pt x="3112961" y="1243108"/>
                    <a:pt x="3122295" y="1243679"/>
                  </a:cubicBezTo>
                  <a:cubicBezTo>
                    <a:pt x="3143441" y="1244917"/>
                    <a:pt x="3161634" y="1264539"/>
                    <a:pt x="3184589" y="1253395"/>
                  </a:cubicBezTo>
                  <a:cubicBezTo>
                    <a:pt x="3186113" y="1252633"/>
                    <a:pt x="3188875" y="1254538"/>
                    <a:pt x="3191066" y="1255014"/>
                  </a:cubicBezTo>
                  <a:cubicBezTo>
                    <a:pt x="3208592" y="1258634"/>
                    <a:pt x="3225070" y="1255109"/>
                    <a:pt x="3237929" y="1243203"/>
                  </a:cubicBezTo>
                  <a:cubicBezTo>
                    <a:pt x="3254788" y="1227677"/>
                    <a:pt x="3273457" y="1226153"/>
                    <a:pt x="3294221" y="1231202"/>
                  </a:cubicBezTo>
                  <a:cubicBezTo>
                    <a:pt x="3300889" y="1232821"/>
                    <a:pt x="3307557" y="1233964"/>
                    <a:pt x="3314319" y="1235297"/>
                  </a:cubicBezTo>
                  <a:cubicBezTo>
                    <a:pt x="3323463" y="1237202"/>
                    <a:pt x="3332703" y="1239203"/>
                    <a:pt x="3341846" y="1241108"/>
                  </a:cubicBezTo>
                  <a:cubicBezTo>
                    <a:pt x="3350705" y="1243013"/>
                    <a:pt x="3360516" y="1246251"/>
                    <a:pt x="3367373" y="1238060"/>
                  </a:cubicBezTo>
                  <a:cubicBezTo>
                    <a:pt x="3373279" y="1231011"/>
                    <a:pt x="3377470" y="1231678"/>
                    <a:pt x="3382899" y="1237774"/>
                  </a:cubicBezTo>
                  <a:cubicBezTo>
                    <a:pt x="3401759" y="1259110"/>
                    <a:pt x="3424619" y="1272445"/>
                    <a:pt x="3453765" y="1273397"/>
                  </a:cubicBezTo>
                  <a:cubicBezTo>
                    <a:pt x="3459766" y="1273588"/>
                    <a:pt x="3465862" y="1274921"/>
                    <a:pt x="3471767" y="1276350"/>
                  </a:cubicBezTo>
                  <a:cubicBezTo>
                    <a:pt x="3475387" y="1277207"/>
                    <a:pt x="3479769" y="1278160"/>
                    <a:pt x="3481959" y="1280732"/>
                  </a:cubicBezTo>
                  <a:cubicBezTo>
                    <a:pt x="3499009" y="1300353"/>
                    <a:pt x="3520250" y="1313974"/>
                    <a:pt x="3543396" y="1324928"/>
                  </a:cubicBezTo>
                  <a:cubicBezTo>
                    <a:pt x="3551682" y="1328833"/>
                    <a:pt x="3560541" y="1332738"/>
                    <a:pt x="3569494" y="1333881"/>
                  </a:cubicBezTo>
                  <a:cubicBezTo>
                    <a:pt x="3578828" y="1335024"/>
                    <a:pt x="3588639" y="1333119"/>
                    <a:pt x="3598164" y="1332071"/>
                  </a:cubicBezTo>
                  <a:cubicBezTo>
                    <a:pt x="3603784" y="1331500"/>
                    <a:pt x="3610261" y="1331595"/>
                    <a:pt x="3614738" y="1328833"/>
                  </a:cubicBezTo>
                  <a:cubicBezTo>
                    <a:pt x="3628930" y="1320165"/>
                    <a:pt x="3642646" y="1310831"/>
                    <a:pt x="3655886" y="1300734"/>
                  </a:cubicBezTo>
                  <a:cubicBezTo>
                    <a:pt x="3667221" y="1292066"/>
                    <a:pt x="3669507" y="1290828"/>
                    <a:pt x="3679317" y="1301687"/>
                  </a:cubicBezTo>
                  <a:cubicBezTo>
                    <a:pt x="3689414" y="1312831"/>
                    <a:pt x="3701987" y="1318641"/>
                    <a:pt x="3715893" y="1321022"/>
                  </a:cubicBezTo>
                  <a:cubicBezTo>
                    <a:pt x="3737896" y="1324737"/>
                    <a:pt x="3760089" y="1327880"/>
                    <a:pt x="3782282" y="1329690"/>
                  </a:cubicBezTo>
                  <a:cubicBezTo>
                    <a:pt x="3802380" y="1331309"/>
                    <a:pt x="3812000" y="1322546"/>
                    <a:pt x="3816001" y="1302639"/>
                  </a:cubicBezTo>
                  <a:cubicBezTo>
                    <a:pt x="3818287" y="1291590"/>
                    <a:pt x="3821240" y="1279588"/>
                    <a:pt x="3833431" y="1276636"/>
                  </a:cubicBezTo>
                  <a:cubicBezTo>
                    <a:pt x="3853339" y="1271873"/>
                    <a:pt x="3874008" y="1269778"/>
                    <a:pt x="3883819" y="1246442"/>
                  </a:cubicBezTo>
                  <a:cubicBezTo>
                    <a:pt x="3889248" y="1251585"/>
                    <a:pt x="3892582" y="1254633"/>
                    <a:pt x="3895821" y="1257681"/>
                  </a:cubicBezTo>
                  <a:cubicBezTo>
                    <a:pt x="3904774" y="1266158"/>
                    <a:pt x="3923347" y="1269778"/>
                    <a:pt x="3932778" y="1262444"/>
                  </a:cubicBezTo>
                  <a:cubicBezTo>
                    <a:pt x="3946684" y="1251776"/>
                    <a:pt x="3959448" y="1253776"/>
                    <a:pt x="3972782" y="1262063"/>
                  </a:cubicBezTo>
                  <a:cubicBezTo>
                    <a:pt x="3995071" y="1275779"/>
                    <a:pt x="4019931" y="1272635"/>
                    <a:pt x="4042505" y="1267111"/>
                  </a:cubicBezTo>
                  <a:cubicBezTo>
                    <a:pt x="4059555" y="1263015"/>
                    <a:pt x="4077748" y="1255490"/>
                    <a:pt x="4088892" y="1238250"/>
                  </a:cubicBezTo>
                  <a:cubicBezTo>
                    <a:pt x="4092416" y="1232726"/>
                    <a:pt x="4100322" y="1229963"/>
                    <a:pt x="4106609" y="1226344"/>
                  </a:cubicBezTo>
                  <a:cubicBezTo>
                    <a:pt x="4111848" y="1223391"/>
                    <a:pt x="4117372" y="1220629"/>
                    <a:pt x="4123182" y="1218724"/>
                  </a:cubicBezTo>
                  <a:cubicBezTo>
                    <a:pt x="4129373" y="1216628"/>
                    <a:pt x="4136232" y="1213580"/>
                    <a:pt x="4142328" y="1214438"/>
                  </a:cubicBezTo>
                  <a:cubicBezTo>
                    <a:pt x="4160806" y="1216914"/>
                    <a:pt x="4175475" y="1212056"/>
                    <a:pt x="4188524" y="1198245"/>
                  </a:cubicBezTo>
                  <a:cubicBezTo>
                    <a:pt x="4195287" y="1191101"/>
                    <a:pt x="4205288" y="1182434"/>
                    <a:pt x="4213860" y="1182338"/>
                  </a:cubicBezTo>
                  <a:cubicBezTo>
                    <a:pt x="4234720" y="1182053"/>
                    <a:pt x="4252055" y="1175195"/>
                    <a:pt x="4270820" y="1167003"/>
                  </a:cubicBezTo>
                  <a:cubicBezTo>
                    <a:pt x="4282916" y="1161764"/>
                    <a:pt x="4296632" y="1158145"/>
                    <a:pt x="4309587" y="1153287"/>
                  </a:cubicBezTo>
                  <a:cubicBezTo>
                    <a:pt x="4324731" y="1147572"/>
                    <a:pt x="4341210" y="1145477"/>
                    <a:pt x="4350449" y="1129665"/>
                  </a:cubicBezTo>
                  <a:cubicBezTo>
                    <a:pt x="4351496" y="1127951"/>
                    <a:pt x="4354640" y="1127665"/>
                    <a:pt x="4356164" y="1126046"/>
                  </a:cubicBezTo>
                  <a:cubicBezTo>
                    <a:pt x="4361021" y="1121093"/>
                    <a:pt x="4367308" y="1116521"/>
                    <a:pt x="4369880" y="1110520"/>
                  </a:cubicBezTo>
                  <a:cubicBezTo>
                    <a:pt x="4377309" y="1092994"/>
                    <a:pt x="4383119" y="1074896"/>
                    <a:pt x="4389787" y="1057085"/>
                  </a:cubicBezTo>
                  <a:cubicBezTo>
                    <a:pt x="4391216" y="1053275"/>
                    <a:pt x="4392549" y="1048417"/>
                    <a:pt x="4395502" y="1046226"/>
                  </a:cubicBezTo>
                  <a:cubicBezTo>
                    <a:pt x="4412552" y="1033653"/>
                    <a:pt x="4429888" y="1021556"/>
                    <a:pt x="4447413" y="1009650"/>
                  </a:cubicBezTo>
                  <a:cubicBezTo>
                    <a:pt x="4454462" y="1004887"/>
                    <a:pt x="4460367" y="1007555"/>
                    <a:pt x="4466654" y="1013079"/>
                  </a:cubicBezTo>
                  <a:cubicBezTo>
                    <a:pt x="4472750" y="1018318"/>
                    <a:pt x="4480275" y="1023747"/>
                    <a:pt x="4487894" y="1025081"/>
                  </a:cubicBezTo>
                  <a:cubicBezTo>
                    <a:pt x="4503135" y="1027652"/>
                    <a:pt x="4518946" y="1028224"/>
                    <a:pt x="4534472" y="1028224"/>
                  </a:cubicBezTo>
                  <a:cubicBezTo>
                    <a:pt x="4540282" y="1028224"/>
                    <a:pt x="4546473" y="1024795"/>
                    <a:pt x="4551903" y="1022033"/>
                  </a:cubicBezTo>
                  <a:cubicBezTo>
                    <a:pt x="4562189" y="1016794"/>
                    <a:pt x="4571714" y="1009745"/>
                    <a:pt x="4582382" y="1005364"/>
                  </a:cubicBezTo>
                  <a:cubicBezTo>
                    <a:pt x="4594765" y="1000316"/>
                    <a:pt x="4602194" y="992219"/>
                    <a:pt x="4605909" y="979551"/>
                  </a:cubicBezTo>
                  <a:cubicBezTo>
                    <a:pt x="4611434" y="960692"/>
                    <a:pt x="4624579" y="947547"/>
                    <a:pt x="4640104" y="936879"/>
                  </a:cubicBezTo>
                  <a:cubicBezTo>
                    <a:pt x="4659821" y="923258"/>
                    <a:pt x="4683348" y="923925"/>
                    <a:pt x="4705731" y="920591"/>
                  </a:cubicBezTo>
                  <a:cubicBezTo>
                    <a:pt x="4714304" y="919353"/>
                    <a:pt x="4723162" y="918305"/>
                    <a:pt x="4730973" y="915162"/>
                  </a:cubicBezTo>
                  <a:cubicBezTo>
                    <a:pt x="4760595" y="903351"/>
                    <a:pt x="4790218" y="892112"/>
                    <a:pt x="4822794" y="892397"/>
                  </a:cubicBezTo>
                  <a:cubicBezTo>
                    <a:pt x="4825460" y="892397"/>
                    <a:pt x="4828128" y="892112"/>
                    <a:pt x="4830794" y="891635"/>
                  </a:cubicBezTo>
                  <a:cubicBezTo>
                    <a:pt x="4853940" y="887730"/>
                    <a:pt x="4877848" y="886206"/>
                    <a:pt x="4894421" y="865442"/>
                  </a:cubicBezTo>
                  <a:cubicBezTo>
                    <a:pt x="4897469" y="861632"/>
                    <a:pt x="4904422" y="860489"/>
                    <a:pt x="4909756" y="858964"/>
                  </a:cubicBezTo>
                  <a:cubicBezTo>
                    <a:pt x="4918996" y="856488"/>
                    <a:pt x="4925188" y="851440"/>
                    <a:pt x="4928521" y="842391"/>
                  </a:cubicBezTo>
                  <a:cubicBezTo>
                    <a:pt x="4934141" y="826770"/>
                    <a:pt x="4940808" y="811435"/>
                    <a:pt x="4945857" y="795623"/>
                  </a:cubicBezTo>
                  <a:cubicBezTo>
                    <a:pt x="4949381" y="784765"/>
                    <a:pt x="4955953" y="778764"/>
                    <a:pt x="4966145" y="774287"/>
                  </a:cubicBezTo>
                  <a:cubicBezTo>
                    <a:pt x="4971860" y="771811"/>
                    <a:pt x="4976813" y="766382"/>
                    <a:pt x="4980909" y="761333"/>
                  </a:cubicBezTo>
                  <a:cubicBezTo>
                    <a:pt x="4985862" y="755237"/>
                    <a:pt x="4988433" y="747141"/>
                    <a:pt x="4993862" y="741712"/>
                  </a:cubicBezTo>
                  <a:cubicBezTo>
                    <a:pt x="5007102" y="728186"/>
                    <a:pt x="5011198" y="713232"/>
                    <a:pt x="5006816" y="694754"/>
                  </a:cubicBezTo>
                  <a:cubicBezTo>
                    <a:pt x="5002911" y="678371"/>
                    <a:pt x="5013198" y="656463"/>
                    <a:pt x="5026724" y="653129"/>
                  </a:cubicBezTo>
                  <a:cubicBezTo>
                    <a:pt x="5041678" y="649414"/>
                    <a:pt x="5051965" y="640271"/>
                    <a:pt x="5062538" y="630079"/>
                  </a:cubicBezTo>
                  <a:cubicBezTo>
                    <a:pt x="5068443" y="624364"/>
                    <a:pt x="5076730" y="619411"/>
                    <a:pt x="5084731" y="617982"/>
                  </a:cubicBezTo>
                  <a:cubicBezTo>
                    <a:pt x="5115116" y="612458"/>
                    <a:pt x="5143786" y="619220"/>
                    <a:pt x="5172647" y="630174"/>
                  </a:cubicBezTo>
                  <a:cubicBezTo>
                    <a:pt x="5191506" y="637318"/>
                    <a:pt x="5212461" y="639223"/>
                    <a:pt x="5232654" y="642080"/>
                  </a:cubicBezTo>
                  <a:cubicBezTo>
                    <a:pt x="5238941" y="642937"/>
                    <a:pt x="5246942" y="641033"/>
                    <a:pt x="5252371" y="637508"/>
                  </a:cubicBezTo>
                  <a:cubicBezTo>
                    <a:pt x="5271421" y="625316"/>
                    <a:pt x="5290376" y="612743"/>
                    <a:pt x="5308092" y="598646"/>
                  </a:cubicBezTo>
                  <a:cubicBezTo>
                    <a:pt x="5324571" y="585407"/>
                    <a:pt x="5343144" y="579882"/>
                    <a:pt x="5363147" y="581311"/>
                  </a:cubicBezTo>
                  <a:cubicBezTo>
                    <a:pt x="5377720" y="582359"/>
                    <a:pt x="5390864" y="579977"/>
                    <a:pt x="5404580" y="576358"/>
                  </a:cubicBezTo>
                  <a:cubicBezTo>
                    <a:pt x="5416010" y="573310"/>
                    <a:pt x="5428583" y="571214"/>
                    <a:pt x="5440203" y="572548"/>
                  </a:cubicBezTo>
                  <a:cubicBezTo>
                    <a:pt x="5456491" y="574453"/>
                    <a:pt x="5469922" y="571691"/>
                    <a:pt x="5482971" y="561880"/>
                  </a:cubicBezTo>
                  <a:cubicBezTo>
                    <a:pt x="5489924" y="556641"/>
                    <a:pt x="5498878" y="553879"/>
                    <a:pt x="5507165" y="550259"/>
                  </a:cubicBezTo>
                  <a:cubicBezTo>
                    <a:pt x="5519928" y="544640"/>
                    <a:pt x="5533168" y="539877"/>
                    <a:pt x="5545645" y="533591"/>
                  </a:cubicBezTo>
                  <a:cubicBezTo>
                    <a:pt x="5559076" y="526923"/>
                    <a:pt x="5571363" y="517684"/>
                    <a:pt x="5585079" y="511969"/>
                  </a:cubicBezTo>
                  <a:cubicBezTo>
                    <a:pt x="5599843" y="505778"/>
                    <a:pt x="5609368" y="496348"/>
                    <a:pt x="5615368" y="481679"/>
                  </a:cubicBezTo>
                  <a:cubicBezTo>
                    <a:pt x="5619179" y="472440"/>
                    <a:pt x="5624417" y="462629"/>
                    <a:pt x="5631656" y="456152"/>
                  </a:cubicBezTo>
                  <a:cubicBezTo>
                    <a:pt x="5646611" y="442913"/>
                    <a:pt x="5664136" y="432625"/>
                    <a:pt x="5679377" y="419576"/>
                  </a:cubicBezTo>
                  <a:cubicBezTo>
                    <a:pt x="5700808" y="401288"/>
                    <a:pt x="5720620" y="381857"/>
                    <a:pt x="5722525" y="350615"/>
                  </a:cubicBezTo>
                  <a:cubicBezTo>
                    <a:pt x="5723572" y="333375"/>
                    <a:pt x="5732716" y="326041"/>
                    <a:pt x="5749576" y="321945"/>
                  </a:cubicBezTo>
                  <a:cubicBezTo>
                    <a:pt x="5755195" y="320612"/>
                    <a:pt x="5763197" y="318040"/>
                    <a:pt x="5764911" y="313849"/>
                  </a:cubicBezTo>
                  <a:cubicBezTo>
                    <a:pt x="5770054" y="301371"/>
                    <a:pt x="5780722" y="298895"/>
                    <a:pt x="5791009" y="293942"/>
                  </a:cubicBezTo>
                  <a:cubicBezTo>
                    <a:pt x="5797201" y="290989"/>
                    <a:pt x="5804821" y="285179"/>
                    <a:pt x="5806440" y="279178"/>
                  </a:cubicBezTo>
                  <a:cubicBezTo>
                    <a:pt x="5813107" y="254889"/>
                    <a:pt x="5831395" y="240602"/>
                    <a:pt x="5848636" y="224885"/>
                  </a:cubicBezTo>
                  <a:cubicBezTo>
                    <a:pt x="5853684" y="220218"/>
                    <a:pt x="5859113" y="214884"/>
                    <a:pt x="5861590" y="208788"/>
                  </a:cubicBezTo>
                  <a:cubicBezTo>
                    <a:pt x="5866829" y="195643"/>
                    <a:pt x="5874639" y="186118"/>
                    <a:pt x="5888355" y="181166"/>
                  </a:cubicBezTo>
                  <a:cubicBezTo>
                    <a:pt x="5892736" y="179642"/>
                    <a:pt x="5896737" y="176117"/>
                    <a:pt x="5900071" y="172784"/>
                  </a:cubicBezTo>
                  <a:cubicBezTo>
                    <a:pt x="5907215" y="165545"/>
                    <a:pt x="5913215" y="157067"/>
                    <a:pt x="5920740" y="150305"/>
                  </a:cubicBezTo>
                  <a:cubicBezTo>
                    <a:pt x="5939885" y="132874"/>
                    <a:pt x="5958840" y="115729"/>
                    <a:pt x="5969985" y="91345"/>
                  </a:cubicBezTo>
                  <a:cubicBezTo>
                    <a:pt x="5975413" y="79439"/>
                    <a:pt x="5981605" y="66485"/>
                    <a:pt x="5991130" y="58293"/>
                  </a:cubicBezTo>
                  <a:cubicBezTo>
                    <a:pt x="6003227" y="47911"/>
                    <a:pt x="6019133" y="42005"/>
                    <a:pt x="6033325" y="33909"/>
                  </a:cubicBezTo>
                  <a:cubicBezTo>
                    <a:pt x="6040469" y="29813"/>
                    <a:pt x="6047137" y="24860"/>
                    <a:pt x="6054376" y="20955"/>
                  </a:cubicBezTo>
                  <a:cubicBezTo>
                    <a:pt x="6067234" y="14097"/>
                    <a:pt x="6080379" y="7715"/>
                    <a:pt x="6095524" y="0"/>
                  </a:cubicBezTo>
                  <a:close/>
                </a:path>
              </a:pathLst>
            </a:custGeom>
            <a:solidFill>
              <a:srgbClr val="B4B6A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2" name="Freeform: Shape 11">
              <a:extLst>
                <a:ext uri="{FF2B5EF4-FFF2-40B4-BE49-F238E27FC236}">
                  <a16:creationId xmlns:a16="http://schemas.microsoft.com/office/drawing/2014/main" id="{39953252-97DE-4766-B2F6-E4FDA2FDA6A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476" y="-3923157"/>
              <a:ext cx="10667524" cy="2493728"/>
            </a:xfrm>
            <a:custGeom>
              <a:avLst/>
              <a:gdLst>
                <a:gd name="connsiteX0" fmla="*/ 6095524 w 6095524"/>
                <a:gd name="connsiteY0" fmla="*/ 0 h 1424940"/>
                <a:gd name="connsiteX1" fmla="*/ 6095524 w 6095524"/>
                <a:gd name="connsiteY1" fmla="*/ 17431 h 1424940"/>
                <a:gd name="connsiteX2" fmla="*/ 6095524 w 6095524"/>
                <a:gd name="connsiteY2" fmla="*/ 216290 h 1424940"/>
                <a:gd name="connsiteX3" fmla="*/ 6079998 w 6095524"/>
                <a:gd name="connsiteY3" fmla="*/ 230600 h 1424940"/>
                <a:gd name="connsiteX4" fmla="*/ 6012751 w 6095524"/>
                <a:gd name="connsiteY4" fmla="*/ 260699 h 1424940"/>
                <a:gd name="connsiteX5" fmla="*/ 5992749 w 6095524"/>
                <a:gd name="connsiteY5" fmla="*/ 268700 h 1424940"/>
                <a:gd name="connsiteX6" fmla="*/ 5910358 w 6095524"/>
                <a:gd name="connsiteY6" fmla="*/ 320231 h 1424940"/>
                <a:gd name="connsiteX7" fmla="*/ 5835777 w 6095524"/>
                <a:gd name="connsiteY7" fmla="*/ 383953 h 1424940"/>
                <a:gd name="connsiteX8" fmla="*/ 5781008 w 6095524"/>
                <a:gd name="connsiteY8" fmla="*/ 459581 h 1424940"/>
                <a:gd name="connsiteX9" fmla="*/ 5765673 w 6095524"/>
                <a:gd name="connsiteY9" fmla="*/ 477584 h 1424940"/>
                <a:gd name="connsiteX10" fmla="*/ 5723763 w 6095524"/>
                <a:gd name="connsiteY10" fmla="*/ 500158 h 1424940"/>
                <a:gd name="connsiteX11" fmla="*/ 5686711 w 6095524"/>
                <a:gd name="connsiteY11" fmla="*/ 517112 h 1424940"/>
                <a:gd name="connsiteX12" fmla="*/ 5659850 w 6095524"/>
                <a:gd name="connsiteY12" fmla="*/ 535877 h 1424940"/>
                <a:gd name="connsiteX13" fmla="*/ 5637181 w 6095524"/>
                <a:gd name="connsiteY13" fmla="*/ 553117 h 1424940"/>
                <a:gd name="connsiteX14" fmla="*/ 5585841 w 6095524"/>
                <a:gd name="connsiteY14" fmla="*/ 597694 h 1424940"/>
                <a:gd name="connsiteX15" fmla="*/ 5528977 w 6095524"/>
                <a:gd name="connsiteY15" fmla="*/ 635318 h 1424940"/>
                <a:gd name="connsiteX16" fmla="*/ 5483256 w 6095524"/>
                <a:gd name="connsiteY16" fmla="*/ 681419 h 1424940"/>
                <a:gd name="connsiteX17" fmla="*/ 5464397 w 6095524"/>
                <a:gd name="connsiteY17" fmla="*/ 706374 h 1424940"/>
                <a:gd name="connsiteX18" fmla="*/ 5424773 w 6095524"/>
                <a:gd name="connsiteY18" fmla="*/ 723424 h 1424940"/>
                <a:gd name="connsiteX19" fmla="*/ 5381815 w 6095524"/>
                <a:gd name="connsiteY19" fmla="*/ 750094 h 1424940"/>
                <a:gd name="connsiteX20" fmla="*/ 5351335 w 6095524"/>
                <a:gd name="connsiteY20" fmla="*/ 776573 h 1424940"/>
                <a:gd name="connsiteX21" fmla="*/ 5327809 w 6095524"/>
                <a:gd name="connsiteY21" fmla="*/ 794290 h 1424940"/>
                <a:gd name="connsiteX22" fmla="*/ 5294566 w 6095524"/>
                <a:gd name="connsiteY22" fmla="*/ 812102 h 1424940"/>
                <a:gd name="connsiteX23" fmla="*/ 5261229 w 6095524"/>
                <a:gd name="connsiteY23" fmla="*/ 835438 h 1424940"/>
                <a:gd name="connsiteX24" fmla="*/ 5245037 w 6095524"/>
                <a:gd name="connsiteY24" fmla="*/ 849821 h 1424940"/>
                <a:gd name="connsiteX25" fmla="*/ 5213699 w 6095524"/>
                <a:gd name="connsiteY25" fmla="*/ 873728 h 1424940"/>
                <a:gd name="connsiteX26" fmla="*/ 5181409 w 6095524"/>
                <a:gd name="connsiteY26" fmla="*/ 896017 h 1424940"/>
                <a:gd name="connsiteX27" fmla="*/ 5120735 w 6095524"/>
                <a:gd name="connsiteY27" fmla="*/ 921544 h 1424940"/>
                <a:gd name="connsiteX28" fmla="*/ 5065490 w 6095524"/>
                <a:gd name="connsiteY28" fmla="*/ 959072 h 1424940"/>
                <a:gd name="connsiteX29" fmla="*/ 5021675 w 6095524"/>
                <a:gd name="connsiteY29" fmla="*/ 986504 h 1424940"/>
                <a:gd name="connsiteX30" fmla="*/ 4996148 w 6095524"/>
                <a:gd name="connsiteY30" fmla="*/ 1004507 h 1424940"/>
                <a:gd name="connsiteX31" fmla="*/ 4949285 w 6095524"/>
                <a:gd name="connsiteY31" fmla="*/ 1044702 h 1424940"/>
                <a:gd name="connsiteX32" fmla="*/ 4876609 w 6095524"/>
                <a:gd name="connsiteY32" fmla="*/ 1086993 h 1424940"/>
                <a:gd name="connsiteX33" fmla="*/ 4832699 w 6095524"/>
                <a:gd name="connsiteY33" fmla="*/ 1109853 h 1424940"/>
                <a:gd name="connsiteX34" fmla="*/ 4738211 w 6095524"/>
                <a:gd name="connsiteY34" fmla="*/ 1144334 h 1424940"/>
                <a:gd name="connsiteX35" fmla="*/ 4707731 w 6095524"/>
                <a:gd name="connsiteY35" fmla="*/ 1156621 h 1424940"/>
                <a:gd name="connsiteX36" fmla="*/ 4672870 w 6095524"/>
                <a:gd name="connsiteY36" fmla="*/ 1164717 h 1424940"/>
                <a:gd name="connsiteX37" fmla="*/ 4616863 w 6095524"/>
                <a:gd name="connsiteY37" fmla="*/ 1183862 h 1424940"/>
                <a:gd name="connsiteX38" fmla="*/ 4507516 w 6095524"/>
                <a:gd name="connsiteY38" fmla="*/ 1216819 h 1424940"/>
                <a:gd name="connsiteX39" fmla="*/ 4483513 w 6095524"/>
                <a:gd name="connsiteY39" fmla="*/ 1221867 h 1424940"/>
                <a:gd name="connsiteX40" fmla="*/ 4422362 w 6095524"/>
                <a:gd name="connsiteY40" fmla="*/ 1243108 h 1424940"/>
                <a:gd name="connsiteX41" fmla="*/ 4385691 w 6095524"/>
                <a:gd name="connsiteY41" fmla="*/ 1257395 h 1424940"/>
                <a:gd name="connsiteX42" fmla="*/ 4355306 w 6095524"/>
                <a:gd name="connsiteY42" fmla="*/ 1265587 h 1424940"/>
                <a:gd name="connsiteX43" fmla="*/ 4328446 w 6095524"/>
                <a:gd name="connsiteY43" fmla="*/ 1269397 h 1424940"/>
                <a:gd name="connsiteX44" fmla="*/ 4257770 w 6095524"/>
                <a:gd name="connsiteY44" fmla="*/ 1288256 h 1424940"/>
                <a:gd name="connsiteX45" fmla="*/ 4229576 w 6095524"/>
                <a:gd name="connsiteY45" fmla="*/ 1295686 h 1424940"/>
                <a:gd name="connsiteX46" fmla="*/ 4156424 w 6095524"/>
                <a:gd name="connsiteY46" fmla="*/ 1321213 h 1424940"/>
                <a:gd name="connsiteX47" fmla="*/ 4094416 w 6095524"/>
                <a:gd name="connsiteY47" fmla="*/ 1338072 h 1424940"/>
                <a:gd name="connsiteX48" fmla="*/ 4068509 w 6095524"/>
                <a:gd name="connsiteY48" fmla="*/ 1346168 h 1424940"/>
                <a:gd name="connsiteX49" fmla="*/ 4009263 w 6095524"/>
                <a:gd name="connsiteY49" fmla="*/ 1359694 h 1424940"/>
                <a:gd name="connsiteX50" fmla="*/ 3975735 w 6095524"/>
                <a:gd name="connsiteY50" fmla="*/ 1369219 h 1424940"/>
                <a:gd name="connsiteX51" fmla="*/ 3893915 w 6095524"/>
                <a:gd name="connsiteY51" fmla="*/ 1379982 h 1424940"/>
                <a:gd name="connsiteX52" fmla="*/ 3809428 w 6095524"/>
                <a:gd name="connsiteY52" fmla="*/ 1390364 h 1424940"/>
                <a:gd name="connsiteX53" fmla="*/ 3763042 w 6095524"/>
                <a:gd name="connsiteY53" fmla="*/ 1393793 h 1424940"/>
                <a:gd name="connsiteX54" fmla="*/ 3722561 w 6095524"/>
                <a:gd name="connsiteY54" fmla="*/ 1399223 h 1424940"/>
                <a:gd name="connsiteX55" fmla="*/ 3687318 w 6095524"/>
                <a:gd name="connsiteY55" fmla="*/ 1402652 h 1424940"/>
                <a:gd name="connsiteX56" fmla="*/ 3631216 w 6095524"/>
                <a:gd name="connsiteY56" fmla="*/ 1409605 h 1424940"/>
                <a:gd name="connsiteX57" fmla="*/ 3607880 w 6095524"/>
                <a:gd name="connsiteY57" fmla="*/ 1411415 h 1424940"/>
                <a:gd name="connsiteX58" fmla="*/ 3552825 w 6095524"/>
                <a:gd name="connsiteY58" fmla="*/ 1411319 h 1424940"/>
                <a:gd name="connsiteX59" fmla="*/ 3533680 w 6095524"/>
                <a:gd name="connsiteY59" fmla="*/ 1410367 h 1424940"/>
                <a:gd name="connsiteX60" fmla="*/ 3496818 w 6095524"/>
                <a:gd name="connsiteY60" fmla="*/ 1398556 h 1424940"/>
                <a:gd name="connsiteX61" fmla="*/ 3492437 w 6095524"/>
                <a:gd name="connsiteY61" fmla="*/ 1397699 h 1424940"/>
                <a:gd name="connsiteX62" fmla="*/ 3468243 w 6095524"/>
                <a:gd name="connsiteY62" fmla="*/ 1393031 h 1424940"/>
                <a:gd name="connsiteX63" fmla="*/ 3455003 w 6095524"/>
                <a:gd name="connsiteY63" fmla="*/ 1391507 h 1424940"/>
                <a:gd name="connsiteX64" fmla="*/ 3404711 w 6095524"/>
                <a:gd name="connsiteY64" fmla="*/ 1381792 h 1424940"/>
                <a:gd name="connsiteX65" fmla="*/ 3375756 w 6095524"/>
                <a:gd name="connsiteY65" fmla="*/ 1377220 h 1424940"/>
                <a:gd name="connsiteX66" fmla="*/ 3352324 w 6095524"/>
                <a:gd name="connsiteY66" fmla="*/ 1377887 h 1424940"/>
                <a:gd name="connsiteX67" fmla="*/ 3311176 w 6095524"/>
                <a:gd name="connsiteY67" fmla="*/ 1378744 h 1424940"/>
                <a:gd name="connsiteX68" fmla="*/ 3298031 w 6095524"/>
                <a:gd name="connsiteY68" fmla="*/ 1380935 h 1424940"/>
                <a:gd name="connsiteX69" fmla="*/ 3238595 w 6095524"/>
                <a:gd name="connsiteY69" fmla="*/ 1374648 h 1424940"/>
                <a:gd name="connsiteX70" fmla="*/ 3204686 w 6095524"/>
                <a:gd name="connsiteY70" fmla="*/ 1374172 h 1424940"/>
                <a:gd name="connsiteX71" fmla="*/ 3166491 w 6095524"/>
                <a:gd name="connsiteY71" fmla="*/ 1366361 h 1424940"/>
                <a:gd name="connsiteX72" fmla="*/ 3155347 w 6095524"/>
                <a:gd name="connsiteY72" fmla="*/ 1366742 h 1424940"/>
                <a:gd name="connsiteX73" fmla="*/ 3142869 w 6095524"/>
                <a:gd name="connsiteY73" fmla="*/ 1367409 h 1424940"/>
                <a:gd name="connsiteX74" fmla="*/ 3104578 w 6095524"/>
                <a:gd name="connsiteY74" fmla="*/ 1367981 h 1424940"/>
                <a:gd name="connsiteX75" fmla="*/ 3081337 w 6095524"/>
                <a:gd name="connsiteY75" fmla="*/ 1370838 h 1424940"/>
                <a:gd name="connsiteX76" fmla="*/ 3037047 w 6095524"/>
                <a:gd name="connsiteY76" fmla="*/ 1369124 h 1424940"/>
                <a:gd name="connsiteX77" fmla="*/ 3020663 w 6095524"/>
                <a:gd name="connsiteY77" fmla="*/ 1371600 h 1424940"/>
                <a:gd name="connsiteX78" fmla="*/ 2979230 w 6095524"/>
                <a:gd name="connsiteY78" fmla="*/ 1371886 h 1424940"/>
                <a:gd name="connsiteX79" fmla="*/ 2942082 w 6095524"/>
                <a:gd name="connsiteY79" fmla="*/ 1370457 h 1424940"/>
                <a:gd name="connsiteX80" fmla="*/ 2906268 w 6095524"/>
                <a:gd name="connsiteY80" fmla="*/ 1371219 h 1424940"/>
                <a:gd name="connsiteX81" fmla="*/ 2880646 w 6095524"/>
                <a:gd name="connsiteY81" fmla="*/ 1374362 h 1424940"/>
                <a:gd name="connsiteX82" fmla="*/ 2852833 w 6095524"/>
                <a:gd name="connsiteY82" fmla="*/ 1376267 h 1424940"/>
                <a:gd name="connsiteX83" fmla="*/ 2776157 w 6095524"/>
                <a:gd name="connsiteY83" fmla="*/ 1387602 h 1424940"/>
                <a:gd name="connsiteX84" fmla="*/ 2761965 w 6095524"/>
                <a:gd name="connsiteY84" fmla="*/ 1384840 h 1424940"/>
                <a:gd name="connsiteX85" fmla="*/ 2681383 w 6095524"/>
                <a:gd name="connsiteY85" fmla="*/ 1382268 h 1424940"/>
                <a:gd name="connsiteX86" fmla="*/ 2663857 w 6095524"/>
                <a:gd name="connsiteY86" fmla="*/ 1382459 h 1424940"/>
                <a:gd name="connsiteX87" fmla="*/ 2616803 w 6095524"/>
                <a:gd name="connsiteY87" fmla="*/ 1371219 h 1424940"/>
                <a:gd name="connsiteX88" fmla="*/ 2544223 w 6095524"/>
                <a:gd name="connsiteY88" fmla="*/ 1389031 h 1424940"/>
                <a:gd name="connsiteX89" fmla="*/ 2476309 w 6095524"/>
                <a:gd name="connsiteY89" fmla="*/ 1411319 h 1424940"/>
                <a:gd name="connsiteX90" fmla="*/ 2467737 w 6095524"/>
                <a:gd name="connsiteY90" fmla="*/ 1414177 h 1424940"/>
                <a:gd name="connsiteX91" fmla="*/ 2443353 w 6095524"/>
                <a:gd name="connsiteY91" fmla="*/ 1419035 h 1424940"/>
                <a:gd name="connsiteX92" fmla="*/ 2413159 w 6095524"/>
                <a:gd name="connsiteY92" fmla="*/ 1420749 h 1424940"/>
                <a:gd name="connsiteX93" fmla="*/ 2374868 w 6095524"/>
                <a:gd name="connsiteY93" fmla="*/ 1424940 h 1424940"/>
                <a:gd name="connsiteX94" fmla="*/ 2344198 w 6095524"/>
                <a:gd name="connsiteY94" fmla="*/ 1419701 h 1424940"/>
                <a:gd name="connsiteX95" fmla="*/ 2301335 w 6095524"/>
                <a:gd name="connsiteY95" fmla="*/ 1411891 h 1424940"/>
                <a:gd name="connsiteX96" fmla="*/ 2260949 w 6095524"/>
                <a:gd name="connsiteY96" fmla="*/ 1404461 h 1424940"/>
                <a:gd name="connsiteX97" fmla="*/ 2248186 w 6095524"/>
                <a:gd name="connsiteY97" fmla="*/ 1413224 h 1424940"/>
                <a:gd name="connsiteX98" fmla="*/ 2228469 w 6095524"/>
                <a:gd name="connsiteY98" fmla="*/ 1420844 h 1424940"/>
                <a:gd name="connsiteX99" fmla="*/ 2206562 w 6095524"/>
                <a:gd name="connsiteY99" fmla="*/ 1411700 h 1424940"/>
                <a:gd name="connsiteX100" fmla="*/ 2155317 w 6095524"/>
                <a:gd name="connsiteY100" fmla="*/ 1392746 h 1424940"/>
                <a:gd name="connsiteX101" fmla="*/ 2122932 w 6095524"/>
                <a:gd name="connsiteY101" fmla="*/ 1391888 h 1424940"/>
                <a:gd name="connsiteX102" fmla="*/ 2052542 w 6095524"/>
                <a:gd name="connsiteY102" fmla="*/ 1383792 h 1424940"/>
                <a:gd name="connsiteX103" fmla="*/ 2006537 w 6095524"/>
                <a:gd name="connsiteY103" fmla="*/ 1372267 h 1424940"/>
                <a:gd name="connsiteX104" fmla="*/ 1973486 w 6095524"/>
                <a:gd name="connsiteY104" fmla="*/ 1359218 h 1424940"/>
                <a:gd name="connsiteX105" fmla="*/ 1926146 w 6095524"/>
                <a:gd name="connsiteY105" fmla="*/ 1342168 h 1424940"/>
                <a:gd name="connsiteX106" fmla="*/ 1878616 w 6095524"/>
                <a:gd name="connsiteY106" fmla="*/ 1333310 h 1424940"/>
                <a:gd name="connsiteX107" fmla="*/ 1844231 w 6095524"/>
                <a:gd name="connsiteY107" fmla="*/ 1322165 h 1424940"/>
                <a:gd name="connsiteX108" fmla="*/ 1802225 w 6095524"/>
                <a:gd name="connsiteY108" fmla="*/ 1314545 h 1424940"/>
                <a:gd name="connsiteX109" fmla="*/ 1766983 w 6095524"/>
                <a:gd name="connsiteY109" fmla="*/ 1314260 h 1424940"/>
                <a:gd name="connsiteX110" fmla="*/ 1711738 w 6095524"/>
                <a:gd name="connsiteY110" fmla="*/ 1315593 h 1424940"/>
                <a:gd name="connsiteX111" fmla="*/ 1644111 w 6095524"/>
                <a:gd name="connsiteY111" fmla="*/ 1292543 h 1424940"/>
                <a:gd name="connsiteX112" fmla="*/ 1616774 w 6095524"/>
                <a:gd name="connsiteY112" fmla="*/ 1287399 h 1424940"/>
                <a:gd name="connsiteX113" fmla="*/ 1591056 w 6095524"/>
                <a:gd name="connsiteY113" fmla="*/ 1285018 h 1424940"/>
                <a:gd name="connsiteX114" fmla="*/ 1536478 w 6095524"/>
                <a:gd name="connsiteY114" fmla="*/ 1269683 h 1424940"/>
                <a:gd name="connsiteX115" fmla="*/ 1514285 w 6095524"/>
                <a:gd name="connsiteY115" fmla="*/ 1264634 h 1424940"/>
                <a:gd name="connsiteX116" fmla="*/ 1483233 w 6095524"/>
                <a:gd name="connsiteY116" fmla="*/ 1264730 h 1424940"/>
                <a:gd name="connsiteX117" fmla="*/ 1426750 w 6095524"/>
                <a:gd name="connsiteY117" fmla="*/ 1257681 h 1424940"/>
                <a:gd name="connsiteX118" fmla="*/ 1370362 w 6095524"/>
                <a:gd name="connsiteY118" fmla="*/ 1237107 h 1424940"/>
                <a:gd name="connsiteX119" fmla="*/ 1346454 w 6095524"/>
                <a:gd name="connsiteY119" fmla="*/ 1239107 h 1424940"/>
                <a:gd name="connsiteX120" fmla="*/ 1337882 w 6095524"/>
                <a:gd name="connsiteY120" fmla="*/ 1238631 h 1424940"/>
                <a:gd name="connsiteX121" fmla="*/ 1260825 w 6095524"/>
                <a:gd name="connsiteY121" fmla="*/ 1227296 h 1424940"/>
                <a:gd name="connsiteX122" fmla="*/ 1253109 w 6095524"/>
                <a:gd name="connsiteY122" fmla="*/ 1226058 h 1424940"/>
                <a:gd name="connsiteX123" fmla="*/ 1216915 w 6095524"/>
                <a:gd name="connsiteY123" fmla="*/ 1215962 h 1424940"/>
                <a:gd name="connsiteX124" fmla="*/ 1125664 w 6095524"/>
                <a:gd name="connsiteY124" fmla="*/ 1209675 h 1424940"/>
                <a:gd name="connsiteX125" fmla="*/ 1120045 w 6095524"/>
                <a:gd name="connsiteY125" fmla="*/ 1208913 h 1424940"/>
                <a:gd name="connsiteX126" fmla="*/ 1089469 w 6095524"/>
                <a:gd name="connsiteY126" fmla="*/ 1213961 h 1424940"/>
                <a:gd name="connsiteX127" fmla="*/ 1074325 w 6095524"/>
                <a:gd name="connsiteY127" fmla="*/ 1221105 h 1424940"/>
                <a:gd name="connsiteX128" fmla="*/ 1050703 w 6095524"/>
                <a:gd name="connsiteY128" fmla="*/ 1228535 h 1424940"/>
                <a:gd name="connsiteX129" fmla="*/ 1026700 w 6095524"/>
                <a:gd name="connsiteY129" fmla="*/ 1231297 h 1424940"/>
                <a:gd name="connsiteX130" fmla="*/ 986409 w 6095524"/>
                <a:gd name="connsiteY130" fmla="*/ 1220057 h 1424940"/>
                <a:gd name="connsiteX131" fmla="*/ 971741 w 6095524"/>
                <a:gd name="connsiteY131" fmla="*/ 1218914 h 1424940"/>
                <a:gd name="connsiteX132" fmla="*/ 939070 w 6095524"/>
                <a:gd name="connsiteY132" fmla="*/ 1213485 h 1424940"/>
                <a:gd name="connsiteX133" fmla="*/ 910495 w 6095524"/>
                <a:gd name="connsiteY133" fmla="*/ 1213866 h 1424940"/>
                <a:gd name="connsiteX134" fmla="*/ 887540 w 6095524"/>
                <a:gd name="connsiteY134" fmla="*/ 1222534 h 1424940"/>
                <a:gd name="connsiteX135" fmla="*/ 854202 w 6095524"/>
                <a:gd name="connsiteY135" fmla="*/ 1224248 h 1424940"/>
                <a:gd name="connsiteX136" fmla="*/ 832675 w 6095524"/>
                <a:gd name="connsiteY136" fmla="*/ 1217962 h 1424940"/>
                <a:gd name="connsiteX137" fmla="*/ 828294 w 6095524"/>
                <a:gd name="connsiteY137" fmla="*/ 1217105 h 1424940"/>
                <a:gd name="connsiteX138" fmla="*/ 772001 w 6095524"/>
                <a:gd name="connsiteY138" fmla="*/ 1216723 h 1424940"/>
                <a:gd name="connsiteX139" fmla="*/ 701707 w 6095524"/>
                <a:gd name="connsiteY139" fmla="*/ 1235678 h 1424940"/>
                <a:gd name="connsiteX140" fmla="*/ 690086 w 6095524"/>
                <a:gd name="connsiteY140" fmla="*/ 1239679 h 1424940"/>
                <a:gd name="connsiteX141" fmla="*/ 633412 w 6095524"/>
                <a:gd name="connsiteY141" fmla="*/ 1246632 h 1424940"/>
                <a:gd name="connsiteX142" fmla="*/ 603028 w 6095524"/>
                <a:gd name="connsiteY142" fmla="*/ 1253681 h 1424940"/>
                <a:gd name="connsiteX143" fmla="*/ 581120 w 6095524"/>
                <a:gd name="connsiteY143" fmla="*/ 1254062 h 1424940"/>
                <a:gd name="connsiteX144" fmla="*/ 554642 w 6095524"/>
                <a:gd name="connsiteY144" fmla="*/ 1266539 h 1424940"/>
                <a:gd name="connsiteX145" fmla="*/ 545973 w 6095524"/>
                <a:gd name="connsiteY145" fmla="*/ 1271969 h 1424940"/>
                <a:gd name="connsiteX146" fmla="*/ 535591 w 6095524"/>
                <a:gd name="connsiteY146" fmla="*/ 1275207 h 1424940"/>
                <a:gd name="connsiteX147" fmla="*/ 488538 w 6095524"/>
                <a:gd name="connsiteY147" fmla="*/ 1285494 h 1424940"/>
                <a:gd name="connsiteX148" fmla="*/ 480155 w 6095524"/>
                <a:gd name="connsiteY148" fmla="*/ 1291304 h 1424940"/>
                <a:gd name="connsiteX149" fmla="*/ 474535 w 6095524"/>
                <a:gd name="connsiteY149" fmla="*/ 1294924 h 1424940"/>
                <a:gd name="connsiteX150" fmla="*/ 428816 w 6095524"/>
                <a:gd name="connsiteY150" fmla="*/ 1301020 h 1424940"/>
                <a:gd name="connsiteX151" fmla="*/ 400241 w 6095524"/>
                <a:gd name="connsiteY151" fmla="*/ 1318260 h 1424940"/>
                <a:gd name="connsiteX152" fmla="*/ 392431 w 6095524"/>
                <a:gd name="connsiteY152" fmla="*/ 1325594 h 1424940"/>
                <a:gd name="connsiteX153" fmla="*/ 365093 w 6095524"/>
                <a:gd name="connsiteY153" fmla="*/ 1336643 h 1424940"/>
                <a:gd name="connsiteX154" fmla="*/ 273177 w 6095524"/>
                <a:gd name="connsiteY154" fmla="*/ 1357884 h 1424940"/>
                <a:gd name="connsiteX155" fmla="*/ 246888 w 6095524"/>
                <a:gd name="connsiteY155" fmla="*/ 1350359 h 1424940"/>
                <a:gd name="connsiteX156" fmla="*/ 196977 w 6095524"/>
                <a:gd name="connsiteY156" fmla="*/ 1370552 h 1424940"/>
                <a:gd name="connsiteX157" fmla="*/ 153352 w 6095524"/>
                <a:gd name="connsiteY157" fmla="*/ 1381982 h 1424940"/>
                <a:gd name="connsiteX158" fmla="*/ 137160 w 6095524"/>
                <a:gd name="connsiteY158" fmla="*/ 1384745 h 1424940"/>
                <a:gd name="connsiteX159" fmla="*/ 85917 w 6095524"/>
                <a:gd name="connsiteY159" fmla="*/ 1389793 h 1424940"/>
                <a:gd name="connsiteX160" fmla="*/ 59532 w 6095524"/>
                <a:gd name="connsiteY160" fmla="*/ 1401223 h 1424940"/>
                <a:gd name="connsiteX161" fmla="*/ 30325 w 6095524"/>
                <a:gd name="connsiteY161" fmla="*/ 1409974 h 1424940"/>
                <a:gd name="connsiteX162" fmla="*/ 0 w 6095524"/>
                <a:gd name="connsiteY162" fmla="*/ 1412360 h 1424940"/>
                <a:gd name="connsiteX163" fmla="*/ 0 w 6095524"/>
                <a:gd name="connsiteY163" fmla="*/ 1058622 h 1424940"/>
                <a:gd name="connsiteX164" fmla="*/ 17145 w 6095524"/>
                <a:gd name="connsiteY164" fmla="*/ 1060228 h 1424940"/>
                <a:gd name="connsiteX165" fmla="*/ 44672 w 6095524"/>
                <a:gd name="connsiteY165" fmla="*/ 1066324 h 1424940"/>
                <a:gd name="connsiteX166" fmla="*/ 84677 w 6095524"/>
                <a:gd name="connsiteY166" fmla="*/ 1076230 h 1424940"/>
                <a:gd name="connsiteX167" fmla="*/ 132017 w 6095524"/>
                <a:gd name="connsiteY167" fmla="*/ 1064990 h 1424940"/>
                <a:gd name="connsiteX168" fmla="*/ 136779 w 6095524"/>
                <a:gd name="connsiteY168" fmla="*/ 1060323 h 1424940"/>
                <a:gd name="connsiteX169" fmla="*/ 187547 w 6095524"/>
                <a:gd name="connsiteY169" fmla="*/ 1049179 h 1424940"/>
                <a:gd name="connsiteX170" fmla="*/ 270891 w 6095524"/>
                <a:gd name="connsiteY170" fmla="*/ 1036415 h 1424940"/>
                <a:gd name="connsiteX171" fmla="*/ 276320 w 6095524"/>
                <a:gd name="connsiteY171" fmla="*/ 1035558 h 1424940"/>
                <a:gd name="connsiteX172" fmla="*/ 323755 w 6095524"/>
                <a:gd name="connsiteY172" fmla="*/ 1061561 h 1424940"/>
                <a:gd name="connsiteX173" fmla="*/ 361855 w 6095524"/>
                <a:gd name="connsiteY173" fmla="*/ 1057942 h 1424940"/>
                <a:gd name="connsiteX174" fmla="*/ 379571 w 6095524"/>
                <a:gd name="connsiteY174" fmla="*/ 1039939 h 1424940"/>
                <a:gd name="connsiteX175" fmla="*/ 430530 w 6095524"/>
                <a:gd name="connsiteY175" fmla="*/ 1025747 h 1424940"/>
                <a:gd name="connsiteX176" fmla="*/ 493300 w 6095524"/>
                <a:gd name="connsiteY176" fmla="*/ 1027176 h 1424940"/>
                <a:gd name="connsiteX177" fmla="*/ 537782 w 6095524"/>
                <a:gd name="connsiteY177" fmla="*/ 1025366 h 1424940"/>
                <a:gd name="connsiteX178" fmla="*/ 562166 w 6095524"/>
                <a:gd name="connsiteY178" fmla="*/ 1015746 h 1424940"/>
                <a:gd name="connsiteX179" fmla="*/ 579596 w 6095524"/>
                <a:gd name="connsiteY179" fmla="*/ 1016699 h 1424940"/>
                <a:gd name="connsiteX180" fmla="*/ 612362 w 6095524"/>
                <a:gd name="connsiteY180" fmla="*/ 1023557 h 1424940"/>
                <a:gd name="connsiteX181" fmla="*/ 716090 w 6095524"/>
                <a:gd name="connsiteY181" fmla="*/ 1031653 h 1424940"/>
                <a:gd name="connsiteX182" fmla="*/ 758381 w 6095524"/>
                <a:gd name="connsiteY182" fmla="*/ 1018985 h 1424940"/>
                <a:gd name="connsiteX183" fmla="*/ 771049 w 6095524"/>
                <a:gd name="connsiteY183" fmla="*/ 1018699 h 1424940"/>
                <a:gd name="connsiteX184" fmla="*/ 799433 w 6095524"/>
                <a:gd name="connsiteY184" fmla="*/ 1023652 h 1424940"/>
                <a:gd name="connsiteX185" fmla="*/ 858012 w 6095524"/>
                <a:gd name="connsiteY185" fmla="*/ 1020318 h 1424940"/>
                <a:gd name="connsiteX186" fmla="*/ 879634 w 6095524"/>
                <a:gd name="connsiteY186" fmla="*/ 1015270 h 1424940"/>
                <a:gd name="connsiteX187" fmla="*/ 891635 w 6095524"/>
                <a:gd name="connsiteY187" fmla="*/ 1012031 h 1424940"/>
                <a:gd name="connsiteX188" fmla="*/ 953262 w 6095524"/>
                <a:gd name="connsiteY188" fmla="*/ 1003078 h 1424940"/>
                <a:gd name="connsiteX189" fmla="*/ 980694 w 6095524"/>
                <a:gd name="connsiteY189" fmla="*/ 993458 h 1424940"/>
                <a:gd name="connsiteX190" fmla="*/ 988124 w 6095524"/>
                <a:gd name="connsiteY190" fmla="*/ 992029 h 1424940"/>
                <a:gd name="connsiteX191" fmla="*/ 1028795 w 6095524"/>
                <a:gd name="connsiteY191" fmla="*/ 996029 h 1424940"/>
                <a:gd name="connsiteX192" fmla="*/ 1059275 w 6095524"/>
                <a:gd name="connsiteY192" fmla="*/ 1011555 h 1424940"/>
                <a:gd name="connsiteX193" fmla="*/ 1065181 w 6095524"/>
                <a:gd name="connsiteY193" fmla="*/ 1016794 h 1424940"/>
                <a:gd name="connsiteX194" fmla="*/ 1150144 w 6095524"/>
                <a:gd name="connsiteY194" fmla="*/ 1014984 h 1424940"/>
                <a:gd name="connsiteX195" fmla="*/ 1163193 w 6095524"/>
                <a:gd name="connsiteY195" fmla="*/ 1012793 h 1424940"/>
                <a:gd name="connsiteX196" fmla="*/ 1226249 w 6095524"/>
                <a:gd name="connsiteY196" fmla="*/ 1021937 h 1424940"/>
                <a:gd name="connsiteX197" fmla="*/ 1244632 w 6095524"/>
                <a:gd name="connsiteY197" fmla="*/ 1023747 h 1424940"/>
                <a:gd name="connsiteX198" fmla="*/ 1310545 w 6095524"/>
                <a:gd name="connsiteY198" fmla="*/ 1031939 h 1424940"/>
                <a:gd name="connsiteX199" fmla="*/ 1319879 w 6095524"/>
                <a:gd name="connsiteY199" fmla="*/ 1024319 h 1424940"/>
                <a:gd name="connsiteX200" fmla="*/ 1346740 w 6095524"/>
                <a:gd name="connsiteY200" fmla="*/ 1005173 h 1424940"/>
                <a:gd name="connsiteX201" fmla="*/ 1399699 w 6095524"/>
                <a:gd name="connsiteY201" fmla="*/ 988219 h 1424940"/>
                <a:gd name="connsiteX202" fmla="*/ 1414082 w 6095524"/>
                <a:gd name="connsiteY202" fmla="*/ 989171 h 1424940"/>
                <a:gd name="connsiteX203" fmla="*/ 1450467 w 6095524"/>
                <a:gd name="connsiteY203" fmla="*/ 1017461 h 1424940"/>
                <a:gd name="connsiteX204" fmla="*/ 1468184 w 6095524"/>
                <a:gd name="connsiteY204" fmla="*/ 1028795 h 1424940"/>
                <a:gd name="connsiteX205" fmla="*/ 1518476 w 6095524"/>
                <a:gd name="connsiteY205" fmla="*/ 1049655 h 1424940"/>
                <a:gd name="connsiteX206" fmla="*/ 1522667 w 6095524"/>
                <a:gd name="connsiteY206" fmla="*/ 1053465 h 1424940"/>
                <a:gd name="connsiteX207" fmla="*/ 1559814 w 6095524"/>
                <a:gd name="connsiteY207" fmla="*/ 1098709 h 1424940"/>
                <a:gd name="connsiteX208" fmla="*/ 1568196 w 6095524"/>
                <a:gd name="connsiteY208" fmla="*/ 1106424 h 1424940"/>
                <a:gd name="connsiteX209" fmla="*/ 1578293 w 6095524"/>
                <a:gd name="connsiteY209" fmla="*/ 1118426 h 1424940"/>
                <a:gd name="connsiteX210" fmla="*/ 1609820 w 6095524"/>
                <a:gd name="connsiteY210" fmla="*/ 1141667 h 1424940"/>
                <a:gd name="connsiteX211" fmla="*/ 1648873 w 6095524"/>
                <a:gd name="connsiteY211" fmla="*/ 1149096 h 1424940"/>
                <a:gd name="connsiteX212" fmla="*/ 1696022 w 6095524"/>
                <a:gd name="connsiteY212" fmla="*/ 1160431 h 1424940"/>
                <a:gd name="connsiteX213" fmla="*/ 1715739 w 6095524"/>
                <a:gd name="connsiteY213" fmla="*/ 1168051 h 1424940"/>
                <a:gd name="connsiteX214" fmla="*/ 1768602 w 6095524"/>
                <a:gd name="connsiteY214" fmla="*/ 1182529 h 1424940"/>
                <a:gd name="connsiteX215" fmla="*/ 1806321 w 6095524"/>
                <a:gd name="connsiteY215" fmla="*/ 1194721 h 1424940"/>
                <a:gd name="connsiteX216" fmla="*/ 1860709 w 6095524"/>
                <a:gd name="connsiteY216" fmla="*/ 1201865 h 1424940"/>
                <a:gd name="connsiteX217" fmla="*/ 1887093 w 6095524"/>
                <a:gd name="connsiteY217" fmla="*/ 1202150 h 1424940"/>
                <a:gd name="connsiteX218" fmla="*/ 1935575 w 6095524"/>
                <a:gd name="connsiteY218" fmla="*/ 1238726 h 1424940"/>
                <a:gd name="connsiteX219" fmla="*/ 1974247 w 6095524"/>
                <a:gd name="connsiteY219" fmla="*/ 1262920 h 1424940"/>
                <a:gd name="connsiteX220" fmla="*/ 2014919 w 6095524"/>
                <a:gd name="connsiteY220" fmla="*/ 1251204 h 1424940"/>
                <a:gd name="connsiteX221" fmla="*/ 2025968 w 6095524"/>
                <a:gd name="connsiteY221" fmla="*/ 1240155 h 1424940"/>
                <a:gd name="connsiteX222" fmla="*/ 2092643 w 6095524"/>
                <a:gd name="connsiteY222" fmla="*/ 1229678 h 1424940"/>
                <a:gd name="connsiteX223" fmla="*/ 2187893 w 6095524"/>
                <a:gd name="connsiteY223" fmla="*/ 1229297 h 1424940"/>
                <a:gd name="connsiteX224" fmla="*/ 2346294 w 6095524"/>
                <a:gd name="connsiteY224" fmla="*/ 1205484 h 1424940"/>
                <a:gd name="connsiteX225" fmla="*/ 2373916 w 6095524"/>
                <a:gd name="connsiteY225" fmla="*/ 1194435 h 1424940"/>
                <a:gd name="connsiteX226" fmla="*/ 2404967 w 6095524"/>
                <a:gd name="connsiteY226" fmla="*/ 1191673 h 1424940"/>
                <a:gd name="connsiteX227" fmla="*/ 2416874 w 6095524"/>
                <a:gd name="connsiteY227" fmla="*/ 1198436 h 1424940"/>
                <a:gd name="connsiteX228" fmla="*/ 2468975 w 6095524"/>
                <a:gd name="connsiteY228" fmla="*/ 1208532 h 1424940"/>
                <a:gd name="connsiteX229" fmla="*/ 2478882 w 6095524"/>
                <a:gd name="connsiteY229" fmla="*/ 1208723 h 1424940"/>
                <a:gd name="connsiteX230" fmla="*/ 2512791 w 6095524"/>
                <a:gd name="connsiteY230" fmla="*/ 1204436 h 1424940"/>
                <a:gd name="connsiteX231" fmla="*/ 2544223 w 6095524"/>
                <a:gd name="connsiteY231" fmla="*/ 1201960 h 1424940"/>
                <a:gd name="connsiteX232" fmla="*/ 2623471 w 6095524"/>
                <a:gd name="connsiteY232" fmla="*/ 1210056 h 1424940"/>
                <a:gd name="connsiteX233" fmla="*/ 2684241 w 6095524"/>
                <a:gd name="connsiteY233" fmla="*/ 1208151 h 1424940"/>
                <a:gd name="connsiteX234" fmla="*/ 2712244 w 6095524"/>
                <a:gd name="connsiteY234" fmla="*/ 1210056 h 1424940"/>
                <a:gd name="connsiteX235" fmla="*/ 2728055 w 6095524"/>
                <a:gd name="connsiteY235" fmla="*/ 1212914 h 1424940"/>
                <a:gd name="connsiteX236" fmla="*/ 2763869 w 6095524"/>
                <a:gd name="connsiteY236" fmla="*/ 1232821 h 1424940"/>
                <a:gd name="connsiteX237" fmla="*/ 2783491 w 6095524"/>
                <a:gd name="connsiteY237" fmla="*/ 1237298 h 1424940"/>
                <a:gd name="connsiteX238" fmla="*/ 2842546 w 6095524"/>
                <a:gd name="connsiteY238" fmla="*/ 1236917 h 1424940"/>
                <a:gd name="connsiteX239" fmla="*/ 2931128 w 6095524"/>
                <a:gd name="connsiteY239" fmla="*/ 1206913 h 1424940"/>
                <a:gd name="connsiteX240" fmla="*/ 2940368 w 6095524"/>
                <a:gd name="connsiteY240" fmla="*/ 1202912 h 1424940"/>
                <a:gd name="connsiteX241" fmla="*/ 2985421 w 6095524"/>
                <a:gd name="connsiteY241" fmla="*/ 1197959 h 1424940"/>
                <a:gd name="connsiteX242" fmla="*/ 3015996 w 6095524"/>
                <a:gd name="connsiteY242" fmla="*/ 1204722 h 1424940"/>
                <a:gd name="connsiteX243" fmla="*/ 3057621 w 6095524"/>
                <a:gd name="connsiteY243" fmla="*/ 1218724 h 1424940"/>
                <a:gd name="connsiteX244" fmla="*/ 3095054 w 6095524"/>
                <a:gd name="connsiteY244" fmla="*/ 1230440 h 1424940"/>
                <a:gd name="connsiteX245" fmla="*/ 3122295 w 6095524"/>
                <a:gd name="connsiteY245" fmla="*/ 1243679 h 1424940"/>
                <a:gd name="connsiteX246" fmla="*/ 3184589 w 6095524"/>
                <a:gd name="connsiteY246" fmla="*/ 1253395 h 1424940"/>
                <a:gd name="connsiteX247" fmla="*/ 3191066 w 6095524"/>
                <a:gd name="connsiteY247" fmla="*/ 1255014 h 1424940"/>
                <a:gd name="connsiteX248" fmla="*/ 3237929 w 6095524"/>
                <a:gd name="connsiteY248" fmla="*/ 1243203 h 1424940"/>
                <a:gd name="connsiteX249" fmla="*/ 3294221 w 6095524"/>
                <a:gd name="connsiteY249" fmla="*/ 1231202 h 1424940"/>
                <a:gd name="connsiteX250" fmla="*/ 3314319 w 6095524"/>
                <a:gd name="connsiteY250" fmla="*/ 1235297 h 1424940"/>
                <a:gd name="connsiteX251" fmla="*/ 3341846 w 6095524"/>
                <a:gd name="connsiteY251" fmla="*/ 1241108 h 1424940"/>
                <a:gd name="connsiteX252" fmla="*/ 3367373 w 6095524"/>
                <a:gd name="connsiteY252" fmla="*/ 1238060 h 1424940"/>
                <a:gd name="connsiteX253" fmla="*/ 3382899 w 6095524"/>
                <a:gd name="connsiteY253" fmla="*/ 1237774 h 1424940"/>
                <a:gd name="connsiteX254" fmla="*/ 3453765 w 6095524"/>
                <a:gd name="connsiteY254" fmla="*/ 1273397 h 1424940"/>
                <a:gd name="connsiteX255" fmla="*/ 3471767 w 6095524"/>
                <a:gd name="connsiteY255" fmla="*/ 1276350 h 1424940"/>
                <a:gd name="connsiteX256" fmla="*/ 3481959 w 6095524"/>
                <a:gd name="connsiteY256" fmla="*/ 1280732 h 1424940"/>
                <a:gd name="connsiteX257" fmla="*/ 3543396 w 6095524"/>
                <a:gd name="connsiteY257" fmla="*/ 1324928 h 1424940"/>
                <a:gd name="connsiteX258" fmla="*/ 3569494 w 6095524"/>
                <a:gd name="connsiteY258" fmla="*/ 1333881 h 1424940"/>
                <a:gd name="connsiteX259" fmla="*/ 3598164 w 6095524"/>
                <a:gd name="connsiteY259" fmla="*/ 1332071 h 1424940"/>
                <a:gd name="connsiteX260" fmla="*/ 3614738 w 6095524"/>
                <a:gd name="connsiteY260" fmla="*/ 1328833 h 1424940"/>
                <a:gd name="connsiteX261" fmla="*/ 3655886 w 6095524"/>
                <a:gd name="connsiteY261" fmla="*/ 1300734 h 1424940"/>
                <a:gd name="connsiteX262" fmla="*/ 3679317 w 6095524"/>
                <a:gd name="connsiteY262" fmla="*/ 1301687 h 1424940"/>
                <a:gd name="connsiteX263" fmla="*/ 3715893 w 6095524"/>
                <a:gd name="connsiteY263" fmla="*/ 1321022 h 1424940"/>
                <a:gd name="connsiteX264" fmla="*/ 3782282 w 6095524"/>
                <a:gd name="connsiteY264" fmla="*/ 1329690 h 1424940"/>
                <a:gd name="connsiteX265" fmla="*/ 3816001 w 6095524"/>
                <a:gd name="connsiteY265" fmla="*/ 1302639 h 1424940"/>
                <a:gd name="connsiteX266" fmla="*/ 3833431 w 6095524"/>
                <a:gd name="connsiteY266" fmla="*/ 1276636 h 1424940"/>
                <a:gd name="connsiteX267" fmla="*/ 3883819 w 6095524"/>
                <a:gd name="connsiteY267" fmla="*/ 1246442 h 1424940"/>
                <a:gd name="connsiteX268" fmla="*/ 3895821 w 6095524"/>
                <a:gd name="connsiteY268" fmla="*/ 1257681 h 1424940"/>
                <a:gd name="connsiteX269" fmla="*/ 3932778 w 6095524"/>
                <a:gd name="connsiteY269" fmla="*/ 1262444 h 1424940"/>
                <a:gd name="connsiteX270" fmla="*/ 3972782 w 6095524"/>
                <a:gd name="connsiteY270" fmla="*/ 1262063 h 1424940"/>
                <a:gd name="connsiteX271" fmla="*/ 4042505 w 6095524"/>
                <a:gd name="connsiteY271" fmla="*/ 1267111 h 1424940"/>
                <a:gd name="connsiteX272" fmla="*/ 4088892 w 6095524"/>
                <a:gd name="connsiteY272" fmla="*/ 1238250 h 1424940"/>
                <a:gd name="connsiteX273" fmla="*/ 4106609 w 6095524"/>
                <a:gd name="connsiteY273" fmla="*/ 1226344 h 1424940"/>
                <a:gd name="connsiteX274" fmla="*/ 4123182 w 6095524"/>
                <a:gd name="connsiteY274" fmla="*/ 1218724 h 1424940"/>
                <a:gd name="connsiteX275" fmla="*/ 4142328 w 6095524"/>
                <a:gd name="connsiteY275" fmla="*/ 1214438 h 1424940"/>
                <a:gd name="connsiteX276" fmla="*/ 4188524 w 6095524"/>
                <a:gd name="connsiteY276" fmla="*/ 1198245 h 1424940"/>
                <a:gd name="connsiteX277" fmla="*/ 4213860 w 6095524"/>
                <a:gd name="connsiteY277" fmla="*/ 1182338 h 1424940"/>
                <a:gd name="connsiteX278" fmla="*/ 4270820 w 6095524"/>
                <a:gd name="connsiteY278" fmla="*/ 1167003 h 1424940"/>
                <a:gd name="connsiteX279" fmla="*/ 4309587 w 6095524"/>
                <a:gd name="connsiteY279" fmla="*/ 1153287 h 1424940"/>
                <a:gd name="connsiteX280" fmla="*/ 4350449 w 6095524"/>
                <a:gd name="connsiteY280" fmla="*/ 1129665 h 1424940"/>
                <a:gd name="connsiteX281" fmla="*/ 4356164 w 6095524"/>
                <a:gd name="connsiteY281" fmla="*/ 1126046 h 1424940"/>
                <a:gd name="connsiteX282" fmla="*/ 4369880 w 6095524"/>
                <a:gd name="connsiteY282" fmla="*/ 1110520 h 1424940"/>
                <a:gd name="connsiteX283" fmla="*/ 4389787 w 6095524"/>
                <a:gd name="connsiteY283" fmla="*/ 1057085 h 1424940"/>
                <a:gd name="connsiteX284" fmla="*/ 4395502 w 6095524"/>
                <a:gd name="connsiteY284" fmla="*/ 1046226 h 1424940"/>
                <a:gd name="connsiteX285" fmla="*/ 4447413 w 6095524"/>
                <a:gd name="connsiteY285" fmla="*/ 1009650 h 1424940"/>
                <a:gd name="connsiteX286" fmla="*/ 4466654 w 6095524"/>
                <a:gd name="connsiteY286" fmla="*/ 1013079 h 1424940"/>
                <a:gd name="connsiteX287" fmla="*/ 4487894 w 6095524"/>
                <a:gd name="connsiteY287" fmla="*/ 1025081 h 1424940"/>
                <a:gd name="connsiteX288" fmla="*/ 4534472 w 6095524"/>
                <a:gd name="connsiteY288" fmla="*/ 1028224 h 1424940"/>
                <a:gd name="connsiteX289" fmla="*/ 4551903 w 6095524"/>
                <a:gd name="connsiteY289" fmla="*/ 1022033 h 1424940"/>
                <a:gd name="connsiteX290" fmla="*/ 4582382 w 6095524"/>
                <a:gd name="connsiteY290" fmla="*/ 1005364 h 1424940"/>
                <a:gd name="connsiteX291" fmla="*/ 4605909 w 6095524"/>
                <a:gd name="connsiteY291" fmla="*/ 979551 h 1424940"/>
                <a:gd name="connsiteX292" fmla="*/ 4640104 w 6095524"/>
                <a:gd name="connsiteY292" fmla="*/ 936879 h 1424940"/>
                <a:gd name="connsiteX293" fmla="*/ 4705731 w 6095524"/>
                <a:gd name="connsiteY293" fmla="*/ 920591 h 1424940"/>
                <a:gd name="connsiteX294" fmla="*/ 4730973 w 6095524"/>
                <a:gd name="connsiteY294" fmla="*/ 915162 h 1424940"/>
                <a:gd name="connsiteX295" fmla="*/ 4822794 w 6095524"/>
                <a:gd name="connsiteY295" fmla="*/ 892397 h 1424940"/>
                <a:gd name="connsiteX296" fmla="*/ 4830794 w 6095524"/>
                <a:gd name="connsiteY296" fmla="*/ 891635 h 1424940"/>
                <a:gd name="connsiteX297" fmla="*/ 4894421 w 6095524"/>
                <a:gd name="connsiteY297" fmla="*/ 865442 h 1424940"/>
                <a:gd name="connsiteX298" fmla="*/ 4909756 w 6095524"/>
                <a:gd name="connsiteY298" fmla="*/ 858964 h 1424940"/>
                <a:gd name="connsiteX299" fmla="*/ 4928521 w 6095524"/>
                <a:gd name="connsiteY299" fmla="*/ 842391 h 1424940"/>
                <a:gd name="connsiteX300" fmla="*/ 4945857 w 6095524"/>
                <a:gd name="connsiteY300" fmla="*/ 795623 h 1424940"/>
                <a:gd name="connsiteX301" fmla="*/ 4966145 w 6095524"/>
                <a:gd name="connsiteY301" fmla="*/ 774287 h 1424940"/>
                <a:gd name="connsiteX302" fmla="*/ 4980909 w 6095524"/>
                <a:gd name="connsiteY302" fmla="*/ 761333 h 1424940"/>
                <a:gd name="connsiteX303" fmla="*/ 4993862 w 6095524"/>
                <a:gd name="connsiteY303" fmla="*/ 741712 h 1424940"/>
                <a:gd name="connsiteX304" fmla="*/ 5006816 w 6095524"/>
                <a:gd name="connsiteY304" fmla="*/ 694754 h 1424940"/>
                <a:gd name="connsiteX305" fmla="*/ 5026724 w 6095524"/>
                <a:gd name="connsiteY305" fmla="*/ 653129 h 1424940"/>
                <a:gd name="connsiteX306" fmla="*/ 5062538 w 6095524"/>
                <a:gd name="connsiteY306" fmla="*/ 630079 h 1424940"/>
                <a:gd name="connsiteX307" fmla="*/ 5084731 w 6095524"/>
                <a:gd name="connsiteY307" fmla="*/ 617982 h 1424940"/>
                <a:gd name="connsiteX308" fmla="*/ 5172647 w 6095524"/>
                <a:gd name="connsiteY308" fmla="*/ 630174 h 1424940"/>
                <a:gd name="connsiteX309" fmla="*/ 5232654 w 6095524"/>
                <a:gd name="connsiteY309" fmla="*/ 642080 h 1424940"/>
                <a:gd name="connsiteX310" fmla="*/ 5252371 w 6095524"/>
                <a:gd name="connsiteY310" fmla="*/ 637508 h 1424940"/>
                <a:gd name="connsiteX311" fmla="*/ 5308092 w 6095524"/>
                <a:gd name="connsiteY311" fmla="*/ 598646 h 1424940"/>
                <a:gd name="connsiteX312" fmla="*/ 5363147 w 6095524"/>
                <a:gd name="connsiteY312" fmla="*/ 581311 h 1424940"/>
                <a:gd name="connsiteX313" fmla="*/ 5404580 w 6095524"/>
                <a:gd name="connsiteY313" fmla="*/ 576358 h 1424940"/>
                <a:gd name="connsiteX314" fmla="*/ 5440203 w 6095524"/>
                <a:gd name="connsiteY314" fmla="*/ 572548 h 1424940"/>
                <a:gd name="connsiteX315" fmla="*/ 5482971 w 6095524"/>
                <a:gd name="connsiteY315" fmla="*/ 561880 h 1424940"/>
                <a:gd name="connsiteX316" fmla="*/ 5507165 w 6095524"/>
                <a:gd name="connsiteY316" fmla="*/ 550259 h 1424940"/>
                <a:gd name="connsiteX317" fmla="*/ 5545645 w 6095524"/>
                <a:gd name="connsiteY317" fmla="*/ 533591 h 1424940"/>
                <a:gd name="connsiteX318" fmla="*/ 5585079 w 6095524"/>
                <a:gd name="connsiteY318" fmla="*/ 511969 h 1424940"/>
                <a:gd name="connsiteX319" fmla="*/ 5615368 w 6095524"/>
                <a:gd name="connsiteY319" fmla="*/ 481679 h 1424940"/>
                <a:gd name="connsiteX320" fmla="*/ 5631656 w 6095524"/>
                <a:gd name="connsiteY320" fmla="*/ 456152 h 1424940"/>
                <a:gd name="connsiteX321" fmla="*/ 5679377 w 6095524"/>
                <a:gd name="connsiteY321" fmla="*/ 419576 h 1424940"/>
                <a:gd name="connsiteX322" fmla="*/ 5722525 w 6095524"/>
                <a:gd name="connsiteY322" fmla="*/ 350615 h 1424940"/>
                <a:gd name="connsiteX323" fmla="*/ 5749576 w 6095524"/>
                <a:gd name="connsiteY323" fmla="*/ 321945 h 1424940"/>
                <a:gd name="connsiteX324" fmla="*/ 5764911 w 6095524"/>
                <a:gd name="connsiteY324" fmla="*/ 313849 h 1424940"/>
                <a:gd name="connsiteX325" fmla="*/ 5791009 w 6095524"/>
                <a:gd name="connsiteY325" fmla="*/ 293942 h 1424940"/>
                <a:gd name="connsiteX326" fmla="*/ 5806440 w 6095524"/>
                <a:gd name="connsiteY326" fmla="*/ 279178 h 1424940"/>
                <a:gd name="connsiteX327" fmla="*/ 5848636 w 6095524"/>
                <a:gd name="connsiteY327" fmla="*/ 224885 h 1424940"/>
                <a:gd name="connsiteX328" fmla="*/ 5861590 w 6095524"/>
                <a:gd name="connsiteY328" fmla="*/ 208788 h 1424940"/>
                <a:gd name="connsiteX329" fmla="*/ 5888355 w 6095524"/>
                <a:gd name="connsiteY329" fmla="*/ 181166 h 1424940"/>
                <a:gd name="connsiteX330" fmla="*/ 5900071 w 6095524"/>
                <a:gd name="connsiteY330" fmla="*/ 172784 h 1424940"/>
                <a:gd name="connsiteX331" fmla="*/ 5920740 w 6095524"/>
                <a:gd name="connsiteY331" fmla="*/ 150305 h 1424940"/>
                <a:gd name="connsiteX332" fmla="*/ 5969985 w 6095524"/>
                <a:gd name="connsiteY332" fmla="*/ 91345 h 1424940"/>
                <a:gd name="connsiteX333" fmla="*/ 5991130 w 6095524"/>
                <a:gd name="connsiteY333" fmla="*/ 58293 h 1424940"/>
                <a:gd name="connsiteX334" fmla="*/ 6033325 w 6095524"/>
                <a:gd name="connsiteY334" fmla="*/ 33909 h 1424940"/>
                <a:gd name="connsiteX335" fmla="*/ 6054376 w 6095524"/>
                <a:gd name="connsiteY335" fmla="*/ 20955 h 1424940"/>
                <a:gd name="connsiteX336" fmla="*/ 6095524 w 6095524"/>
                <a:gd name="connsiteY336" fmla="*/ 0 h 142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Lst>
              <a:rect l="l" t="t" r="r" b="b"/>
              <a:pathLst>
                <a:path w="6095524" h="1424940">
                  <a:moveTo>
                    <a:pt x="6095524" y="0"/>
                  </a:moveTo>
                  <a:cubicBezTo>
                    <a:pt x="6095524" y="7811"/>
                    <a:pt x="6095524" y="12573"/>
                    <a:pt x="6095524" y="17431"/>
                  </a:cubicBezTo>
                  <a:lnTo>
                    <a:pt x="6095524" y="216290"/>
                  </a:lnTo>
                  <a:lnTo>
                    <a:pt x="6079998" y="230600"/>
                  </a:lnTo>
                  <a:cubicBezTo>
                    <a:pt x="6058567" y="241363"/>
                    <a:pt x="6035706" y="251079"/>
                    <a:pt x="6012751" y="260699"/>
                  </a:cubicBezTo>
                  <a:cubicBezTo>
                    <a:pt x="6006084" y="263462"/>
                    <a:pt x="5998749" y="264986"/>
                    <a:pt x="5992749" y="268700"/>
                  </a:cubicBezTo>
                  <a:cubicBezTo>
                    <a:pt x="5965126" y="285655"/>
                    <a:pt x="5938361" y="303943"/>
                    <a:pt x="5910358" y="320231"/>
                  </a:cubicBezTo>
                  <a:cubicBezTo>
                    <a:pt x="5881497" y="337090"/>
                    <a:pt x="5855684" y="356997"/>
                    <a:pt x="5835777" y="383953"/>
                  </a:cubicBezTo>
                  <a:cubicBezTo>
                    <a:pt x="5817298" y="409004"/>
                    <a:pt x="5799391" y="434435"/>
                    <a:pt x="5781008" y="459581"/>
                  </a:cubicBezTo>
                  <a:cubicBezTo>
                    <a:pt x="5776341" y="465963"/>
                    <a:pt x="5772054" y="473488"/>
                    <a:pt x="5765673" y="477584"/>
                  </a:cubicBezTo>
                  <a:cubicBezTo>
                    <a:pt x="5752433" y="486156"/>
                    <a:pt x="5737955" y="493109"/>
                    <a:pt x="5723763" y="500158"/>
                  </a:cubicBezTo>
                  <a:cubicBezTo>
                    <a:pt x="5711571" y="506159"/>
                    <a:pt x="5698617" y="510635"/>
                    <a:pt x="5686711" y="517112"/>
                  </a:cubicBezTo>
                  <a:cubicBezTo>
                    <a:pt x="5677186" y="522256"/>
                    <a:pt x="5668708" y="529400"/>
                    <a:pt x="5659850" y="535877"/>
                  </a:cubicBezTo>
                  <a:cubicBezTo>
                    <a:pt x="5652135" y="541496"/>
                    <a:pt x="5643658" y="546354"/>
                    <a:pt x="5637181" y="553117"/>
                  </a:cubicBezTo>
                  <a:cubicBezTo>
                    <a:pt x="5621369" y="569500"/>
                    <a:pt x="5605462" y="585597"/>
                    <a:pt x="5585841" y="597694"/>
                  </a:cubicBezTo>
                  <a:cubicBezTo>
                    <a:pt x="5566505" y="609695"/>
                    <a:pt x="5548217" y="623126"/>
                    <a:pt x="5528977" y="635318"/>
                  </a:cubicBezTo>
                  <a:cubicBezTo>
                    <a:pt x="5510117" y="647224"/>
                    <a:pt x="5493067" y="660273"/>
                    <a:pt x="5483256" y="681419"/>
                  </a:cubicBezTo>
                  <a:cubicBezTo>
                    <a:pt x="5478875" y="690753"/>
                    <a:pt x="5472684" y="700945"/>
                    <a:pt x="5464397" y="706374"/>
                  </a:cubicBezTo>
                  <a:cubicBezTo>
                    <a:pt x="5452586" y="714089"/>
                    <a:pt x="5437632" y="716852"/>
                    <a:pt x="5424773" y="723424"/>
                  </a:cubicBezTo>
                  <a:cubicBezTo>
                    <a:pt x="5409628" y="731139"/>
                    <a:pt x="5392103" y="737807"/>
                    <a:pt x="5381815" y="750094"/>
                  </a:cubicBezTo>
                  <a:cubicBezTo>
                    <a:pt x="5372671" y="761048"/>
                    <a:pt x="5363432" y="769620"/>
                    <a:pt x="5351335" y="776573"/>
                  </a:cubicBezTo>
                  <a:cubicBezTo>
                    <a:pt x="5342858" y="781431"/>
                    <a:pt x="5336572" y="790289"/>
                    <a:pt x="5327809" y="794290"/>
                  </a:cubicBezTo>
                  <a:cubicBezTo>
                    <a:pt x="5316284" y="799624"/>
                    <a:pt x="5304663" y="803815"/>
                    <a:pt x="5294566" y="812102"/>
                  </a:cubicBezTo>
                  <a:cubicBezTo>
                    <a:pt x="5284089" y="820674"/>
                    <a:pt x="5272183" y="827437"/>
                    <a:pt x="5261229" y="835438"/>
                  </a:cubicBezTo>
                  <a:cubicBezTo>
                    <a:pt x="5255419" y="839724"/>
                    <a:pt x="5250656" y="845344"/>
                    <a:pt x="5245037" y="849821"/>
                  </a:cubicBezTo>
                  <a:cubicBezTo>
                    <a:pt x="5234750" y="858012"/>
                    <a:pt x="5224272" y="866013"/>
                    <a:pt x="5213699" y="873728"/>
                  </a:cubicBezTo>
                  <a:cubicBezTo>
                    <a:pt x="5203127" y="881444"/>
                    <a:pt x="5193030" y="890397"/>
                    <a:pt x="5181409" y="896017"/>
                  </a:cubicBezTo>
                  <a:cubicBezTo>
                    <a:pt x="5161598" y="905542"/>
                    <a:pt x="5139976" y="911257"/>
                    <a:pt x="5120735" y="921544"/>
                  </a:cubicBezTo>
                  <a:cubicBezTo>
                    <a:pt x="5101209" y="932021"/>
                    <a:pt x="5082826" y="945166"/>
                    <a:pt x="5065490" y="959072"/>
                  </a:cubicBezTo>
                  <a:cubicBezTo>
                    <a:pt x="5051774" y="970026"/>
                    <a:pt x="5038916" y="980885"/>
                    <a:pt x="5021675" y="986504"/>
                  </a:cubicBezTo>
                  <a:cubicBezTo>
                    <a:pt x="5012055" y="989648"/>
                    <a:pt x="5001959" y="996506"/>
                    <a:pt x="4996148" y="1004507"/>
                  </a:cubicBezTo>
                  <a:cubicBezTo>
                    <a:pt x="4983575" y="1021937"/>
                    <a:pt x="4967478" y="1034225"/>
                    <a:pt x="4949285" y="1044702"/>
                  </a:cubicBezTo>
                  <a:cubicBezTo>
                    <a:pt x="4924996" y="1058799"/>
                    <a:pt x="4900993" y="1073182"/>
                    <a:pt x="4876609" y="1086993"/>
                  </a:cubicBezTo>
                  <a:cubicBezTo>
                    <a:pt x="4862227" y="1095185"/>
                    <a:pt x="4847940" y="1103852"/>
                    <a:pt x="4832699" y="1109853"/>
                  </a:cubicBezTo>
                  <a:cubicBezTo>
                    <a:pt x="4801553" y="1122236"/>
                    <a:pt x="4769644" y="1132808"/>
                    <a:pt x="4738211" y="1144334"/>
                  </a:cubicBezTo>
                  <a:cubicBezTo>
                    <a:pt x="4727924" y="1148048"/>
                    <a:pt x="4718209" y="1153382"/>
                    <a:pt x="4707731" y="1156621"/>
                  </a:cubicBezTo>
                  <a:cubicBezTo>
                    <a:pt x="4696396" y="1160145"/>
                    <a:pt x="4684205" y="1161193"/>
                    <a:pt x="4672870" y="1164717"/>
                  </a:cubicBezTo>
                  <a:cubicBezTo>
                    <a:pt x="4654010" y="1170527"/>
                    <a:pt x="4635722" y="1177957"/>
                    <a:pt x="4616863" y="1183862"/>
                  </a:cubicBezTo>
                  <a:cubicBezTo>
                    <a:pt x="4580477" y="1195197"/>
                    <a:pt x="4543996" y="1206056"/>
                    <a:pt x="4507516" y="1216819"/>
                  </a:cubicBezTo>
                  <a:cubicBezTo>
                    <a:pt x="4499706" y="1219105"/>
                    <a:pt x="4491228" y="1219391"/>
                    <a:pt x="4483513" y="1221867"/>
                  </a:cubicBezTo>
                  <a:cubicBezTo>
                    <a:pt x="4463034" y="1228535"/>
                    <a:pt x="4442650" y="1235773"/>
                    <a:pt x="4422362" y="1243108"/>
                  </a:cubicBezTo>
                  <a:cubicBezTo>
                    <a:pt x="4410075" y="1247585"/>
                    <a:pt x="4398073" y="1253109"/>
                    <a:pt x="4385691" y="1257395"/>
                  </a:cubicBezTo>
                  <a:cubicBezTo>
                    <a:pt x="4375785" y="1260824"/>
                    <a:pt x="4365593" y="1263491"/>
                    <a:pt x="4355306" y="1265587"/>
                  </a:cubicBezTo>
                  <a:cubicBezTo>
                    <a:pt x="4346448" y="1267397"/>
                    <a:pt x="4337209" y="1267206"/>
                    <a:pt x="4328446" y="1269397"/>
                  </a:cubicBezTo>
                  <a:cubicBezTo>
                    <a:pt x="4304728" y="1275302"/>
                    <a:pt x="4281297" y="1281970"/>
                    <a:pt x="4257770" y="1288256"/>
                  </a:cubicBezTo>
                  <a:cubicBezTo>
                    <a:pt x="4248341" y="1290733"/>
                    <a:pt x="4238720" y="1292543"/>
                    <a:pt x="4229576" y="1295686"/>
                  </a:cubicBezTo>
                  <a:cubicBezTo>
                    <a:pt x="4205097" y="1303973"/>
                    <a:pt x="4180999" y="1313402"/>
                    <a:pt x="4156424" y="1321213"/>
                  </a:cubicBezTo>
                  <a:cubicBezTo>
                    <a:pt x="4136041" y="1327690"/>
                    <a:pt x="4115086" y="1332357"/>
                    <a:pt x="4094416" y="1338072"/>
                  </a:cubicBezTo>
                  <a:cubicBezTo>
                    <a:pt x="4085653" y="1340549"/>
                    <a:pt x="4077271" y="1344073"/>
                    <a:pt x="4068509" y="1346168"/>
                  </a:cubicBezTo>
                  <a:cubicBezTo>
                    <a:pt x="4048887" y="1350931"/>
                    <a:pt x="4028980" y="1354931"/>
                    <a:pt x="4009263" y="1359694"/>
                  </a:cubicBezTo>
                  <a:cubicBezTo>
                    <a:pt x="3998023" y="1362456"/>
                    <a:pt x="3987165" y="1367409"/>
                    <a:pt x="3975735" y="1369219"/>
                  </a:cubicBezTo>
                  <a:cubicBezTo>
                    <a:pt x="3948589" y="1373505"/>
                    <a:pt x="3921252" y="1376553"/>
                    <a:pt x="3893915" y="1379982"/>
                  </a:cubicBezTo>
                  <a:cubicBezTo>
                    <a:pt x="3865722" y="1383506"/>
                    <a:pt x="3837623" y="1387221"/>
                    <a:pt x="3809428" y="1390364"/>
                  </a:cubicBezTo>
                  <a:cubicBezTo>
                    <a:pt x="3793998" y="1391984"/>
                    <a:pt x="3778472" y="1392269"/>
                    <a:pt x="3763042" y="1393793"/>
                  </a:cubicBezTo>
                  <a:cubicBezTo>
                    <a:pt x="3749516" y="1395127"/>
                    <a:pt x="3736086" y="1397603"/>
                    <a:pt x="3722561" y="1399223"/>
                  </a:cubicBezTo>
                  <a:cubicBezTo>
                    <a:pt x="3710845" y="1400556"/>
                    <a:pt x="3699034" y="1401318"/>
                    <a:pt x="3687318" y="1402652"/>
                  </a:cubicBezTo>
                  <a:cubicBezTo>
                    <a:pt x="3668554" y="1404842"/>
                    <a:pt x="3649885" y="1407319"/>
                    <a:pt x="3631216" y="1409605"/>
                  </a:cubicBezTo>
                  <a:cubicBezTo>
                    <a:pt x="3623406" y="1410462"/>
                    <a:pt x="3615214" y="1412843"/>
                    <a:pt x="3607880" y="1411415"/>
                  </a:cubicBezTo>
                  <a:cubicBezTo>
                    <a:pt x="3589401" y="1407795"/>
                    <a:pt x="3571208" y="1408843"/>
                    <a:pt x="3552825" y="1411319"/>
                  </a:cubicBezTo>
                  <a:cubicBezTo>
                    <a:pt x="3546539" y="1412177"/>
                    <a:pt x="3539776" y="1411986"/>
                    <a:pt x="3533680" y="1410367"/>
                  </a:cubicBezTo>
                  <a:cubicBezTo>
                    <a:pt x="3521202" y="1407128"/>
                    <a:pt x="3509106" y="1402556"/>
                    <a:pt x="3496818" y="1398556"/>
                  </a:cubicBezTo>
                  <a:cubicBezTo>
                    <a:pt x="3495484" y="1398080"/>
                    <a:pt x="3493865" y="1397984"/>
                    <a:pt x="3492437" y="1397699"/>
                  </a:cubicBezTo>
                  <a:cubicBezTo>
                    <a:pt x="3484340" y="1396079"/>
                    <a:pt x="3476340" y="1394460"/>
                    <a:pt x="3468243" y="1393031"/>
                  </a:cubicBezTo>
                  <a:cubicBezTo>
                    <a:pt x="3463862" y="1392269"/>
                    <a:pt x="3459385" y="1392174"/>
                    <a:pt x="3455003" y="1391507"/>
                  </a:cubicBezTo>
                  <a:cubicBezTo>
                    <a:pt x="3438049" y="1388840"/>
                    <a:pt x="3419380" y="1393317"/>
                    <a:pt x="3404711" y="1381792"/>
                  </a:cubicBezTo>
                  <a:cubicBezTo>
                    <a:pt x="3395186" y="1374362"/>
                    <a:pt x="3385947" y="1376077"/>
                    <a:pt x="3375756" y="1377220"/>
                  </a:cubicBezTo>
                  <a:cubicBezTo>
                    <a:pt x="3368040" y="1378077"/>
                    <a:pt x="3360134" y="1377791"/>
                    <a:pt x="3352324" y="1377887"/>
                  </a:cubicBezTo>
                  <a:cubicBezTo>
                    <a:pt x="3338608" y="1378172"/>
                    <a:pt x="3324892" y="1378268"/>
                    <a:pt x="3311176" y="1378744"/>
                  </a:cubicBezTo>
                  <a:cubicBezTo>
                    <a:pt x="3306794" y="1378934"/>
                    <a:pt x="3302318" y="1381316"/>
                    <a:pt x="3298031" y="1380935"/>
                  </a:cubicBezTo>
                  <a:cubicBezTo>
                    <a:pt x="3278219" y="1379125"/>
                    <a:pt x="3258407" y="1376267"/>
                    <a:pt x="3238595" y="1374648"/>
                  </a:cubicBezTo>
                  <a:cubicBezTo>
                    <a:pt x="3227356" y="1373696"/>
                    <a:pt x="3215830" y="1375505"/>
                    <a:pt x="3204686" y="1374172"/>
                  </a:cubicBezTo>
                  <a:cubicBezTo>
                    <a:pt x="3191828" y="1372648"/>
                    <a:pt x="3179255" y="1368743"/>
                    <a:pt x="3166491" y="1366361"/>
                  </a:cubicBezTo>
                  <a:cubicBezTo>
                    <a:pt x="3162967" y="1365695"/>
                    <a:pt x="3159062" y="1366552"/>
                    <a:pt x="3155347" y="1366742"/>
                  </a:cubicBezTo>
                  <a:cubicBezTo>
                    <a:pt x="3151156" y="1366933"/>
                    <a:pt x="3147060" y="1367314"/>
                    <a:pt x="3142869" y="1367409"/>
                  </a:cubicBezTo>
                  <a:cubicBezTo>
                    <a:pt x="3130105" y="1367600"/>
                    <a:pt x="3117342" y="1367314"/>
                    <a:pt x="3104578" y="1367981"/>
                  </a:cubicBezTo>
                  <a:cubicBezTo>
                    <a:pt x="3096768" y="1368362"/>
                    <a:pt x="3088577" y="1372267"/>
                    <a:pt x="3081337" y="1370838"/>
                  </a:cubicBezTo>
                  <a:cubicBezTo>
                    <a:pt x="3066574" y="1368076"/>
                    <a:pt x="3051810" y="1374267"/>
                    <a:pt x="3037047" y="1369124"/>
                  </a:cubicBezTo>
                  <a:cubicBezTo>
                    <a:pt x="3032474" y="1367600"/>
                    <a:pt x="3026188" y="1371410"/>
                    <a:pt x="3020663" y="1371600"/>
                  </a:cubicBezTo>
                  <a:cubicBezTo>
                    <a:pt x="3006852" y="1372076"/>
                    <a:pt x="2993041" y="1371981"/>
                    <a:pt x="2979230" y="1371886"/>
                  </a:cubicBezTo>
                  <a:cubicBezTo>
                    <a:pt x="2966847" y="1371791"/>
                    <a:pt x="2953988" y="1373124"/>
                    <a:pt x="2942082" y="1370457"/>
                  </a:cubicBezTo>
                  <a:cubicBezTo>
                    <a:pt x="2929604" y="1367600"/>
                    <a:pt x="2918365" y="1367981"/>
                    <a:pt x="2906268" y="1371219"/>
                  </a:cubicBezTo>
                  <a:cubicBezTo>
                    <a:pt x="2897981" y="1373410"/>
                    <a:pt x="2889218" y="1373696"/>
                    <a:pt x="2880646" y="1374362"/>
                  </a:cubicBezTo>
                  <a:cubicBezTo>
                    <a:pt x="2871407" y="1375124"/>
                    <a:pt x="2861215" y="1373124"/>
                    <a:pt x="2852833" y="1376267"/>
                  </a:cubicBezTo>
                  <a:cubicBezTo>
                    <a:pt x="2827877" y="1385602"/>
                    <a:pt x="2802255" y="1387602"/>
                    <a:pt x="2776157" y="1387602"/>
                  </a:cubicBezTo>
                  <a:cubicBezTo>
                    <a:pt x="2771394" y="1387602"/>
                    <a:pt x="2766536" y="1386269"/>
                    <a:pt x="2761965" y="1384840"/>
                  </a:cubicBezTo>
                  <a:cubicBezTo>
                    <a:pt x="2735294" y="1376267"/>
                    <a:pt x="2708529" y="1377029"/>
                    <a:pt x="2681383" y="1382268"/>
                  </a:cubicBezTo>
                  <a:cubicBezTo>
                    <a:pt x="2675763" y="1383411"/>
                    <a:pt x="2669477" y="1383602"/>
                    <a:pt x="2663857" y="1382459"/>
                  </a:cubicBezTo>
                  <a:cubicBezTo>
                    <a:pt x="2648045" y="1379125"/>
                    <a:pt x="2632710" y="1373600"/>
                    <a:pt x="2616803" y="1371219"/>
                  </a:cubicBezTo>
                  <a:cubicBezTo>
                    <a:pt x="2590515" y="1367314"/>
                    <a:pt x="2567750" y="1380458"/>
                    <a:pt x="2544223" y="1389031"/>
                  </a:cubicBezTo>
                  <a:cubicBezTo>
                    <a:pt x="2521839" y="1397127"/>
                    <a:pt x="2502789" y="1415415"/>
                    <a:pt x="2476309" y="1411319"/>
                  </a:cubicBezTo>
                  <a:cubicBezTo>
                    <a:pt x="2473643" y="1410938"/>
                    <a:pt x="2470690" y="1413510"/>
                    <a:pt x="2467737" y="1414177"/>
                  </a:cubicBezTo>
                  <a:cubicBezTo>
                    <a:pt x="2459641" y="1415987"/>
                    <a:pt x="2451545" y="1418177"/>
                    <a:pt x="2443353" y="1419035"/>
                  </a:cubicBezTo>
                  <a:cubicBezTo>
                    <a:pt x="2433352" y="1420178"/>
                    <a:pt x="2423160" y="1419797"/>
                    <a:pt x="2413159" y="1420749"/>
                  </a:cubicBezTo>
                  <a:cubicBezTo>
                    <a:pt x="2400300" y="1421892"/>
                    <a:pt x="2387632" y="1424940"/>
                    <a:pt x="2374868" y="1424940"/>
                  </a:cubicBezTo>
                  <a:cubicBezTo>
                    <a:pt x="2364581" y="1424940"/>
                    <a:pt x="2354389" y="1421416"/>
                    <a:pt x="2344198" y="1419701"/>
                  </a:cubicBezTo>
                  <a:cubicBezTo>
                    <a:pt x="2329815" y="1417320"/>
                    <a:pt x="2314003" y="1417987"/>
                    <a:pt x="2301335" y="1411891"/>
                  </a:cubicBezTo>
                  <a:cubicBezTo>
                    <a:pt x="2287810" y="1405414"/>
                    <a:pt x="2274951" y="1402461"/>
                    <a:pt x="2260949" y="1404461"/>
                  </a:cubicBezTo>
                  <a:cubicBezTo>
                    <a:pt x="2256282" y="1405128"/>
                    <a:pt x="2250281" y="1409129"/>
                    <a:pt x="2248186" y="1413224"/>
                  </a:cubicBezTo>
                  <a:cubicBezTo>
                    <a:pt x="2243518" y="1422368"/>
                    <a:pt x="2237137" y="1423988"/>
                    <a:pt x="2228469" y="1420844"/>
                  </a:cubicBezTo>
                  <a:cubicBezTo>
                    <a:pt x="2220944" y="1418177"/>
                    <a:pt x="2211705" y="1416844"/>
                    <a:pt x="2206562" y="1411700"/>
                  </a:cubicBezTo>
                  <a:cubicBezTo>
                    <a:pt x="2191988" y="1397127"/>
                    <a:pt x="2173414" y="1396651"/>
                    <a:pt x="2155317" y="1392746"/>
                  </a:cubicBezTo>
                  <a:cubicBezTo>
                    <a:pt x="2144269" y="1390364"/>
                    <a:pt x="2133981" y="1390269"/>
                    <a:pt x="2122932" y="1391888"/>
                  </a:cubicBezTo>
                  <a:cubicBezTo>
                    <a:pt x="2098930" y="1395508"/>
                    <a:pt x="2075593" y="1390364"/>
                    <a:pt x="2052542" y="1383792"/>
                  </a:cubicBezTo>
                  <a:cubicBezTo>
                    <a:pt x="2037302" y="1379411"/>
                    <a:pt x="2021681" y="1376744"/>
                    <a:pt x="2006537" y="1372267"/>
                  </a:cubicBezTo>
                  <a:cubicBezTo>
                    <a:pt x="1995202" y="1368838"/>
                    <a:pt x="1983868" y="1364742"/>
                    <a:pt x="1973486" y="1359218"/>
                  </a:cubicBezTo>
                  <a:cubicBezTo>
                    <a:pt x="1958435" y="1351121"/>
                    <a:pt x="1945292" y="1338929"/>
                    <a:pt x="1926146" y="1342168"/>
                  </a:cubicBezTo>
                  <a:cubicBezTo>
                    <a:pt x="1909286" y="1345025"/>
                    <a:pt x="1894047" y="1339025"/>
                    <a:pt x="1878616" y="1333310"/>
                  </a:cubicBezTo>
                  <a:cubicBezTo>
                    <a:pt x="1867281" y="1329119"/>
                    <a:pt x="1855948" y="1324832"/>
                    <a:pt x="1844231" y="1322165"/>
                  </a:cubicBezTo>
                  <a:cubicBezTo>
                    <a:pt x="1830324" y="1319022"/>
                    <a:pt x="1814608" y="1320356"/>
                    <a:pt x="1802225" y="1314545"/>
                  </a:cubicBezTo>
                  <a:cubicBezTo>
                    <a:pt x="1789271" y="1308449"/>
                    <a:pt x="1778509" y="1312545"/>
                    <a:pt x="1766983" y="1314260"/>
                  </a:cubicBezTo>
                  <a:cubicBezTo>
                    <a:pt x="1748600" y="1316927"/>
                    <a:pt x="1730311" y="1321880"/>
                    <a:pt x="1711738" y="1315593"/>
                  </a:cubicBezTo>
                  <a:cubicBezTo>
                    <a:pt x="1689164" y="1307973"/>
                    <a:pt x="1666780" y="1299782"/>
                    <a:pt x="1644111" y="1292543"/>
                  </a:cubicBezTo>
                  <a:cubicBezTo>
                    <a:pt x="1635347" y="1289780"/>
                    <a:pt x="1625919" y="1288637"/>
                    <a:pt x="1616774" y="1287399"/>
                  </a:cubicBezTo>
                  <a:cubicBezTo>
                    <a:pt x="1608107" y="1286351"/>
                    <a:pt x="1597725" y="1289018"/>
                    <a:pt x="1591056" y="1285018"/>
                  </a:cubicBezTo>
                  <a:cubicBezTo>
                    <a:pt x="1573911" y="1274731"/>
                    <a:pt x="1556291" y="1269683"/>
                    <a:pt x="1536478" y="1269683"/>
                  </a:cubicBezTo>
                  <a:cubicBezTo>
                    <a:pt x="1529048" y="1269683"/>
                    <a:pt x="1521809" y="1265396"/>
                    <a:pt x="1514285" y="1264634"/>
                  </a:cubicBezTo>
                  <a:cubicBezTo>
                    <a:pt x="1503997" y="1263682"/>
                    <a:pt x="1492186" y="1261110"/>
                    <a:pt x="1483233" y="1264730"/>
                  </a:cubicBezTo>
                  <a:cubicBezTo>
                    <a:pt x="1462183" y="1273302"/>
                    <a:pt x="1445134" y="1266158"/>
                    <a:pt x="1426750" y="1257681"/>
                  </a:cubicBezTo>
                  <a:cubicBezTo>
                    <a:pt x="1408652" y="1249299"/>
                    <a:pt x="1389602" y="1242632"/>
                    <a:pt x="1370362" y="1237107"/>
                  </a:cubicBezTo>
                  <a:cubicBezTo>
                    <a:pt x="1363123" y="1235107"/>
                    <a:pt x="1354456" y="1238441"/>
                    <a:pt x="1346454" y="1239107"/>
                  </a:cubicBezTo>
                  <a:cubicBezTo>
                    <a:pt x="1343596" y="1239298"/>
                    <a:pt x="1340453" y="1239584"/>
                    <a:pt x="1337882" y="1238631"/>
                  </a:cubicBezTo>
                  <a:cubicBezTo>
                    <a:pt x="1313022" y="1229487"/>
                    <a:pt x="1287780" y="1222534"/>
                    <a:pt x="1260825" y="1227296"/>
                  </a:cubicBezTo>
                  <a:cubicBezTo>
                    <a:pt x="1258349" y="1227773"/>
                    <a:pt x="1255586" y="1226725"/>
                    <a:pt x="1253109" y="1226058"/>
                  </a:cubicBezTo>
                  <a:cubicBezTo>
                    <a:pt x="1241012" y="1222629"/>
                    <a:pt x="1229201" y="1217200"/>
                    <a:pt x="1216915" y="1215962"/>
                  </a:cubicBezTo>
                  <a:cubicBezTo>
                    <a:pt x="1186625" y="1212914"/>
                    <a:pt x="1156146" y="1211675"/>
                    <a:pt x="1125664" y="1209675"/>
                  </a:cubicBezTo>
                  <a:cubicBezTo>
                    <a:pt x="1123759" y="1209580"/>
                    <a:pt x="1121759" y="1209580"/>
                    <a:pt x="1120045" y="1208913"/>
                  </a:cubicBezTo>
                  <a:cubicBezTo>
                    <a:pt x="1108805" y="1204817"/>
                    <a:pt x="1098995" y="1206151"/>
                    <a:pt x="1089469" y="1213961"/>
                  </a:cubicBezTo>
                  <a:cubicBezTo>
                    <a:pt x="1085278" y="1217390"/>
                    <a:pt x="1079563" y="1219200"/>
                    <a:pt x="1074325" y="1221105"/>
                  </a:cubicBezTo>
                  <a:cubicBezTo>
                    <a:pt x="1066609" y="1223963"/>
                    <a:pt x="1058704" y="1226725"/>
                    <a:pt x="1050703" y="1228535"/>
                  </a:cubicBezTo>
                  <a:cubicBezTo>
                    <a:pt x="1042797" y="1230249"/>
                    <a:pt x="1034320" y="1232630"/>
                    <a:pt x="1026700" y="1231297"/>
                  </a:cubicBezTo>
                  <a:cubicBezTo>
                    <a:pt x="1012984" y="1228916"/>
                    <a:pt x="999934" y="1223582"/>
                    <a:pt x="986409" y="1220057"/>
                  </a:cubicBezTo>
                  <a:cubicBezTo>
                    <a:pt x="981742" y="1218819"/>
                    <a:pt x="976598" y="1219010"/>
                    <a:pt x="971741" y="1218914"/>
                  </a:cubicBezTo>
                  <a:cubicBezTo>
                    <a:pt x="960596" y="1218629"/>
                    <a:pt x="949166" y="1221391"/>
                    <a:pt x="939070" y="1213485"/>
                  </a:cubicBezTo>
                  <a:cubicBezTo>
                    <a:pt x="929736" y="1206056"/>
                    <a:pt x="920305" y="1208246"/>
                    <a:pt x="910495" y="1213866"/>
                  </a:cubicBezTo>
                  <a:cubicBezTo>
                    <a:pt x="903446" y="1217867"/>
                    <a:pt x="895446" y="1221010"/>
                    <a:pt x="887540" y="1222534"/>
                  </a:cubicBezTo>
                  <a:cubicBezTo>
                    <a:pt x="876681" y="1224629"/>
                    <a:pt x="865918" y="1225487"/>
                    <a:pt x="854202" y="1224248"/>
                  </a:cubicBezTo>
                  <a:cubicBezTo>
                    <a:pt x="845915" y="1223391"/>
                    <a:pt x="839152" y="1223010"/>
                    <a:pt x="832675" y="1217962"/>
                  </a:cubicBezTo>
                  <a:cubicBezTo>
                    <a:pt x="831628" y="1217200"/>
                    <a:pt x="829723" y="1217009"/>
                    <a:pt x="828294" y="1217105"/>
                  </a:cubicBezTo>
                  <a:cubicBezTo>
                    <a:pt x="809530" y="1218724"/>
                    <a:pt x="790956" y="1217867"/>
                    <a:pt x="772001" y="1216723"/>
                  </a:cubicBezTo>
                  <a:cubicBezTo>
                    <a:pt x="747904" y="1215200"/>
                    <a:pt x="722566" y="1219676"/>
                    <a:pt x="701707" y="1235678"/>
                  </a:cubicBezTo>
                  <a:cubicBezTo>
                    <a:pt x="698659" y="1238060"/>
                    <a:pt x="694087" y="1239107"/>
                    <a:pt x="690086" y="1239679"/>
                  </a:cubicBezTo>
                  <a:cubicBezTo>
                    <a:pt x="671227" y="1242155"/>
                    <a:pt x="652272" y="1243870"/>
                    <a:pt x="633412" y="1246632"/>
                  </a:cubicBezTo>
                  <a:cubicBezTo>
                    <a:pt x="623125" y="1248156"/>
                    <a:pt x="612362" y="1249490"/>
                    <a:pt x="603028" y="1253681"/>
                  </a:cubicBezTo>
                  <a:cubicBezTo>
                    <a:pt x="593885" y="1257776"/>
                    <a:pt x="586549" y="1262634"/>
                    <a:pt x="581120" y="1254062"/>
                  </a:cubicBezTo>
                  <a:cubicBezTo>
                    <a:pt x="571406" y="1258634"/>
                    <a:pt x="562927" y="1262444"/>
                    <a:pt x="554642" y="1266539"/>
                  </a:cubicBezTo>
                  <a:cubicBezTo>
                    <a:pt x="551593" y="1268063"/>
                    <a:pt x="549021" y="1270540"/>
                    <a:pt x="545973" y="1271969"/>
                  </a:cubicBezTo>
                  <a:cubicBezTo>
                    <a:pt x="542734" y="1273493"/>
                    <a:pt x="539115" y="1274445"/>
                    <a:pt x="535591" y="1275207"/>
                  </a:cubicBezTo>
                  <a:cubicBezTo>
                    <a:pt x="519874" y="1278636"/>
                    <a:pt x="504158" y="1281779"/>
                    <a:pt x="488538" y="1285494"/>
                  </a:cubicBezTo>
                  <a:cubicBezTo>
                    <a:pt x="485489" y="1286256"/>
                    <a:pt x="482917" y="1289304"/>
                    <a:pt x="480155" y="1291304"/>
                  </a:cubicBezTo>
                  <a:cubicBezTo>
                    <a:pt x="478345" y="1292638"/>
                    <a:pt x="476536" y="1294638"/>
                    <a:pt x="474535" y="1294924"/>
                  </a:cubicBezTo>
                  <a:cubicBezTo>
                    <a:pt x="459295" y="1297210"/>
                    <a:pt x="444151" y="1299877"/>
                    <a:pt x="428816" y="1301020"/>
                  </a:cubicBezTo>
                  <a:cubicBezTo>
                    <a:pt x="415957" y="1301972"/>
                    <a:pt x="403574" y="1301687"/>
                    <a:pt x="400241" y="1318260"/>
                  </a:cubicBezTo>
                  <a:cubicBezTo>
                    <a:pt x="399669" y="1321118"/>
                    <a:pt x="395573" y="1324166"/>
                    <a:pt x="392431" y="1325594"/>
                  </a:cubicBezTo>
                  <a:cubicBezTo>
                    <a:pt x="383477" y="1329690"/>
                    <a:pt x="373951" y="1332452"/>
                    <a:pt x="365093" y="1336643"/>
                  </a:cubicBezTo>
                  <a:cubicBezTo>
                    <a:pt x="336042" y="1350645"/>
                    <a:pt x="305658" y="1359503"/>
                    <a:pt x="273177" y="1357884"/>
                  </a:cubicBezTo>
                  <a:cubicBezTo>
                    <a:pt x="263081" y="1357408"/>
                    <a:pt x="253270" y="1352264"/>
                    <a:pt x="246888" y="1350359"/>
                  </a:cubicBezTo>
                  <a:cubicBezTo>
                    <a:pt x="228506" y="1357884"/>
                    <a:pt x="213075" y="1365123"/>
                    <a:pt x="196977" y="1370552"/>
                  </a:cubicBezTo>
                  <a:cubicBezTo>
                    <a:pt x="182785" y="1375410"/>
                    <a:pt x="167926" y="1378458"/>
                    <a:pt x="153352" y="1381982"/>
                  </a:cubicBezTo>
                  <a:cubicBezTo>
                    <a:pt x="148018" y="1383316"/>
                    <a:pt x="142589" y="1384078"/>
                    <a:pt x="137160" y="1384745"/>
                  </a:cubicBezTo>
                  <a:cubicBezTo>
                    <a:pt x="120206" y="1386840"/>
                    <a:pt x="102489" y="1381792"/>
                    <a:pt x="85917" y="1389793"/>
                  </a:cubicBezTo>
                  <a:cubicBezTo>
                    <a:pt x="77248" y="1393984"/>
                    <a:pt x="68675" y="1399032"/>
                    <a:pt x="59532" y="1401223"/>
                  </a:cubicBezTo>
                  <a:cubicBezTo>
                    <a:pt x="49721" y="1403604"/>
                    <a:pt x="40124" y="1407319"/>
                    <a:pt x="30325" y="1409974"/>
                  </a:cubicBezTo>
                  <a:lnTo>
                    <a:pt x="0" y="1412360"/>
                  </a:lnTo>
                  <a:lnTo>
                    <a:pt x="0" y="1058622"/>
                  </a:lnTo>
                  <a:lnTo>
                    <a:pt x="17145" y="1060228"/>
                  </a:lnTo>
                  <a:cubicBezTo>
                    <a:pt x="26480" y="1061561"/>
                    <a:pt x="35528" y="1066133"/>
                    <a:pt x="44672" y="1066324"/>
                  </a:cubicBezTo>
                  <a:cubicBezTo>
                    <a:pt x="59055" y="1066610"/>
                    <a:pt x="71819" y="1068419"/>
                    <a:pt x="84677" y="1076230"/>
                  </a:cubicBezTo>
                  <a:cubicBezTo>
                    <a:pt x="104108" y="1087946"/>
                    <a:pt x="120110" y="1082993"/>
                    <a:pt x="132017" y="1064990"/>
                  </a:cubicBezTo>
                  <a:cubicBezTo>
                    <a:pt x="133255" y="1063181"/>
                    <a:pt x="134874" y="1060799"/>
                    <a:pt x="136779" y="1060323"/>
                  </a:cubicBezTo>
                  <a:cubicBezTo>
                    <a:pt x="153639" y="1056132"/>
                    <a:pt x="170974" y="1048131"/>
                    <a:pt x="187547" y="1049179"/>
                  </a:cubicBezTo>
                  <a:cubicBezTo>
                    <a:pt x="216789" y="1051084"/>
                    <a:pt x="244316" y="1048798"/>
                    <a:pt x="270891" y="1036415"/>
                  </a:cubicBezTo>
                  <a:cubicBezTo>
                    <a:pt x="272510" y="1035653"/>
                    <a:pt x="274987" y="1034891"/>
                    <a:pt x="276320" y="1035558"/>
                  </a:cubicBezTo>
                  <a:cubicBezTo>
                    <a:pt x="292322" y="1043845"/>
                    <a:pt x="309848" y="1050417"/>
                    <a:pt x="323755" y="1061561"/>
                  </a:cubicBezTo>
                  <a:cubicBezTo>
                    <a:pt x="336995" y="1072134"/>
                    <a:pt x="352997" y="1072229"/>
                    <a:pt x="361855" y="1057942"/>
                  </a:cubicBezTo>
                  <a:cubicBezTo>
                    <a:pt x="366236" y="1050893"/>
                    <a:pt x="372332" y="1042702"/>
                    <a:pt x="379571" y="1039939"/>
                  </a:cubicBezTo>
                  <a:cubicBezTo>
                    <a:pt x="395954" y="1033653"/>
                    <a:pt x="413481" y="1030414"/>
                    <a:pt x="430530" y="1025747"/>
                  </a:cubicBezTo>
                  <a:cubicBezTo>
                    <a:pt x="451581" y="1020032"/>
                    <a:pt x="472345" y="1020032"/>
                    <a:pt x="493300" y="1027176"/>
                  </a:cubicBezTo>
                  <a:cubicBezTo>
                    <a:pt x="508064" y="1032224"/>
                    <a:pt x="523113" y="1032224"/>
                    <a:pt x="537782" y="1025366"/>
                  </a:cubicBezTo>
                  <a:cubicBezTo>
                    <a:pt x="545687" y="1021652"/>
                    <a:pt x="553784" y="1017842"/>
                    <a:pt x="562166" y="1015746"/>
                  </a:cubicBezTo>
                  <a:cubicBezTo>
                    <a:pt x="567595" y="1014412"/>
                    <a:pt x="573881" y="1015651"/>
                    <a:pt x="579596" y="1016699"/>
                  </a:cubicBezTo>
                  <a:cubicBezTo>
                    <a:pt x="590645" y="1018794"/>
                    <a:pt x="602075" y="1025176"/>
                    <a:pt x="612362" y="1023557"/>
                  </a:cubicBezTo>
                  <a:cubicBezTo>
                    <a:pt x="647891" y="1017842"/>
                    <a:pt x="681419" y="1031272"/>
                    <a:pt x="716090" y="1031653"/>
                  </a:cubicBezTo>
                  <a:cubicBezTo>
                    <a:pt x="731806" y="1031843"/>
                    <a:pt x="747332" y="1034891"/>
                    <a:pt x="758381" y="1018985"/>
                  </a:cubicBezTo>
                  <a:cubicBezTo>
                    <a:pt x="759809" y="1016889"/>
                    <a:pt x="766763" y="1018032"/>
                    <a:pt x="771049" y="1018699"/>
                  </a:cubicBezTo>
                  <a:cubicBezTo>
                    <a:pt x="780574" y="1020128"/>
                    <a:pt x="790004" y="1023747"/>
                    <a:pt x="799433" y="1023652"/>
                  </a:cubicBezTo>
                  <a:cubicBezTo>
                    <a:pt x="818960" y="1023557"/>
                    <a:pt x="838581" y="1022033"/>
                    <a:pt x="858012" y="1020318"/>
                  </a:cubicBezTo>
                  <a:cubicBezTo>
                    <a:pt x="865346" y="1019651"/>
                    <a:pt x="872395" y="1017080"/>
                    <a:pt x="879634" y="1015270"/>
                  </a:cubicBezTo>
                  <a:cubicBezTo>
                    <a:pt x="883634" y="1014222"/>
                    <a:pt x="887921" y="1011460"/>
                    <a:pt x="891635" y="1012031"/>
                  </a:cubicBezTo>
                  <a:cubicBezTo>
                    <a:pt x="913162" y="1015365"/>
                    <a:pt x="932879" y="1007174"/>
                    <a:pt x="953262" y="1003078"/>
                  </a:cubicBezTo>
                  <a:cubicBezTo>
                    <a:pt x="962692" y="1001173"/>
                    <a:pt x="971550" y="996601"/>
                    <a:pt x="980694" y="993458"/>
                  </a:cubicBezTo>
                  <a:cubicBezTo>
                    <a:pt x="983075" y="992600"/>
                    <a:pt x="985742" y="991838"/>
                    <a:pt x="988124" y="992029"/>
                  </a:cubicBezTo>
                  <a:cubicBezTo>
                    <a:pt x="1001744" y="993172"/>
                    <a:pt x="1015270" y="994791"/>
                    <a:pt x="1028795" y="996029"/>
                  </a:cubicBezTo>
                  <a:cubicBezTo>
                    <a:pt x="1041083" y="997172"/>
                    <a:pt x="1053465" y="997553"/>
                    <a:pt x="1059275" y="1011555"/>
                  </a:cubicBezTo>
                  <a:cubicBezTo>
                    <a:pt x="1060133" y="1013746"/>
                    <a:pt x="1062990" y="1015365"/>
                    <a:pt x="1065181" y="1016794"/>
                  </a:cubicBezTo>
                  <a:cubicBezTo>
                    <a:pt x="1098995" y="1038797"/>
                    <a:pt x="1117092" y="1038225"/>
                    <a:pt x="1150144" y="1014984"/>
                  </a:cubicBezTo>
                  <a:cubicBezTo>
                    <a:pt x="1153573" y="1012603"/>
                    <a:pt x="1160907" y="1010888"/>
                    <a:pt x="1163193" y="1012793"/>
                  </a:cubicBezTo>
                  <a:cubicBezTo>
                    <a:pt x="1182624" y="1028605"/>
                    <a:pt x="1203865" y="1026890"/>
                    <a:pt x="1226249" y="1021937"/>
                  </a:cubicBezTo>
                  <a:cubicBezTo>
                    <a:pt x="1232059" y="1020604"/>
                    <a:pt x="1240251" y="1020604"/>
                    <a:pt x="1244632" y="1023747"/>
                  </a:cubicBezTo>
                  <a:cubicBezTo>
                    <a:pt x="1265492" y="1038320"/>
                    <a:pt x="1287876" y="1036225"/>
                    <a:pt x="1310545" y="1031939"/>
                  </a:cubicBezTo>
                  <a:cubicBezTo>
                    <a:pt x="1314069" y="1031272"/>
                    <a:pt x="1318356" y="1027652"/>
                    <a:pt x="1319879" y="1024319"/>
                  </a:cubicBezTo>
                  <a:cubicBezTo>
                    <a:pt x="1325309" y="1012508"/>
                    <a:pt x="1335501" y="1008507"/>
                    <a:pt x="1346740" y="1005173"/>
                  </a:cubicBezTo>
                  <a:cubicBezTo>
                    <a:pt x="1364457" y="999744"/>
                    <a:pt x="1381887" y="993362"/>
                    <a:pt x="1399699" y="988219"/>
                  </a:cubicBezTo>
                  <a:cubicBezTo>
                    <a:pt x="1404081" y="986981"/>
                    <a:pt x="1409510" y="987743"/>
                    <a:pt x="1414082" y="989171"/>
                  </a:cubicBezTo>
                  <a:cubicBezTo>
                    <a:pt x="1429703" y="994029"/>
                    <a:pt x="1439609" y="1006221"/>
                    <a:pt x="1450467" y="1017461"/>
                  </a:cubicBezTo>
                  <a:cubicBezTo>
                    <a:pt x="1455230" y="1022414"/>
                    <a:pt x="1461802" y="1025938"/>
                    <a:pt x="1468184" y="1028795"/>
                  </a:cubicBezTo>
                  <a:cubicBezTo>
                    <a:pt x="1484757" y="1036130"/>
                    <a:pt x="1501712" y="1042702"/>
                    <a:pt x="1518476" y="1049655"/>
                  </a:cubicBezTo>
                  <a:cubicBezTo>
                    <a:pt x="1520095" y="1050322"/>
                    <a:pt x="1521428" y="1052036"/>
                    <a:pt x="1522667" y="1053465"/>
                  </a:cubicBezTo>
                  <a:cubicBezTo>
                    <a:pt x="1535049" y="1068515"/>
                    <a:pt x="1547336" y="1083659"/>
                    <a:pt x="1559814" y="1098709"/>
                  </a:cubicBezTo>
                  <a:cubicBezTo>
                    <a:pt x="1562195" y="1101566"/>
                    <a:pt x="1565625" y="1103662"/>
                    <a:pt x="1568196" y="1106424"/>
                  </a:cubicBezTo>
                  <a:cubicBezTo>
                    <a:pt x="1571816" y="1110234"/>
                    <a:pt x="1576388" y="1113854"/>
                    <a:pt x="1578293" y="1118426"/>
                  </a:cubicBezTo>
                  <a:cubicBezTo>
                    <a:pt x="1584198" y="1132808"/>
                    <a:pt x="1595533" y="1139000"/>
                    <a:pt x="1609820" y="1141667"/>
                  </a:cubicBezTo>
                  <a:cubicBezTo>
                    <a:pt x="1622870" y="1144143"/>
                    <a:pt x="1635919" y="1146239"/>
                    <a:pt x="1648873" y="1149096"/>
                  </a:cubicBezTo>
                  <a:cubicBezTo>
                    <a:pt x="1664684" y="1152525"/>
                    <a:pt x="1680401" y="1156240"/>
                    <a:pt x="1696022" y="1160431"/>
                  </a:cubicBezTo>
                  <a:cubicBezTo>
                    <a:pt x="1702784" y="1162241"/>
                    <a:pt x="1709928" y="1164336"/>
                    <a:pt x="1715739" y="1168051"/>
                  </a:cubicBezTo>
                  <a:cubicBezTo>
                    <a:pt x="1732026" y="1178338"/>
                    <a:pt x="1749457" y="1185291"/>
                    <a:pt x="1768602" y="1182529"/>
                  </a:cubicBezTo>
                  <a:cubicBezTo>
                    <a:pt x="1783937" y="1180338"/>
                    <a:pt x="1796796" y="1185958"/>
                    <a:pt x="1806321" y="1194721"/>
                  </a:cubicBezTo>
                  <a:cubicBezTo>
                    <a:pt x="1823657" y="1210628"/>
                    <a:pt x="1842230" y="1207008"/>
                    <a:pt x="1860709" y="1201865"/>
                  </a:cubicBezTo>
                  <a:cubicBezTo>
                    <a:pt x="1870234" y="1199198"/>
                    <a:pt x="1878044" y="1199579"/>
                    <a:pt x="1887093" y="1202150"/>
                  </a:cubicBezTo>
                  <a:cubicBezTo>
                    <a:pt x="1908048" y="1208151"/>
                    <a:pt x="1922050" y="1224439"/>
                    <a:pt x="1935575" y="1238726"/>
                  </a:cubicBezTo>
                  <a:cubicBezTo>
                    <a:pt x="1947101" y="1250918"/>
                    <a:pt x="1960055" y="1257776"/>
                    <a:pt x="1974247" y="1262920"/>
                  </a:cubicBezTo>
                  <a:cubicBezTo>
                    <a:pt x="1992154" y="1269492"/>
                    <a:pt x="2006346" y="1267016"/>
                    <a:pt x="2014919" y="1251204"/>
                  </a:cubicBezTo>
                  <a:cubicBezTo>
                    <a:pt x="2017300" y="1246727"/>
                    <a:pt x="2021491" y="1241488"/>
                    <a:pt x="2025968" y="1240155"/>
                  </a:cubicBezTo>
                  <a:cubicBezTo>
                    <a:pt x="2047589" y="1233488"/>
                    <a:pt x="2069497" y="1223772"/>
                    <a:pt x="2092643" y="1229678"/>
                  </a:cubicBezTo>
                  <a:cubicBezTo>
                    <a:pt x="2124647" y="1237774"/>
                    <a:pt x="2155889" y="1237298"/>
                    <a:pt x="2187893" y="1229297"/>
                  </a:cubicBezTo>
                  <a:cubicBezTo>
                    <a:pt x="2239804" y="1216343"/>
                    <a:pt x="2291715" y="1202627"/>
                    <a:pt x="2346294" y="1205484"/>
                  </a:cubicBezTo>
                  <a:cubicBezTo>
                    <a:pt x="2355342" y="1205960"/>
                    <a:pt x="2366105" y="1200150"/>
                    <a:pt x="2373916" y="1194435"/>
                  </a:cubicBezTo>
                  <a:cubicBezTo>
                    <a:pt x="2388870" y="1183577"/>
                    <a:pt x="2388203" y="1182719"/>
                    <a:pt x="2404967" y="1191673"/>
                  </a:cubicBezTo>
                  <a:cubicBezTo>
                    <a:pt x="2408968" y="1193864"/>
                    <a:pt x="2413921" y="1195197"/>
                    <a:pt x="2416874" y="1198436"/>
                  </a:cubicBezTo>
                  <a:cubicBezTo>
                    <a:pt x="2431923" y="1214914"/>
                    <a:pt x="2450497" y="1210913"/>
                    <a:pt x="2468975" y="1208532"/>
                  </a:cubicBezTo>
                  <a:cubicBezTo>
                    <a:pt x="2472214" y="1208056"/>
                    <a:pt x="2476119" y="1207389"/>
                    <a:pt x="2478882" y="1208723"/>
                  </a:cubicBezTo>
                  <a:cubicBezTo>
                    <a:pt x="2491359" y="1214723"/>
                    <a:pt x="2501932" y="1212628"/>
                    <a:pt x="2512791" y="1204436"/>
                  </a:cubicBezTo>
                  <a:cubicBezTo>
                    <a:pt x="2522220" y="1197388"/>
                    <a:pt x="2533079" y="1193197"/>
                    <a:pt x="2544223" y="1201960"/>
                  </a:cubicBezTo>
                  <a:cubicBezTo>
                    <a:pt x="2568988" y="1221391"/>
                    <a:pt x="2595467" y="1222343"/>
                    <a:pt x="2623471" y="1210056"/>
                  </a:cubicBezTo>
                  <a:cubicBezTo>
                    <a:pt x="2643473" y="1201293"/>
                    <a:pt x="2663190" y="1199293"/>
                    <a:pt x="2684241" y="1208151"/>
                  </a:cubicBezTo>
                  <a:cubicBezTo>
                    <a:pt x="2692337" y="1211580"/>
                    <a:pt x="2702814" y="1209294"/>
                    <a:pt x="2712244" y="1210056"/>
                  </a:cubicBezTo>
                  <a:cubicBezTo>
                    <a:pt x="2717578" y="1210437"/>
                    <a:pt x="2723484" y="1210532"/>
                    <a:pt x="2728055" y="1212914"/>
                  </a:cubicBezTo>
                  <a:cubicBezTo>
                    <a:pt x="2740248" y="1219010"/>
                    <a:pt x="2751582" y="1226820"/>
                    <a:pt x="2763869" y="1232821"/>
                  </a:cubicBezTo>
                  <a:cubicBezTo>
                    <a:pt x="2769775" y="1235678"/>
                    <a:pt x="2776823" y="1237202"/>
                    <a:pt x="2783491" y="1237298"/>
                  </a:cubicBezTo>
                  <a:cubicBezTo>
                    <a:pt x="2803208" y="1237774"/>
                    <a:pt x="2822925" y="1237774"/>
                    <a:pt x="2842546" y="1236917"/>
                  </a:cubicBezTo>
                  <a:cubicBezTo>
                    <a:pt x="2874931" y="1235583"/>
                    <a:pt x="2907792" y="1235297"/>
                    <a:pt x="2931128" y="1206913"/>
                  </a:cubicBezTo>
                  <a:cubicBezTo>
                    <a:pt x="2933034" y="1204627"/>
                    <a:pt x="2937129" y="1203293"/>
                    <a:pt x="2940368" y="1202912"/>
                  </a:cubicBezTo>
                  <a:cubicBezTo>
                    <a:pt x="2955322" y="1201103"/>
                    <a:pt x="2970657" y="1200912"/>
                    <a:pt x="2985421" y="1197959"/>
                  </a:cubicBezTo>
                  <a:cubicBezTo>
                    <a:pt x="2997232" y="1195578"/>
                    <a:pt x="3007043" y="1196340"/>
                    <a:pt x="3015996" y="1204722"/>
                  </a:cubicBezTo>
                  <a:cubicBezTo>
                    <a:pt x="3027712" y="1215771"/>
                    <a:pt x="3042000" y="1222248"/>
                    <a:pt x="3057621" y="1218724"/>
                  </a:cubicBezTo>
                  <a:cubicBezTo>
                    <a:pt x="3073241" y="1215295"/>
                    <a:pt x="3083528" y="1222724"/>
                    <a:pt x="3095054" y="1230440"/>
                  </a:cubicBezTo>
                  <a:cubicBezTo>
                    <a:pt x="3103436" y="1236059"/>
                    <a:pt x="3112961" y="1243108"/>
                    <a:pt x="3122295" y="1243679"/>
                  </a:cubicBezTo>
                  <a:cubicBezTo>
                    <a:pt x="3143441" y="1244917"/>
                    <a:pt x="3161634" y="1264539"/>
                    <a:pt x="3184589" y="1253395"/>
                  </a:cubicBezTo>
                  <a:cubicBezTo>
                    <a:pt x="3186113" y="1252633"/>
                    <a:pt x="3188875" y="1254538"/>
                    <a:pt x="3191066" y="1255014"/>
                  </a:cubicBezTo>
                  <a:cubicBezTo>
                    <a:pt x="3208592" y="1258634"/>
                    <a:pt x="3225070" y="1255109"/>
                    <a:pt x="3237929" y="1243203"/>
                  </a:cubicBezTo>
                  <a:cubicBezTo>
                    <a:pt x="3254788" y="1227677"/>
                    <a:pt x="3273457" y="1226153"/>
                    <a:pt x="3294221" y="1231202"/>
                  </a:cubicBezTo>
                  <a:cubicBezTo>
                    <a:pt x="3300889" y="1232821"/>
                    <a:pt x="3307557" y="1233964"/>
                    <a:pt x="3314319" y="1235297"/>
                  </a:cubicBezTo>
                  <a:cubicBezTo>
                    <a:pt x="3323463" y="1237202"/>
                    <a:pt x="3332703" y="1239203"/>
                    <a:pt x="3341846" y="1241108"/>
                  </a:cubicBezTo>
                  <a:cubicBezTo>
                    <a:pt x="3350705" y="1243013"/>
                    <a:pt x="3360516" y="1246251"/>
                    <a:pt x="3367373" y="1238060"/>
                  </a:cubicBezTo>
                  <a:cubicBezTo>
                    <a:pt x="3373279" y="1231011"/>
                    <a:pt x="3377470" y="1231678"/>
                    <a:pt x="3382899" y="1237774"/>
                  </a:cubicBezTo>
                  <a:cubicBezTo>
                    <a:pt x="3401759" y="1259110"/>
                    <a:pt x="3424619" y="1272445"/>
                    <a:pt x="3453765" y="1273397"/>
                  </a:cubicBezTo>
                  <a:cubicBezTo>
                    <a:pt x="3459766" y="1273588"/>
                    <a:pt x="3465862" y="1274921"/>
                    <a:pt x="3471767" y="1276350"/>
                  </a:cubicBezTo>
                  <a:cubicBezTo>
                    <a:pt x="3475387" y="1277207"/>
                    <a:pt x="3479769" y="1278160"/>
                    <a:pt x="3481959" y="1280732"/>
                  </a:cubicBezTo>
                  <a:cubicBezTo>
                    <a:pt x="3499009" y="1300353"/>
                    <a:pt x="3520250" y="1313974"/>
                    <a:pt x="3543396" y="1324928"/>
                  </a:cubicBezTo>
                  <a:cubicBezTo>
                    <a:pt x="3551682" y="1328833"/>
                    <a:pt x="3560541" y="1332738"/>
                    <a:pt x="3569494" y="1333881"/>
                  </a:cubicBezTo>
                  <a:cubicBezTo>
                    <a:pt x="3578828" y="1335024"/>
                    <a:pt x="3588639" y="1333119"/>
                    <a:pt x="3598164" y="1332071"/>
                  </a:cubicBezTo>
                  <a:cubicBezTo>
                    <a:pt x="3603784" y="1331500"/>
                    <a:pt x="3610261" y="1331595"/>
                    <a:pt x="3614738" y="1328833"/>
                  </a:cubicBezTo>
                  <a:cubicBezTo>
                    <a:pt x="3628930" y="1320165"/>
                    <a:pt x="3642646" y="1310831"/>
                    <a:pt x="3655886" y="1300734"/>
                  </a:cubicBezTo>
                  <a:cubicBezTo>
                    <a:pt x="3667221" y="1292066"/>
                    <a:pt x="3669507" y="1290828"/>
                    <a:pt x="3679317" y="1301687"/>
                  </a:cubicBezTo>
                  <a:cubicBezTo>
                    <a:pt x="3689414" y="1312831"/>
                    <a:pt x="3701987" y="1318641"/>
                    <a:pt x="3715893" y="1321022"/>
                  </a:cubicBezTo>
                  <a:cubicBezTo>
                    <a:pt x="3737896" y="1324737"/>
                    <a:pt x="3760089" y="1327880"/>
                    <a:pt x="3782282" y="1329690"/>
                  </a:cubicBezTo>
                  <a:cubicBezTo>
                    <a:pt x="3802380" y="1331309"/>
                    <a:pt x="3812000" y="1322546"/>
                    <a:pt x="3816001" y="1302639"/>
                  </a:cubicBezTo>
                  <a:cubicBezTo>
                    <a:pt x="3818287" y="1291590"/>
                    <a:pt x="3821240" y="1279588"/>
                    <a:pt x="3833431" y="1276636"/>
                  </a:cubicBezTo>
                  <a:cubicBezTo>
                    <a:pt x="3853339" y="1271873"/>
                    <a:pt x="3874008" y="1269778"/>
                    <a:pt x="3883819" y="1246442"/>
                  </a:cubicBezTo>
                  <a:cubicBezTo>
                    <a:pt x="3889248" y="1251585"/>
                    <a:pt x="3892582" y="1254633"/>
                    <a:pt x="3895821" y="1257681"/>
                  </a:cubicBezTo>
                  <a:cubicBezTo>
                    <a:pt x="3904774" y="1266158"/>
                    <a:pt x="3923347" y="1269778"/>
                    <a:pt x="3932778" y="1262444"/>
                  </a:cubicBezTo>
                  <a:cubicBezTo>
                    <a:pt x="3946684" y="1251776"/>
                    <a:pt x="3959448" y="1253776"/>
                    <a:pt x="3972782" y="1262063"/>
                  </a:cubicBezTo>
                  <a:cubicBezTo>
                    <a:pt x="3995071" y="1275779"/>
                    <a:pt x="4019931" y="1272635"/>
                    <a:pt x="4042505" y="1267111"/>
                  </a:cubicBezTo>
                  <a:cubicBezTo>
                    <a:pt x="4059555" y="1263015"/>
                    <a:pt x="4077748" y="1255490"/>
                    <a:pt x="4088892" y="1238250"/>
                  </a:cubicBezTo>
                  <a:cubicBezTo>
                    <a:pt x="4092416" y="1232726"/>
                    <a:pt x="4100322" y="1229963"/>
                    <a:pt x="4106609" y="1226344"/>
                  </a:cubicBezTo>
                  <a:cubicBezTo>
                    <a:pt x="4111848" y="1223391"/>
                    <a:pt x="4117372" y="1220629"/>
                    <a:pt x="4123182" y="1218724"/>
                  </a:cubicBezTo>
                  <a:cubicBezTo>
                    <a:pt x="4129373" y="1216628"/>
                    <a:pt x="4136232" y="1213580"/>
                    <a:pt x="4142328" y="1214438"/>
                  </a:cubicBezTo>
                  <a:cubicBezTo>
                    <a:pt x="4160806" y="1216914"/>
                    <a:pt x="4175475" y="1212056"/>
                    <a:pt x="4188524" y="1198245"/>
                  </a:cubicBezTo>
                  <a:cubicBezTo>
                    <a:pt x="4195287" y="1191101"/>
                    <a:pt x="4205288" y="1182434"/>
                    <a:pt x="4213860" y="1182338"/>
                  </a:cubicBezTo>
                  <a:cubicBezTo>
                    <a:pt x="4234720" y="1182053"/>
                    <a:pt x="4252055" y="1175195"/>
                    <a:pt x="4270820" y="1167003"/>
                  </a:cubicBezTo>
                  <a:cubicBezTo>
                    <a:pt x="4282916" y="1161764"/>
                    <a:pt x="4296632" y="1158145"/>
                    <a:pt x="4309587" y="1153287"/>
                  </a:cubicBezTo>
                  <a:cubicBezTo>
                    <a:pt x="4324731" y="1147572"/>
                    <a:pt x="4341210" y="1145477"/>
                    <a:pt x="4350449" y="1129665"/>
                  </a:cubicBezTo>
                  <a:cubicBezTo>
                    <a:pt x="4351496" y="1127951"/>
                    <a:pt x="4354640" y="1127665"/>
                    <a:pt x="4356164" y="1126046"/>
                  </a:cubicBezTo>
                  <a:cubicBezTo>
                    <a:pt x="4361021" y="1121093"/>
                    <a:pt x="4367308" y="1116521"/>
                    <a:pt x="4369880" y="1110520"/>
                  </a:cubicBezTo>
                  <a:cubicBezTo>
                    <a:pt x="4377309" y="1092994"/>
                    <a:pt x="4383119" y="1074896"/>
                    <a:pt x="4389787" y="1057085"/>
                  </a:cubicBezTo>
                  <a:cubicBezTo>
                    <a:pt x="4391216" y="1053275"/>
                    <a:pt x="4392549" y="1048417"/>
                    <a:pt x="4395502" y="1046226"/>
                  </a:cubicBezTo>
                  <a:cubicBezTo>
                    <a:pt x="4412552" y="1033653"/>
                    <a:pt x="4429888" y="1021556"/>
                    <a:pt x="4447413" y="1009650"/>
                  </a:cubicBezTo>
                  <a:cubicBezTo>
                    <a:pt x="4454462" y="1004887"/>
                    <a:pt x="4460367" y="1007555"/>
                    <a:pt x="4466654" y="1013079"/>
                  </a:cubicBezTo>
                  <a:cubicBezTo>
                    <a:pt x="4472750" y="1018318"/>
                    <a:pt x="4480275" y="1023747"/>
                    <a:pt x="4487894" y="1025081"/>
                  </a:cubicBezTo>
                  <a:cubicBezTo>
                    <a:pt x="4503135" y="1027652"/>
                    <a:pt x="4518946" y="1028224"/>
                    <a:pt x="4534472" y="1028224"/>
                  </a:cubicBezTo>
                  <a:cubicBezTo>
                    <a:pt x="4540282" y="1028224"/>
                    <a:pt x="4546473" y="1024795"/>
                    <a:pt x="4551903" y="1022033"/>
                  </a:cubicBezTo>
                  <a:cubicBezTo>
                    <a:pt x="4562189" y="1016794"/>
                    <a:pt x="4571714" y="1009745"/>
                    <a:pt x="4582382" y="1005364"/>
                  </a:cubicBezTo>
                  <a:cubicBezTo>
                    <a:pt x="4594765" y="1000316"/>
                    <a:pt x="4602194" y="992219"/>
                    <a:pt x="4605909" y="979551"/>
                  </a:cubicBezTo>
                  <a:cubicBezTo>
                    <a:pt x="4611434" y="960692"/>
                    <a:pt x="4624579" y="947547"/>
                    <a:pt x="4640104" y="936879"/>
                  </a:cubicBezTo>
                  <a:cubicBezTo>
                    <a:pt x="4659821" y="923258"/>
                    <a:pt x="4683348" y="923925"/>
                    <a:pt x="4705731" y="920591"/>
                  </a:cubicBezTo>
                  <a:cubicBezTo>
                    <a:pt x="4714304" y="919353"/>
                    <a:pt x="4723162" y="918305"/>
                    <a:pt x="4730973" y="915162"/>
                  </a:cubicBezTo>
                  <a:cubicBezTo>
                    <a:pt x="4760595" y="903351"/>
                    <a:pt x="4790218" y="892112"/>
                    <a:pt x="4822794" y="892397"/>
                  </a:cubicBezTo>
                  <a:cubicBezTo>
                    <a:pt x="4825460" y="892397"/>
                    <a:pt x="4828128" y="892112"/>
                    <a:pt x="4830794" y="891635"/>
                  </a:cubicBezTo>
                  <a:cubicBezTo>
                    <a:pt x="4853940" y="887730"/>
                    <a:pt x="4877848" y="886206"/>
                    <a:pt x="4894421" y="865442"/>
                  </a:cubicBezTo>
                  <a:cubicBezTo>
                    <a:pt x="4897469" y="861632"/>
                    <a:pt x="4904422" y="860489"/>
                    <a:pt x="4909756" y="858964"/>
                  </a:cubicBezTo>
                  <a:cubicBezTo>
                    <a:pt x="4918996" y="856488"/>
                    <a:pt x="4925188" y="851440"/>
                    <a:pt x="4928521" y="842391"/>
                  </a:cubicBezTo>
                  <a:cubicBezTo>
                    <a:pt x="4934141" y="826770"/>
                    <a:pt x="4940808" y="811435"/>
                    <a:pt x="4945857" y="795623"/>
                  </a:cubicBezTo>
                  <a:cubicBezTo>
                    <a:pt x="4949381" y="784765"/>
                    <a:pt x="4955953" y="778764"/>
                    <a:pt x="4966145" y="774287"/>
                  </a:cubicBezTo>
                  <a:cubicBezTo>
                    <a:pt x="4971860" y="771811"/>
                    <a:pt x="4976813" y="766382"/>
                    <a:pt x="4980909" y="761333"/>
                  </a:cubicBezTo>
                  <a:cubicBezTo>
                    <a:pt x="4985862" y="755237"/>
                    <a:pt x="4988433" y="747141"/>
                    <a:pt x="4993862" y="741712"/>
                  </a:cubicBezTo>
                  <a:cubicBezTo>
                    <a:pt x="5007102" y="728186"/>
                    <a:pt x="5011198" y="713232"/>
                    <a:pt x="5006816" y="694754"/>
                  </a:cubicBezTo>
                  <a:cubicBezTo>
                    <a:pt x="5002911" y="678371"/>
                    <a:pt x="5013198" y="656463"/>
                    <a:pt x="5026724" y="653129"/>
                  </a:cubicBezTo>
                  <a:cubicBezTo>
                    <a:pt x="5041678" y="649414"/>
                    <a:pt x="5051965" y="640271"/>
                    <a:pt x="5062538" y="630079"/>
                  </a:cubicBezTo>
                  <a:cubicBezTo>
                    <a:pt x="5068443" y="624364"/>
                    <a:pt x="5076730" y="619411"/>
                    <a:pt x="5084731" y="617982"/>
                  </a:cubicBezTo>
                  <a:cubicBezTo>
                    <a:pt x="5115116" y="612458"/>
                    <a:pt x="5143786" y="619220"/>
                    <a:pt x="5172647" y="630174"/>
                  </a:cubicBezTo>
                  <a:cubicBezTo>
                    <a:pt x="5191506" y="637318"/>
                    <a:pt x="5212461" y="639223"/>
                    <a:pt x="5232654" y="642080"/>
                  </a:cubicBezTo>
                  <a:cubicBezTo>
                    <a:pt x="5238941" y="642937"/>
                    <a:pt x="5246942" y="641033"/>
                    <a:pt x="5252371" y="637508"/>
                  </a:cubicBezTo>
                  <a:cubicBezTo>
                    <a:pt x="5271421" y="625316"/>
                    <a:pt x="5290376" y="612743"/>
                    <a:pt x="5308092" y="598646"/>
                  </a:cubicBezTo>
                  <a:cubicBezTo>
                    <a:pt x="5324571" y="585407"/>
                    <a:pt x="5343144" y="579882"/>
                    <a:pt x="5363147" y="581311"/>
                  </a:cubicBezTo>
                  <a:cubicBezTo>
                    <a:pt x="5377720" y="582359"/>
                    <a:pt x="5390864" y="579977"/>
                    <a:pt x="5404580" y="576358"/>
                  </a:cubicBezTo>
                  <a:cubicBezTo>
                    <a:pt x="5416010" y="573310"/>
                    <a:pt x="5428583" y="571214"/>
                    <a:pt x="5440203" y="572548"/>
                  </a:cubicBezTo>
                  <a:cubicBezTo>
                    <a:pt x="5456491" y="574453"/>
                    <a:pt x="5469922" y="571691"/>
                    <a:pt x="5482971" y="561880"/>
                  </a:cubicBezTo>
                  <a:cubicBezTo>
                    <a:pt x="5489924" y="556641"/>
                    <a:pt x="5498878" y="553879"/>
                    <a:pt x="5507165" y="550259"/>
                  </a:cubicBezTo>
                  <a:cubicBezTo>
                    <a:pt x="5519928" y="544640"/>
                    <a:pt x="5533168" y="539877"/>
                    <a:pt x="5545645" y="533591"/>
                  </a:cubicBezTo>
                  <a:cubicBezTo>
                    <a:pt x="5559076" y="526923"/>
                    <a:pt x="5571363" y="517684"/>
                    <a:pt x="5585079" y="511969"/>
                  </a:cubicBezTo>
                  <a:cubicBezTo>
                    <a:pt x="5599843" y="505778"/>
                    <a:pt x="5609368" y="496348"/>
                    <a:pt x="5615368" y="481679"/>
                  </a:cubicBezTo>
                  <a:cubicBezTo>
                    <a:pt x="5619179" y="472440"/>
                    <a:pt x="5624417" y="462629"/>
                    <a:pt x="5631656" y="456152"/>
                  </a:cubicBezTo>
                  <a:cubicBezTo>
                    <a:pt x="5646611" y="442913"/>
                    <a:pt x="5664136" y="432625"/>
                    <a:pt x="5679377" y="419576"/>
                  </a:cubicBezTo>
                  <a:cubicBezTo>
                    <a:pt x="5700808" y="401288"/>
                    <a:pt x="5720620" y="381857"/>
                    <a:pt x="5722525" y="350615"/>
                  </a:cubicBezTo>
                  <a:cubicBezTo>
                    <a:pt x="5723572" y="333375"/>
                    <a:pt x="5732716" y="326041"/>
                    <a:pt x="5749576" y="321945"/>
                  </a:cubicBezTo>
                  <a:cubicBezTo>
                    <a:pt x="5755195" y="320612"/>
                    <a:pt x="5763197" y="318040"/>
                    <a:pt x="5764911" y="313849"/>
                  </a:cubicBezTo>
                  <a:cubicBezTo>
                    <a:pt x="5770054" y="301371"/>
                    <a:pt x="5780722" y="298895"/>
                    <a:pt x="5791009" y="293942"/>
                  </a:cubicBezTo>
                  <a:cubicBezTo>
                    <a:pt x="5797201" y="290989"/>
                    <a:pt x="5804821" y="285179"/>
                    <a:pt x="5806440" y="279178"/>
                  </a:cubicBezTo>
                  <a:cubicBezTo>
                    <a:pt x="5813107" y="254889"/>
                    <a:pt x="5831395" y="240602"/>
                    <a:pt x="5848636" y="224885"/>
                  </a:cubicBezTo>
                  <a:cubicBezTo>
                    <a:pt x="5853684" y="220218"/>
                    <a:pt x="5859113" y="214884"/>
                    <a:pt x="5861590" y="208788"/>
                  </a:cubicBezTo>
                  <a:cubicBezTo>
                    <a:pt x="5866829" y="195643"/>
                    <a:pt x="5874639" y="186118"/>
                    <a:pt x="5888355" y="181166"/>
                  </a:cubicBezTo>
                  <a:cubicBezTo>
                    <a:pt x="5892736" y="179642"/>
                    <a:pt x="5896737" y="176117"/>
                    <a:pt x="5900071" y="172784"/>
                  </a:cubicBezTo>
                  <a:cubicBezTo>
                    <a:pt x="5907215" y="165545"/>
                    <a:pt x="5913215" y="157067"/>
                    <a:pt x="5920740" y="150305"/>
                  </a:cubicBezTo>
                  <a:cubicBezTo>
                    <a:pt x="5939885" y="132874"/>
                    <a:pt x="5958840" y="115729"/>
                    <a:pt x="5969985" y="91345"/>
                  </a:cubicBezTo>
                  <a:cubicBezTo>
                    <a:pt x="5975413" y="79439"/>
                    <a:pt x="5981605" y="66485"/>
                    <a:pt x="5991130" y="58293"/>
                  </a:cubicBezTo>
                  <a:cubicBezTo>
                    <a:pt x="6003227" y="47911"/>
                    <a:pt x="6019133" y="42005"/>
                    <a:pt x="6033325" y="33909"/>
                  </a:cubicBezTo>
                  <a:cubicBezTo>
                    <a:pt x="6040469" y="29813"/>
                    <a:pt x="6047137" y="24860"/>
                    <a:pt x="6054376" y="20955"/>
                  </a:cubicBezTo>
                  <a:cubicBezTo>
                    <a:pt x="6067234" y="14097"/>
                    <a:pt x="6080379" y="7715"/>
                    <a:pt x="6095524" y="0"/>
                  </a:cubicBezTo>
                  <a:close/>
                </a:path>
              </a:pathLst>
            </a:custGeom>
            <a:blipFill dpi="0" rotWithShape="1">
              <a:blip r:embed="rId3">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sp>
        <p:nvSpPr>
          <p:cNvPr id="5" name="CuadroTexto 4">
            <a:extLst>
              <a:ext uri="{FF2B5EF4-FFF2-40B4-BE49-F238E27FC236}">
                <a16:creationId xmlns:a16="http://schemas.microsoft.com/office/drawing/2014/main" id="{742EA55B-E990-D286-2F47-42E72DD0BA15}"/>
              </a:ext>
            </a:extLst>
          </p:cNvPr>
          <p:cNvSpPr txBox="1"/>
          <p:nvPr/>
        </p:nvSpPr>
        <p:spPr>
          <a:xfrm>
            <a:off x="0" y="5701001"/>
            <a:ext cx="12062298" cy="830997"/>
          </a:xfrm>
          <a:prstGeom prst="rect">
            <a:avLst/>
          </a:prstGeom>
          <a:noFill/>
        </p:spPr>
        <p:txBody>
          <a:bodyPr wrap="square">
            <a:spAutoFit/>
          </a:bodyPr>
          <a:lstStyle/>
          <a:p>
            <a:pPr algn="ctr"/>
            <a:r>
              <a:rPr lang="es-ES" sz="2400" b="1" dirty="0">
                <a:solidFill>
                  <a:schemeClr val="accent4">
                    <a:lumMod val="20000"/>
                    <a:lumOff val="80000"/>
                  </a:schemeClr>
                </a:solidFill>
                <a:latin typeface="Comic Sans MS" panose="030F0702030302020204" pitchFamily="66" charset="0"/>
              </a:rPr>
              <a:t>«</a:t>
            </a:r>
            <a:r>
              <a:rPr lang="ru-RU" sz="2400" b="1" dirty="0">
                <a:solidFill>
                  <a:schemeClr val="accent4">
                    <a:lumMod val="20000"/>
                    <a:lumOff val="80000"/>
                  </a:schemeClr>
                </a:solidFill>
                <a:latin typeface="Comic Sans MS" panose="030F0702030302020204" pitchFamily="66" charset="0"/>
              </a:rPr>
              <a:t>А все, </a:t>
            </a:r>
            <a:r>
              <a:rPr lang="ru-RU" sz="2400" b="1" dirty="0" err="1">
                <a:solidFill>
                  <a:schemeClr val="accent4">
                    <a:lumMod val="20000"/>
                    <a:lumOff val="80000"/>
                  </a:schemeClr>
                </a:solidFill>
                <a:latin typeface="Comic Sans MS" panose="030F0702030302020204" pitchFamily="66" charset="0"/>
              </a:rPr>
              <a:t>що</a:t>
            </a:r>
            <a:r>
              <a:rPr lang="ru-RU" sz="2400" b="1" dirty="0">
                <a:solidFill>
                  <a:schemeClr val="accent4">
                    <a:lumMod val="20000"/>
                    <a:lumOff val="80000"/>
                  </a:schemeClr>
                </a:solidFill>
                <a:latin typeface="Comic Sans MS" panose="030F0702030302020204" pitchFamily="66" charset="0"/>
              </a:rPr>
              <a:t> </a:t>
            </a:r>
            <a:r>
              <a:rPr lang="ru-RU" sz="2400" b="1" dirty="0" err="1">
                <a:solidFill>
                  <a:schemeClr val="accent4">
                    <a:lumMod val="20000"/>
                    <a:lumOff val="80000"/>
                  </a:schemeClr>
                </a:solidFill>
                <a:latin typeface="Comic Sans MS" panose="030F0702030302020204" pitchFamily="66" charset="0"/>
              </a:rPr>
              <a:t>раніше</a:t>
            </a:r>
            <a:r>
              <a:rPr lang="ru-RU" sz="2400" b="1" dirty="0">
                <a:solidFill>
                  <a:schemeClr val="accent4">
                    <a:lumMod val="20000"/>
                    <a:lumOff val="80000"/>
                  </a:schemeClr>
                </a:solidFill>
                <a:latin typeface="Comic Sans MS" panose="030F0702030302020204" pitchFamily="66" charset="0"/>
              </a:rPr>
              <a:t> </a:t>
            </a:r>
            <a:r>
              <a:rPr lang="ru-RU" sz="2400" b="1" dirty="0" err="1">
                <a:solidFill>
                  <a:schemeClr val="accent4">
                    <a:lumMod val="20000"/>
                    <a:lumOff val="80000"/>
                  </a:schemeClr>
                </a:solidFill>
                <a:latin typeface="Comic Sans MS" panose="030F0702030302020204" pitchFamily="66" charset="0"/>
              </a:rPr>
              <a:t>було</a:t>
            </a:r>
            <a:r>
              <a:rPr lang="ru-RU" sz="2400" b="1" dirty="0">
                <a:solidFill>
                  <a:schemeClr val="accent4">
                    <a:lumMod val="20000"/>
                    <a:lumOff val="80000"/>
                  </a:schemeClr>
                </a:solidFill>
                <a:latin typeface="Comic Sans MS" panose="030F0702030302020204" pitchFamily="66" charset="0"/>
              </a:rPr>
              <a:t> </a:t>
            </a:r>
            <a:r>
              <a:rPr lang="ru-RU" sz="2400" b="1" dirty="0" err="1">
                <a:solidFill>
                  <a:schemeClr val="accent4">
                    <a:lumMod val="20000"/>
                    <a:lumOff val="80000"/>
                  </a:schemeClr>
                </a:solidFill>
                <a:latin typeface="Comic Sans MS" panose="030F0702030302020204" pitchFamily="66" charset="0"/>
              </a:rPr>
              <a:t>написане</a:t>
            </a:r>
            <a:r>
              <a:rPr lang="ru-RU" sz="2400" b="1" dirty="0">
                <a:solidFill>
                  <a:schemeClr val="accent4">
                    <a:lumMod val="20000"/>
                    <a:lumOff val="80000"/>
                  </a:schemeClr>
                </a:solidFill>
                <a:latin typeface="Comic Sans MS" panose="030F0702030302020204" pitchFamily="66" charset="0"/>
              </a:rPr>
              <a:t>, </a:t>
            </a:r>
            <a:r>
              <a:rPr lang="ru-RU" sz="2400" b="1" dirty="0" err="1">
                <a:solidFill>
                  <a:schemeClr val="accent4">
                    <a:lumMod val="20000"/>
                    <a:lumOff val="80000"/>
                  </a:schemeClr>
                </a:solidFill>
                <a:latin typeface="Comic Sans MS" panose="030F0702030302020204" pitchFamily="66" charset="0"/>
              </a:rPr>
              <a:t>написане</a:t>
            </a:r>
            <a:r>
              <a:rPr lang="ru-RU" sz="2400" b="1" dirty="0">
                <a:solidFill>
                  <a:schemeClr val="accent4">
                    <a:lumMod val="20000"/>
                    <a:lumOff val="80000"/>
                  </a:schemeClr>
                </a:solidFill>
                <a:latin typeface="Comic Sans MS" panose="030F0702030302020204" pitchFamily="66" charset="0"/>
              </a:rPr>
              <a:t> для </a:t>
            </a:r>
            <a:r>
              <a:rPr lang="ru-RU" sz="2400" b="1" dirty="0" err="1">
                <a:solidFill>
                  <a:schemeClr val="accent4">
                    <a:lumMod val="20000"/>
                    <a:lumOff val="80000"/>
                  </a:schemeClr>
                </a:solidFill>
                <a:latin typeface="Comic Sans MS" panose="030F0702030302020204" pitchFamily="66" charset="0"/>
              </a:rPr>
              <a:t>нашого</a:t>
            </a:r>
            <a:r>
              <a:rPr lang="ru-RU" sz="2400" b="1" dirty="0">
                <a:solidFill>
                  <a:schemeClr val="accent4">
                    <a:lumMod val="20000"/>
                    <a:lumOff val="80000"/>
                  </a:schemeClr>
                </a:solidFill>
                <a:latin typeface="Comic Sans MS" panose="030F0702030302020204" pitchFamily="66" charset="0"/>
              </a:rPr>
              <a:t> </a:t>
            </a:r>
            <a:r>
              <a:rPr lang="ru-RU" sz="2400" b="1" dirty="0" err="1">
                <a:solidFill>
                  <a:schemeClr val="accent4">
                    <a:lumMod val="20000"/>
                    <a:lumOff val="80000"/>
                  </a:schemeClr>
                </a:solidFill>
                <a:latin typeface="Comic Sans MS" panose="030F0702030302020204" pitchFamily="66" charset="0"/>
              </a:rPr>
              <a:t>навчання</a:t>
            </a:r>
            <a:r>
              <a:rPr lang="ru-RU" sz="2400" b="1" dirty="0">
                <a:solidFill>
                  <a:schemeClr val="accent4">
                    <a:lumMod val="20000"/>
                    <a:lumOff val="80000"/>
                  </a:schemeClr>
                </a:solidFill>
                <a:latin typeface="Comic Sans MS" panose="030F0702030302020204" pitchFamily="66" charset="0"/>
              </a:rPr>
              <a:t>, </a:t>
            </a:r>
            <a:r>
              <a:rPr lang="ru-RU" sz="2400" b="1" dirty="0" err="1">
                <a:solidFill>
                  <a:schemeClr val="accent4">
                    <a:lumMod val="20000"/>
                    <a:lumOff val="80000"/>
                  </a:schemeClr>
                </a:solidFill>
                <a:latin typeface="Comic Sans MS" panose="030F0702030302020204" pitchFamily="66" charset="0"/>
              </a:rPr>
              <a:t>щоби</a:t>
            </a:r>
            <a:r>
              <a:rPr lang="ru-RU" sz="2400" b="1" dirty="0">
                <a:solidFill>
                  <a:schemeClr val="accent4">
                    <a:lumMod val="20000"/>
                    <a:lumOff val="80000"/>
                  </a:schemeClr>
                </a:solidFill>
                <a:latin typeface="Comic Sans MS" panose="030F0702030302020204" pitchFamily="66" charset="0"/>
              </a:rPr>
              <a:t> через </a:t>
            </a:r>
            <a:r>
              <a:rPr lang="ru-RU" sz="2400" b="1" dirty="0" err="1">
                <a:solidFill>
                  <a:schemeClr val="accent4">
                    <a:lumMod val="20000"/>
                    <a:lumOff val="80000"/>
                  </a:schemeClr>
                </a:solidFill>
                <a:latin typeface="Comic Sans MS" panose="030F0702030302020204" pitchFamily="66" charset="0"/>
              </a:rPr>
              <a:t>терпіння</a:t>
            </a:r>
            <a:r>
              <a:rPr lang="ru-RU" sz="2400" b="1" dirty="0">
                <a:solidFill>
                  <a:schemeClr val="accent4">
                    <a:lumMod val="20000"/>
                    <a:lumOff val="80000"/>
                  </a:schemeClr>
                </a:solidFill>
                <a:latin typeface="Comic Sans MS" panose="030F0702030302020204" pitchFamily="66" charset="0"/>
              </a:rPr>
              <a:t> і </a:t>
            </a:r>
            <a:r>
              <a:rPr lang="ru-RU" sz="2400" b="1" dirty="0" err="1">
                <a:solidFill>
                  <a:schemeClr val="accent4">
                    <a:lumMod val="20000"/>
                    <a:lumOff val="80000"/>
                  </a:schemeClr>
                </a:solidFill>
                <a:latin typeface="Comic Sans MS" panose="030F0702030302020204" pitchFamily="66" charset="0"/>
              </a:rPr>
              <a:t>втіху</a:t>
            </a:r>
            <a:r>
              <a:rPr lang="ru-RU" sz="2400" b="1" dirty="0">
                <a:solidFill>
                  <a:schemeClr val="accent4">
                    <a:lumMod val="20000"/>
                    <a:lumOff val="80000"/>
                  </a:schemeClr>
                </a:solidFill>
                <a:latin typeface="Comic Sans MS" panose="030F0702030302020204" pitchFamily="66" charset="0"/>
              </a:rPr>
              <a:t> з </a:t>
            </a:r>
            <a:r>
              <a:rPr lang="ru-RU" sz="2400" b="1" dirty="0" err="1">
                <a:solidFill>
                  <a:schemeClr val="accent4">
                    <a:lumMod val="20000"/>
                    <a:lumOff val="80000"/>
                  </a:schemeClr>
                </a:solidFill>
                <a:latin typeface="Comic Sans MS" panose="030F0702030302020204" pitchFamily="66" charset="0"/>
              </a:rPr>
              <a:t>Писання</a:t>
            </a:r>
            <a:r>
              <a:rPr lang="ru-RU" sz="2400" b="1" dirty="0">
                <a:solidFill>
                  <a:schemeClr val="accent4">
                    <a:lumMod val="20000"/>
                    <a:lumOff val="80000"/>
                  </a:schemeClr>
                </a:solidFill>
                <a:latin typeface="Comic Sans MS" panose="030F0702030302020204" pitchFamily="66" charset="0"/>
              </a:rPr>
              <a:t> ми </a:t>
            </a:r>
            <a:r>
              <a:rPr lang="ru-RU" sz="2400" b="1" dirty="0" err="1">
                <a:solidFill>
                  <a:schemeClr val="accent4">
                    <a:lumMod val="20000"/>
                    <a:lumOff val="80000"/>
                  </a:schemeClr>
                </a:solidFill>
                <a:latin typeface="Comic Sans MS" panose="030F0702030302020204" pitchFamily="66" charset="0"/>
              </a:rPr>
              <a:t>мали</a:t>
            </a:r>
            <a:r>
              <a:rPr lang="ru-RU" sz="2400" b="1" dirty="0">
                <a:solidFill>
                  <a:schemeClr val="accent4">
                    <a:lumMod val="20000"/>
                    <a:lumOff val="80000"/>
                  </a:schemeClr>
                </a:solidFill>
                <a:latin typeface="Comic Sans MS" panose="030F0702030302020204" pitchFamily="66" charset="0"/>
              </a:rPr>
              <a:t> </a:t>
            </a:r>
            <a:r>
              <a:rPr lang="ru-RU" sz="2400" b="1" dirty="0" err="1">
                <a:solidFill>
                  <a:schemeClr val="accent4">
                    <a:lumMod val="20000"/>
                    <a:lumOff val="80000"/>
                  </a:schemeClr>
                </a:solidFill>
                <a:latin typeface="Comic Sans MS" panose="030F0702030302020204" pitchFamily="66" charset="0"/>
              </a:rPr>
              <a:t>надію</a:t>
            </a:r>
            <a:r>
              <a:rPr lang="ru-RU" sz="2400" b="1" dirty="0">
                <a:solidFill>
                  <a:schemeClr val="accent4">
                    <a:lumMod val="20000"/>
                    <a:lumOff val="80000"/>
                  </a:schemeClr>
                </a:solidFill>
                <a:latin typeface="Comic Sans MS" panose="030F0702030302020204" pitchFamily="66" charset="0"/>
              </a:rPr>
              <a:t>.</a:t>
            </a:r>
            <a:r>
              <a:rPr lang="es-ES" sz="2400" b="1" dirty="0">
                <a:solidFill>
                  <a:schemeClr val="accent4">
                    <a:lumMod val="20000"/>
                    <a:lumOff val="80000"/>
                  </a:schemeClr>
                </a:solidFill>
                <a:latin typeface="Comic Sans MS" panose="030F0702030302020204" pitchFamily="66" charset="0"/>
              </a:rPr>
              <a:t>» </a:t>
            </a:r>
            <a:r>
              <a:rPr lang="es-ES" sz="2000" b="1" dirty="0">
                <a:solidFill>
                  <a:schemeClr val="accent4">
                    <a:lumMod val="20000"/>
                    <a:lumOff val="80000"/>
                  </a:schemeClr>
                </a:solidFill>
                <a:latin typeface="Comic Sans MS" panose="030F0702030302020204" pitchFamily="66" charset="0"/>
              </a:rPr>
              <a:t>(</a:t>
            </a:r>
            <a:r>
              <a:rPr lang="uk-UA" sz="2000" b="1" dirty="0">
                <a:solidFill>
                  <a:schemeClr val="accent4">
                    <a:lumMod val="20000"/>
                    <a:lumOff val="80000"/>
                  </a:schemeClr>
                </a:solidFill>
                <a:latin typeface="Comic Sans MS" panose="030F0702030302020204" pitchFamily="66" charset="0"/>
              </a:rPr>
              <a:t>Римлян 15:4</a:t>
            </a:r>
            <a:r>
              <a:rPr lang="es-ES" sz="2000" b="1" dirty="0">
                <a:solidFill>
                  <a:schemeClr val="accent4">
                    <a:lumMod val="20000"/>
                    <a:lumOff val="80000"/>
                  </a:schemeClr>
                </a:solidFill>
                <a:latin typeface="Comic Sans MS" panose="030F0702030302020204" pitchFamily="66" charset="0"/>
              </a:rPr>
              <a:t>)</a:t>
            </a:r>
          </a:p>
        </p:txBody>
      </p:sp>
    </p:spTree>
    <p:extLst>
      <p:ext uri="{BB962C8B-B14F-4D97-AF65-F5344CB8AC3E}">
        <p14:creationId xmlns:p14="http://schemas.microsoft.com/office/powerpoint/2010/main" val="39315882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b="-12000"/>
          </a:stretch>
        </a:blipFill>
        <a:effectLst/>
      </p:bgPr>
    </p:bg>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42A4DCB9-B618-BFE3-F1D3-8B6E4065FDBE}"/>
              </a:ext>
            </a:extLst>
          </p:cNvPr>
          <p:cNvSpPr txBox="1"/>
          <p:nvPr/>
        </p:nvSpPr>
        <p:spPr>
          <a:xfrm>
            <a:off x="5975329" y="3871853"/>
            <a:ext cx="6216671" cy="2862322"/>
          </a:xfrm>
          <a:prstGeom prst="rect">
            <a:avLst/>
          </a:prstGeom>
          <a:noFill/>
        </p:spPr>
        <p:txBody>
          <a:bodyPr wrap="square" rtlCol="0">
            <a:spAutoFit/>
          </a:bodyPr>
          <a:lstStyle/>
          <a:p>
            <a:r>
              <a:rPr lang="uk-UA" sz="2000" b="1" dirty="0">
                <a:solidFill>
                  <a:srgbClr val="9C00AC"/>
                </a:solidFill>
              </a:rPr>
              <a:t>Пророчі писання </a:t>
            </a:r>
            <a:r>
              <a:rPr lang="es-ES" sz="2000" b="1" dirty="0">
                <a:solidFill>
                  <a:srgbClr val="9C00AC"/>
                </a:solidFill>
              </a:rPr>
              <a:t>:</a:t>
            </a:r>
          </a:p>
          <a:p>
            <a:pPr lvl="1"/>
            <a:r>
              <a:rPr lang="ru-RU" sz="2000" b="1" dirty="0"/>
              <a:t>Де і </a:t>
            </a:r>
            <a:r>
              <a:rPr lang="ru-RU" sz="2000" b="1" dirty="0" err="1"/>
              <a:t>чому</a:t>
            </a:r>
            <a:r>
              <a:rPr lang="ru-RU" sz="2000" b="1" dirty="0"/>
              <a:t> </a:t>
            </a:r>
            <a:r>
              <a:rPr lang="ru-RU" sz="2000" b="1" dirty="0" err="1"/>
              <a:t>їх</a:t>
            </a:r>
            <a:r>
              <a:rPr lang="ru-RU" sz="2000" b="1" dirty="0"/>
              <a:t> </a:t>
            </a:r>
            <a:r>
              <a:rPr lang="ru-RU" sz="2000" b="1" dirty="0" err="1"/>
              <a:t>було</a:t>
            </a:r>
            <a:r>
              <a:rPr lang="ru-RU" sz="2000" b="1" dirty="0"/>
              <a:t> написано</a:t>
            </a:r>
            <a:r>
              <a:rPr lang="es-ES" sz="2000" b="1" dirty="0"/>
              <a:t>?</a:t>
            </a:r>
          </a:p>
          <a:p>
            <a:pPr lvl="1"/>
            <a:r>
              <a:rPr lang="ru-RU" sz="2000" b="1" dirty="0"/>
              <a:t>У </a:t>
            </a:r>
            <a:r>
              <a:rPr lang="ru-RU" sz="2000" b="1" dirty="0" err="1"/>
              <a:t>яких</a:t>
            </a:r>
            <a:r>
              <a:rPr lang="ru-RU" sz="2000" b="1" dirty="0"/>
              <a:t> стилях вони були </a:t>
            </a:r>
            <a:r>
              <a:rPr lang="ru-RU" sz="2000" b="1" dirty="0" err="1"/>
              <a:t>написані</a:t>
            </a:r>
            <a:r>
              <a:rPr lang="es-ES" sz="2000" b="1" dirty="0"/>
              <a:t>?</a:t>
            </a:r>
          </a:p>
          <a:p>
            <a:pPr>
              <a:spcBef>
                <a:spcPts val="1200"/>
              </a:spcBef>
            </a:pPr>
            <a:r>
              <a:rPr lang="ru-RU" sz="1900" b="1" dirty="0" err="1">
                <a:solidFill>
                  <a:srgbClr val="002FA4"/>
                </a:solidFill>
              </a:rPr>
              <a:t>Використання</a:t>
            </a:r>
            <a:r>
              <a:rPr lang="ru-RU" sz="1900" b="1" dirty="0">
                <a:solidFill>
                  <a:srgbClr val="002FA4"/>
                </a:solidFill>
              </a:rPr>
              <a:t> </a:t>
            </a:r>
            <a:r>
              <a:rPr lang="ru-RU" sz="1900" b="1" dirty="0" err="1">
                <a:solidFill>
                  <a:srgbClr val="002FA4"/>
                </a:solidFill>
              </a:rPr>
              <a:t>секретарів</a:t>
            </a:r>
            <a:r>
              <a:rPr lang="ru-RU" sz="1900" b="1" dirty="0">
                <a:solidFill>
                  <a:srgbClr val="002FA4"/>
                </a:solidFill>
              </a:rPr>
              <a:t> та </a:t>
            </a:r>
            <a:r>
              <a:rPr lang="ru-RU" sz="1900" b="1" dirty="0" err="1">
                <a:solidFill>
                  <a:srgbClr val="002FA4"/>
                </a:solidFill>
              </a:rPr>
              <a:t>зовнішніх</a:t>
            </a:r>
            <a:r>
              <a:rPr lang="ru-RU" sz="1900" b="1" dirty="0">
                <a:solidFill>
                  <a:srgbClr val="002FA4"/>
                </a:solidFill>
              </a:rPr>
              <a:t> </a:t>
            </a:r>
            <a:r>
              <a:rPr lang="ru-RU" sz="1900" b="1" dirty="0" err="1">
                <a:solidFill>
                  <a:srgbClr val="002FA4"/>
                </a:solidFill>
              </a:rPr>
              <a:t>матеріалів</a:t>
            </a:r>
            <a:r>
              <a:rPr lang="ru-RU" sz="1900" b="1" dirty="0">
                <a:solidFill>
                  <a:srgbClr val="002FA4"/>
                </a:solidFill>
              </a:rPr>
              <a:t> </a:t>
            </a:r>
            <a:r>
              <a:rPr lang="es-ES" sz="2000" b="1" dirty="0">
                <a:solidFill>
                  <a:srgbClr val="002FA4"/>
                </a:solidFill>
              </a:rPr>
              <a:t>:</a:t>
            </a:r>
          </a:p>
          <a:p>
            <a:pPr lvl="1"/>
            <a:r>
              <a:rPr lang="uk-UA" sz="2000" b="1" dirty="0"/>
              <a:t>Чому використовували помічників</a:t>
            </a:r>
            <a:r>
              <a:rPr lang="es-ES" sz="2000" b="1" dirty="0"/>
              <a:t>?</a:t>
            </a:r>
          </a:p>
          <a:p>
            <a:pPr lvl="1"/>
            <a:r>
              <a:rPr lang="ru-RU" sz="2000" b="1" dirty="0" err="1"/>
              <a:t>Який</a:t>
            </a:r>
            <a:r>
              <a:rPr lang="ru-RU" sz="2000" b="1" dirty="0"/>
              <a:t> </a:t>
            </a:r>
            <a:r>
              <a:rPr lang="ru-RU" sz="2000" b="1" dirty="0" err="1"/>
              <a:t>зовнішній</a:t>
            </a:r>
            <a:r>
              <a:rPr lang="ru-RU" sz="2000" b="1" dirty="0"/>
              <a:t> </a:t>
            </a:r>
            <a:r>
              <a:rPr lang="ru-RU" sz="2000" b="1" dirty="0" err="1"/>
              <a:t>матеріал</a:t>
            </a:r>
            <a:r>
              <a:rPr lang="ru-RU" sz="2000" b="1" dirty="0"/>
              <a:t> </a:t>
            </a:r>
            <a:r>
              <a:rPr lang="ru-RU" sz="2000" b="1" dirty="0" err="1"/>
              <a:t>використовували</a:t>
            </a:r>
            <a:r>
              <a:rPr lang="es-ES" sz="2000" b="1" dirty="0"/>
              <a:t>?</a:t>
            </a:r>
          </a:p>
          <a:p>
            <a:pPr>
              <a:spcBef>
                <a:spcPts val="1200"/>
              </a:spcBef>
            </a:pPr>
            <a:r>
              <a:rPr lang="ru-RU" sz="2000" b="1" dirty="0" err="1">
                <a:solidFill>
                  <a:srgbClr val="A80020"/>
                </a:solidFill>
              </a:rPr>
              <a:t>Людство</a:t>
            </a:r>
            <a:r>
              <a:rPr lang="ru-RU" sz="2000" b="1" dirty="0">
                <a:solidFill>
                  <a:srgbClr val="A80020"/>
                </a:solidFill>
              </a:rPr>
              <a:t> у </a:t>
            </a:r>
            <a:r>
              <a:rPr lang="ru-RU" sz="2000" b="1" dirty="0" err="1">
                <a:solidFill>
                  <a:srgbClr val="A80020"/>
                </a:solidFill>
              </a:rPr>
              <a:t>поєднанні</a:t>
            </a:r>
            <a:r>
              <a:rPr lang="ru-RU" sz="2000" b="1" dirty="0">
                <a:solidFill>
                  <a:srgbClr val="A80020"/>
                </a:solidFill>
              </a:rPr>
              <a:t> з </a:t>
            </a:r>
            <a:r>
              <a:rPr lang="ru-RU" sz="2000" b="1" dirty="0" err="1">
                <a:solidFill>
                  <a:srgbClr val="A80020"/>
                </a:solidFill>
              </a:rPr>
              <a:t>посланням</a:t>
            </a:r>
            <a:r>
              <a:rPr lang="ru-RU" sz="2000" b="1" dirty="0">
                <a:solidFill>
                  <a:srgbClr val="A80020"/>
                </a:solidFill>
              </a:rPr>
              <a:t> </a:t>
            </a:r>
            <a:r>
              <a:rPr lang="es-ES" sz="2000" b="1" dirty="0">
                <a:solidFill>
                  <a:srgbClr val="A80020"/>
                </a:solidFill>
              </a:rPr>
              <a:t>:</a:t>
            </a:r>
          </a:p>
          <a:p>
            <a:pPr lvl="1"/>
            <a:r>
              <a:rPr lang="uk-UA" sz="2000" b="1" dirty="0"/>
              <a:t>Недоліки в Біблії</a:t>
            </a:r>
            <a:r>
              <a:rPr lang="es-ES" sz="2000" b="1" dirty="0"/>
              <a:t>?</a:t>
            </a:r>
          </a:p>
        </p:txBody>
      </p:sp>
      <p:sp>
        <p:nvSpPr>
          <p:cNvPr id="3" name="CuadroTexto 2">
            <a:extLst>
              <a:ext uri="{FF2B5EF4-FFF2-40B4-BE49-F238E27FC236}">
                <a16:creationId xmlns:a16="http://schemas.microsoft.com/office/drawing/2014/main" id="{D5F16E29-FD66-B87A-907E-A4A1E24CA4BD}"/>
              </a:ext>
            </a:extLst>
          </p:cNvPr>
          <p:cNvSpPr txBox="1"/>
          <p:nvPr/>
        </p:nvSpPr>
        <p:spPr>
          <a:xfrm>
            <a:off x="285749" y="195511"/>
            <a:ext cx="6743701" cy="707886"/>
          </a:xfrm>
          <a:prstGeom prst="rect">
            <a:avLst/>
          </a:prstGeom>
          <a:noFill/>
        </p:spPr>
        <p:txBody>
          <a:bodyPr wrap="square" rtlCol="0">
            <a:spAutoFit/>
          </a:bodyPr>
          <a:lstStyle/>
          <a:p>
            <a:pPr>
              <a:spcBef>
                <a:spcPts val="600"/>
              </a:spcBef>
            </a:pPr>
            <a:r>
              <a:rPr lang="ru-RU" sz="2000" b="1" dirty="0" err="1"/>
              <a:t>Хоча</a:t>
            </a:r>
            <a:r>
              <a:rPr lang="ru-RU" sz="2000" b="1" dirty="0"/>
              <a:t> </a:t>
            </a:r>
            <a:r>
              <a:rPr lang="ru-RU" sz="2000" b="1" dirty="0" err="1"/>
              <a:t>Біблія</a:t>
            </a:r>
            <a:r>
              <a:rPr lang="ru-RU" sz="2000" b="1" dirty="0"/>
              <a:t> є Словом </a:t>
            </a:r>
            <a:r>
              <a:rPr lang="ru-RU" sz="2000" b="1" dirty="0" err="1"/>
              <a:t>Божим</a:t>
            </a:r>
            <a:r>
              <a:rPr lang="ru-RU" sz="2000" b="1" dirty="0"/>
              <a:t>, Бог не писав </a:t>
            </a:r>
            <a:r>
              <a:rPr lang="ru-RU" sz="2000" b="1" dirty="0" err="1"/>
              <a:t>її</a:t>
            </a:r>
            <a:r>
              <a:rPr lang="ru-RU" sz="2000" b="1" dirty="0"/>
              <a:t> сам. Для </a:t>
            </a:r>
            <a:r>
              <a:rPr lang="ru-RU" sz="2000" b="1" dirty="0" err="1"/>
              <a:t>цього</a:t>
            </a:r>
            <a:r>
              <a:rPr lang="ru-RU" sz="2000" b="1" dirty="0"/>
              <a:t> </a:t>
            </a:r>
            <a:r>
              <a:rPr lang="ru-RU" sz="2000" b="1" dirty="0" err="1"/>
              <a:t>Він</a:t>
            </a:r>
            <a:r>
              <a:rPr lang="ru-RU" sz="2000" b="1" dirty="0"/>
              <a:t> </a:t>
            </a:r>
            <a:r>
              <a:rPr lang="ru-RU" sz="2000" b="1" dirty="0" err="1"/>
              <a:t>використовував</a:t>
            </a:r>
            <a:r>
              <a:rPr lang="ru-RU" sz="2000" b="1" dirty="0"/>
              <a:t> людей, </a:t>
            </a:r>
            <a:r>
              <a:rPr lang="ru-RU" sz="2000" b="1" dirty="0" err="1"/>
              <a:t>натхненних</a:t>
            </a:r>
            <a:r>
              <a:rPr lang="ru-RU" sz="2000" b="1" dirty="0"/>
              <a:t> Ним.</a:t>
            </a:r>
          </a:p>
        </p:txBody>
      </p:sp>
      <p:pic>
        <p:nvPicPr>
          <p:cNvPr id="5" name="Imagen 4">
            <a:extLst>
              <a:ext uri="{FF2B5EF4-FFF2-40B4-BE49-F238E27FC236}">
                <a16:creationId xmlns:a16="http://schemas.microsoft.com/office/drawing/2014/main" id="{C397B674-9E4D-18B4-61B9-17B5379BA9A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81851" y="123825"/>
            <a:ext cx="4724400" cy="3543300"/>
          </a:xfrm>
          <a:prstGeom prst="snip2DiagRect">
            <a:avLst/>
          </a:prstGeom>
          <a:solidFill>
            <a:srgbClr val="FFFFFF">
              <a:shade val="85000"/>
            </a:srgbClr>
          </a:solidFill>
          <a:ln w="88900" cap="sq">
            <a:gradFill>
              <a:gsLst>
                <a:gs pos="0">
                  <a:srgbClr val="B9FCE0"/>
                </a:gs>
                <a:gs pos="89000">
                  <a:srgbClr val="B9FCE0"/>
                </a:gs>
                <a:gs pos="91000">
                  <a:srgbClr val="FFD1D3"/>
                </a:gs>
                <a:gs pos="100000">
                  <a:srgbClr val="FFD1D3"/>
                </a:gs>
              </a:gsLst>
              <a:lin ang="5400000" scaled="1"/>
            </a:gra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7" name="Imagen 6">
            <a:extLst>
              <a:ext uri="{FF2B5EF4-FFF2-40B4-BE49-F238E27FC236}">
                <a16:creationId xmlns:a16="http://schemas.microsoft.com/office/drawing/2014/main" id="{1BA5047E-B86C-0941-7ED3-A561514E32E5}"/>
              </a:ext>
            </a:extLst>
          </p:cNvPr>
          <p:cNvPicPr>
            <a:picLocks noChangeAspect="1"/>
          </p:cNvPicPr>
          <p:nvPr/>
        </p:nvPicPr>
        <p:blipFill rotWithShape="1">
          <a:blip r:embed="rId4">
            <a:extLst>
              <a:ext uri="{28A0092B-C50C-407E-A947-70E740481C1C}">
                <a14:useLocalDpi xmlns:a14="http://schemas.microsoft.com/office/drawing/2010/main" val="0"/>
              </a:ext>
            </a:extLst>
          </a:blip>
          <a:srcRect l="12807" r="12807"/>
          <a:stretch>
            <a:fillRect/>
          </a:stretch>
        </p:blipFill>
        <p:spPr>
          <a:xfrm>
            <a:off x="199432" y="3238234"/>
            <a:ext cx="4591644" cy="3475258"/>
          </a:xfrm>
          <a:prstGeom prst="snip2DiagRect">
            <a:avLst/>
          </a:prstGeom>
          <a:solidFill>
            <a:srgbClr val="FFFFFF">
              <a:shade val="85000"/>
            </a:srgbClr>
          </a:solidFill>
          <a:ln w="88900" cap="sq">
            <a:gradFill>
              <a:gsLst>
                <a:gs pos="0">
                  <a:srgbClr val="B9FCE0"/>
                </a:gs>
                <a:gs pos="6000">
                  <a:srgbClr val="B9FCE0"/>
                </a:gs>
                <a:gs pos="11000">
                  <a:srgbClr val="FFD1D3"/>
                </a:gs>
                <a:gs pos="100000">
                  <a:srgbClr val="FFD1D3"/>
                </a:gs>
              </a:gsLst>
              <a:lin ang="5400000" scaled="1"/>
            </a:gra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3" name="Imagen 12">
            <a:extLst>
              <a:ext uri="{FF2B5EF4-FFF2-40B4-BE49-F238E27FC236}">
                <a16:creationId xmlns:a16="http://schemas.microsoft.com/office/drawing/2014/main" id="{F2D70D89-6B14-E4E6-906A-EDE2AADF4268}"/>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6106640" y="5629266"/>
            <a:ext cx="262228" cy="261530"/>
          </a:xfrm>
          <a:prstGeom prst="rect">
            <a:avLst/>
          </a:prstGeom>
          <a:effectLst>
            <a:outerShdw blurRad="50800" dist="38100" dir="8100000" algn="tr" rotWithShape="0">
              <a:prstClr val="black">
                <a:alpha val="40000"/>
              </a:prstClr>
            </a:outerShdw>
          </a:effectLst>
        </p:spPr>
      </p:pic>
      <p:pic>
        <p:nvPicPr>
          <p:cNvPr id="19" name="Imagen 18">
            <a:extLst>
              <a:ext uri="{FF2B5EF4-FFF2-40B4-BE49-F238E27FC236}">
                <a16:creationId xmlns:a16="http://schemas.microsoft.com/office/drawing/2014/main" id="{48837D29-6380-CADA-BDF3-1CB4CCD97FF6}"/>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6106640" y="5329840"/>
            <a:ext cx="262228" cy="261530"/>
          </a:xfrm>
          <a:prstGeom prst="rect">
            <a:avLst/>
          </a:prstGeom>
          <a:effectLst>
            <a:outerShdw blurRad="50800" dist="38100" dir="8100000" algn="tr" rotWithShape="0">
              <a:prstClr val="black">
                <a:alpha val="40000"/>
              </a:prstClr>
            </a:outerShdw>
          </a:effectLst>
        </p:spPr>
      </p:pic>
      <p:pic>
        <p:nvPicPr>
          <p:cNvPr id="25" name="Imagen 24">
            <a:extLst>
              <a:ext uri="{FF2B5EF4-FFF2-40B4-BE49-F238E27FC236}">
                <a16:creationId xmlns:a16="http://schemas.microsoft.com/office/drawing/2014/main" id="{D8D6BE9D-A7C0-E8B8-2E10-5B401CEDFEAD}"/>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a:off x="6106640" y="4266305"/>
            <a:ext cx="262228" cy="261530"/>
          </a:xfrm>
          <a:prstGeom prst="rect">
            <a:avLst/>
          </a:prstGeom>
          <a:effectLst>
            <a:outerShdw blurRad="50800" dist="38100" dir="8100000" algn="tr" rotWithShape="0">
              <a:prstClr val="black">
                <a:alpha val="40000"/>
              </a:prstClr>
            </a:outerShdw>
          </a:effectLst>
        </p:spPr>
      </p:pic>
      <p:pic>
        <p:nvPicPr>
          <p:cNvPr id="29" name="Imagen 28">
            <a:extLst>
              <a:ext uri="{FF2B5EF4-FFF2-40B4-BE49-F238E27FC236}">
                <a16:creationId xmlns:a16="http://schemas.microsoft.com/office/drawing/2014/main" id="{0B694A5C-5D90-8596-F51C-A977815A96F0}"/>
              </a:ext>
            </a:extLst>
          </p:cNvPr>
          <p:cNvPicPr>
            <a:picLocks noChangeAspect="1"/>
          </p:cNvPicPr>
          <p:nvPr/>
        </p:nvPicPr>
        <p:blipFill>
          <a:blip r:embed="rId8" cstate="screen">
            <a:extLst>
              <a:ext uri="{28A0092B-C50C-407E-A947-70E740481C1C}">
                <a14:useLocalDpi xmlns:a14="http://schemas.microsoft.com/office/drawing/2010/main"/>
              </a:ext>
            </a:extLst>
          </a:blip>
          <a:srcRect/>
          <a:stretch/>
        </p:blipFill>
        <p:spPr>
          <a:xfrm>
            <a:off x="6106640" y="6392965"/>
            <a:ext cx="262228" cy="261530"/>
          </a:xfrm>
          <a:prstGeom prst="rect">
            <a:avLst/>
          </a:prstGeom>
          <a:effectLst>
            <a:outerShdw blurRad="50800" dist="38100" dir="8100000" algn="tr" rotWithShape="0">
              <a:prstClr val="black">
                <a:alpha val="40000"/>
              </a:prstClr>
            </a:outerShdw>
          </a:effectLst>
        </p:spPr>
      </p:pic>
      <p:pic>
        <p:nvPicPr>
          <p:cNvPr id="35" name="Imagen 34">
            <a:extLst>
              <a:ext uri="{FF2B5EF4-FFF2-40B4-BE49-F238E27FC236}">
                <a16:creationId xmlns:a16="http://schemas.microsoft.com/office/drawing/2014/main" id="{CF571770-4B6C-11C0-BF0B-740FDA269387}"/>
              </a:ext>
            </a:extLst>
          </p:cNvPr>
          <p:cNvPicPr>
            <a:picLocks noChangeAspect="1"/>
          </p:cNvPicPr>
          <p:nvPr/>
        </p:nvPicPr>
        <p:blipFill>
          <a:blip r:embed="rId9" cstate="screen">
            <a:extLst>
              <a:ext uri="{28A0092B-C50C-407E-A947-70E740481C1C}">
                <a14:useLocalDpi xmlns:a14="http://schemas.microsoft.com/office/drawing/2010/main"/>
              </a:ext>
            </a:extLst>
          </a:blip>
          <a:srcRect/>
          <a:stretch/>
        </p:blipFill>
        <p:spPr>
          <a:xfrm>
            <a:off x="6106640" y="4565732"/>
            <a:ext cx="262228" cy="261530"/>
          </a:xfrm>
          <a:prstGeom prst="rect">
            <a:avLst/>
          </a:prstGeom>
          <a:effectLst>
            <a:outerShdw blurRad="50800" dist="38100" dir="8100000" algn="tr" rotWithShape="0">
              <a:prstClr val="black">
                <a:alpha val="40000"/>
              </a:prstClr>
            </a:outerShdw>
          </a:effectLst>
        </p:spPr>
      </p:pic>
      <p:pic>
        <p:nvPicPr>
          <p:cNvPr id="43" name="Imagen 42">
            <a:extLst>
              <a:ext uri="{FF2B5EF4-FFF2-40B4-BE49-F238E27FC236}">
                <a16:creationId xmlns:a16="http://schemas.microsoft.com/office/drawing/2014/main" id="{3CFF6DDC-0C2D-143B-2229-9A1AACE649C2}"/>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391025" y="5006911"/>
            <a:ext cx="496163" cy="401158"/>
          </a:xfrm>
          <a:prstGeom prst="rect">
            <a:avLst/>
          </a:prstGeom>
          <a:effectLst>
            <a:outerShdw blurRad="50800" dist="38100" dir="8100000" algn="tr" rotWithShape="0">
              <a:prstClr val="black">
                <a:alpha val="40000"/>
              </a:prstClr>
            </a:outerShdw>
          </a:effectLst>
        </p:spPr>
      </p:pic>
      <p:pic>
        <p:nvPicPr>
          <p:cNvPr id="45" name="Imagen 44">
            <a:extLst>
              <a:ext uri="{FF2B5EF4-FFF2-40B4-BE49-F238E27FC236}">
                <a16:creationId xmlns:a16="http://schemas.microsoft.com/office/drawing/2014/main" id="{AC958EC8-4D8B-1352-67FD-B7A3BF473A19}"/>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5391025" y="3956584"/>
            <a:ext cx="496163" cy="401158"/>
          </a:xfrm>
          <a:prstGeom prst="rect">
            <a:avLst/>
          </a:prstGeom>
          <a:effectLst>
            <a:outerShdw blurRad="50800" dist="38100" dir="8100000" algn="tr" rotWithShape="0">
              <a:prstClr val="black">
                <a:alpha val="40000"/>
              </a:prstClr>
            </a:outerShdw>
          </a:effectLst>
        </p:spPr>
      </p:pic>
      <p:pic>
        <p:nvPicPr>
          <p:cNvPr id="49" name="Imagen 48">
            <a:extLst>
              <a:ext uri="{FF2B5EF4-FFF2-40B4-BE49-F238E27FC236}">
                <a16:creationId xmlns:a16="http://schemas.microsoft.com/office/drawing/2014/main" id="{9C83529A-0F72-0ABF-953D-0C8D9A0CEC73}"/>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5391025" y="6109791"/>
            <a:ext cx="496163" cy="401158"/>
          </a:xfrm>
          <a:prstGeom prst="rect">
            <a:avLst/>
          </a:prstGeom>
          <a:effectLst>
            <a:outerShdw blurRad="50800" dist="38100" dir="8100000" algn="tr" rotWithShape="0">
              <a:prstClr val="black">
                <a:alpha val="40000"/>
              </a:prstClr>
            </a:outerShdw>
          </a:effectLst>
        </p:spPr>
      </p:pic>
      <p:sp>
        <p:nvSpPr>
          <p:cNvPr id="6" name="CuadroTexto 5">
            <a:extLst>
              <a:ext uri="{FF2B5EF4-FFF2-40B4-BE49-F238E27FC236}">
                <a16:creationId xmlns:a16="http://schemas.microsoft.com/office/drawing/2014/main" id="{230E3950-8597-DBAA-BD51-83799BE1E8A0}"/>
              </a:ext>
            </a:extLst>
          </p:cNvPr>
          <p:cNvSpPr txBox="1"/>
          <p:nvPr/>
        </p:nvSpPr>
        <p:spPr>
          <a:xfrm>
            <a:off x="285749" y="2120716"/>
            <a:ext cx="6743700" cy="1015663"/>
          </a:xfrm>
          <a:prstGeom prst="rect">
            <a:avLst/>
          </a:prstGeom>
          <a:noFill/>
        </p:spPr>
        <p:txBody>
          <a:bodyPr wrap="square">
            <a:spAutoFit/>
          </a:bodyPr>
          <a:lstStyle/>
          <a:p>
            <a:pPr lvl="0">
              <a:spcBef>
                <a:spcPts val="600"/>
              </a:spcBef>
              <a:defRPr/>
            </a:pPr>
            <a:r>
              <a:rPr lang="ru-RU" sz="2000" b="1" dirty="0" err="1">
                <a:solidFill>
                  <a:prstClr val="black"/>
                </a:solidFill>
              </a:rPr>
              <a:t>Він</a:t>
            </a:r>
            <a:r>
              <a:rPr lang="ru-RU" sz="2000" b="1" dirty="0">
                <a:solidFill>
                  <a:prstClr val="black"/>
                </a:solidFill>
              </a:rPr>
              <a:t> </a:t>
            </a:r>
            <a:r>
              <a:rPr lang="ru-RU" sz="2000" b="1" dirty="0" err="1">
                <a:solidFill>
                  <a:prstClr val="black"/>
                </a:solidFill>
              </a:rPr>
              <a:t>залишив</a:t>
            </a:r>
            <a:r>
              <a:rPr lang="ru-RU" sz="2000" b="1" dirty="0">
                <a:solidFill>
                  <a:prstClr val="black"/>
                </a:solidFill>
              </a:rPr>
              <a:t> </a:t>
            </a:r>
            <a:r>
              <a:rPr lang="ru-RU" sz="2000" b="1" dirty="0" err="1">
                <a:solidFill>
                  <a:prstClr val="black"/>
                </a:solidFill>
              </a:rPr>
              <a:t>їм</a:t>
            </a:r>
            <a:r>
              <a:rPr lang="ru-RU" sz="2000" b="1" dirty="0">
                <a:solidFill>
                  <a:prstClr val="black"/>
                </a:solidFill>
              </a:rPr>
              <a:t> </a:t>
            </a:r>
            <a:r>
              <a:rPr lang="ru-RU" sz="2000" b="1" dirty="0" err="1">
                <a:solidFill>
                  <a:prstClr val="black"/>
                </a:solidFill>
              </a:rPr>
              <a:t>певну</a:t>
            </a:r>
            <a:r>
              <a:rPr lang="ru-RU" sz="2000" b="1" dirty="0">
                <a:solidFill>
                  <a:prstClr val="black"/>
                </a:solidFill>
              </a:rPr>
              <a:t> свободу у </a:t>
            </a:r>
            <a:r>
              <a:rPr lang="ru-RU" sz="2000" b="1" dirty="0" err="1">
                <a:solidFill>
                  <a:prstClr val="black"/>
                </a:solidFill>
              </a:rPr>
              <a:t>виборі</a:t>
            </a:r>
            <a:r>
              <a:rPr lang="ru-RU" sz="2000" b="1" dirty="0">
                <a:solidFill>
                  <a:prstClr val="black"/>
                </a:solidFill>
              </a:rPr>
              <a:t> </a:t>
            </a:r>
            <a:r>
              <a:rPr lang="ru-RU" sz="2000" b="1" dirty="0" err="1">
                <a:solidFill>
                  <a:prstClr val="black"/>
                </a:solidFill>
              </a:rPr>
              <a:t>слів</a:t>
            </a:r>
            <a:r>
              <a:rPr lang="ru-RU" sz="2000" b="1" dirty="0">
                <a:solidFill>
                  <a:prstClr val="black"/>
                </a:solidFill>
              </a:rPr>
              <a:t>, стилю </a:t>
            </a:r>
            <a:r>
              <a:rPr lang="ru-RU" sz="2000" b="1" dirty="0" err="1">
                <a:solidFill>
                  <a:prstClr val="black"/>
                </a:solidFill>
              </a:rPr>
              <a:t>викладу</a:t>
            </a:r>
            <a:r>
              <a:rPr lang="ru-RU" sz="2000" b="1" dirty="0">
                <a:solidFill>
                  <a:prstClr val="black"/>
                </a:solidFill>
              </a:rPr>
              <a:t> та </a:t>
            </a:r>
            <a:r>
              <a:rPr lang="ru-RU" sz="2000" b="1" dirty="0" err="1">
                <a:solidFill>
                  <a:prstClr val="black"/>
                </a:solidFill>
              </a:rPr>
              <a:t>інших</a:t>
            </a:r>
            <a:r>
              <a:rPr lang="ru-RU" sz="2000" b="1" dirty="0">
                <a:solidFill>
                  <a:prstClr val="black"/>
                </a:solidFill>
              </a:rPr>
              <a:t> деталей, за </a:t>
            </a:r>
            <a:r>
              <a:rPr lang="ru-RU" sz="2000" b="1" dirty="0" err="1">
                <a:solidFill>
                  <a:prstClr val="black"/>
                </a:solidFill>
              </a:rPr>
              <a:t>допомогою</a:t>
            </a:r>
            <a:r>
              <a:rPr lang="ru-RU" sz="2000" b="1" dirty="0">
                <a:solidFill>
                  <a:prstClr val="black"/>
                </a:solidFill>
              </a:rPr>
              <a:t> </a:t>
            </a:r>
            <a:r>
              <a:rPr lang="ru-RU" sz="2000" b="1" dirty="0" err="1">
                <a:solidFill>
                  <a:prstClr val="black"/>
                </a:solidFill>
              </a:rPr>
              <a:t>яких</a:t>
            </a:r>
            <a:r>
              <a:rPr lang="ru-RU" sz="2000" b="1" dirty="0">
                <a:solidFill>
                  <a:prstClr val="black"/>
                </a:solidFill>
              </a:rPr>
              <a:t> </a:t>
            </a:r>
            <a:r>
              <a:rPr lang="ru-RU" sz="2000" b="1" dirty="0" err="1">
                <a:solidFill>
                  <a:prstClr val="black"/>
                </a:solidFill>
              </a:rPr>
              <a:t>можна</a:t>
            </a:r>
            <a:r>
              <a:rPr lang="ru-RU" sz="2000" b="1" dirty="0">
                <a:solidFill>
                  <a:prstClr val="black"/>
                </a:solidFill>
              </a:rPr>
              <a:t> </a:t>
            </a:r>
            <a:r>
              <a:rPr lang="ru-RU" sz="2000" b="1" dirty="0" err="1">
                <a:solidFill>
                  <a:prstClr val="black"/>
                </a:solidFill>
              </a:rPr>
              <a:t>було</a:t>
            </a:r>
            <a:r>
              <a:rPr lang="ru-RU" sz="2000" b="1" dirty="0">
                <a:solidFill>
                  <a:prstClr val="black"/>
                </a:solidFill>
              </a:rPr>
              <a:t> б </a:t>
            </a:r>
            <a:r>
              <a:rPr lang="ru-RU" sz="2000" b="1" dirty="0" err="1">
                <a:solidFill>
                  <a:prstClr val="black"/>
                </a:solidFill>
              </a:rPr>
              <a:t>передати</a:t>
            </a:r>
            <a:r>
              <a:rPr lang="ru-RU" sz="2000" b="1" dirty="0">
                <a:solidFill>
                  <a:prstClr val="black"/>
                </a:solidFill>
              </a:rPr>
              <a:t> </a:t>
            </a:r>
            <a:r>
              <a:rPr lang="ru-RU" sz="2000" b="1" dirty="0" err="1">
                <a:solidFill>
                  <a:prstClr val="black"/>
                </a:solidFill>
              </a:rPr>
              <a:t>божественне</a:t>
            </a:r>
            <a:r>
              <a:rPr lang="ru-RU" sz="2000" b="1" dirty="0">
                <a:solidFill>
                  <a:prstClr val="black"/>
                </a:solidFill>
              </a:rPr>
              <a:t> </a:t>
            </a:r>
            <a:r>
              <a:rPr lang="ru-RU" sz="2000" b="1" dirty="0" err="1">
                <a:solidFill>
                  <a:prstClr val="black"/>
                </a:solidFill>
              </a:rPr>
              <a:t>послання</a:t>
            </a:r>
            <a:r>
              <a:rPr lang="ru-RU" sz="2000" b="1" dirty="0">
                <a:solidFill>
                  <a:prstClr val="black"/>
                </a:solidFill>
              </a:rPr>
              <a:t>.</a:t>
            </a:r>
          </a:p>
        </p:txBody>
      </p:sp>
      <p:sp>
        <p:nvSpPr>
          <p:cNvPr id="9" name="CuadroTexto 8">
            <a:extLst>
              <a:ext uri="{FF2B5EF4-FFF2-40B4-BE49-F238E27FC236}">
                <a16:creationId xmlns:a16="http://schemas.microsoft.com/office/drawing/2014/main" id="{BD5DF2CC-FCA6-4122-A297-B5E41BEC19C2}"/>
              </a:ext>
            </a:extLst>
          </p:cNvPr>
          <p:cNvSpPr txBox="1"/>
          <p:nvPr/>
        </p:nvSpPr>
        <p:spPr>
          <a:xfrm>
            <a:off x="285749" y="902215"/>
            <a:ext cx="6743699" cy="1323439"/>
          </a:xfrm>
          <a:prstGeom prst="rect">
            <a:avLst/>
          </a:prstGeom>
          <a:noFill/>
        </p:spPr>
        <p:txBody>
          <a:bodyPr wrap="square">
            <a:spAutoFit/>
          </a:bodyPr>
          <a:lstStyle/>
          <a:p>
            <a:pPr lvl="0">
              <a:spcBef>
                <a:spcPts val="600"/>
              </a:spcBef>
              <a:defRPr/>
            </a:pPr>
            <a:r>
              <a:rPr lang="ru-RU" sz="2000" b="1" dirty="0" err="1">
                <a:solidFill>
                  <a:prstClr val="black"/>
                </a:solidFill>
              </a:rPr>
              <a:t>Він</a:t>
            </a:r>
            <a:r>
              <a:rPr lang="ru-RU" sz="2000" b="1" dirty="0">
                <a:solidFill>
                  <a:prstClr val="black"/>
                </a:solidFill>
              </a:rPr>
              <a:t> також не </a:t>
            </a:r>
            <a:r>
              <a:rPr lang="ru-RU" sz="2000" b="1" dirty="0" err="1">
                <a:solidFill>
                  <a:prstClr val="black"/>
                </a:solidFill>
              </a:rPr>
              <a:t>диктував</a:t>
            </a:r>
            <a:r>
              <a:rPr lang="ru-RU" sz="2000" b="1" dirty="0">
                <a:solidFill>
                  <a:prstClr val="black"/>
                </a:solidFill>
              </a:rPr>
              <a:t> </a:t>
            </a:r>
            <a:r>
              <a:rPr lang="ru-RU" sz="2000" b="1" dirty="0" err="1">
                <a:solidFill>
                  <a:prstClr val="black"/>
                </a:solidFill>
              </a:rPr>
              <a:t>їм</a:t>
            </a:r>
            <a:r>
              <a:rPr lang="ru-RU" sz="2000" b="1" dirty="0">
                <a:solidFill>
                  <a:prstClr val="black"/>
                </a:solidFill>
              </a:rPr>
              <a:t>, </a:t>
            </a:r>
            <a:r>
              <a:rPr lang="ru-RU" sz="2000" b="1" dirty="0" err="1">
                <a:solidFill>
                  <a:prstClr val="black"/>
                </a:solidFill>
              </a:rPr>
              <a:t>що</a:t>
            </a:r>
            <a:r>
              <a:rPr lang="ru-RU" sz="2000" b="1" dirty="0">
                <a:solidFill>
                  <a:prstClr val="black"/>
                </a:solidFill>
              </a:rPr>
              <a:t> </a:t>
            </a:r>
            <a:r>
              <a:rPr lang="ru-RU" sz="2000" b="1" dirty="0" err="1">
                <a:solidFill>
                  <a:prstClr val="black"/>
                </a:solidFill>
              </a:rPr>
              <a:t>саме</a:t>
            </a:r>
            <a:r>
              <a:rPr lang="ru-RU" sz="2000" b="1" dirty="0">
                <a:solidFill>
                  <a:prstClr val="black"/>
                </a:solidFill>
              </a:rPr>
              <a:t> вони </a:t>
            </a:r>
            <a:r>
              <a:rPr lang="ru-RU" sz="2000" b="1" dirty="0" err="1">
                <a:solidFill>
                  <a:prstClr val="black"/>
                </a:solidFill>
              </a:rPr>
              <a:t>мали</a:t>
            </a:r>
            <a:r>
              <a:rPr lang="ru-RU" sz="2000" b="1" dirty="0">
                <a:solidFill>
                  <a:prstClr val="black"/>
                </a:solidFill>
              </a:rPr>
              <a:t> </a:t>
            </a:r>
            <a:r>
              <a:rPr lang="ru-RU" sz="2000" b="1" dirty="0" err="1">
                <a:solidFill>
                  <a:prstClr val="black"/>
                </a:solidFill>
              </a:rPr>
              <a:t>написати</a:t>
            </a:r>
            <a:r>
              <a:rPr lang="ru-RU" sz="2000" b="1" dirty="0">
                <a:solidFill>
                  <a:prstClr val="black"/>
                </a:solidFill>
              </a:rPr>
              <a:t>. </a:t>
            </a:r>
            <a:r>
              <a:rPr lang="ru-RU" sz="2000" b="1" dirty="0" err="1">
                <a:solidFill>
                  <a:prstClr val="black"/>
                </a:solidFill>
              </a:rPr>
              <a:t>Він</a:t>
            </a:r>
            <a:r>
              <a:rPr lang="ru-RU" sz="2000" b="1" dirty="0">
                <a:solidFill>
                  <a:prstClr val="black"/>
                </a:solidFill>
              </a:rPr>
              <a:t> просто сказав </a:t>
            </a:r>
            <a:r>
              <a:rPr lang="ru-RU" sz="2000" b="1" dirty="0" err="1">
                <a:solidFill>
                  <a:prstClr val="black"/>
                </a:solidFill>
              </a:rPr>
              <a:t>їм</a:t>
            </a:r>
            <a:r>
              <a:rPr lang="ru-RU" sz="2000" b="1" dirty="0">
                <a:solidFill>
                  <a:prstClr val="black"/>
                </a:solidFill>
              </a:rPr>
              <a:t>, </a:t>
            </a:r>
            <a:r>
              <a:rPr lang="ru-RU" sz="2000" b="1" dirty="0" err="1">
                <a:solidFill>
                  <a:prstClr val="black"/>
                </a:solidFill>
              </a:rPr>
              <a:t>щоб</a:t>
            </a:r>
            <a:r>
              <a:rPr lang="ru-RU" sz="2000" b="1" dirty="0">
                <a:solidFill>
                  <a:prstClr val="black"/>
                </a:solidFill>
              </a:rPr>
              <a:t> вони </a:t>
            </a:r>
            <a:r>
              <a:rPr lang="ru-RU" sz="2000" b="1" dirty="0" err="1">
                <a:solidFill>
                  <a:prstClr val="black"/>
                </a:solidFill>
              </a:rPr>
              <a:t>записували</a:t>
            </a:r>
            <a:r>
              <a:rPr lang="ru-RU" sz="2000" b="1" dirty="0">
                <a:solidFill>
                  <a:prstClr val="black"/>
                </a:solidFill>
              </a:rPr>
              <a:t> те, </a:t>
            </a:r>
            <a:r>
              <a:rPr lang="ru-RU" sz="2000" b="1" dirty="0" err="1">
                <a:solidFill>
                  <a:prstClr val="black"/>
                </a:solidFill>
              </a:rPr>
              <a:t>що</a:t>
            </a:r>
            <a:r>
              <a:rPr lang="ru-RU" sz="2000" b="1" dirty="0">
                <a:solidFill>
                  <a:prstClr val="black"/>
                </a:solidFill>
              </a:rPr>
              <a:t> </a:t>
            </a:r>
            <a:r>
              <a:rPr lang="ru-RU" sz="2000" b="1" dirty="0" err="1">
                <a:solidFill>
                  <a:prstClr val="black"/>
                </a:solidFill>
              </a:rPr>
              <a:t>їм</a:t>
            </a:r>
            <a:r>
              <a:rPr lang="ru-RU" sz="2000" b="1" dirty="0">
                <a:solidFill>
                  <a:prstClr val="black"/>
                </a:solidFill>
              </a:rPr>
              <a:t> </a:t>
            </a:r>
            <a:r>
              <a:rPr lang="ru-RU" sz="2000" b="1" dirty="0" err="1">
                <a:solidFill>
                  <a:prstClr val="black"/>
                </a:solidFill>
              </a:rPr>
              <a:t>було</a:t>
            </a:r>
            <a:r>
              <a:rPr lang="ru-RU" sz="2000" b="1" dirty="0">
                <a:solidFill>
                  <a:prstClr val="black"/>
                </a:solidFill>
              </a:rPr>
              <a:t> показано, </a:t>
            </a:r>
            <a:r>
              <a:rPr lang="ru-RU" sz="2000" b="1" dirty="0" err="1">
                <a:solidFill>
                  <a:prstClr val="black"/>
                </a:solidFill>
              </a:rPr>
              <a:t>або</a:t>
            </a:r>
            <a:r>
              <a:rPr lang="ru-RU" sz="2000" b="1" dirty="0">
                <a:solidFill>
                  <a:prstClr val="black"/>
                </a:solidFill>
              </a:rPr>
              <a:t> те, </a:t>
            </a:r>
            <a:r>
              <a:rPr lang="ru-RU" sz="2000" b="1" dirty="0" err="1">
                <a:solidFill>
                  <a:prstClr val="black"/>
                </a:solidFill>
              </a:rPr>
              <a:t>що</a:t>
            </a:r>
            <a:r>
              <a:rPr lang="ru-RU" sz="2000" b="1" dirty="0">
                <a:solidFill>
                  <a:prstClr val="black"/>
                </a:solidFill>
              </a:rPr>
              <a:t> </a:t>
            </a:r>
            <a:r>
              <a:rPr lang="ru-RU" sz="2000" b="1" dirty="0" err="1">
                <a:solidFill>
                  <a:prstClr val="black"/>
                </a:solidFill>
              </a:rPr>
              <a:t>він</a:t>
            </a:r>
            <a:r>
              <a:rPr lang="ru-RU" sz="2000" b="1" dirty="0">
                <a:solidFill>
                  <a:prstClr val="black"/>
                </a:solidFill>
              </a:rPr>
              <a:t> </a:t>
            </a:r>
            <a:r>
              <a:rPr lang="ru-RU" sz="2000" b="1" dirty="0" err="1">
                <a:solidFill>
                  <a:prstClr val="black"/>
                </a:solidFill>
              </a:rPr>
              <a:t>вклав</a:t>
            </a:r>
            <a:r>
              <a:rPr lang="ru-RU" sz="2000" b="1" dirty="0">
                <a:solidFill>
                  <a:prstClr val="black"/>
                </a:solidFill>
              </a:rPr>
              <a:t> у </a:t>
            </a:r>
            <a:r>
              <a:rPr lang="ru-RU" sz="2000" b="1" dirty="0" err="1">
                <a:solidFill>
                  <a:prstClr val="black"/>
                </a:solidFill>
              </a:rPr>
              <a:t>їхні</a:t>
            </a:r>
            <a:r>
              <a:rPr lang="ru-RU" sz="2000" b="1" dirty="0">
                <a:solidFill>
                  <a:prstClr val="black"/>
                </a:solidFill>
              </a:rPr>
              <a:t> думки.</a:t>
            </a:r>
          </a:p>
        </p:txBody>
      </p:sp>
    </p:spTree>
    <p:extLst>
      <p:ext uri="{BB962C8B-B14F-4D97-AF65-F5344CB8AC3E}">
        <p14:creationId xmlns:p14="http://schemas.microsoft.com/office/powerpoint/2010/main" val="613285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9"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strips(upLeft)">
                                      <p:cBhvr>
                                        <p:cTn id="7" dur="500"/>
                                        <p:tgtEl>
                                          <p:spTgt spid="5"/>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wipe(left)">
                                      <p:cBhvr>
                                        <p:cTn id="16" dur="500"/>
                                        <p:tgtEl>
                                          <p:spTgt spid="9"/>
                                        </p:tgtEl>
                                      </p:cBhvr>
                                    </p:animEffect>
                                  </p:childTnLst>
                                </p:cTn>
                              </p:par>
                            </p:childTnLst>
                          </p:cTn>
                        </p:par>
                      </p:childTnLst>
                    </p:cTn>
                  </p:par>
                  <p:par>
                    <p:cTn id="17" fill="hold">
                      <p:stCondLst>
                        <p:cond delay="indefinite"/>
                      </p:stCondLst>
                      <p:childTnLst>
                        <p:par>
                          <p:cTn id="18" fill="hold">
                            <p:stCondLst>
                              <p:cond delay="0"/>
                            </p:stCondLst>
                            <p:childTnLst>
                              <p:par>
                                <p:cTn id="19" presetID="31" presetClass="entr" presetSubtype="0" fill="hold" nodeType="click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p:cTn id="21" dur="1000" fill="hold"/>
                                        <p:tgtEl>
                                          <p:spTgt spid="7"/>
                                        </p:tgtEl>
                                        <p:attrNameLst>
                                          <p:attrName>ppt_w</p:attrName>
                                        </p:attrNameLst>
                                      </p:cBhvr>
                                      <p:tavLst>
                                        <p:tav tm="0">
                                          <p:val>
                                            <p:fltVal val="0"/>
                                          </p:val>
                                        </p:tav>
                                        <p:tav tm="100000">
                                          <p:val>
                                            <p:strVal val="#ppt_w"/>
                                          </p:val>
                                        </p:tav>
                                      </p:tavLst>
                                    </p:anim>
                                    <p:anim calcmode="lin" valueType="num">
                                      <p:cBhvr>
                                        <p:cTn id="22" dur="1000" fill="hold"/>
                                        <p:tgtEl>
                                          <p:spTgt spid="7"/>
                                        </p:tgtEl>
                                        <p:attrNameLst>
                                          <p:attrName>ppt_h</p:attrName>
                                        </p:attrNameLst>
                                      </p:cBhvr>
                                      <p:tavLst>
                                        <p:tav tm="0">
                                          <p:val>
                                            <p:fltVal val="0"/>
                                          </p:val>
                                        </p:tav>
                                        <p:tav tm="100000">
                                          <p:val>
                                            <p:strVal val="#ppt_h"/>
                                          </p:val>
                                        </p:tav>
                                      </p:tavLst>
                                    </p:anim>
                                    <p:anim calcmode="lin" valueType="num">
                                      <p:cBhvr>
                                        <p:cTn id="23" dur="1000" fill="hold"/>
                                        <p:tgtEl>
                                          <p:spTgt spid="7"/>
                                        </p:tgtEl>
                                        <p:attrNameLst>
                                          <p:attrName>style.rotation</p:attrName>
                                        </p:attrNameLst>
                                      </p:cBhvr>
                                      <p:tavLst>
                                        <p:tav tm="0">
                                          <p:val>
                                            <p:fltVal val="90"/>
                                          </p:val>
                                        </p:tav>
                                        <p:tav tm="100000">
                                          <p:val>
                                            <p:fltVal val="0"/>
                                          </p:val>
                                        </p:tav>
                                      </p:tavLst>
                                    </p:anim>
                                    <p:animEffect transition="in" filter="fade">
                                      <p:cBhvr>
                                        <p:cTn id="24" dur="1000"/>
                                        <p:tgtEl>
                                          <p:spTgt spid="7"/>
                                        </p:tgtEl>
                                      </p:cBhvr>
                                    </p:animEffect>
                                  </p:childTnLst>
                                </p:cTn>
                              </p:par>
                            </p:childTnLst>
                          </p:cTn>
                        </p:par>
                        <p:par>
                          <p:cTn id="25" fill="hold">
                            <p:stCondLst>
                              <p:cond delay="1000"/>
                            </p:stCondLst>
                            <p:childTnLst>
                              <p:par>
                                <p:cTn id="26" presetID="22" presetClass="entr" presetSubtype="8" fill="hold" grpId="0" nodeType="after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wipe(left)">
                                      <p:cBhvr>
                                        <p:cTn id="28" dur="500"/>
                                        <p:tgtEl>
                                          <p:spTgt spid="6"/>
                                        </p:tgtEl>
                                      </p:cBhvr>
                                    </p:animEffect>
                                  </p:childTnLst>
                                </p:cTn>
                              </p:par>
                            </p:childTnLst>
                          </p:cTn>
                        </p:par>
                      </p:childTnLst>
                    </p:cTn>
                  </p:par>
                  <p:par>
                    <p:cTn id="29" fill="hold">
                      <p:stCondLst>
                        <p:cond delay="indefinite"/>
                      </p:stCondLst>
                      <p:childTnLst>
                        <p:par>
                          <p:cTn id="30" fill="hold">
                            <p:stCondLst>
                              <p:cond delay="0"/>
                            </p:stCondLst>
                            <p:childTnLst>
                              <p:par>
                                <p:cTn id="31" presetID="2" presetClass="entr" presetSubtype="12" fill="hold" nodeType="clickEffect">
                                  <p:stCondLst>
                                    <p:cond delay="0"/>
                                  </p:stCondLst>
                                  <p:childTnLst>
                                    <p:set>
                                      <p:cBhvr>
                                        <p:cTn id="32" dur="1" fill="hold">
                                          <p:stCondLst>
                                            <p:cond delay="0"/>
                                          </p:stCondLst>
                                        </p:cTn>
                                        <p:tgtEl>
                                          <p:spTgt spid="45"/>
                                        </p:tgtEl>
                                        <p:attrNameLst>
                                          <p:attrName>style.visibility</p:attrName>
                                        </p:attrNameLst>
                                      </p:cBhvr>
                                      <p:to>
                                        <p:strVal val="visible"/>
                                      </p:to>
                                    </p:set>
                                    <p:anim calcmode="lin" valueType="num">
                                      <p:cBhvr additive="base">
                                        <p:cTn id="33" dur="500" fill="hold"/>
                                        <p:tgtEl>
                                          <p:spTgt spid="45"/>
                                        </p:tgtEl>
                                        <p:attrNameLst>
                                          <p:attrName>ppt_x</p:attrName>
                                        </p:attrNameLst>
                                      </p:cBhvr>
                                      <p:tavLst>
                                        <p:tav tm="0">
                                          <p:val>
                                            <p:strVal val="0-#ppt_w/2"/>
                                          </p:val>
                                        </p:tav>
                                        <p:tav tm="100000">
                                          <p:val>
                                            <p:strVal val="#ppt_x"/>
                                          </p:val>
                                        </p:tav>
                                      </p:tavLst>
                                    </p:anim>
                                    <p:anim calcmode="lin" valueType="num">
                                      <p:cBhvr additive="base">
                                        <p:cTn id="34" dur="500" fill="hold"/>
                                        <p:tgtEl>
                                          <p:spTgt spid="45"/>
                                        </p:tgtEl>
                                        <p:attrNameLst>
                                          <p:attrName>ppt_y</p:attrName>
                                        </p:attrNameLst>
                                      </p:cBhvr>
                                      <p:tavLst>
                                        <p:tav tm="0">
                                          <p:val>
                                            <p:strVal val="1+#ppt_h/2"/>
                                          </p:val>
                                        </p:tav>
                                        <p:tav tm="100000">
                                          <p:val>
                                            <p:strVal val="#ppt_y"/>
                                          </p:val>
                                        </p:tav>
                                      </p:tavLst>
                                    </p:anim>
                                  </p:childTnLst>
                                </p:cTn>
                              </p:par>
                            </p:childTnLst>
                          </p:cTn>
                        </p:par>
                        <p:par>
                          <p:cTn id="35" fill="hold">
                            <p:stCondLst>
                              <p:cond delay="500"/>
                            </p:stCondLst>
                            <p:childTnLst>
                              <p:par>
                                <p:cTn id="36" presetID="22" presetClass="entr" presetSubtype="8" fill="hold" grpId="0" nodeType="afterEffect">
                                  <p:stCondLst>
                                    <p:cond delay="0"/>
                                  </p:stCondLst>
                                  <p:childTnLst>
                                    <p:set>
                                      <p:cBhvr>
                                        <p:cTn id="37" dur="1" fill="hold">
                                          <p:stCondLst>
                                            <p:cond delay="0"/>
                                          </p:stCondLst>
                                        </p:cTn>
                                        <p:tgtEl>
                                          <p:spTgt spid="2">
                                            <p:txEl>
                                              <p:pRg st="0" end="0"/>
                                            </p:txEl>
                                          </p:spTgt>
                                        </p:tgtEl>
                                        <p:attrNameLst>
                                          <p:attrName>style.visibility</p:attrName>
                                        </p:attrNameLst>
                                      </p:cBhvr>
                                      <p:to>
                                        <p:strVal val="visible"/>
                                      </p:to>
                                    </p:set>
                                    <p:animEffect transition="in" filter="wipe(left)">
                                      <p:cBhvr>
                                        <p:cTn id="38" dur="500"/>
                                        <p:tgtEl>
                                          <p:spTgt spid="2">
                                            <p:txEl>
                                              <p:pRg st="0" end="0"/>
                                            </p:txEl>
                                          </p:spTgt>
                                        </p:tgtEl>
                                      </p:cBhvr>
                                    </p:animEffect>
                                  </p:childTnLst>
                                </p:cTn>
                              </p:par>
                            </p:childTnLst>
                          </p:cTn>
                        </p:par>
                        <p:par>
                          <p:cTn id="39" fill="hold">
                            <p:stCondLst>
                              <p:cond delay="1000"/>
                            </p:stCondLst>
                            <p:childTnLst>
                              <p:par>
                                <p:cTn id="40" presetID="49" presetClass="entr" presetSubtype="0" decel="100000" fill="hold" nodeType="afterEffect">
                                  <p:stCondLst>
                                    <p:cond delay="0"/>
                                  </p:stCondLst>
                                  <p:childTnLst>
                                    <p:set>
                                      <p:cBhvr>
                                        <p:cTn id="41" dur="1" fill="hold">
                                          <p:stCondLst>
                                            <p:cond delay="0"/>
                                          </p:stCondLst>
                                        </p:cTn>
                                        <p:tgtEl>
                                          <p:spTgt spid="25"/>
                                        </p:tgtEl>
                                        <p:attrNameLst>
                                          <p:attrName>style.visibility</p:attrName>
                                        </p:attrNameLst>
                                      </p:cBhvr>
                                      <p:to>
                                        <p:strVal val="visible"/>
                                      </p:to>
                                    </p:set>
                                    <p:anim calcmode="lin" valueType="num">
                                      <p:cBhvr>
                                        <p:cTn id="42" dur="500" fill="hold"/>
                                        <p:tgtEl>
                                          <p:spTgt spid="25"/>
                                        </p:tgtEl>
                                        <p:attrNameLst>
                                          <p:attrName>ppt_w</p:attrName>
                                        </p:attrNameLst>
                                      </p:cBhvr>
                                      <p:tavLst>
                                        <p:tav tm="0">
                                          <p:val>
                                            <p:fltVal val="0"/>
                                          </p:val>
                                        </p:tav>
                                        <p:tav tm="100000">
                                          <p:val>
                                            <p:strVal val="#ppt_w"/>
                                          </p:val>
                                        </p:tav>
                                      </p:tavLst>
                                    </p:anim>
                                    <p:anim calcmode="lin" valueType="num">
                                      <p:cBhvr>
                                        <p:cTn id="43" dur="500" fill="hold"/>
                                        <p:tgtEl>
                                          <p:spTgt spid="25"/>
                                        </p:tgtEl>
                                        <p:attrNameLst>
                                          <p:attrName>ppt_h</p:attrName>
                                        </p:attrNameLst>
                                      </p:cBhvr>
                                      <p:tavLst>
                                        <p:tav tm="0">
                                          <p:val>
                                            <p:fltVal val="0"/>
                                          </p:val>
                                        </p:tav>
                                        <p:tav tm="100000">
                                          <p:val>
                                            <p:strVal val="#ppt_h"/>
                                          </p:val>
                                        </p:tav>
                                      </p:tavLst>
                                    </p:anim>
                                    <p:anim calcmode="lin" valueType="num">
                                      <p:cBhvr>
                                        <p:cTn id="44" dur="500" fill="hold"/>
                                        <p:tgtEl>
                                          <p:spTgt spid="25"/>
                                        </p:tgtEl>
                                        <p:attrNameLst>
                                          <p:attrName>style.rotation</p:attrName>
                                        </p:attrNameLst>
                                      </p:cBhvr>
                                      <p:tavLst>
                                        <p:tav tm="0">
                                          <p:val>
                                            <p:fltVal val="360"/>
                                          </p:val>
                                        </p:tav>
                                        <p:tav tm="100000">
                                          <p:val>
                                            <p:fltVal val="0"/>
                                          </p:val>
                                        </p:tav>
                                      </p:tavLst>
                                    </p:anim>
                                    <p:animEffect transition="in" filter="fade">
                                      <p:cBhvr>
                                        <p:cTn id="45" dur="500"/>
                                        <p:tgtEl>
                                          <p:spTgt spid="25"/>
                                        </p:tgtEl>
                                      </p:cBhvr>
                                    </p:animEffect>
                                  </p:childTnLst>
                                </p:cTn>
                              </p:par>
                            </p:childTnLst>
                          </p:cTn>
                        </p:par>
                        <p:par>
                          <p:cTn id="46" fill="hold">
                            <p:stCondLst>
                              <p:cond delay="1500"/>
                            </p:stCondLst>
                            <p:childTnLst>
                              <p:par>
                                <p:cTn id="47" presetID="22" presetClass="entr" presetSubtype="8" fill="hold" grpId="0" nodeType="afterEffect">
                                  <p:stCondLst>
                                    <p:cond delay="0"/>
                                  </p:stCondLst>
                                  <p:childTnLst>
                                    <p:set>
                                      <p:cBhvr>
                                        <p:cTn id="48" dur="1" fill="hold">
                                          <p:stCondLst>
                                            <p:cond delay="0"/>
                                          </p:stCondLst>
                                        </p:cTn>
                                        <p:tgtEl>
                                          <p:spTgt spid="2">
                                            <p:txEl>
                                              <p:pRg st="1" end="1"/>
                                            </p:txEl>
                                          </p:spTgt>
                                        </p:tgtEl>
                                        <p:attrNameLst>
                                          <p:attrName>style.visibility</p:attrName>
                                        </p:attrNameLst>
                                      </p:cBhvr>
                                      <p:to>
                                        <p:strVal val="visible"/>
                                      </p:to>
                                    </p:set>
                                    <p:animEffect transition="in" filter="wipe(left)">
                                      <p:cBhvr>
                                        <p:cTn id="49" dur="500"/>
                                        <p:tgtEl>
                                          <p:spTgt spid="2">
                                            <p:txEl>
                                              <p:pRg st="1" end="1"/>
                                            </p:txEl>
                                          </p:spTgt>
                                        </p:tgtEl>
                                      </p:cBhvr>
                                    </p:animEffect>
                                  </p:childTnLst>
                                </p:cTn>
                              </p:par>
                            </p:childTnLst>
                          </p:cTn>
                        </p:par>
                        <p:par>
                          <p:cTn id="50" fill="hold">
                            <p:stCondLst>
                              <p:cond delay="2000"/>
                            </p:stCondLst>
                            <p:childTnLst>
                              <p:par>
                                <p:cTn id="51" presetID="49" presetClass="entr" presetSubtype="0" decel="100000" fill="hold" nodeType="afterEffect">
                                  <p:stCondLst>
                                    <p:cond delay="0"/>
                                  </p:stCondLst>
                                  <p:childTnLst>
                                    <p:set>
                                      <p:cBhvr>
                                        <p:cTn id="52" dur="1" fill="hold">
                                          <p:stCondLst>
                                            <p:cond delay="0"/>
                                          </p:stCondLst>
                                        </p:cTn>
                                        <p:tgtEl>
                                          <p:spTgt spid="35"/>
                                        </p:tgtEl>
                                        <p:attrNameLst>
                                          <p:attrName>style.visibility</p:attrName>
                                        </p:attrNameLst>
                                      </p:cBhvr>
                                      <p:to>
                                        <p:strVal val="visible"/>
                                      </p:to>
                                    </p:set>
                                    <p:anim calcmode="lin" valueType="num">
                                      <p:cBhvr>
                                        <p:cTn id="53" dur="500" fill="hold"/>
                                        <p:tgtEl>
                                          <p:spTgt spid="35"/>
                                        </p:tgtEl>
                                        <p:attrNameLst>
                                          <p:attrName>ppt_w</p:attrName>
                                        </p:attrNameLst>
                                      </p:cBhvr>
                                      <p:tavLst>
                                        <p:tav tm="0">
                                          <p:val>
                                            <p:fltVal val="0"/>
                                          </p:val>
                                        </p:tav>
                                        <p:tav tm="100000">
                                          <p:val>
                                            <p:strVal val="#ppt_w"/>
                                          </p:val>
                                        </p:tav>
                                      </p:tavLst>
                                    </p:anim>
                                    <p:anim calcmode="lin" valueType="num">
                                      <p:cBhvr>
                                        <p:cTn id="54" dur="500" fill="hold"/>
                                        <p:tgtEl>
                                          <p:spTgt spid="35"/>
                                        </p:tgtEl>
                                        <p:attrNameLst>
                                          <p:attrName>ppt_h</p:attrName>
                                        </p:attrNameLst>
                                      </p:cBhvr>
                                      <p:tavLst>
                                        <p:tav tm="0">
                                          <p:val>
                                            <p:fltVal val="0"/>
                                          </p:val>
                                        </p:tav>
                                        <p:tav tm="100000">
                                          <p:val>
                                            <p:strVal val="#ppt_h"/>
                                          </p:val>
                                        </p:tav>
                                      </p:tavLst>
                                    </p:anim>
                                    <p:anim calcmode="lin" valueType="num">
                                      <p:cBhvr>
                                        <p:cTn id="55" dur="500" fill="hold"/>
                                        <p:tgtEl>
                                          <p:spTgt spid="35"/>
                                        </p:tgtEl>
                                        <p:attrNameLst>
                                          <p:attrName>style.rotation</p:attrName>
                                        </p:attrNameLst>
                                      </p:cBhvr>
                                      <p:tavLst>
                                        <p:tav tm="0">
                                          <p:val>
                                            <p:fltVal val="360"/>
                                          </p:val>
                                        </p:tav>
                                        <p:tav tm="100000">
                                          <p:val>
                                            <p:fltVal val="0"/>
                                          </p:val>
                                        </p:tav>
                                      </p:tavLst>
                                    </p:anim>
                                    <p:animEffect transition="in" filter="fade">
                                      <p:cBhvr>
                                        <p:cTn id="56" dur="500"/>
                                        <p:tgtEl>
                                          <p:spTgt spid="35"/>
                                        </p:tgtEl>
                                      </p:cBhvr>
                                    </p:animEffect>
                                  </p:childTnLst>
                                </p:cTn>
                              </p:par>
                            </p:childTnLst>
                          </p:cTn>
                        </p:par>
                        <p:par>
                          <p:cTn id="57" fill="hold">
                            <p:stCondLst>
                              <p:cond delay="2500"/>
                            </p:stCondLst>
                            <p:childTnLst>
                              <p:par>
                                <p:cTn id="58" presetID="22" presetClass="entr" presetSubtype="8" fill="hold" grpId="0" nodeType="afterEffect">
                                  <p:stCondLst>
                                    <p:cond delay="0"/>
                                  </p:stCondLst>
                                  <p:childTnLst>
                                    <p:set>
                                      <p:cBhvr>
                                        <p:cTn id="59" dur="1" fill="hold">
                                          <p:stCondLst>
                                            <p:cond delay="0"/>
                                          </p:stCondLst>
                                        </p:cTn>
                                        <p:tgtEl>
                                          <p:spTgt spid="2">
                                            <p:txEl>
                                              <p:pRg st="2" end="2"/>
                                            </p:txEl>
                                          </p:spTgt>
                                        </p:tgtEl>
                                        <p:attrNameLst>
                                          <p:attrName>style.visibility</p:attrName>
                                        </p:attrNameLst>
                                      </p:cBhvr>
                                      <p:to>
                                        <p:strVal val="visible"/>
                                      </p:to>
                                    </p:set>
                                    <p:animEffect transition="in" filter="wipe(left)">
                                      <p:cBhvr>
                                        <p:cTn id="60" dur="500"/>
                                        <p:tgtEl>
                                          <p:spTgt spid="2">
                                            <p:txEl>
                                              <p:pRg st="2" end="2"/>
                                            </p:txEl>
                                          </p:spTgt>
                                        </p:tgtEl>
                                      </p:cBhvr>
                                    </p:animEffect>
                                  </p:childTnLst>
                                </p:cTn>
                              </p:par>
                            </p:childTnLst>
                          </p:cTn>
                        </p:par>
                      </p:childTnLst>
                    </p:cTn>
                  </p:par>
                  <p:par>
                    <p:cTn id="61" fill="hold">
                      <p:stCondLst>
                        <p:cond delay="indefinite"/>
                      </p:stCondLst>
                      <p:childTnLst>
                        <p:par>
                          <p:cTn id="62" fill="hold">
                            <p:stCondLst>
                              <p:cond delay="0"/>
                            </p:stCondLst>
                            <p:childTnLst>
                              <p:par>
                                <p:cTn id="63" presetID="2" presetClass="entr" presetSubtype="12" fill="hold" nodeType="clickEffect">
                                  <p:stCondLst>
                                    <p:cond delay="0"/>
                                  </p:stCondLst>
                                  <p:childTnLst>
                                    <p:set>
                                      <p:cBhvr>
                                        <p:cTn id="64" dur="1" fill="hold">
                                          <p:stCondLst>
                                            <p:cond delay="0"/>
                                          </p:stCondLst>
                                        </p:cTn>
                                        <p:tgtEl>
                                          <p:spTgt spid="43"/>
                                        </p:tgtEl>
                                        <p:attrNameLst>
                                          <p:attrName>style.visibility</p:attrName>
                                        </p:attrNameLst>
                                      </p:cBhvr>
                                      <p:to>
                                        <p:strVal val="visible"/>
                                      </p:to>
                                    </p:set>
                                    <p:anim calcmode="lin" valueType="num">
                                      <p:cBhvr additive="base">
                                        <p:cTn id="65" dur="500" fill="hold"/>
                                        <p:tgtEl>
                                          <p:spTgt spid="43"/>
                                        </p:tgtEl>
                                        <p:attrNameLst>
                                          <p:attrName>ppt_x</p:attrName>
                                        </p:attrNameLst>
                                      </p:cBhvr>
                                      <p:tavLst>
                                        <p:tav tm="0">
                                          <p:val>
                                            <p:strVal val="0-#ppt_w/2"/>
                                          </p:val>
                                        </p:tav>
                                        <p:tav tm="100000">
                                          <p:val>
                                            <p:strVal val="#ppt_x"/>
                                          </p:val>
                                        </p:tav>
                                      </p:tavLst>
                                    </p:anim>
                                    <p:anim calcmode="lin" valueType="num">
                                      <p:cBhvr additive="base">
                                        <p:cTn id="66" dur="500" fill="hold"/>
                                        <p:tgtEl>
                                          <p:spTgt spid="43"/>
                                        </p:tgtEl>
                                        <p:attrNameLst>
                                          <p:attrName>ppt_y</p:attrName>
                                        </p:attrNameLst>
                                      </p:cBhvr>
                                      <p:tavLst>
                                        <p:tav tm="0">
                                          <p:val>
                                            <p:strVal val="1+#ppt_h/2"/>
                                          </p:val>
                                        </p:tav>
                                        <p:tav tm="100000">
                                          <p:val>
                                            <p:strVal val="#ppt_y"/>
                                          </p:val>
                                        </p:tav>
                                      </p:tavLst>
                                    </p:anim>
                                  </p:childTnLst>
                                </p:cTn>
                              </p:par>
                            </p:childTnLst>
                          </p:cTn>
                        </p:par>
                        <p:par>
                          <p:cTn id="67" fill="hold">
                            <p:stCondLst>
                              <p:cond delay="500"/>
                            </p:stCondLst>
                            <p:childTnLst>
                              <p:par>
                                <p:cTn id="68" presetID="22" presetClass="entr" presetSubtype="8" fill="hold" grpId="0" nodeType="afterEffect">
                                  <p:stCondLst>
                                    <p:cond delay="0"/>
                                  </p:stCondLst>
                                  <p:childTnLst>
                                    <p:set>
                                      <p:cBhvr>
                                        <p:cTn id="69" dur="1" fill="hold">
                                          <p:stCondLst>
                                            <p:cond delay="0"/>
                                          </p:stCondLst>
                                        </p:cTn>
                                        <p:tgtEl>
                                          <p:spTgt spid="2">
                                            <p:txEl>
                                              <p:pRg st="3" end="3"/>
                                            </p:txEl>
                                          </p:spTgt>
                                        </p:tgtEl>
                                        <p:attrNameLst>
                                          <p:attrName>style.visibility</p:attrName>
                                        </p:attrNameLst>
                                      </p:cBhvr>
                                      <p:to>
                                        <p:strVal val="visible"/>
                                      </p:to>
                                    </p:set>
                                    <p:animEffect transition="in" filter="wipe(left)">
                                      <p:cBhvr>
                                        <p:cTn id="70" dur="500"/>
                                        <p:tgtEl>
                                          <p:spTgt spid="2">
                                            <p:txEl>
                                              <p:pRg st="3" end="3"/>
                                            </p:txEl>
                                          </p:spTgt>
                                        </p:tgtEl>
                                      </p:cBhvr>
                                    </p:animEffect>
                                  </p:childTnLst>
                                </p:cTn>
                              </p:par>
                            </p:childTnLst>
                          </p:cTn>
                        </p:par>
                        <p:par>
                          <p:cTn id="71" fill="hold">
                            <p:stCondLst>
                              <p:cond delay="1000"/>
                            </p:stCondLst>
                            <p:childTnLst>
                              <p:par>
                                <p:cTn id="72" presetID="49" presetClass="entr" presetSubtype="0" decel="100000" fill="hold" nodeType="afterEffect">
                                  <p:stCondLst>
                                    <p:cond delay="0"/>
                                  </p:stCondLst>
                                  <p:childTnLst>
                                    <p:set>
                                      <p:cBhvr>
                                        <p:cTn id="73" dur="1" fill="hold">
                                          <p:stCondLst>
                                            <p:cond delay="0"/>
                                          </p:stCondLst>
                                        </p:cTn>
                                        <p:tgtEl>
                                          <p:spTgt spid="19"/>
                                        </p:tgtEl>
                                        <p:attrNameLst>
                                          <p:attrName>style.visibility</p:attrName>
                                        </p:attrNameLst>
                                      </p:cBhvr>
                                      <p:to>
                                        <p:strVal val="visible"/>
                                      </p:to>
                                    </p:set>
                                    <p:anim calcmode="lin" valueType="num">
                                      <p:cBhvr>
                                        <p:cTn id="74" dur="500" fill="hold"/>
                                        <p:tgtEl>
                                          <p:spTgt spid="19"/>
                                        </p:tgtEl>
                                        <p:attrNameLst>
                                          <p:attrName>ppt_w</p:attrName>
                                        </p:attrNameLst>
                                      </p:cBhvr>
                                      <p:tavLst>
                                        <p:tav tm="0">
                                          <p:val>
                                            <p:fltVal val="0"/>
                                          </p:val>
                                        </p:tav>
                                        <p:tav tm="100000">
                                          <p:val>
                                            <p:strVal val="#ppt_w"/>
                                          </p:val>
                                        </p:tav>
                                      </p:tavLst>
                                    </p:anim>
                                    <p:anim calcmode="lin" valueType="num">
                                      <p:cBhvr>
                                        <p:cTn id="75" dur="500" fill="hold"/>
                                        <p:tgtEl>
                                          <p:spTgt spid="19"/>
                                        </p:tgtEl>
                                        <p:attrNameLst>
                                          <p:attrName>ppt_h</p:attrName>
                                        </p:attrNameLst>
                                      </p:cBhvr>
                                      <p:tavLst>
                                        <p:tav tm="0">
                                          <p:val>
                                            <p:fltVal val="0"/>
                                          </p:val>
                                        </p:tav>
                                        <p:tav tm="100000">
                                          <p:val>
                                            <p:strVal val="#ppt_h"/>
                                          </p:val>
                                        </p:tav>
                                      </p:tavLst>
                                    </p:anim>
                                    <p:anim calcmode="lin" valueType="num">
                                      <p:cBhvr>
                                        <p:cTn id="76" dur="500" fill="hold"/>
                                        <p:tgtEl>
                                          <p:spTgt spid="19"/>
                                        </p:tgtEl>
                                        <p:attrNameLst>
                                          <p:attrName>style.rotation</p:attrName>
                                        </p:attrNameLst>
                                      </p:cBhvr>
                                      <p:tavLst>
                                        <p:tav tm="0">
                                          <p:val>
                                            <p:fltVal val="360"/>
                                          </p:val>
                                        </p:tav>
                                        <p:tav tm="100000">
                                          <p:val>
                                            <p:fltVal val="0"/>
                                          </p:val>
                                        </p:tav>
                                      </p:tavLst>
                                    </p:anim>
                                    <p:animEffect transition="in" filter="fade">
                                      <p:cBhvr>
                                        <p:cTn id="77" dur="500"/>
                                        <p:tgtEl>
                                          <p:spTgt spid="19"/>
                                        </p:tgtEl>
                                      </p:cBhvr>
                                    </p:animEffect>
                                  </p:childTnLst>
                                </p:cTn>
                              </p:par>
                            </p:childTnLst>
                          </p:cTn>
                        </p:par>
                        <p:par>
                          <p:cTn id="78" fill="hold">
                            <p:stCondLst>
                              <p:cond delay="1500"/>
                            </p:stCondLst>
                            <p:childTnLst>
                              <p:par>
                                <p:cTn id="79" presetID="22" presetClass="entr" presetSubtype="8" fill="hold" grpId="0" nodeType="afterEffect">
                                  <p:stCondLst>
                                    <p:cond delay="0"/>
                                  </p:stCondLst>
                                  <p:childTnLst>
                                    <p:set>
                                      <p:cBhvr>
                                        <p:cTn id="80" dur="1" fill="hold">
                                          <p:stCondLst>
                                            <p:cond delay="0"/>
                                          </p:stCondLst>
                                        </p:cTn>
                                        <p:tgtEl>
                                          <p:spTgt spid="2">
                                            <p:txEl>
                                              <p:pRg st="4" end="4"/>
                                            </p:txEl>
                                          </p:spTgt>
                                        </p:tgtEl>
                                        <p:attrNameLst>
                                          <p:attrName>style.visibility</p:attrName>
                                        </p:attrNameLst>
                                      </p:cBhvr>
                                      <p:to>
                                        <p:strVal val="visible"/>
                                      </p:to>
                                    </p:set>
                                    <p:animEffect transition="in" filter="wipe(left)">
                                      <p:cBhvr>
                                        <p:cTn id="81" dur="500"/>
                                        <p:tgtEl>
                                          <p:spTgt spid="2">
                                            <p:txEl>
                                              <p:pRg st="4" end="4"/>
                                            </p:txEl>
                                          </p:spTgt>
                                        </p:tgtEl>
                                      </p:cBhvr>
                                    </p:animEffect>
                                  </p:childTnLst>
                                </p:cTn>
                              </p:par>
                            </p:childTnLst>
                          </p:cTn>
                        </p:par>
                        <p:par>
                          <p:cTn id="82" fill="hold">
                            <p:stCondLst>
                              <p:cond delay="2000"/>
                            </p:stCondLst>
                            <p:childTnLst>
                              <p:par>
                                <p:cTn id="83" presetID="49" presetClass="entr" presetSubtype="0" decel="100000" fill="hold" nodeType="afterEffect">
                                  <p:stCondLst>
                                    <p:cond delay="0"/>
                                  </p:stCondLst>
                                  <p:childTnLst>
                                    <p:set>
                                      <p:cBhvr>
                                        <p:cTn id="84" dur="1" fill="hold">
                                          <p:stCondLst>
                                            <p:cond delay="0"/>
                                          </p:stCondLst>
                                        </p:cTn>
                                        <p:tgtEl>
                                          <p:spTgt spid="13"/>
                                        </p:tgtEl>
                                        <p:attrNameLst>
                                          <p:attrName>style.visibility</p:attrName>
                                        </p:attrNameLst>
                                      </p:cBhvr>
                                      <p:to>
                                        <p:strVal val="visible"/>
                                      </p:to>
                                    </p:set>
                                    <p:anim calcmode="lin" valueType="num">
                                      <p:cBhvr>
                                        <p:cTn id="85" dur="500" fill="hold"/>
                                        <p:tgtEl>
                                          <p:spTgt spid="13"/>
                                        </p:tgtEl>
                                        <p:attrNameLst>
                                          <p:attrName>ppt_w</p:attrName>
                                        </p:attrNameLst>
                                      </p:cBhvr>
                                      <p:tavLst>
                                        <p:tav tm="0">
                                          <p:val>
                                            <p:fltVal val="0"/>
                                          </p:val>
                                        </p:tav>
                                        <p:tav tm="100000">
                                          <p:val>
                                            <p:strVal val="#ppt_w"/>
                                          </p:val>
                                        </p:tav>
                                      </p:tavLst>
                                    </p:anim>
                                    <p:anim calcmode="lin" valueType="num">
                                      <p:cBhvr>
                                        <p:cTn id="86" dur="500" fill="hold"/>
                                        <p:tgtEl>
                                          <p:spTgt spid="13"/>
                                        </p:tgtEl>
                                        <p:attrNameLst>
                                          <p:attrName>ppt_h</p:attrName>
                                        </p:attrNameLst>
                                      </p:cBhvr>
                                      <p:tavLst>
                                        <p:tav tm="0">
                                          <p:val>
                                            <p:fltVal val="0"/>
                                          </p:val>
                                        </p:tav>
                                        <p:tav tm="100000">
                                          <p:val>
                                            <p:strVal val="#ppt_h"/>
                                          </p:val>
                                        </p:tav>
                                      </p:tavLst>
                                    </p:anim>
                                    <p:anim calcmode="lin" valueType="num">
                                      <p:cBhvr>
                                        <p:cTn id="87" dur="500" fill="hold"/>
                                        <p:tgtEl>
                                          <p:spTgt spid="13"/>
                                        </p:tgtEl>
                                        <p:attrNameLst>
                                          <p:attrName>style.rotation</p:attrName>
                                        </p:attrNameLst>
                                      </p:cBhvr>
                                      <p:tavLst>
                                        <p:tav tm="0">
                                          <p:val>
                                            <p:fltVal val="360"/>
                                          </p:val>
                                        </p:tav>
                                        <p:tav tm="100000">
                                          <p:val>
                                            <p:fltVal val="0"/>
                                          </p:val>
                                        </p:tav>
                                      </p:tavLst>
                                    </p:anim>
                                    <p:animEffect transition="in" filter="fade">
                                      <p:cBhvr>
                                        <p:cTn id="88" dur="500"/>
                                        <p:tgtEl>
                                          <p:spTgt spid="13"/>
                                        </p:tgtEl>
                                      </p:cBhvr>
                                    </p:animEffect>
                                  </p:childTnLst>
                                </p:cTn>
                              </p:par>
                            </p:childTnLst>
                          </p:cTn>
                        </p:par>
                        <p:par>
                          <p:cTn id="89" fill="hold">
                            <p:stCondLst>
                              <p:cond delay="2500"/>
                            </p:stCondLst>
                            <p:childTnLst>
                              <p:par>
                                <p:cTn id="90" presetID="22" presetClass="entr" presetSubtype="8" fill="hold" grpId="0" nodeType="afterEffect">
                                  <p:stCondLst>
                                    <p:cond delay="0"/>
                                  </p:stCondLst>
                                  <p:childTnLst>
                                    <p:set>
                                      <p:cBhvr>
                                        <p:cTn id="91" dur="1" fill="hold">
                                          <p:stCondLst>
                                            <p:cond delay="0"/>
                                          </p:stCondLst>
                                        </p:cTn>
                                        <p:tgtEl>
                                          <p:spTgt spid="2">
                                            <p:txEl>
                                              <p:pRg st="5" end="5"/>
                                            </p:txEl>
                                          </p:spTgt>
                                        </p:tgtEl>
                                        <p:attrNameLst>
                                          <p:attrName>style.visibility</p:attrName>
                                        </p:attrNameLst>
                                      </p:cBhvr>
                                      <p:to>
                                        <p:strVal val="visible"/>
                                      </p:to>
                                    </p:set>
                                    <p:animEffect transition="in" filter="wipe(left)">
                                      <p:cBhvr>
                                        <p:cTn id="92" dur="500"/>
                                        <p:tgtEl>
                                          <p:spTgt spid="2">
                                            <p:txEl>
                                              <p:pRg st="5" end="5"/>
                                            </p:txEl>
                                          </p:spTgt>
                                        </p:tgtEl>
                                      </p:cBhvr>
                                    </p:animEffect>
                                  </p:childTnLst>
                                </p:cTn>
                              </p:par>
                            </p:childTnLst>
                          </p:cTn>
                        </p:par>
                      </p:childTnLst>
                    </p:cTn>
                  </p:par>
                  <p:par>
                    <p:cTn id="93" fill="hold">
                      <p:stCondLst>
                        <p:cond delay="indefinite"/>
                      </p:stCondLst>
                      <p:childTnLst>
                        <p:par>
                          <p:cTn id="94" fill="hold">
                            <p:stCondLst>
                              <p:cond delay="0"/>
                            </p:stCondLst>
                            <p:childTnLst>
                              <p:par>
                                <p:cTn id="95" presetID="2" presetClass="entr" presetSubtype="12" fill="hold" nodeType="clickEffect">
                                  <p:stCondLst>
                                    <p:cond delay="0"/>
                                  </p:stCondLst>
                                  <p:childTnLst>
                                    <p:set>
                                      <p:cBhvr>
                                        <p:cTn id="96" dur="1" fill="hold">
                                          <p:stCondLst>
                                            <p:cond delay="0"/>
                                          </p:stCondLst>
                                        </p:cTn>
                                        <p:tgtEl>
                                          <p:spTgt spid="49"/>
                                        </p:tgtEl>
                                        <p:attrNameLst>
                                          <p:attrName>style.visibility</p:attrName>
                                        </p:attrNameLst>
                                      </p:cBhvr>
                                      <p:to>
                                        <p:strVal val="visible"/>
                                      </p:to>
                                    </p:set>
                                    <p:anim calcmode="lin" valueType="num">
                                      <p:cBhvr additive="base">
                                        <p:cTn id="97" dur="500" fill="hold"/>
                                        <p:tgtEl>
                                          <p:spTgt spid="49"/>
                                        </p:tgtEl>
                                        <p:attrNameLst>
                                          <p:attrName>ppt_x</p:attrName>
                                        </p:attrNameLst>
                                      </p:cBhvr>
                                      <p:tavLst>
                                        <p:tav tm="0">
                                          <p:val>
                                            <p:strVal val="0-#ppt_w/2"/>
                                          </p:val>
                                        </p:tav>
                                        <p:tav tm="100000">
                                          <p:val>
                                            <p:strVal val="#ppt_x"/>
                                          </p:val>
                                        </p:tav>
                                      </p:tavLst>
                                    </p:anim>
                                    <p:anim calcmode="lin" valueType="num">
                                      <p:cBhvr additive="base">
                                        <p:cTn id="98" dur="500" fill="hold"/>
                                        <p:tgtEl>
                                          <p:spTgt spid="49"/>
                                        </p:tgtEl>
                                        <p:attrNameLst>
                                          <p:attrName>ppt_y</p:attrName>
                                        </p:attrNameLst>
                                      </p:cBhvr>
                                      <p:tavLst>
                                        <p:tav tm="0">
                                          <p:val>
                                            <p:strVal val="1+#ppt_h/2"/>
                                          </p:val>
                                        </p:tav>
                                        <p:tav tm="100000">
                                          <p:val>
                                            <p:strVal val="#ppt_y"/>
                                          </p:val>
                                        </p:tav>
                                      </p:tavLst>
                                    </p:anim>
                                  </p:childTnLst>
                                </p:cTn>
                              </p:par>
                            </p:childTnLst>
                          </p:cTn>
                        </p:par>
                        <p:par>
                          <p:cTn id="99" fill="hold">
                            <p:stCondLst>
                              <p:cond delay="500"/>
                            </p:stCondLst>
                            <p:childTnLst>
                              <p:par>
                                <p:cTn id="100" presetID="22" presetClass="entr" presetSubtype="8" fill="hold" grpId="0" nodeType="afterEffect">
                                  <p:stCondLst>
                                    <p:cond delay="0"/>
                                  </p:stCondLst>
                                  <p:childTnLst>
                                    <p:set>
                                      <p:cBhvr>
                                        <p:cTn id="101" dur="1" fill="hold">
                                          <p:stCondLst>
                                            <p:cond delay="0"/>
                                          </p:stCondLst>
                                        </p:cTn>
                                        <p:tgtEl>
                                          <p:spTgt spid="2">
                                            <p:txEl>
                                              <p:pRg st="6" end="6"/>
                                            </p:txEl>
                                          </p:spTgt>
                                        </p:tgtEl>
                                        <p:attrNameLst>
                                          <p:attrName>style.visibility</p:attrName>
                                        </p:attrNameLst>
                                      </p:cBhvr>
                                      <p:to>
                                        <p:strVal val="visible"/>
                                      </p:to>
                                    </p:set>
                                    <p:animEffect transition="in" filter="wipe(left)">
                                      <p:cBhvr>
                                        <p:cTn id="102" dur="500"/>
                                        <p:tgtEl>
                                          <p:spTgt spid="2">
                                            <p:txEl>
                                              <p:pRg st="6" end="6"/>
                                            </p:txEl>
                                          </p:spTgt>
                                        </p:tgtEl>
                                      </p:cBhvr>
                                    </p:animEffect>
                                  </p:childTnLst>
                                </p:cTn>
                              </p:par>
                            </p:childTnLst>
                          </p:cTn>
                        </p:par>
                        <p:par>
                          <p:cTn id="103" fill="hold">
                            <p:stCondLst>
                              <p:cond delay="1000"/>
                            </p:stCondLst>
                            <p:childTnLst>
                              <p:par>
                                <p:cTn id="104" presetID="49" presetClass="entr" presetSubtype="0" decel="100000" fill="hold" nodeType="afterEffect">
                                  <p:stCondLst>
                                    <p:cond delay="0"/>
                                  </p:stCondLst>
                                  <p:childTnLst>
                                    <p:set>
                                      <p:cBhvr>
                                        <p:cTn id="105" dur="1" fill="hold">
                                          <p:stCondLst>
                                            <p:cond delay="0"/>
                                          </p:stCondLst>
                                        </p:cTn>
                                        <p:tgtEl>
                                          <p:spTgt spid="29"/>
                                        </p:tgtEl>
                                        <p:attrNameLst>
                                          <p:attrName>style.visibility</p:attrName>
                                        </p:attrNameLst>
                                      </p:cBhvr>
                                      <p:to>
                                        <p:strVal val="visible"/>
                                      </p:to>
                                    </p:set>
                                    <p:anim calcmode="lin" valueType="num">
                                      <p:cBhvr>
                                        <p:cTn id="106" dur="500" fill="hold"/>
                                        <p:tgtEl>
                                          <p:spTgt spid="29"/>
                                        </p:tgtEl>
                                        <p:attrNameLst>
                                          <p:attrName>ppt_w</p:attrName>
                                        </p:attrNameLst>
                                      </p:cBhvr>
                                      <p:tavLst>
                                        <p:tav tm="0">
                                          <p:val>
                                            <p:fltVal val="0"/>
                                          </p:val>
                                        </p:tav>
                                        <p:tav tm="100000">
                                          <p:val>
                                            <p:strVal val="#ppt_w"/>
                                          </p:val>
                                        </p:tav>
                                      </p:tavLst>
                                    </p:anim>
                                    <p:anim calcmode="lin" valueType="num">
                                      <p:cBhvr>
                                        <p:cTn id="107" dur="500" fill="hold"/>
                                        <p:tgtEl>
                                          <p:spTgt spid="29"/>
                                        </p:tgtEl>
                                        <p:attrNameLst>
                                          <p:attrName>ppt_h</p:attrName>
                                        </p:attrNameLst>
                                      </p:cBhvr>
                                      <p:tavLst>
                                        <p:tav tm="0">
                                          <p:val>
                                            <p:fltVal val="0"/>
                                          </p:val>
                                        </p:tav>
                                        <p:tav tm="100000">
                                          <p:val>
                                            <p:strVal val="#ppt_h"/>
                                          </p:val>
                                        </p:tav>
                                      </p:tavLst>
                                    </p:anim>
                                    <p:anim calcmode="lin" valueType="num">
                                      <p:cBhvr>
                                        <p:cTn id="108" dur="500" fill="hold"/>
                                        <p:tgtEl>
                                          <p:spTgt spid="29"/>
                                        </p:tgtEl>
                                        <p:attrNameLst>
                                          <p:attrName>style.rotation</p:attrName>
                                        </p:attrNameLst>
                                      </p:cBhvr>
                                      <p:tavLst>
                                        <p:tav tm="0">
                                          <p:val>
                                            <p:fltVal val="360"/>
                                          </p:val>
                                        </p:tav>
                                        <p:tav tm="100000">
                                          <p:val>
                                            <p:fltVal val="0"/>
                                          </p:val>
                                        </p:tav>
                                      </p:tavLst>
                                    </p:anim>
                                    <p:animEffect transition="in" filter="fade">
                                      <p:cBhvr>
                                        <p:cTn id="109" dur="500"/>
                                        <p:tgtEl>
                                          <p:spTgt spid="29"/>
                                        </p:tgtEl>
                                      </p:cBhvr>
                                    </p:animEffect>
                                  </p:childTnLst>
                                </p:cTn>
                              </p:par>
                            </p:childTnLst>
                          </p:cTn>
                        </p:par>
                        <p:par>
                          <p:cTn id="110" fill="hold">
                            <p:stCondLst>
                              <p:cond delay="1500"/>
                            </p:stCondLst>
                            <p:childTnLst>
                              <p:par>
                                <p:cTn id="111" presetID="22" presetClass="entr" presetSubtype="8" fill="hold" grpId="0" nodeType="afterEffect">
                                  <p:stCondLst>
                                    <p:cond delay="0"/>
                                  </p:stCondLst>
                                  <p:childTnLst>
                                    <p:set>
                                      <p:cBhvr>
                                        <p:cTn id="112" dur="1" fill="hold">
                                          <p:stCondLst>
                                            <p:cond delay="0"/>
                                          </p:stCondLst>
                                        </p:cTn>
                                        <p:tgtEl>
                                          <p:spTgt spid="2">
                                            <p:txEl>
                                              <p:pRg st="7" end="7"/>
                                            </p:txEl>
                                          </p:spTgt>
                                        </p:tgtEl>
                                        <p:attrNameLst>
                                          <p:attrName>style.visibility</p:attrName>
                                        </p:attrNameLst>
                                      </p:cBhvr>
                                      <p:to>
                                        <p:strVal val="visible"/>
                                      </p:to>
                                    </p:set>
                                    <p:animEffect transition="in" filter="wipe(left)">
                                      <p:cBhvr>
                                        <p:cTn id="113" dur="500"/>
                                        <p:tgtEl>
                                          <p:spTgt spid="2">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3" grpId="0"/>
      <p:bldP spid="6" grpId="0"/>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Pergamino: horizontal 1">
            <a:extLst>
              <a:ext uri="{FF2B5EF4-FFF2-40B4-BE49-F238E27FC236}">
                <a16:creationId xmlns:a16="http://schemas.microsoft.com/office/drawing/2014/main" id="{B273C8BC-5DAC-AADD-F81B-81FE0536B34A}"/>
              </a:ext>
            </a:extLst>
          </p:cNvPr>
          <p:cNvSpPr/>
          <p:nvPr/>
        </p:nvSpPr>
        <p:spPr>
          <a:xfrm>
            <a:off x="1160204" y="534014"/>
            <a:ext cx="13892980" cy="3765754"/>
          </a:xfrm>
          <a:prstGeom prst="horizontalScroll">
            <a:avLst>
              <a:gd name="adj" fmla="val 19255"/>
            </a:avLst>
          </a:prstGeom>
          <a:solidFill>
            <a:schemeClr val="accent1">
              <a:lumMod val="60000"/>
              <a:lumOff val="40000"/>
            </a:schemeClr>
          </a:solidFill>
          <a:effectLst>
            <a:innerShdw blurRad="114300">
              <a:prstClr val="black"/>
            </a:innerShdw>
          </a:effectLst>
          <a:scene3d>
            <a:camera prst="perspectiveContrastingRightFacing"/>
            <a:lightRig rig="threePt" dir="t"/>
          </a:scene3d>
        </p:spPr>
        <p:style>
          <a:lnRef idx="2">
            <a:schemeClr val="accent1">
              <a:shade val="15000"/>
            </a:schemeClr>
          </a:lnRef>
          <a:fillRef idx="1">
            <a:schemeClr val="accent1"/>
          </a:fillRef>
          <a:effectRef idx="0">
            <a:schemeClr val="accent1"/>
          </a:effectRef>
          <a:fontRef idx="minor">
            <a:schemeClr val="lt1"/>
          </a:fontRef>
        </p:style>
        <p:txBody>
          <a:bodyPr rtlCol="0" anchor="ctr">
            <a:scene3d>
              <a:camera prst="orthographicFront"/>
              <a:lightRig rig="soft" dir="t">
                <a:rot lat="0" lon="0" rev="15600000"/>
              </a:lightRig>
            </a:scene3d>
            <a:sp3d extrusionH="57150" prstMaterial="softEdge">
              <a:bevelT w="25400" h="38100"/>
            </a:sp3d>
          </a:bodyPr>
          <a:lstStyle/>
          <a:p>
            <a:pPr algn="ctr"/>
            <a:r>
              <a:rPr lang="uk-UA" sz="7200" b="1" dirty="0">
                <a:ln/>
                <a:solidFill>
                  <a:srgbClr val="8D42C6"/>
                </a:solidFill>
              </a:rPr>
              <a:t>ПРОРОЧІ ПИСАННЯ</a:t>
            </a:r>
            <a:endParaRPr lang="es-ES" sz="7200" b="1" dirty="0">
              <a:ln/>
              <a:solidFill>
                <a:srgbClr val="8D42C6"/>
              </a:solidFill>
            </a:endParaRPr>
          </a:p>
        </p:txBody>
      </p:sp>
    </p:spTree>
    <p:extLst>
      <p:ext uri="{BB962C8B-B14F-4D97-AF65-F5344CB8AC3E}">
        <p14:creationId xmlns:p14="http://schemas.microsoft.com/office/powerpoint/2010/main" val="2175599893"/>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000"/>
          </a:stretch>
        </a:blipFill>
        <a:effectLst/>
      </p:bgPr>
    </p:bg>
    <p:spTree>
      <p:nvGrpSpPr>
        <p:cNvPr id="1" name="">
          <a:extLst>
            <a:ext uri="{FF2B5EF4-FFF2-40B4-BE49-F238E27FC236}">
              <a16:creationId xmlns:a16="http://schemas.microsoft.com/office/drawing/2014/main" id="{0FDE023E-E8A0-A222-4FE3-54FE5B627ACB}"/>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10AEDE15-08FE-BB6C-CE39-26C0171B8E1C}"/>
              </a:ext>
            </a:extLst>
          </p:cNvPr>
          <p:cNvSpPr txBox="1"/>
          <p:nvPr/>
        </p:nvSpPr>
        <p:spPr>
          <a:xfrm>
            <a:off x="0" y="0"/>
            <a:ext cx="12191999" cy="769441"/>
          </a:xfrm>
          <a:prstGeom prst="rect">
            <a:avLst/>
          </a:prstGeom>
          <a:noFill/>
        </p:spPr>
        <p:txBody>
          <a:bodyPr wrap="square">
            <a:spAutoFit/>
          </a:bodyPr>
          <a:lstStyle/>
          <a:p>
            <a:pPr algn="ctr"/>
            <a:r>
              <a:rPr lang="ru-RU" sz="4400" b="1" dirty="0">
                <a:ln w="6600">
                  <a:solidFill>
                    <a:schemeClr val="accent2"/>
                  </a:solidFill>
                  <a:prstDash val="solid"/>
                </a:ln>
                <a:solidFill>
                  <a:srgbClr val="FFFFFF"/>
                </a:solidFill>
                <a:effectLst>
                  <a:outerShdw dist="38100" dir="2700000" algn="tl" rotWithShape="0">
                    <a:schemeClr val="accent2"/>
                  </a:outerShdw>
                </a:effectLst>
              </a:rPr>
              <a:t>ДЕ І ЧОМУ ВОНИ БУЛИ НАПИСАНІ?</a:t>
            </a:r>
          </a:p>
        </p:txBody>
      </p:sp>
      <p:sp>
        <p:nvSpPr>
          <p:cNvPr id="5" name="CuadroTexto 4">
            <a:extLst>
              <a:ext uri="{FF2B5EF4-FFF2-40B4-BE49-F238E27FC236}">
                <a16:creationId xmlns:a16="http://schemas.microsoft.com/office/drawing/2014/main" id="{2391FAA9-8F67-0DEA-B04F-023FBF3C6AE4}"/>
              </a:ext>
            </a:extLst>
          </p:cNvPr>
          <p:cNvSpPr txBox="1"/>
          <p:nvPr/>
        </p:nvSpPr>
        <p:spPr>
          <a:xfrm>
            <a:off x="530019" y="701845"/>
            <a:ext cx="10915650" cy="646331"/>
          </a:xfrm>
          <a:prstGeom prst="rect">
            <a:avLst/>
          </a:prstGeom>
          <a:noFill/>
        </p:spPr>
        <p:txBody>
          <a:bodyPr wrap="square">
            <a:spAutoFit/>
          </a:bodyPr>
          <a:lstStyle/>
          <a:p>
            <a:pPr algn="ctr"/>
            <a:r>
              <a:rPr lang="es-ES" b="1" dirty="0">
                <a:solidFill>
                  <a:schemeClr val="accent3">
                    <a:lumMod val="75000"/>
                  </a:schemeClr>
                </a:solidFill>
                <a:effectLst>
                  <a:glow rad="88900">
                    <a:schemeClr val="accent6">
                      <a:lumMod val="50000"/>
                    </a:schemeClr>
                  </a:glow>
                  <a:outerShdw blurRad="38100" dist="38100" dir="2700000" algn="tl">
                    <a:srgbClr val="000000">
                      <a:alpha val="43137"/>
                    </a:srgbClr>
                  </a:outerShdw>
                </a:effectLst>
                <a:latin typeface="Comic Sans MS" panose="030F0702030302020204" pitchFamily="66" charset="0"/>
              </a:rPr>
              <a:t>“</a:t>
            </a:r>
            <a:r>
              <a:rPr lang="ru-RU" b="1" dirty="0" err="1">
                <a:solidFill>
                  <a:schemeClr val="accent3">
                    <a:lumMod val="75000"/>
                  </a:schemeClr>
                </a:solidFill>
                <a:effectLst>
                  <a:glow rad="88900">
                    <a:schemeClr val="accent6">
                      <a:lumMod val="50000"/>
                    </a:schemeClr>
                  </a:glow>
                  <a:outerShdw blurRad="38100" dist="38100" dir="2700000" algn="tl">
                    <a:srgbClr val="000000">
                      <a:alpha val="43137"/>
                    </a:srgbClr>
                  </a:outerShdw>
                </a:effectLst>
                <a:latin typeface="Comic Sans MS" panose="030F0702030302020204" pitchFamily="66" charset="0"/>
              </a:rPr>
              <a:t>Отже</a:t>
            </a:r>
            <a:r>
              <a:rPr lang="ru-RU" b="1" dirty="0">
                <a:solidFill>
                  <a:schemeClr val="accent3">
                    <a:lumMod val="75000"/>
                  </a:schemeClr>
                </a:solidFill>
                <a:effectLst>
                  <a:glow rad="88900">
                    <a:schemeClr val="accent6">
                      <a:lumMod val="50000"/>
                    </a:schemeClr>
                  </a:glow>
                  <a:outerShdw blurRad="38100" dist="38100" dir="2700000" algn="tl">
                    <a:srgbClr val="000000">
                      <a:alpha val="43137"/>
                    </a:srgbClr>
                  </a:outerShdw>
                </a:effectLst>
                <a:latin typeface="Comic Sans MS" panose="030F0702030302020204" pitchFamily="66" charset="0"/>
              </a:rPr>
              <a:t>, </a:t>
            </a:r>
            <a:r>
              <a:rPr lang="ru-RU" b="1" dirty="0" err="1">
                <a:solidFill>
                  <a:schemeClr val="accent3">
                    <a:lumMod val="75000"/>
                  </a:schemeClr>
                </a:solidFill>
                <a:effectLst>
                  <a:glow rad="88900">
                    <a:schemeClr val="accent6">
                      <a:lumMod val="50000"/>
                    </a:schemeClr>
                  </a:glow>
                  <a:outerShdw blurRad="38100" dist="38100" dir="2700000" algn="tl">
                    <a:srgbClr val="000000">
                      <a:alpha val="43137"/>
                    </a:srgbClr>
                  </a:outerShdw>
                </a:effectLst>
                <a:latin typeface="Comic Sans MS" panose="030F0702030302020204" pitchFamily="66" charset="0"/>
              </a:rPr>
              <a:t>тепер</a:t>
            </a:r>
            <a:r>
              <a:rPr lang="ru-RU" b="1" dirty="0">
                <a:solidFill>
                  <a:schemeClr val="accent3">
                    <a:lumMod val="75000"/>
                  </a:schemeClr>
                </a:solidFill>
                <a:effectLst>
                  <a:glow rad="88900">
                    <a:schemeClr val="accent6">
                      <a:lumMod val="50000"/>
                    </a:schemeClr>
                  </a:glow>
                  <a:outerShdw blurRad="38100" dist="38100" dir="2700000" algn="tl">
                    <a:srgbClr val="000000">
                      <a:alpha val="43137"/>
                    </a:srgbClr>
                  </a:outerShdw>
                </a:effectLst>
                <a:latin typeface="Comic Sans MS" panose="030F0702030302020204" pitchFamily="66" charset="0"/>
              </a:rPr>
              <a:t> </a:t>
            </a:r>
            <a:r>
              <a:rPr lang="ru-RU" b="1" dirty="0" err="1">
                <a:solidFill>
                  <a:schemeClr val="accent3">
                    <a:lumMod val="75000"/>
                  </a:schemeClr>
                </a:solidFill>
                <a:effectLst>
                  <a:glow rad="88900">
                    <a:schemeClr val="accent6">
                      <a:lumMod val="50000"/>
                    </a:schemeClr>
                  </a:glow>
                  <a:outerShdw blurRad="38100" dist="38100" dir="2700000" algn="tl">
                    <a:srgbClr val="000000">
                      <a:alpha val="43137"/>
                    </a:srgbClr>
                  </a:outerShdw>
                </a:effectLst>
                <a:latin typeface="Comic Sans MS" panose="030F0702030302020204" pitchFamily="66" charset="0"/>
              </a:rPr>
              <a:t>йди</a:t>
            </a:r>
            <a:r>
              <a:rPr lang="ru-RU" b="1" dirty="0">
                <a:solidFill>
                  <a:schemeClr val="accent3">
                    <a:lumMod val="75000"/>
                  </a:schemeClr>
                </a:solidFill>
                <a:effectLst>
                  <a:glow rad="88900">
                    <a:schemeClr val="accent6">
                      <a:lumMod val="50000"/>
                    </a:schemeClr>
                  </a:glow>
                  <a:outerShdw blurRad="38100" dist="38100" dir="2700000" algn="tl">
                    <a:srgbClr val="000000">
                      <a:alpha val="43137"/>
                    </a:srgbClr>
                  </a:outerShdw>
                </a:effectLst>
                <a:latin typeface="Comic Sans MS" panose="030F0702030302020204" pitchFamily="66" charset="0"/>
              </a:rPr>
              <a:t>, </a:t>
            </a:r>
            <a:r>
              <a:rPr lang="ru-RU" b="1" dirty="0" err="1">
                <a:solidFill>
                  <a:schemeClr val="accent3">
                    <a:lumMod val="75000"/>
                  </a:schemeClr>
                </a:solidFill>
                <a:effectLst>
                  <a:glow rad="88900">
                    <a:schemeClr val="accent6">
                      <a:lumMod val="50000"/>
                    </a:schemeClr>
                  </a:glow>
                  <a:outerShdw blurRad="38100" dist="38100" dir="2700000" algn="tl">
                    <a:srgbClr val="000000">
                      <a:alpha val="43137"/>
                    </a:srgbClr>
                  </a:outerShdw>
                </a:effectLst>
                <a:latin typeface="Comic Sans MS" panose="030F0702030302020204" pitchFamily="66" charset="0"/>
              </a:rPr>
              <a:t>Ісая</a:t>
            </a:r>
            <a:r>
              <a:rPr lang="ru-RU" b="1" dirty="0">
                <a:solidFill>
                  <a:schemeClr val="accent3">
                    <a:lumMod val="75000"/>
                  </a:schemeClr>
                </a:solidFill>
                <a:effectLst>
                  <a:glow rad="88900">
                    <a:schemeClr val="accent6">
                      <a:lumMod val="50000"/>
                    </a:schemeClr>
                  </a:glow>
                  <a:outerShdw blurRad="38100" dist="38100" dir="2700000" algn="tl">
                    <a:srgbClr val="000000">
                      <a:alpha val="43137"/>
                    </a:srgbClr>
                  </a:outerShdw>
                </a:effectLst>
                <a:latin typeface="Comic Sans MS" panose="030F0702030302020204" pitchFamily="66" charset="0"/>
              </a:rPr>
              <a:t>, напиши </a:t>
            </a:r>
            <a:r>
              <a:rPr lang="ru-RU" b="1" dirty="0" err="1">
                <a:solidFill>
                  <a:schemeClr val="accent3">
                    <a:lumMod val="75000"/>
                  </a:schemeClr>
                </a:solidFill>
                <a:effectLst>
                  <a:glow rad="88900">
                    <a:schemeClr val="accent6">
                      <a:lumMod val="50000"/>
                    </a:schemeClr>
                  </a:glow>
                  <a:outerShdw blurRad="38100" dist="38100" dir="2700000" algn="tl">
                    <a:srgbClr val="000000">
                      <a:alpha val="43137"/>
                    </a:srgbClr>
                  </a:outerShdw>
                </a:effectLst>
                <a:latin typeface="Comic Sans MS" panose="030F0702030302020204" pitchFamily="66" charset="0"/>
              </a:rPr>
              <a:t>це</a:t>
            </a:r>
            <a:r>
              <a:rPr lang="ru-RU" b="1" dirty="0">
                <a:solidFill>
                  <a:schemeClr val="accent3">
                    <a:lumMod val="75000"/>
                  </a:schemeClr>
                </a:solidFill>
                <a:effectLst>
                  <a:glow rad="88900">
                    <a:schemeClr val="accent6">
                      <a:lumMod val="50000"/>
                    </a:schemeClr>
                  </a:glow>
                  <a:outerShdw blurRad="38100" dist="38100" dir="2700000" algn="tl">
                    <a:srgbClr val="000000">
                      <a:alpha val="43137"/>
                    </a:srgbClr>
                  </a:outerShdw>
                </a:effectLst>
                <a:latin typeface="Comic Sans MS" panose="030F0702030302020204" pitchFamily="66" charset="0"/>
              </a:rPr>
              <a:t> на </a:t>
            </a:r>
            <a:r>
              <a:rPr lang="ru-RU" b="1" dirty="0" err="1">
                <a:solidFill>
                  <a:schemeClr val="accent3">
                    <a:lumMod val="75000"/>
                  </a:schemeClr>
                </a:solidFill>
                <a:effectLst>
                  <a:glow rad="88900">
                    <a:schemeClr val="accent6">
                      <a:lumMod val="50000"/>
                    </a:schemeClr>
                  </a:glow>
                  <a:outerShdw blurRad="38100" dist="38100" dir="2700000" algn="tl">
                    <a:srgbClr val="000000">
                      <a:alpha val="43137"/>
                    </a:srgbClr>
                  </a:outerShdw>
                </a:effectLst>
                <a:latin typeface="Comic Sans MS" panose="030F0702030302020204" pitchFamily="66" charset="0"/>
              </a:rPr>
              <a:t>таблиці</a:t>
            </a:r>
            <a:r>
              <a:rPr lang="ru-RU" b="1" dirty="0">
                <a:solidFill>
                  <a:schemeClr val="accent3">
                    <a:lumMod val="75000"/>
                  </a:schemeClr>
                </a:solidFill>
                <a:effectLst>
                  <a:glow rad="88900">
                    <a:schemeClr val="accent6">
                      <a:lumMod val="50000"/>
                    </a:schemeClr>
                  </a:glow>
                  <a:outerShdw blurRad="38100" dist="38100" dir="2700000" algn="tl">
                    <a:srgbClr val="000000">
                      <a:alpha val="43137"/>
                    </a:srgbClr>
                  </a:outerShdw>
                </a:effectLst>
                <a:latin typeface="Comic Sans MS" panose="030F0702030302020204" pitchFamily="66" charset="0"/>
              </a:rPr>
              <a:t> і </a:t>
            </a:r>
            <a:r>
              <a:rPr lang="ru-RU" b="1" dirty="0" err="1">
                <a:solidFill>
                  <a:schemeClr val="accent3">
                    <a:lumMod val="75000"/>
                  </a:schemeClr>
                </a:solidFill>
                <a:effectLst>
                  <a:glow rad="88900">
                    <a:schemeClr val="accent6">
                      <a:lumMod val="50000"/>
                    </a:schemeClr>
                  </a:glow>
                  <a:outerShdw blurRad="38100" dist="38100" dir="2700000" algn="tl">
                    <a:srgbClr val="000000">
                      <a:alpha val="43137"/>
                    </a:srgbClr>
                  </a:outerShdw>
                </a:effectLst>
                <a:latin typeface="Comic Sans MS" panose="030F0702030302020204" pitchFamily="66" charset="0"/>
              </a:rPr>
              <a:t>закріпи</a:t>
            </a:r>
            <a:r>
              <a:rPr lang="ru-RU" b="1" dirty="0">
                <a:solidFill>
                  <a:schemeClr val="accent3">
                    <a:lumMod val="75000"/>
                  </a:schemeClr>
                </a:solidFill>
                <a:effectLst>
                  <a:glow rad="88900">
                    <a:schemeClr val="accent6">
                      <a:lumMod val="50000"/>
                    </a:schemeClr>
                  </a:glow>
                  <a:outerShdw blurRad="38100" dist="38100" dir="2700000" algn="tl">
                    <a:srgbClr val="000000">
                      <a:alpha val="43137"/>
                    </a:srgbClr>
                  </a:outerShdw>
                </a:effectLst>
                <a:latin typeface="Comic Sans MS" panose="030F0702030302020204" pitchFamily="66" charset="0"/>
              </a:rPr>
              <a:t> </a:t>
            </a:r>
            <a:r>
              <a:rPr lang="ru-RU" b="1" dirty="0" err="1">
                <a:solidFill>
                  <a:schemeClr val="accent3">
                    <a:lumMod val="75000"/>
                  </a:schemeClr>
                </a:solidFill>
                <a:effectLst>
                  <a:glow rad="88900">
                    <a:schemeClr val="accent6">
                      <a:lumMod val="50000"/>
                    </a:schemeClr>
                  </a:glow>
                  <a:outerShdw blurRad="38100" dist="38100" dir="2700000" algn="tl">
                    <a:srgbClr val="000000">
                      <a:alpha val="43137"/>
                    </a:srgbClr>
                  </a:outerShdw>
                </a:effectLst>
                <a:latin typeface="Comic Sans MS" panose="030F0702030302020204" pitchFamily="66" charset="0"/>
              </a:rPr>
              <a:t>це</a:t>
            </a:r>
            <a:r>
              <a:rPr lang="ru-RU" b="1" dirty="0">
                <a:solidFill>
                  <a:schemeClr val="accent3">
                    <a:lumMod val="75000"/>
                  </a:schemeClr>
                </a:solidFill>
                <a:effectLst>
                  <a:glow rad="88900">
                    <a:schemeClr val="accent6">
                      <a:lumMod val="50000"/>
                    </a:schemeClr>
                  </a:glow>
                  <a:outerShdw blurRad="38100" dist="38100" dir="2700000" algn="tl">
                    <a:srgbClr val="000000">
                      <a:alpha val="43137"/>
                    </a:srgbClr>
                  </a:outerShdw>
                </a:effectLst>
                <a:latin typeface="Comic Sans MS" panose="030F0702030302020204" pitchFamily="66" charset="0"/>
              </a:rPr>
              <a:t> в </a:t>
            </a:r>
            <a:r>
              <a:rPr lang="ru-RU" b="1" dirty="0" err="1">
                <a:solidFill>
                  <a:schemeClr val="accent3">
                    <a:lumMod val="75000"/>
                  </a:schemeClr>
                </a:solidFill>
                <a:effectLst>
                  <a:glow rad="88900">
                    <a:schemeClr val="accent6">
                      <a:lumMod val="50000"/>
                    </a:schemeClr>
                  </a:glow>
                  <a:outerShdw blurRad="38100" dist="38100" dir="2700000" algn="tl">
                    <a:srgbClr val="000000">
                      <a:alpha val="43137"/>
                    </a:srgbClr>
                  </a:outerShdw>
                </a:effectLst>
                <a:latin typeface="Comic Sans MS" panose="030F0702030302020204" pitchFamily="66" charset="0"/>
              </a:rPr>
              <a:t>книзі</a:t>
            </a:r>
            <a:r>
              <a:rPr lang="ru-RU" b="1" dirty="0">
                <a:solidFill>
                  <a:schemeClr val="accent3">
                    <a:lumMod val="75000"/>
                  </a:schemeClr>
                </a:solidFill>
                <a:effectLst>
                  <a:glow rad="88900">
                    <a:schemeClr val="accent6">
                      <a:lumMod val="50000"/>
                    </a:schemeClr>
                  </a:glow>
                  <a:outerShdw blurRad="38100" dist="38100" dir="2700000" algn="tl">
                    <a:srgbClr val="000000">
                      <a:alpha val="43137"/>
                    </a:srgbClr>
                  </a:outerShdw>
                </a:effectLst>
                <a:latin typeface="Comic Sans MS" panose="030F0702030302020204" pitchFamily="66" charset="0"/>
              </a:rPr>
              <a:t>, </a:t>
            </a:r>
            <a:r>
              <a:rPr lang="ru-RU" b="1" dirty="0" err="1">
                <a:solidFill>
                  <a:schemeClr val="accent3">
                    <a:lumMod val="75000"/>
                  </a:schemeClr>
                </a:solidFill>
                <a:effectLst>
                  <a:glow rad="88900">
                    <a:schemeClr val="accent6">
                      <a:lumMod val="50000"/>
                    </a:schemeClr>
                  </a:glow>
                  <a:outerShdw blurRad="38100" dist="38100" dir="2700000" algn="tl">
                    <a:srgbClr val="000000">
                      <a:alpha val="43137"/>
                    </a:srgbClr>
                  </a:outerShdw>
                </a:effectLst>
                <a:latin typeface="Comic Sans MS" panose="030F0702030302020204" pitchFamily="66" charset="0"/>
              </a:rPr>
              <a:t>аби</a:t>
            </a:r>
            <a:r>
              <a:rPr lang="ru-RU" b="1" dirty="0">
                <a:solidFill>
                  <a:schemeClr val="accent3">
                    <a:lumMod val="75000"/>
                  </a:schemeClr>
                </a:solidFill>
                <a:effectLst>
                  <a:glow rad="88900">
                    <a:schemeClr val="accent6">
                      <a:lumMod val="50000"/>
                    </a:schemeClr>
                  </a:glow>
                  <a:outerShdw blurRad="38100" dist="38100" dir="2700000" algn="tl">
                    <a:srgbClr val="000000">
                      <a:alpha val="43137"/>
                    </a:srgbClr>
                  </a:outerShdw>
                </a:effectLst>
                <a:latin typeface="Comic Sans MS" panose="030F0702030302020204" pitchFamily="66" charset="0"/>
              </a:rPr>
              <a:t> </a:t>
            </a:r>
            <a:r>
              <a:rPr lang="ru-RU" b="1" dirty="0" err="1">
                <a:solidFill>
                  <a:schemeClr val="accent3">
                    <a:lumMod val="75000"/>
                  </a:schemeClr>
                </a:solidFill>
                <a:effectLst>
                  <a:glow rad="88900">
                    <a:schemeClr val="accent6">
                      <a:lumMod val="50000"/>
                    </a:schemeClr>
                  </a:glow>
                  <a:outerShdw blurRad="38100" dist="38100" dir="2700000" algn="tl">
                    <a:srgbClr val="000000">
                      <a:alpha val="43137"/>
                    </a:srgbClr>
                  </a:outerShdw>
                </a:effectLst>
                <a:latin typeface="Comic Sans MS" panose="030F0702030302020204" pitchFamily="66" charset="0"/>
              </a:rPr>
              <a:t>воно</a:t>
            </a:r>
            <a:r>
              <a:rPr lang="ru-RU" b="1" dirty="0">
                <a:solidFill>
                  <a:schemeClr val="accent3">
                    <a:lumMod val="75000"/>
                  </a:schemeClr>
                </a:solidFill>
                <a:effectLst>
                  <a:glow rad="88900">
                    <a:schemeClr val="accent6">
                      <a:lumMod val="50000"/>
                    </a:schemeClr>
                  </a:glow>
                  <a:outerShdw blurRad="38100" dist="38100" dir="2700000" algn="tl">
                    <a:srgbClr val="000000">
                      <a:alpha val="43137"/>
                    </a:srgbClr>
                  </a:outerShdw>
                </a:effectLst>
                <a:latin typeface="Comic Sans MS" panose="030F0702030302020204" pitchFamily="66" charset="0"/>
              </a:rPr>
              <a:t> </a:t>
            </a:r>
            <a:r>
              <a:rPr lang="ru-RU" b="1" dirty="0" err="1">
                <a:solidFill>
                  <a:schemeClr val="accent3">
                    <a:lumMod val="75000"/>
                  </a:schemeClr>
                </a:solidFill>
                <a:effectLst>
                  <a:glow rad="88900">
                    <a:schemeClr val="accent6">
                      <a:lumMod val="50000"/>
                    </a:schemeClr>
                  </a:glow>
                  <a:outerShdw blurRad="38100" dist="38100" dir="2700000" algn="tl">
                    <a:srgbClr val="000000">
                      <a:alpha val="43137"/>
                    </a:srgbClr>
                  </a:outerShdw>
                </a:effectLst>
                <a:latin typeface="Comic Sans MS" panose="030F0702030302020204" pitchFamily="66" charset="0"/>
              </a:rPr>
              <a:t>зберігалось</a:t>
            </a:r>
            <a:r>
              <a:rPr lang="ru-RU" b="1" dirty="0">
                <a:solidFill>
                  <a:schemeClr val="accent3">
                    <a:lumMod val="75000"/>
                  </a:schemeClr>
                </a:solidFill>
                <a:effectLst>
                  <a:glow rad="88900">
                    <a:schemeClr val="accent6">
                      <a:lumMod val="50000"/>
                    </a:schemeClr>
                  </a:glow>
                  <a:outerShdw blurRad="38100" dist="38100" dir="2700000" algn="tl">
                    <a:srgbClr val="000000">
                      <a:alpha val="43137"/>
                    </a:srgbClr>
                  </a:outerShdw>
                </a:effectLst>
                <a:latin typeface="Comic Sans MS" panose="030F0702030302020204" pitchFamily="66" charset="0"/>
              </a:rPr>
              <a:t> для </a:t>
            </a:r>
            <a:r>
              <a:rPr lang="ru-RU" b="1" dirty="0" err="1">
                <a:solidFill>
                  <a:schemeClr val="accent3">
                    <a:lumMod val="75000"/>
                  </a:schemeClr>
                </a:solidFill>
                <a:effectLst>
                  <a:glow rad="88900">
                    <a:schemeClr val="accent6">
                      <a:lumMod val="50000"/>
                    </a:schemeClr>
                  </a:glow>
                  <a:outerShdw blurRad="38100" dist="38100" dir="2700000" algn="tl">
                    <a:srgbClr val="000000">
                      <a:alpha val="43137"/>
                    </a:srgbClr>
                  </a:outerShdw>
                </a:effectLst>
                <a:latin typeface="Comic Sans MS" panose="030F0702030302020204" pitchFamily="66" charset="0"/>
              </a:rPr>
              <a:t>майбутнього</a:t>
            </a:r>
            <a:r>
              <a:rPr lang="ru-RU" b="1" dirty="0">
                <a:solidFill>
                  <a:schemeClr val="accent3">
                    <a:lumMod val="75000"/>
                  </a:schemeClr>
                </a:solidFill>
                <a:effectLst>
                  <a:glow rad="88900">
                    <a:schemeClr val="accent6">
                      <a:lumMod val="50000"/>
                    </a:schemeClr>
                  </a:glow>
                  <a:outerShdw blurRad="38100" dist="38100" dir="2700000" algn="tl">
                    <a:srgbClr val="000000">
                      <a:alpha val="43137"/>
                    </a:srgbClr>
                  </a:outerShdw>
                </a:effectLst>
                <a:latin typeface="Comic Sans MS" panose="030F0702030302020204" pitchFamily="66" charset="0"/>
              </a:rPr>
              <a:t>, як </a:t>
            </a:r>
            <a:r>
              <a:rPr lang="ru-RU" b="1" dirty="0" err="1">
                <a:solidFill>
                  <a:schemeClr val="accent3">
                    <a:lumMod val="75000"/>
                  </a:schemeClr>
                </a:solidFill>
                <a:effectLst>
                  <a:glow rad="88900">
                    <a:schemeClr val="accent6">
                      <a:lumMod val="50000"/>
                    </a:schemeClr>
                  </a:glow>
                  <a:outerShdw blurRad="38100" dist="38100" dir="2700000" algn="tl">
                    <a:srgbClr val="000000">
                      <a:alpha val="43137"/>
                    </a:srgbClr>
                  </a:outerShdw>
                </a:effectLst>
                <a:latin typeface="Comic Sans MS" panose="030F0702030302020204" pitchFamily="66" charset="0"/>
              </a:rPr>
              <a:t>свідчення</a:t>
            </a:r>
            <a:r>
              <a:rPr lang="ru-RU" b="1" dirty="0">
                <a:solidFill>
                  <a:schemeClr val="accent3">
                    <a:lumMod val="75000"/>
                  </a:schemeClr>
                </a:solidFill>
                <a:effectLst>
                  <a:glow rad="88900">
                    <a:schemeClr val="accent6">
                      <a:lumMod val="50000"/>
                    </a:schemeClr>
                  </a:glow>
                  <a:outerShdw blurRad="38100" dist="38100" dir="2700000" algn="tl">
                    <a:srgbClr val="000000">
                      <a:alpha val="43137"/>
                    </a:srgbClr>
                  </a:outerShdw>
                </a:effectLst>
                <a:latin typeface="Comic Sans MS" panose="030F0702030302020204" pitchFamily="66" charset="0"/>
              </a:rPr>
              <a:t> </a:t>
            </a:r>
            <a:r>
              <a:rPr lang="ru-RU" b="1" dirty="0" err="1">
                <a:solidFill>
                  <a:schemeClr val="accent3">
                    <a:lumMod val="75000"/>
                  </a:schemeClr>
                </a:solidFill>
                <a:effectLst>
                  <a:glow rad="88900">
                    <a:schemeClr val="accent6">
                      <a:lumMod val="50000"/>
                    </a:schemeClr>
                  </a:glow>
                  <a:outerShdw blurRad="38100" dist="38100" dir="2700000" algn="tl">
                    <a:srgbClr val="000000">
                      <a:alpha val="43137"/>
                    </a:srgbClr>
                  </a:outerShdw>
                </a:effectLst>
                <a:latin typeface="Comic Sans MS" panose="030F0702030302020204" pitchFamily="66" charset="0"/>
              </a:rPr>
              <a:t>навіки</a:t>
            </a:r>
            <a:r>
              <a:rPr lang="ru-RU" b="1" dirty="0">
                <a:solidFill>
                  <a:schemeClr val="accent3">
                    <a:lumMod val="75000"/>
                  </a:schemeClr>
                </a:solidFill>
                <a:effectLst>
                  <a:glow rad="88900">
                    <a:schemeClr val="accent6">
                      <a:lumMod val="50000"/>
                    </a:schemeClr>
                  </a:glow>
                  <a:outerShdw blurRad="38100" dist="38100" dir="2700000" algn="tl">
                    <a:srgbClr val="000000">
                      <a:alpha val="43137"/>
                    </a:srgbClr>
                  </a:outerShdw>
                </a:effectLst>
                <a:latin typeface="Comic Sans MS" panose="030F0702030302020204" pitchFamily="66" charset="0"/>
              </a:rPr>
              <a:t>.</a:t>
            </a:r>
            <a:r>
              <a:rPr lang="es-ES" b="1" dirty="0">
                <a:solidFill>
                  <a:schemeClr val="accent3">
                    <a:lumMod val="75000"/>
                  </a:schemeClr>
                </a:solidFill>
                <a:effectLst>
                  <a:glow rad="88900">
                    <a:schemeClr val="accent6">
                      <a:lumMod val="50000"/>
                    </a:schemeClr>
                  </a:glow>
                  <a:outerShdw blurRad="38100" dist="38100" dir="2700000" algn="tl">
                    <a:srgbClr val="000000">
                      <a:alpha val="43137"/>
                    </a:srgbClr>
                  </a:outerShdw>
                </a:effectLst>
                <a:latin typeface="Comic Sans MS" panose="030F0702030302020204" pitchFamily="66" charset="0"/>
              </a:rPr>
              <a:t>” </a:t>
            </a:r>
            <a:r>
              <a:rPr lang="es-ES" sz="1400" b="1" dirty="0">
                <a:solidFill>
                  <a:schemeClr val="accent3">
                    <a:lumMod val="75000"/>
                  </a:schemeClr>
                </a:solidFill>
                <a:effectLst>
                  <a:glow rad="88900">
                    <a:schemeClr val="accent6">
                      <a:lumMod val="50000"/>
                    </a:schemeClr>
                  </a:glow>
                  <a:outerShdw blurRad="38100" dist="38100" dir="2700000" algn="tl">
                    <a:srgbClr val="000000">
                      <a:alpha val="43137"/>
                    </a:srgbClr>
                  </a:outerShdw>
                </a:effectLst>
                <a:latin typeface="Comic Sans MS" panose="030F0702030302020204" pitchFamily="66" charset="0"/>
              </a:rPr>
              <a:t>(I</a:t>
            </a:r>
            <a:r>
              <a:rPr lang="uk-UA" sz="1400" b="1" dirty="0" err="1">
                <a:solidFill>
                  <a:schemeClr val="accent3">
                    <a:lumMod val="75000"/>
                  </a:schemeClr>
                </a:solidFill>
                <a:effectLst>
                  <a:glow rad="88900">
                    <a:schemeClr val="accent6">
                      <a:lumMod val="50000"/>
                    </a:schemeClr>
                  </a:glow>
                  <a:outerShdw blurRad="38100" dist="38100" dir="2700000" algn="tl">
                    <a:srgbClr val="000000">
                      <a:alpha val="43137"/>
                    </a:srgbClr>
                  </a:outerShdw>
                </a:effectLst>
                <a:latin typeface="Comic Sans MS" panose="030F0702030302020204" pitchFamily="66" charset="0"/>
              </a:rPr>
              <a:t>саї</a:t>
            </a:r>
            <a:r>
              <a:rPr lang="es-ES" sz="1400" b="1" dirty="0">
                <a:solidFill>
                  <a:schemeClr val="accent3">
                    <a:lumMod val="75000"/>
                  </a:schemeClr>
                </a:solidFill>
                <a:effectLst>
                  <a:glow rad="88900">
                    <a:schemeClr val="accent6">
                      <a:lumMod val="50000"/>
                    </a:schemeClr>
                  </a:glow>
                  <a:outerShdw blurRad="38100" dist="38100" dir="2700000" algn="tl">
                    <a:srgbClr val="000000">
                      <a:alpha val="43137"/>
                    </a:srgbClr>
                  </a:outerShdw>
                </a:effectLst>
                <a:latin typeface="Comic Sans MS" panose="030F0702030302020204" pitchFamily="66" charset="0"/>
              </a:rPr>
              <a:t> 30:8)</a:t>
            </a:r>
          </a:p>
        </p:txBody>
      </p:sp>
      <p:sp>
        <p:nvSpPr>
          <p:cNvPr id="6" name="CuadroTexto 5">
            <a:extLst>
              <a:ext uri="{FF2B5EF4-FFF2-40B4-BE49-F238E27FC236}">
                <a16:creationId xmlns:a16="http://schemas.microsoft.com/office/drawing/2014/main" id="{99E41268-B907-482A-F59F-95F71CD92091}"/>
              </a:ext>
            </a:extLst>
          </p:cNvPr>
          <p:cNvSpPr txBox="1"/>
          <p:nvPr/>
        </p:nvSpPr>
        <p:spPr>
          <a:xfrm>
            <a:off x="139188" y="1349097"/>
            <a:ext cx="7308430" cy="1323439"/>
          </a:xfrm>
          <a:prstGeom prst="rect">
            <a:avLst/>
          </a:prstGeom>
          <a:noFill/>
        </p:spPr>
        <p:txBody>
          <a:bodyPr wrap="square" rtlCol="0">
            <a:spAutoFit/>
          </a:bodyPr>
          <a:lstStyle/>
          <a:p>
            <a:pPr>
              <a:spcBef>
                <a:spcPts val="600"/>
              </a:spcBef>
            </a:pPr>
            <a:r>
              <a:rPr lang="uk-UA" sz="2000" b="1" dirty="0"/>
              <a:t>Мойсей був першою людиною, яку Бог надихнув на написання Біблії. У пустелі </a:t>
            </a:r>
            <a:r>
              <a:rPr lang="uk-UA" sz="2000" b="1" dirty="0" err="1"/>
              <a:t>Мадіан</a:t>
            </a:r>
            <a:r>
              <a:rPr lang="uk-UA" sz="2000" b="1" dirty="0"/>
              <a:t> він написав книги «Йов» та «Буття». Під час Виходу він отримав чітке доручення зафіксувати ці події на папері (</a:t>
            </a:r>
            <a:r>
              <a:rPr lang="uk-UA" sz="2000" b="1" dirty="0" err="1"/>
              <a:t>Вих</a:t>
            </a:r>
            <a:r>
              <a:rPr lang="uk-UA" sz="2000" b="1" dirty="0"/>
              <a:t>. 17:14).</a:t>
            </a:r>
          </a:p>
        </p:txBody>
      </p:sp>
      <p:sp>
        <p:nvSpPr>
          <p:cNvPr id="4" name="CuadroTexto 3">
            <a:extLst>
              <a:ext uri="{FF2B5EF4-FFF2-40B4-BE49-F238E27FC236}">
                <a16:creationId xmlns:a16="http://schemas.microsoft.com/office/drawing/2014/main" id="{1EFF6B86-CCA9-4F80-A5F4-6EBBED5197FF}"/>
              </a:ext>
            </a:extLst>
          </p:cNvPr>
          <p:cNvSpPr txBox="1"/>
          <p:nvPr/>
        </p:nvSpPr>
        <p:spPr>
          <a:xfrm>
            <a:off x="139188" y="6035210"/>
            <a:ext cx="11503742" cy="707886"/>
          </a:xfrm>
          <a:prstGeom prst="rect">
            <a:avLst/>
          </a:prstGeom>
          <a:noFill/>
        </p:spPr>
        <p:txBody>
          <a:bodyPr wrap="square">
            <a:spAutoFit/>
          </a:bodyPr>
          <a:lstStyle/>
          <a:p>
            <a:pPr>
              <a:spcBef>
                <a:spcPts val="600"/>
              </a:spcBef>
            </a:pPr>
            <a:r>
              <a:rPr lang="ru-RU" sz="2000" b="1" dirty="0"/>
              <a:t>Бог </a:t>
            </a:r>
            <a:r>
              <a:rPr lang="ru-RU" sz="2000" b="1" dirty="0" err="1"/>
              <a:t>обрав</a:t>
            </a:r>
            <a:r>
              <a:rPr lang="ru-RU" sz="2000" b="1" dirty="0"/>
              <a:t> як самих людей, так і </a:t>
            </a:r>
            <a:r>
              <a:rPr lang="ru-RU" sz="2000" b="1" dirty="0" err="1"/>
              <a:t>послання</a:t>
            </a:r>
            <a:r>
              <a:rPr lang="ru-RU" sz="2000" b="1" dirty="0"/>
              <a:t>, яке вони </a:t>
            </a:r>
            <a:r>
              <a:rPr lang="ru-RU" sz="2000" b="1" dirty="0" err="1"/>
              <a:t>мали</a:t>
            </a:r>
            <a:r>
              <a:rPr lang="ru-RU" sz="2000" b="1" dirty="0"/>
              <a:t> </a:t>
            </a:r>
            <a:r>
              <a:rPr lang="ru-RU" sz="2000" b="1" dirty="0" err="1"/>
              <a:t>записати</a:t>
            </a:r>
            <a:r>
              <a:rPr lang="ru-RU" sz="2000" b="1" dirty="0"/>
              <a:t>, </a:t>
            </a:r>
            <a:r>
              <a:rPr lang="ru-RU" sz="2000" b="1" dirty="0" err="1"/>
              <a:t>щоб</a:t>
            </a:r>
            <a:r>
              <a:rPr lang="ru-RU" sz="2000" b="1" dirty="0"/>
              <a:t> </a:t>
            </a:r>
            <a:r>
              <a:rPr lang="ru-RU" sz="2000" b="1" dirty="0" err="1"/>
              <a:t>нічого</a:t>
            </a:r>
            <a:r>
              <a:rPr lang="ru-RU" sz="2000" b="1" dirty="0"/>
              <a:t> з того, </a:t>
            </a:r>
            <a:r>
              <a:rPr lang="ru-RU" sz="2000" b="1" dirty="0" err="1"/>
              <a:t>що</a:t>
            </a:r>
            <a:r>
              <a:rPr lang="ru-RU" sz="2000" b="1" dirty="0"/>
              <a:t> </a:t>
            </a:r>
            <a:r>
              <a:rPr lang="ru-RU" sz="2000" b="1" dirty="0" err="1"/>
              <a:t>Він</a:t>
            </a:r>
            <a:r>
              <a:rPr lang="ru-RU" sz="2000" b="1" dirty="0"/>
              <a:t> </a:t>
            </a:r>
            <a:r>
              <a:rPr lang="ru-RU" sz="2000" b="1" dirty="0" err="1"/>
              <a:t>хотів</a:t>
            </a:r>
            <a:r>
              <a:rPr lang="ru-RU" sz="2000" b="1" dirty="0"/>
              <a:t> нам </a:t>
            </a:r>
            <a:r>
              <a:rPr lang="ru-RU" sz="2000" b="1" dirty="0" err="1"/>
              <a:t>відкрити</a:t>
            </a:r>
            <a:r>
              <a:rPr lang="ru-RU" sz="2000" b="1" dirty="0"/>
              <a:t> для </a:t>
            </a:r>
            <a:r>
              <a:rPr lang="ru-RU" sz="2000" b="1" dirty="0" err="1"/>
              <a:t>нашого</a:t>
            </a:r>
            <a:r>
              <a:rPr lang="ru-RU" sz="2000" b="1" dirty="0"/>
              <a:t> </a:t>
            </a:r>
            <a:r>
              <a:rPr lang="ru-RU" sz="2000" b="1" dirty="0" err="1"/>
              <a:t>спасіння</a:t>
            </a:r>
            <a:r>
              <a:rPr lang="ru-RU" sz="2000" b="1" dirty="0"/>
              <a:t>, не </a:t>
            </a:r>
            <a:r>
              <a:rPr lang="ru-RU" sz="2000" b="1" dirty="0" err="1"/>
              <a:t>загубилося</a:t>
            </a:r>
            <a:r>
              <a:rPr lang="ru-RU" sz="2000" b="1" dirty="0"/>
              <a:t> (2 Тим. 3:15).</a:t>
            </a:r>
          </a:p>
        </p:txBody>
      </p:sp>
      <p:graphicFrame>
        <p:nvGraphicFramePr>
          <p:cNvPr id="9" name="Diagrama 8">
            <a:extLst>
              <a:ext uri="{FF2B5EF4-FFF2-40B4-BE49-F238E27FC236}">
                <a16:creationId xmlns:a16="http://schemas.microsoft.com/office/drawing/2014/main" id="{5A3A0726-E965-17B3-A9A4-C5F90920C152}"/>
              </a:ext>
            </a:extLst>
          </p:cNvPr>
          <p:cNvGraphicFramePr/>
          <p:nvPr>
            <p:extLst>
              <p:ext uri="{D42A27DB-BD31-4B8C-83A1-F6EECF244321}">
                <p14:modId xmlns:p14="http://schemas.microsoft.com/office/powerpoint/2010/main" val="232601814"/>
              </p:ext>
            </p:extLst>
          </p:nvPr>
        </p:nvGraphicFramePr>
        <p:xfrm>
          <a:off x="344128" y="4050890"/>
          <a:ext cx="11631561" cy="195482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 name="CuadroTexto 10">
            <a:extLst>
              <a:ext uri="{FF2B5EF4-FFF2-40B4-BE49-F238E27FC236}">
                <a16:creationId xmlns:a16="http://schemas.microsoft.com/office/drawing/2014/main" id="{57C3D0F5-C9BB-B6CF-B48E-489E24C1ADB7}"/>
              </a:ext>
            </a:extLst>
          </p:cNvPr>
          <p:cNvSpPr txBox="1"/>
          <p:nvPr/>
        </p:nvSpPr>
        <p:spPr>
          <a:xfrm>
            <a:off x="139188" y="3644235"/>
            <a:ext cx="7308428" cy="400110"/>
          </a:xfrm>
          <a:prstGeom prst="rect">
            <a:avLst/>
          </a:prstGeom>
          <a:noFill/>
        </p:spPr>
        <p:txBody>
          <a:bodyPr wrap="square">
            <a:spAutoFit/>
          </a:bodyPr>
          <a:lstStyle/>
          <a:p>
            <a:pPr>
              <a:spcBef>
                <a:spcPts val="600"/>
              </a:spcBef>
            </a:pPr>
            <a:r>
              <a:rPr lang="ru-RU" sz="2000" b="1" dirty="0" err="1"/>
              <a:t>Біблійні</a:t>
            </a:r>
            <a:r>
              <a:rPr lang="ru-RU" sz="2000" b="1" dirty="0"/>
              <a:t> </a:t>
            </a:r>
            <a:r>
              <a:rPr lang="ru-RU" sz="2000" b="1" dirty="0" err="1"/>
              <a:t>автори</a:t>
            </a:r>
            <a:r>
              <a:rPr lang="ru-RU" sz="2000" b="1" dirty="0"/>
              <a:t> писали за </a:t>
            </a:r>
            <a:r>
              <a:rPr lang="ru-RU" sz="2000" b="1" dirty="0" err="1"/>
              <a:t>різних</a:t>
            </a:r>
            <a:r>
              <a:rPr lang="ru-RU" sz="2000" b="1" dirty="0"/>
              <a:t> </a:t>
            </a:r>
            <a:r>
              <a:rPr lang="ru-RU" sz="2000" b="1" dirty="0" err="1"/>
              <a:t>обставин</a:t>
            </a:r>
            <a:r>
              <a:rPr lang="ru-RU" sz="2000" b="1" dirty="0"/>
              <a:t>:</a:t>
            </a:r>
          </a:p>
        </p:txBody>
      </p:sp>
      <p:pic>
        <p:nvPicPr>
          <p:cNvPr id="13" name="Imagen 12">
            <a:extLst>
              <a:ext uri="{FF2B5EF4-FFF2-40B4-BE49-F238E27FC236}">
                <a16:creationId xmlns:a16="http://schemas.microsoft.com/office/drawing/2014/main" id="{0355B9FB-7490-D116-8E1A-8BB3B953FE4C}"/>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447620" y="1411176"/>
            <a:ext cx="4605192" cy="2576714"/>
          </a:xfrm>
          <a:prstGeom prst="rect">
            <a:avLst/>
          </a:prstGeom>
          <a:effectLst>
            <a:innerShdw blurRad="114300">
              <a:prstClr val="black"/>
            </a:innerShdw>
          </a:effectLst>
        </p:spPr>
      </p:pic>
      <p:sp>
        <p:nvSpPr>
          <p:cNvPr id="10" name="CuadroTexto 9">
            <a:extLst>
              <a:ext uri="{FF2B5EF4-FFF2-40B4-BE49-F238E27FC236}">
                <a16:creationId xmlns:a16="http://schemas.microsoft.com/office/drawing/2014/main" id="{269AACD2-46A3-5EA7-0340-D8EA72FFB49E}"/>
              </a:ext>
            </a:extLst>
          </p:cNvPr>
          <p:cNvSpPr txBox="1"/>
          <p:nvPr/>
        </p:nvSpPr>
        <p:spPr>
          <a:xfrm>
            <a:off x="139186" y="2650554"/>
            <a:ext cx="7308430" cy="1015663"/>
          </a:xfrm>
          <a:prstGeom prst="rect">
            <a:avLst/>
          </a:prstGeom>
          <a:noFill/>
        </p:spPr>
        <p:txBody>
          <a:bodyPr wrap="square">
            <a:spAutoFit/>
          </a:bodyPr>
          <a:lstStyle/>
          <a:p>
            <a:pPr lvl="0">
              <a:spcBef>
                <a:spcPts val="600"/>
              </a:spcBef>
              <a:defRPr/>
            </a:pPr>
            <a:r>
              <a:rPr lang="ru-RU" sz="2000" b="1" dirty="0" err="1">
                <a:solidFill>
                  <a:prstClr val="black"/>
                </a:solidFill>
              </a:rPr>
              <a:t>Іншими</a:t>
            </a:r>
            <a:r>
              <a:rPr lang="ru-RU" sz="2000" b="1" dirty="0">
                <a:solidFill>
                  <a:prstClr val="black"/>
                </a:solidFill>
              </a:rPr>
              <a:t> пророками, </a:t>
            </a:r>
            <a:r>
              <a:rPr lang="ru-RU" sz="2000" b="1" dirty="0" err="1">
                <a:solidFill>
                  <a:prstClr val="black"/>
                </a:solidFill>
              </a:rPr>
              <a:t>які</a:t>
            </a:r>
            <a:r>
              <a:rPr lang="ru-RU" sz="2000" b="1" dirty="0">
                <a:solidFill>
                  <a:prstClr val="black"/>
                </a:solidFill>
              </a:rPr>
              <a:t> </a:t>
            </a:r>
            <a:r>
              <a:rPr lang="ru-RU" sz="2000" b="1" dirty="0" err="1">
                <a:solidFill>
                  <a:prstClr val="black"/>
                </a:solidFill>
              </a:rPr>
              <a:t>отримали</a:t>
            </a:r>
            <a:r>
              <a:rPr lang="ru-RU" sz="2000" b="1" dirty="0">
                <a:solidFill>
                  <a:prstClr val="black"/>
                </a:solidFill>
              </a:rPr>
              <a:t> </a:t>
            </a:r>
            <a:r>
              <a:rPr lang="ru-RU" sz="2000" b="1" dirty="0" err="1">
                <a:solidFill>
                  <a:prstClr val="black"/>
                </a:solidFill>
              </a:rPr>
              <a:t>чітке</a:t>
            </a:r>
            <a:r>
              <a:rPr lang="ru-RU" sz="2000" b="1" dirty="0">
                <a:solidFill>
                  <a:prstClr val="black"/>
                </a:solidFill>
              </a:rPr>
              <a:t> </a:t>
            </a:r>
            <a:r>
              <a:rPr lang="ru-RU" sz="2000" b="1" dirty="0" err="1">
                <a:solidFill>
                  <a:prstClr val="black"/>
                </a:solidFill>
              </a:rPr>
              <a:t>доручення</a:t>
            </a:r>
            <a:r>
              <a:rPr lang="ru-RU" sz="2000" b="1" dirty="0">
                <a:solidFill>
                  <a:prstClr val="black"/>
                </a:solidFill>
              </a:rPr>
              <a:t> </a:t>
            </a:r>
            <a:r>
              <a:rPr lang="ru-RU" sz="2000" b="1" dirty="0" err="1">
                <a:solidFill>
                  <a:prstClr val="black"/>
                </a:solidFill>
              </a:rPr>
              <a:t>написати</a:t>
            </a:r>
            <a:r>
              <a:rPr lang="ru-RU" sz="2000" b="1" dirty="0">
                <a:solidFill>
                  <a:prstClr val="black"/>
                </a:solidFill>
              </a:rPr>
              <a:t> книгу, були </a:t>
            </a:r>
            <a:r>
              <a:rPr lang="ru-RU" sz="2000" b="1" dirty="0" err="1">
                <a:solidFill>
                  <a:prstClr val="black"/>
                </a:solidFill>
              </a:rPr>
              <a:t>Ісая</a:t>
            </a:r>
            <a:r>
              <a:rPr lang="ru-RU" sz="2000" b="1" dirty="0">
                <a:solidFill>
                  <a:prstClr val="black"/>
                </a:solidFill>
              </a:rPr>
              <a:t> (</a:t>
            </a:r>
            <a:r>
              <a:rPr lang="ru-RU" sz="2000" b="1" dirty="0" err="1">
                <a:solidFill>
                  <a:prstClr val="black"/>
                </a:solidFill>
              </a:rPr>
              <a:t>Іс</a:t>
            </a:r>
            <a:r>
              <a:rPr lang="ru-RU" sz="2000" b="1" dirty="0">
                <a:solidFill>
                  <a:prstClr val="black"/>
                </a:solidFill>
              </a:rPr>
              <a:t>. 30:8); </a:t>
            </a:r>
            <a:r>
              <a:rPr lang="ru-RU" sz="2000" b="1" dirty="0" err="1">
                <a:solidFill>
                  <a:prstClr val="black"/>
                </a:solidFill>
              </a:rPr>
              <a:t>Єремія</a:t>
            </a:r>
            <a:r>
              <a:rPr lang="ru-RU" sz="2000" b="1" dirty="0">
                <a:solidFill>
                  <a:prstClr val="black"/>
                </a:solidFill>
              </a:rPr>
              <a:t> (</a:t>
            </a:r>
            <a:r>
              <a:rPr lang="ru-RU" sz="2000" b="1" dirty="0" err="1">
                <a:solidFill>
                  <a:prstClr val="black"/>
                </a:solidFill>
              </a:rPr>
              <a:t>Єр</a:t>
            </a:r>
            <a:r>
              <a:rPr lang="ru-RU" sz="2000" b="1" dirty="0">
                <a:solidFill>
                  <a:prstClr val="black"/>
                </a:solidFill>
              </a:rPr>
              <a:t>. 36:2); </a:t>
            </a:r>
            <a:r>
              <a:rPr lang="ru-RU" sz="2000" b="1" dirty="0" err="1">
                <a:solidFill>
                  <a:prstClr val="black"/>
                </a:solidFill>
              </a:rPr>
              <a:t>Авакум</a:t>
            </a:r>
            <a:r>
              <a:rPr lang="ru-RU" sz="2000" b="1" dirty="0">
                <a:solidFill>
                  <a:prstClr val="black"/>
                </a:solidFill>
              </a:rPr>
              <a:t> (</a:t>
            </a:r>
            <a:r>
              <a:rPr lang="ru-RU" sz="2000" b="1" dirty="0" err="1">
                <a:solidFill>
                  <a:prstClr val="black"/>
                </a:solidFill>
              </a:rPr>
              <a:t>Авк</a:t>
            </a:r>
            <a:r>
              <a:rPr lang="ru-RU" sz="2000" b="1" dirty="0">
                <a:solidFill>
                  <a:prstClr val="black"/>
                </a:solidFill>
              </a:rPr>
              <a:t>. 2:2); та </a:t>
            </a:r>
            <a:r>
              <a:rPr lang="ru-RU" sz="2000" b="1" dirty="0" err="1">
                <a:solidFill>
                  <a:prstClr val="black"/>
                </a:solidFill>
              </a:rPr>
              <a:t>Іван</a:t>
            </a:r>
            <a:r>
              <a:rPr lang="ru-RU" sz="2000" b="1" dirty="0">
                <a:solidFill>
                  <a:prstClr val="black"/>
                </a:solidFill>
              </a:rPr>
              <a:t> (Об. 1:11).</a:t>
            </a:r>
          </a:p>
        </p:txBody>
      </p:sp>
    </p:spTree>
    <p:extLst>
      <p:ext uri="{BB962C8B-B14F-4D97-AF65-F5344CB8AC3E}">
        <p14:creationId xmlns:p14="http://schemas.microsoft.com/office/powerpoint/2010/main" val="40541413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6" presetClass="entr" presetSubtype="37"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barn(outVertic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14" presetClass="entr" presetSubtype="5" fill="hold" nodeType="click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randombar(vertical)">
                                      <p:cBhvr>
                                        <p:cTn id="21" dur="500"/>
                                        <p:tgtEl>
                                          <p:spTgt spid="13"/>
                                        </p:tgtEl>
                                      </p:cBhvr>
                                    </p:animEffect>
                                  </p:childTnLst>
                                </p:cTn>
                              </p:par>
                            </p:childTnLst>
                          </p:cTn>
                        </p:par>
                        <p:par>
                          <p:cTn id="22" fill="hold">
                            <p:stCondLst>
                              <p:cond delay="500"/>
                            </p:stCondLst>
                            <p:childTnLst>
                              <p:par>
                                <p:cTn id="23" presetID="22" presetClass="entr" presetSubtype="8"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wipe(left)">
                                      <p:cBhvr>
                                        <p:cTn id="25" dur="500"/>
                                        <p:tgtEl>
                                          <p:spTgt spid="6"/>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wipe(left)">
                                      <p:cBhvr>
                                        <p:cTn id="30" dur="500"/>
                                        <p:tgtEl>
                                          <p:spTgt spid="10"/>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wipe(left)">
                                      <p:cBhvr>
                                        <p:cTn id="35" dur="500"/>
                                        <p:tgtEl>
                                          <p:spTgt spid="11"/>
                                        </p:tgtEl>
                                      </p:cBhvr>
                                    </p:animEffect>
                                  </p:childTnLst>
                                </p:cTn>
                              </p:par>
                            </p:childTnLst>
                          </p:cTn>
                        </p:par>
                      </p:childTnLst>
                    </p:cTn>
                  </p:par>
                  <p:par>
                    <p:cTn id="36" fill="hold">
                      <p:stCondLst>
                        <p:cond delay="indefinite"/>
                      </p:stCondLst>
                      <p:childTnLst>
                        <p:par>
                          <p:cTn id="37" fill="hold">
                            <p:stCondLst>
                              <p:cond delay="0"/>
                            </p:stCondLst>
                            <p:childTnLst>
                              <p:par>
                                <p:cTn id="38" presetID="53" presetClass="entr" presetSubtype="528" fill="hold" grpId="0" nodeType="clickEffect">
                                  <p:stCondLst>
                                    <p:cond delay="0"/>
                                  </p:stCondLst>
                                  <p:childTnLst>
                                    <p:set>
                                      <p:cBhvr>
                                        <p:cTn id="39" dur="1" fill="hold">
                                          <p:stCondLst>
                                            <p:cond delay="0"/>
                                          </p:stCondLst>
                                        </p:cTn>
                                        <p:tgtEl>
                                          <p:spTgt spid="9">
                                            <p:graphicEl>
                                              <a:dgm id="{FC8A5D29-B2CF-415D-AF69-272D03CAB05E}"/>
                                            </p:graphicEl>
                                          </p:spTgt>
                                        </p:tgtEl>
                                        <p:attrNameLst>
                                          <p:attrName>style.visibility</p:attrName>
                                        </p:attrNameLst>
                                      </p:cBhvr>
                                      <p:to>
                                        <p:strVal val="visible"/>
                                      </p:to>
                                    </p:set>
                                    <p:anim calcmode="lin" valueType="num">
                                      <p:cBhvr>
                                        <p:cTn id="40" dur="500" fill="hold"/>
                                        <p:tgtEl>
                                          <p:spTgt spid="9">
                                            <p:graphicEl>
                                              <a:dgm id="{FC8A5D29-B2CF-415D-AF69-272D03CAB05E}"/>
                                            </p:graphicEl>
                                          </p:spTgt>
                                        </p:tgtEl>
                                        <p:attrNameLst>
                                          <p:attrName>ppt_w</p:attrName>
                                        </p:attrNameLst>
                                      </p:cBhvr>
                                      <p:tavLst>
                                        <p:tav tm="0">
                                          <p:val>
                                            <p:fltVal val="0"/>
                                          </p:val>
                                        </p:tav>
                                        <p:tav tm="100000">
                                          <p:val>
                                            <p:strVal val="#ppt_w"/>
                                          </p:val>
                                        </p:tav>
                                      </p:tavLst>
                                    </p:anim>
                                    <p:anim calcmode="lin" valueType="num">
                                      <p:cBhvr>
                                        <p:cTn id="41" dur="500" fill="hold"/>
                                        <p:tgtEl>
                                          <p:spTgt spid="9">
                                            <p:graphicEl>
                                              <a:dgm id="{FC8A5D29-B2CF-415D-AF69-272D03CAB05E}"/>
                                            </p:graphicEl>
                                          </p:spTgt>
                                        </p:tgtEl>
                                        <p:attrNameLst>
                                          <p:attrName>ppt_h</p:attrName>
                                        </p:attrNameLst>
                                      </p:cBhvr>
                                      <p:tavLst>
                                        <p:tav tm="0">
                                          <p:val>
                                            <p:fltVal val="0"/>
                                          </p:val>
                                        </p:tav>
                                        <p:tav tm="100000">
                                          <p:val>
                                            <p:strVal val="#ppt_h"/>
                                          </p:val>
                                        </p:tav>
                                      </p:tavLst>
                                    </p:anim>
                                    <p:animEffect transition="in" filter="fade">
                                      <p:cBhvr>
                                        <p:cTn id="42" dur="500"/>
                                        <p:tgtEl>
                                          <p:spTgt spid="9">
                                            <p:graphicEl>
                                              <a:dgm id="{FC8A5D29-B2CF-415D-AF69-272D03CAB05E}"/>
                                            </p:graphicEl>
                                          </p:spTgt>
                                        </p:tgtEl>
                                      </p:cBhvr>
                                    </p:animEffect>
                                    <p:anim calcmode="lin" valueType="num">
                                      <p:cBhvr>
                                        <p:cTn id="43" dur="500" fill="hold"/>
                                        <p:tgtEl>
                                          <p:spTgt spid="9">
                                            <p:graphicEl>
                                              <a:dgm id="{FC8A5D29-B2CF-415D-AF69-272D03CAB05E}"/>
                                            </p:graphicEl>
                                          </p:spTgt>
                                        </p:tgtEl>
                                        <p:attrNameLst>
                                          <p:attrName>ppt_x</p:attrName>
                                        </p:attrNameLst>
                                      </p:cBhvr>
                                      <p:tavLst>
                                        <p:tav tm="0">
                                          <p:val>
                                            <p:fltVal val="0.5"/>
                                          </p:val>
                                        </p:tav>
                                        <p:tav tm="100000">
                                          <p:val>
                                            <p:strVal val="#ppt_x"/>
                                          </p:val>
                                        </p:tav>
                                      </p:tavLst>
                                    </p:anim>
                                    <p:anim calcmode="lin" valueType="num">
                                      <p:cBhvr>
                                        <p:cTn id="44" dur="500" fill="hold"/>
                                        <p:tgtEl>
                                          <p:spTgt spid="9">
                                            <p:graphicEl>
                                              <a:dgm id="{FC8A5D29-B2CF-415D-AF69-272D03CAB05E}"/>
                                            </p:graphicEl>
                                          </p:spTgt>
                                        </p:tgtEl>
                                        <p:attrNameLst>
                                          <p:attrName>ppt_y</p:attrName>
                                        </p:attrNameLst>
                                      </p:cBhvr>
                                      <p:tavLst>
                                        <p:tav tm="0">
                                          <p:val>
                                            <p:fltVal val="0.5"/>
                                          </p:val>
                                        </p:tav>
                                        <p:tav tm="100000">
                                          <p:val>
                                            <p:strVal val="#ppt_y"/>
                                          </p:val>
                                        </p:tav>
                                      </p:tavLst>
                                    </p:anim>
                                  </p:childTnLst>
                                </p:cTn>
                              </p:par>
                              <p:par>
                                <p:cTn id="45" presetID="53" presetClass="entr" presetSubtype="528" fill="hold" grpId="0" nodeType="withEffect">
                                  <p:stCondLst>
                                    <p:cond delay="0"/>
                                  </p:stCondLst>
                                  <p:childTnLst>
                                    <p:set>
                                      <p:cBhvr>
                                        <p:cTn id="46" dur="1" fill="hold">
                                          <p:stCondLst>
                                            <p:cond delay="0"/>
                                          </p:stCondLst>
                                        </p:cTn>
                                        <p:tgtEl>
                                          <p:spTgt spid="9">
                                            <p:graphicEl>
                                              <a:dgm id="{279A7076-F9EF-48B5-B765-F33AF437E115}"/>
                                            </p:graphicEl>
                                          </p:spTgt>
                                        </p:tgtEl>
                                        <p:attrNameLst>
                                          <p:attrName>style.visibility</p:attrName>
                                        </p:attrNameLst>
                                      </p:cBhvr>
                                      <p:to>
                                        <p:strVal val="visible"/>
                                      </p:to>
                                    </p:set>
                                    <p:anim calcmode="lin" valueType="num">
                                      <p:cBhvr>
                                        <p:cTn id="47" dur="500" fill="hold"/>
                                        <p:tgtEl>
                                          <p:spTgt spid="9">
                                            <p:graphicEl>
                                              <a:dgm id="{279A7076-F9EF-48B5-B765-F33AF437E115}"/>
                                            </p:graphicEl>
                                          </p:spTgt>
                                        </p:tgtEl>
                                        <p:attrNameLst>
                                          <p:attrName>ppt_w</p:attrName>
                                        </p:attrNameLst>
                                      </p:cBhvr>
                                      <p:tavLst>
                                        <p:tav tm="0">
                                          <p:val>
                                            <p:fltVal val="0"/>
                                          </p:val>
                                        </p:tav>
                                        <p:tav tm="100000">
                                          <p:val>
                                            <p:strVal val="#ppt_w"/>
                                          </p:val>
                                        </p:tav>
                                      </p:tavLst>
                                    </p:anim>
                                    <p:anim calcmode="lin" valueType="num">
                                      <p:cBhvr>
                                        <p:cTn id="48" dur="500" fill="hold"/>
                                        <p:tgtEl>
                                          <p:spTgt spid="9">
                                            <p:graphicEl>
                                              <a:dgm id="{279A7076-F9EF-48B5-B765-F33AF437E115}"/>
                                            </p:graphicEl>
                                          </p:spTgt>
                                        </p:tgtEl>
                                        <p:attrNameLst>
                                          <p:attrName>ppt_h</p:attrName>
                                        </p:attrNameLst>
                                      </p:cBhvr>
                                      <p:tavLst>
                                        <p:tav tm="0">
                                          <p:val>
                                            <p:fltVal val="0"/>
                                          </p:val>
                                        </p:tav>
                                        <p:tav tm="100000">
                                          <p:val>
                                            <p:strVal val="#ppt_h"/>
                                          </p:val>
                                        </p:tav>
                                      </p:tavLst>
                                    </p:anim>
                                    <p:animEffect transition="in" filter="fade">
                                      <p:cBhvr>
                                        <p:cTn id="49" dur="500"/>
                                        <p:tgtEl>
                                          <p:spTgt spid="9">
                                            <p:graphicEl>
                                              <a:dgm id="{279A7076-F9EF-48B5-B765-F33AF437E115}"/>
                                            </p:graphicEl>
                                          </p:spTgt>
                                        </p:tgtEl>
                                      </p:cBhvr>
                                    </p:animEffect>
                                    <p:anim calcmode="lin" valueType="num">
                                      <p:cBhvr>
                                        <p:cTn id="50" dur="500" fill="hold"/>
                                        <p:tgtEl>
                                          <p:spTgt spid="9">
                                            <p:graphicEl>
                                              <a:dgm id="{279A7076-F9EF-48B5-B765-F33AF437E115}"/>
                                            </p:graphicEl>
                                          </p:spTgt>
                                        </p:tgtEl>
                                        <p:attrNameLst>
                                          <p:attrName>ppt_x</p:attrName>
                                        </p:attrNameLst>
                                      </p:cBhvr>
                                      <p:tavLst>
                                        <p:tav tm="0">
                                          <p:val>
                                            <p:fltVal val="0.5"/>
                                          </p:val>
                                        </p:tav>
                                        <p:tav tm="100000">
                                          <p:val>
                                            <p:strVal val="#ppt_x"/>
                                          </p:val>
                                        </p:tav>
                                      </p:tavLst>
                                    </p:anim>
                                    <p:anim calcmode="lin" valueType="num">
                                      <p:cBhvr>
                                        <p:cTn id="51" dur="500" fill="hold"/>
                                        <p:tgtEl>
                                          <p:spTgt spid="9">
                                            <p:graphicEl>
                                              <a:dgm id="{279A7076-F9EF-48B5-B765-F33AF437E115}"/>
                                            </p:graphicEl>
                                          </p:spTgt>
                                        </p:tgtEl>
                                        <p:attrNameLst>
                                          <p:attrName>ppt_y</p:attrName>
                                        </p:attrNameLst>
                                      </p:cBhvr>
                                      <p:tavLst>
                                        <p:tav tm="0">
                                          <p:val>
                                            <p:fltVal val="0.5"/>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53" presetClass="entr" presetSubtype="528" fill="hold" grpId="0" nodeType="clickEffect">
                                  <p:stCondLst>
                                    <p:cond delay="0"/>
                                  </p:stCondLst>
                                  <p:childTnLst>
                                    <p:set>
                                      <p:cBhvr>
                                        <p:cTn id="55" dur="1" fill="hold">
                                          <p:stCondLst>
                                            <p:cond delay="0"/>
                                          </p:stCondLst>
                                        </p:cTn>
                                        <p:tgtEl>
                                          <p:spTgt spid="9">
                                            <p:graphicEl>
                                              <a:dgm id="{D4FAA48F-812A-4BF7-91CA-7FD6CC62F9B2}"/>
                                            </p:graphicEl>
                                          </p:spTgt>
                                        </p:tgtEl>
                                        <p:attrNameLst>
                                          <p:attrName>style.visibility</p:attrName>
                                        </p:attrNameLst>
                                      </p:cBhvr>
                                      <p:to>
                                        <p:strVal val="visible"/>
                                      </p:to>
                                    </p:set>
                                    <p:anim calcmode="lin" valueType="num">
                                      <p:cBhvr>
                                        <p:cTn id="56" dur="500" fill="hold"/>
                                        <p:tgtEl>
                                          <p:spTgt spid="9">
                                            <p:graphicEl>
                                              <a:dgm id="{D4FAA48F-812A-4BF7-91CA-7FD6CC62F9B2}"/>
                                            </p:graphicEl>
                                          </p:spTgt>
                                        </p:tgtEl>
                                        <p:attrNameLst>
                                          <p:attrName>ppt_w</p:attrName>
                                        </p:attrNameLst>
                                      </p:cBhvr>
                                      <p:tavLst>
                                        <p:tav tm="0">
                                          <p:val>
                                            <p:fltVal val="0"/>
                                          </p:val>
                                        </p:tav>
                                        <p:tav tm="100000">
                                          <p:val>
                                            <p:strVal val="#ppt_w"/>
                                          </p:val>
                                        </p:tav>
                                      </p:tavLst>
                                    </p:anim>
                                    <p:anim calcmode="lin" valueType="num">
                                      <p:cBhvr>
                                        <p:cTn id="57" dur="500" fill="hold"/>
                                        <p:tgtEl>
                                          <p:spTgt spid="9">
                                            <p:graphicEl>
                                              <a:dgm id="{D4FAA48F-812A-4BF7-91CA-7FD6CC62F9B2}"/>
                                            </p:graphicEl>
                                          </p:spTgt>
                                        </p:tgtEl>
                                        <p:attrNameLst>
                                          <p:attrName>ppt_h</p:attrName>
                                        </p:attrNameLst>
                                      </p:cBhvr>
                                      <p:tavLst>
                                        <p:tav tm="0">
                                          <p:val>
                                            <p:fltVal val="0"/>
                                          </p:val>
                                        </p:tav>
                                        <p:tav tm="100000">
                                          <p:val>
                                            <p:strVal val="#ppt_h"/>
                                          </p:val>
                                        </p:tav>
                                      </p:tavLst>
                                    </p:anim>
                                    <p:animEffect transition="in" filter="fade">
                                      <p:cBhvr>
                                        <p:cTn id="58" dur="500"/>
                                        <p:tgtEl>
                                          <p:spTgt spid="9">
                                            <p:graphicEl>
                                              <a:dgm id="{D4FAA48F-812A-4BF7-91CA-7FD6CC62F9B2}"/>
                                            </p:graphicEl>
                                          </p:spTgt>
                                        </p:tgtEl>
                                      </p:cBhvr>
                                    </p:animEffect>
                                    <p:anim calcmode="lin" valueType="num">
                                      <p:cBhvr>
                                        <p:cTn id="59" dur="500" fill="hold"/>
                                        <p:tgtEl>
                                          <p:spTgt spid="9">
                                            <p:graphicEl>
                                              <a:dgm id="{D4FAA48F-812A-4BF7-91CA-7FD6CC62F9B2}"/>
                                            </p:graphicEl>
                                          </p:spTgt>
                                        </p:tgtEl>
                                        <p:attrNameLst>
                                          <p:attrName>ppt_x</p:attrName>
                                        </p:attrNameLst>
                                      </p:cBhvr>
                                      <p:tavLst>
                                        <p:tav tm="0">
                                          <p:val>
                                            <p:fltVal val="0.5"/>
                                          </p:val>
                                        </p:tav>
                                        <p:tav tm="100000">
                                          <p:val>
                                            <p:strVal val="#ppt_x"/>
                                          </p:val>
                                        </p:tav>
                                      </p:tavLst>
                                    </p:anim>
                                    <p:anim calcmode="lin" valueType="num">
                                      <p:cBhvr>
                                        <p:cTn id="60" dur="500" fill="hold"/>
                                        <p:tgtEl>
                                          <p:spTgt spid="9">
                                            <p:graphicEl>
                                              <a:dgm id="{D4FAA48F-812A-4BF7-91CA-7FD6CC62F9B2}"/>
                                            </p:graphicEl>
                                          </p:spTgt>
                                        </p:tgtEl>
                                        <p:attrNameLst>
                                          <p:attrName>ppt_y</p:attrName>
                                        </p:attrNameLst>
                                      </p:cBhvr>
                                      <p:tavLst>
                                        <p:tav tm="0">
                                          <p:val>
                                            <p:fltVal val="0.5"/>
                                          </p:val>
                                        </p:tav>
                                        <p:tav tm="100000">
                                          <p:val>
                                            <p:strVal val="#ppt_y"/>
                                          </p:val>
                                        </p:tav>
                                      </p:tavLst>
                                    </p:anim>
                                  </p:childTnLst>
                                </p:cTn>
                              </p:par>
                              <p:par>
                                <p:cTn id="61" presetID="53" presetClass="entr" presetSubtype="528" fill="hold" grpId="0" nodeType="withEffect">
                                  <p:stCondLst>
                                    <p:cond delay="0"/>
                                  </p:stCondLst>
                                  <p:childTnLst>
                                    <p:set>
                                      <p:cBhvr>
                                        <p:cTn id="62" dur="1" fill="hold">
                                          <p:stCondLst>
                                            <p:cond delay="0"/>
                                          </p:stCondLst>
                                        </p:cTn>
                                        <p:tgtEl>
                                          <p:spTgt spid="9">
                                            <p:graphicEl>
                                              <a:dgm id="{C3F0B3A3-AB5D-436D-B32F-090C227A393F}"/>
                                            </p:graphicEl>
                                          </p:spTgt>
                                        </p:tgtEl>
                                        <p:attrNameLst>
                                          <p:attrName>style.visibility</p:attrName>
                                        </p:attrNameLst>
                                      </p:cBhvr>
                                      <p:to>
                                        <p:strVal val="visible"/>
                                      </p:to>
                                    </p:set>
                                    <p:anim calcmode="lin" valueType="num">
                                      <p:cBhvr>
                                        <p:cTn id="63" dur="500" fill="hold"/>
                                        <p:tgtEl>
                                          <p:spTgt spid="9">
                                            <p:graphicEl>
                                              <a:dgm id="{C3F0B3A3-AB5D-436D-B32F-090C227A393F}"/>
                                            </p:graphicEl>
                                          </p:spTgt>
                                        </p:tgtEl>
                                        <p:attrNameLst>
                                          <p:attrName>ppt_w</p:attrName>
                                        </p:attrNameLst>
                                      </p:cBhvr>
                                      <p:tavLst>
                                        <p:tav tm="0">
                                          <p:val>
                                            <p:fltVal val="0"/>
                                          </p:val>
                                        </p:tav>
                                        <p:tav tm="100000">
                                          <p:val>
                                            <p:strVal val="#ppt_w"/>
                                          </p:val>
                                        </p:tav>
                                      </p:tavLst>
                                    </p:anim>
                                    <p:anim calcmode="lin" valueType="num">
                                      <p:cBhvr>
                                        <p:cTn id="64" dur="500" fill="hold"/>
                                        <p:tgtEl>
                                          <p:spTgt spid="9">
                                            <p:graphicEl>
                                              <a:dgm id="{C3F0B3A3-AB5D-436D-B32F-090C227A393F}"/>
                                            </p:graphicEl>
                                          </p:spTgt>
                                        </p:tgtEl>
                                        <p:attrNameLst>
                                          <p:attrName>ppt_h</p:attrName>
                                        </p:attrNameLst>
                                      </p:cBhvr>
                                      <p:tavLst>
                                        <p:tav tm="0">
                                          <p:val>
                                            <p:fltVal val="0"/>
                                          </p:val>
                                        </p:tav>
                                        <p:tav tm="100000">
                                          <p:val>
                                            <p:strVal val="#ppt_h"/>
                                          </p:val>
                                        </p:tav>
                                      </p:tavLst>
                                    </p:anim>
                                    <p:animEffect transition="in" filter="fade">
                                      <p:cBhvr>
                                        <p:cTn id="65" dur="500"/>
                                        <p:tgtEl>
                                          <p:spTgt spid="9">
                                            <p:graphicEl>
                                              <a:dgm id="{C3F0B3A3-AB5D-436D-B32F-090C227A393F}"/>
                                            </p:graphicEl>
                                          </p:spTgt>
                                        </p:tgtEl>
                                      </p:cBhvr>
                                    </p:animEffect>
                                    <p:anim calcmode="lin" valueType="num">
                                      <p:cBhvr>
                                        <p:cTn id="66" dur="500" fill="hold"/>
                                        <p:tgtEl>
                                          <p:spTgt spid="9">
                                            <p:graphicEl>
                                              <a:dgm id="{C3F0B3A3-AB5D-436D-B32F-090C227A393F}"/>
                                            </p:graphicEl>
                                          </p:spTgt>
                                        </p:tgtEl>
                                        <p:attrNameLst>
                                          <p:attrName>ppt_x</p:attrName>
                                        </p:attrNameLst>
                                      </p:cBhvr>
                                      <p:tavLst>
                                        <p:tav tm="0">
                                          <p:val>
                                            <p:fltVal val="0.5"/>
                                          </p:val>
                                        </p:tav>
                                        <p:tav tm="100000">
                                          <p:val>
                                            <p:strVal val="#ppt_x"/>
                                          </p:val>
                                        </p:tav>
                                      </p:tavLst>
                                    </p:anim>
                                    <p:anim calcmode="lin" valueType="num">
                                      <p:cBhvr>
                                        <p:cTn id="67" dur="500" fill="hold"/>
                                        <p:tgtEl>
                                          <p:spTgt spid="9">
                                            <p:graphicEl>
                                              <a:dgm id="{C3F0B3A3-AB5D-436D-B32F-090C227A393F}"/>
                                            </p:graphicEl>
                                          </p:spTgt>
                                        </p:tgtEl>
                                        <p:attrNameLst>
                                          <p:attrName>ppt_y</p:attrName>
                                        </p:attrNameLst>
                                      </p:cBhvr>
                                      <p:tavLst>
                                        <p:tav tm="0">
                                          <p:val>
                                            <p:fltVal val="0.5"/>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53" presetClass="entr" presetSubtype="528" fill="hold" grpId="0" nodeType="clickEffect">
                                  <p:stCondLst>
                                    <p:cond delay="0"/>
                                  </p:stCondLst>
                                  <p:childTnLst>
                                    <p:set>
                                      <p:cBhvr>
                                        <p:cTn id="71" dur="1" fill="hold">
                                          <p:stCondLst>
                                            <p:cond delay="0"/>
                                          </p:stCondLst>
                                        </p:cTn>
                                        <p:tgtEl>
                                          <p:spTgt spid="9">
                                            <p:graphicEl>
                                              <a:dgm id="{224B8E8B-3A69-4F92-A601-C743AF8B0172}"/>
                                            </p:graphicEl>
                                          </p:spTgt>
                                        </p:tgtEl>
                                        <p:attrNameLst>
                                          <p:attrName>style.visibility</p:attrName>
                                        </p:attrNameLst>
                                      </p:cBhvr>
                                      <p:to>
                                        <p:strVal val="visible"/>
                                      </p:to>
                                    </p:set>
                                    <p:anim calcmode="lin" valueType="num">
                                      <p:cBhvr>
                                        <p:cTn id="72" dur="500" fill="hold"/>
                                        <p:tgtEl>
                                          <p:spTgt spid="9">
                                            <p:graphicEl>
                                              <a:dgm id="{224B8E8B-3A69-4F92-A601-C743AF8B0172}"/>
                                            </p:graphicEl>
                                          </p:spTgt>
                                        </p:tgtEl>
                                        <p:attrNameLst>
                                          <p:attrName>ppt_w</p:attrName>
                                        </p:attrNameLst>
                                      </p:cBhvr>
                                      <p:tavLst>
                                        <p:tav tm="0">
                                          <p:val>
                                            <p:fltVal val="0"/>
                                          </p:val>
                                        </p:tav>
                                        <p:tav tm="100000">
                                          <p:val>
                                            <p:strVal val="#ppt_w"/>
                                          </p:val>
                                        </p:tav>
                                      </p:tavLst>
                                    </p:anim>
                                    <p:anim calcmode="lin" valueType="num">
                                      <p:cBhvr>
                                        <p:cTn id="73" dur="500" fill="hold"/>
                                        <p:tgtEl>
                                          <p:spTgt spid="9">
                                            <p:graphicEl>
                                              <a:dgm id="{224B8E8B-3A69-4F92-A601-C743AF8B0172}"/>
                                            </p:graphicEl>
                                          </p:spTgt>
                                        </p:tgtEl>
                                        <p:attrNameLst>
                                          <p:attrName>ppt_h</p:attrName>
                                        </p:attrNameLst>
                                      </p:cBhvr>
                                      <p:tavLst>
                                        <p:tav tm="0">
                                          <p:val>
                                            <p:fltVal val="0"/>
                                          </p:val>
                                        </p:tav>
                                        <p:tav tm="100000">
                                          <p:val>
                                            <p:strVal val="#ppt_h"/>
                                          </p:val>
                                        </p:tav>
                                      </p:tavLst>
                                    </p:anim>
                                    <p:animEffect transition="in" filter="fade">
                                      <p:cBhvr>
                                        <p:cTn id="74" dur="500"/>
                                        <p:tgtEl>
                                          <p:spTgt spid="9">
                                            <p:graphicEl>
                                              <a:dgm id="{224B8E8B-3A69-4F92-A601-C743AF8B0172}"/>
                                            </p:graphicEl>
                                          </p:spTgt>
                                        </p:tgtEl>
                                      </p:cBhvr>
                                    </p:animEffect>
                                    <p:anim calcmode="lin" valueType="num">
                                      <p:cBhvr>
                                        <p:cTn id="75" dur="500" fill="hold"/>
                                        <p:tgtEl>
                                          <p:spTgt spid="9">
                                            <p:graphicEl>
                                              <a:dgm id="{224B8E8B-3A69-4F92-A601-C743AF8B0172}"/>
                                            </p:graphicEl>
                                          </p:spTgt>
                                        </p:tgtEl>
                                        <p:attrNameLst>
                                          <p:attrName>ppt_x</p:attrName>
                                        </p:attrNameLst>
                                      </p:cBhvr>
                                      <p:tavLst>
                                        <p:tav tm="0">
                                          <p:val>
                                            <p:fltVal val="0.5"/>
                                          </p:val>
                                        </p:tav>
                                        <p:tav tm="100000">
                                          <p:val>
                                            <p:strVal val="#ppt_x"/>
                                          </p:val>
                                        </p:tav>
                                      </p:tavLst>
                                    </p:anim>
                                    <p:anim calcmode="lin" valueType="num">
                                      <p:cBhvr>
                                        <p:cTn id="76" dur="500" fill="hold"/>
                                        <p:tgtEl>
                                          <p:spTgt spid="9">
                                            <p:graphicEl>
                                              <a:dgm id="{224B8E8B-3A69-4F92-A601-C743AF8B0172}"/>
                                            </p:graphicEl>
                                          </p:spTgt>
                                        </p:tgtEl>
                                        <p:attrNameLst>
                                          <p:attrName>ppt_y</p:attrName>
                                        </p:attrNameLst>
                                      </p:cBhvr>
                                      <p:tavLst>
                                        <p:tav tm="0">
                                          <p:val>
                                            <p:fltVal val="0.5"/>
                                          </p:val>
                                        </p:tav>
                                        <p:tav tm="100000">
                                          <p:val>
                                            <p:strVal val="#ppt_y"/>
                                          </p:val>
                                        </p:tav>
                                      </p:tavLst>
                                    </p:anim>
                                  </p:childTnLst>
                                </p:cTn>
                              </p:par>
                              <p:par>
                                <p:cTn id="77" presetID="53" presetClass="entr" presetSubtype="528" fill="hold" grpId="0" nodeType="withEffect">
                                  <p:stCondLst>
                                    <p:cond delay="0"/>
                                  </p:stCondLst>
                                  <p:childTnLst>
                                    <p:set>
                                      <p:cBhvr>
                                        <p:cTn id="78" dur="1" fill="hold">
                                          <p:stCondLst>
                                            <p:cond delay="0"/>
                                          </p:stCondLst>
                                        </p:cTn>
                                        <p:tgtEl>
                                          <p:spTgt spid="9">
                                            <p:graphicEl>
                                              <a:dgm id="{AAF4C861-85A6-4513-92B1-21A4705F8A91}"/>
                                            </p:graphicEl>
                                          </p:spTgt>
                                        </p:tgtEl>
                                        <p:attrNameLst>
                                          <p:attrName>style.visibility</p:attrName>
                                        </p:attrNameLst>
                                      </p:cBhvr>
                                      <p:to>
                                        <p:strVal val="visible"/>
                                      </p:to>
                                    </p:set>
                                    <p:anim calcmode="lin" valueType="num">
                                      <p:cBhvr>
                                        <p:cTn id="79" dur="500" fill="hold"/>
                                        <p:tgtEl>
                                          <p:spTgt spid="9">
                                            <p:graphicEl>
                                              <a:dgm id="{AAF4C861-85A6-4513-92B1-21A4705F8A91}"/>
                                            </p:graphicEl>
                                          </p:spTgt>
                                        </p:tgtEl>
                                        <p:attrNameLst>
                                          <p:attrName>ppt_w</p:attrName>
                                        </p:attrNameLst>
                                      </p:cBhvr>
                                      <p:tavLst>
                                        <p:tav tm="0">
                                          <p:val>
                                            <p:fltVal val="0"/>
                                          </p:val>
                                        </p:tav>
                                        <p:tav tm="100000">
                                          <p:val>
                                            <p:strVal val="#ppt_w"/>
                                          </p:val>
                                        </p:tav>
                                      </p:tavLst>
                                    </p:anim>
                                    <p:anim calcmode="lin" valueType="num">
                                      <p:cBhvr>
                                        <p:cTn id="80" dur="500" fill="hold"/>
                                        <p:tgtEl>
                                          <p:spTgt spid="9">
                                            <p:graphicEl>
                                              <a:dgm id="{AAF4C861-85A6-4513-92B1-21A4705F8A91}"/>
                                            </p:graphicEl>
                                          </p:spTgt>
                                        </p:tgtEl>
                                        <p:attrNameLst>
                                          <p:attrName>ppt_h</p:attrName>
                                        </p:attrNameLst>
                                      </p:cBhvr>
                                      <p:tavLst>
                                        <p:tav tm="0">
                                          <p:val>
                                            <p:fltVal val="0"/>
                                          </p:val>
                                        </p:tav>
                                        <p:tav tm="100000">
                                          <p:val>
                                            <p:strVal val="#ppt_h"/>
                                          </p:val>
                                        </p:tav>
                                      </p:tavLst>
                                    </p:anim>
                                    <p:animEffect transition="in" filter="fade">
                                      <p:cBhvr>
                                        <p:cTn id="81" dur="500"/>
                                        <p:tgtEl>
                                          <p:spTgt spid="9">
                                            <p:graphicEl>
                                              <a:dgm id="{AAF4C861-85A6-4513-92B1-21A4705F8A91}"/>
                                            </p:graphicEl>
                                          </p:spTgt>
                                        </p:tgtEl>
                                      </p:cBhvr>
                                    </p:animEffect>
                                    <p:anim calcmode="lin" valueType="num">
                                      <p:cBhvr>
                                        <p:cTn id="82" dur="500" fill="hold"/>
                                        <p:tgtEl>
                                          <p:spTgt spid="9">
                                            <p:graphicEl>
                                              <a:dgm id="{AAF4C861-85A6-4513-92B1-21A4705F8A91}"/>
                                            </p:graphicEl>
                                          </p:spTgt>
                                        </p:tgtEl>
                                        <p:attrNameLst>
                                          <p:attrName>ppt_x</p:attrName>
                                        </p:attrNameLst>
                                      </p:cBhvr>
                                      <p:tavLst>
                                        <p:tav tm="0">
                                          <p:val>
                                            <p:fltVal val="0.5"/>
                                          </p:val>
                                        </p:tav>
                                        <p:tav tm="100000">
                                          <p:val>
                                            <p:strVal val="#ppt_x"/>
                                          </p:val>
                                        </p:tav>
                                      </p:tavLst>
                                    </p:anim>
                                    <p:anim calcmode="lin" valueType="num">
                                      <p:cBhvr>
                                        <p:cTn id="83" dur="500" fill="hold"/>
                                        <p:tgtEl>
                                          <p:spTgt spid="9">
                                            <p:graphicEl>
                                              <a:dgm id="{AAF4C861-85A6-4513-92B1-21A4705F8A91}"/>
                                            </p:graphicEl>
                                          </p:spTgt>
                                        </p:tgtEl>
                                        <p:attrNameLst>
                                          <p:attrName>ppt_y</p:attrName>
                                        </p:attrNameLst>
                                      </p:cBhvr>
                                      <p:tavLst>
                                        <p:tav tm="0">
                                          <p:val>
                                            <p:fltVal val="0.5"/>
                                          </p:val>
                                        </p:tav>
                                        <p:tav tm="100000">
                                          <p:val>
                                            <p:strVal val="#ppt_y"/>
                                          </p:val>
                                        </p:tav>
                                      </p:tavLst>
                                    </p:anim>
                                  </p:childTnLst>
                                </p:cTn>
                              </p:par>
                            </p:childTnLst>
                          </p:cTn>
                        </p:par>
                      </p:childTnLst>
                    </p:cTn>
                  </p:par>
                  <p:par>
                    <p:cTn id="84" fill="hold">
                      <p:stCondLst>
                        <p:cond delay="indefinite"/>
                      </p:stCondLst>
                      <p:childTnLst>
                        <p:par>
                          <p:cTn id="85" fill="hold">
                            <p:stCondLst>
                              <p:cond delay="0"/>
                            </p:stCondLst>
                            <p:childTnLst>
                              <p:par>
                                <p:cTn id="86" presetID="53" presetClass="entr" presetSubtype="528" fill="hold" grpId="0" nodeType="clickEffect">
                                  <p:stCondLst>
                                    <p:cond delay="0"/>
                                  </p:stCondLst>
                                  <p:childTnLst>
                                    <p:set>
                                      <p:cBhvr>
                                        <p:cTn id="87" dur="1" fill="hold">
                                          <p:stCondLst>
                                            <p:cond delay="0"/>
                                          </p:stCondLst>
                                        </p:cTn>
                                        <p:tgtEl>
                                          <p:spTgt spid="9">
                                            <p:graphicEl>
                                              <a:dgm id="{CC99376B-58A7-4636-BDE2-CA32694553F0}"/>
                                            </p:graphicEl>
                                          </p:spTgt>
                                        </p:tgtEl>
                                        <p:attrNameLst>
                                          <p:attrName>style.visibility</p:attrName>
                                        </p:attrNameLst>
                                      </p:cBhvr>
                                      <p:to>
                                        <p:strVal val="visible"/>
                                      </p:to>
                                    </p:set>
                                    <p:anim calcmode="lin" valueType="num">
                                      <p:cBhvr>
                                        <p:cTn id="88" dur="500" fill="hold"/>
                                        <p:tgtEl>
                                          <p:spTgt spid="9">
                                            <p:graphicEl>
                                              <a:dgm id="{CC99376B-58A7-4636-BDE2-CA32694553F0}"/>
                                            </p:graphicEl>
                                          </p:spTgt>
                                        </p:tgtEl>
                                        <p:attrNameLst>
                                          <p:attrName>ppt_w</p:attrName>
                                        </p:attrNameLst>
                                      </p:cBhvr>
                                      <p:tavLst>
                                        <p:tav tm="0">
                                          <p:val>
                                            <p:fltVal val="0"/>
                                          </p:val>
                                        </p:tav>
                                        <p:tav tm="100000">
                                          <p:val>
                                            <p:strVal val="#ppt_w"/>
                                          </p:val>
                                        </p:tav>
                                      </p:tavLst>
                                    </p:anim>
                                    <p:anim calcmode="lin" valueType="num">
                                      <p:cBhvr>
                                        <p:cTn id="89" dur="500" fill="hold"/>
                                        <p:tgtEl>
                                          <p:spTgt spid="9">
                                            <p:graphicEl>
                                              <a:dgm id="{CC99376B-58A7-4636-BDE2-CA32694553F0}"/>
                                            </p:graphicEl>
                                          </p:spTgt>
                                        </p:tgtEl>
                                        <p:attrNameLst>
                                          <p:attrName>ppt_h</p:attrName>
                                        </p:attrNameLst>
                                      </p:cBhvr>
                                      <p:tavLst>
                                        <p:tav tm="0">
                                          <p:val>
                                            <p:fltVal val="0"/>
                                          </p:val>
                                        </p:tav>
                                        <p:tav tm="100000">
                                          <p:val>
                                            <p:strVal val="#ppt_h"/>
                                          </p:val>
                                        </p:tav>
                                      </p:tavLst>
                                    </p:anim>
                                    <p:animEffect transition="in" filter="fade">
                                      <p:cBhvr>
                                        <p:cTn id="90" dur="500"/>
                                        <p:tgtEl>
                                          <p:spTgt spid="9">
                                            <p:graphicEl>
                                              <a:dgm id="{CC99376B-58A7-4636-BDE2-CA32694553F0}"/>
                                            </p:graphicEl>
                                          </p:spTgt>
                                        </p:tgtEl>
                                      </p:cBhvr>
                                    </p:animEffect>
                                    <p:anim calcmode="lin" valueType="num">
                                      <p:cBhvr>
                                        <p:cTn id="91" dur="500" fill="hold"/>
                                        <p:tgtEl>
                                          <p:spTgt spid="9">
                                            <p:graphicEl>
                                              <a:dgm id="{CC99376B-58A7-4636-BDE2-CA32694553F0}"/>
                                            </p:graphicEl>
                                          </p:spTgt>
                                        </p:tgtEl>
                                        <p:attrNameLst>
                                          <p:attrName>ppt_x</p:attrName>
                                        </p:attrNameLst>
                                      </p:cBhvr>
                                      <p:tavLst>
                                        <p:tav tm="0">
                                          <p:val>
                                            <p:fltVal val="0.5"/>
                                          </p:val>
                                        </p:tav>
                                        <p:tav tm="100000">
                                          <p:val>
                                            <p:strVal val="#ppt_x"/>
                                          </p:val>
                                        </p:tav>
                                      </p:tavLst>
                                    </p:anim>
                                    <p:anim calcmode="lin" valueType="num">
                                      <p:cBhvr>
                                        <p:cTn id="92" dur="500" fill="hold"/>
                                        <p:tgtEl>
                                          <p:spTgt spid="9">
                                            <p:graphicEl>
                                              <a:dgm id="{CC99376B-58A7-4636-BDE2-CA32694553F0}"/>
                                            </p:graphicEl>
                                          </p:spTgt>
                                        </p:tgtEl>
                                        <p:attrNameLst>
                                          <p:attrName>ppt_y</p:attrName>
                                        </p:attrNameLst>
                                      </p:cBhvr>
                                      <p:tavLst>
                                        <p:tav tm="0">
                                          <p:val>
                                            <p:fltVal val="0.5"/>
                                          </p:val>
                                        </p:tav>
                                        <p:tav tm="100000">
                                          <p:val>
                                            <p:strVal val="#ppt_y"/>
                                          </p:val>
                                        </p:tav>
                                      </p:tavLst>
                                    </p:anim>
                                  </p:childTnLst>
                                </p:cTn>
                              </p:par>
                              <p:par>
                                <p:cTn id="93" presetID="53" presetClass="entr" presetSubtype="528" fill="hold" grpId="0" nodeType="withEffect">
                                  <p:stCondLst>
                                    <p:cond delay="0"/>
                                  </p:stCondLst>
                                  <p:childTnLst>
                                    <p:set>
                                      <p:cBhvr>
                                        <p:cTn id="94" dur="1" fill="hold">
                                          <p:stCondLst>
                                            <p:cond delay="0"/>
                                          </p:stCondLst>
                                        </p:cTn>
                                        <p:tgtEl>
                                          <p:spTgt spid="9">
                                            <p:graphicEl>
                                              <a:dgm id="{6B2F31AF-972F-4ED8-9534-C85D0E27E40E}"/>
                                            </p:graphicEl>
                                          </p:spTgt>
                                        </p:tgtEl>
                                        <p:attrNameLst>
                                          <p:attrName>style.visibility</p:attrName>
                                        </p:attrNameLst>
                                      </p:cBhvr>
                                      <p:to>
                                        <p:strVal val="visible"/>
                                      </p:to>
                                    </p:set>
                                    <p:anim calcmode="lin" valueType="num">
                                      <p:cBhvr>
                                        <p:cTn id="95" dur="500" fill="hold"/>
                                        <p:tgtEl>
                                          <p:spTgt spid="9">
                                            <p:graphicEl>
                                              <a:dgm id="{6B2F31AF-972F-4ED8-9534-C85D0E27E40E}"/>
                                            </p:graphicEl>
                                          </p:spTgt>
                                        </p:tgtEl>
                                        <p:attrNameLst>
                                          <p:attrName>ppt_w</p:attrName>
                                        </p:attrNameLst>
                                      </p:cBhvr>
                                      <p:tavLst>
                                        <p:tav tm="0">
                                          <p:val>
                                            <p:fltVal val="0"/>
                                          </p:val>
                                        </p:tav>
                                        <p:tav tm="100000">
                                          <p:val>
                                            <p:strVal val="#ppt_w"/>
                                          </p:val>
                                        </p:tav>
                                      </p:tavLst>
                                    </p:anim>
                                    <p:anim calcmode="lin" valueType="num">
                                      <p:cBhvr>
                                        <p:cTn id="96" dur="500" fill="hold"/>
                                        <p:tgtEl>
                                          <p:spTgt spid="9">
                                            <p:graphicEl>
                                              <a:dgm id="{6B2F31AF-972F-4ED8-9534-C85D0E27E40E}"/>
                                            </p:graphicEl>
                                          </p:spTgt>
                                        </p:tgtEl>
                                        <p:attrNameLst>
                                          <p:attrName>ppt_h</p:attrName>
                                        </p:attrNameLst>
                                      </p:cBhvr>
                                      <p:tavLst>
                                        <p:tav tm="0">
                                          <p:val>
                                            <p:fltVal val="0"/>
                                          </p:val>
                                        </p:tav>
                                        <p:tav tm="100000">
                                          <p:val>
                                            <p:strVal val="#ppt_h"/>
                                          </p:val>
                                        </p:tav>
                                      </p:tavLst>
                                    </p:anim>
                                    <p:animEffect transition="in" filter="fade">
                                      <p:cBhvr>
                                        <p:cTn id="97" dur="500"/>
                                        <p:tgtEl>
                                          <p:spTgt spid="9">
                                            <p:graphicEl>
                                              <a:dgm id="{6B2F31AF-972F-4ED8-9534-C85D0E27E40E}"/>
                                            </p:graphicEl>
                                          </p:spTgt>
                                        </p:tgtEl>
                                      </p:cBhvr>
                                    </p:animEffect>
                                    <p:anim calcmode="lin" valueType="num">
                                      <p:cBhvr>
                                        <p:cTn id="98" dur="500" fill="hold"/>
                                        <p:tgtEl>
                                          <p:spTgt spid="9">
                                            <p:graphicEl>
                                              <a:dgm id="{6B2F31AF-972F-4ED8-9534-C85D0E27E40E}"/>
                                            </p:graphicEl>
                                          </p:spTgt>
                                        </p:tgtEl>
                                        <p:attrNameLst>
                                          <p:attrName>ppt_x</p:attrName>
                                        </p:attrNameLst>
                                      </p:cBhvr>
                                      <p:tavLst>
                                        <p:tav tm="0">
                                          <p:val>
                                            <p:fltVal val="0.5"/>
                                          </p:val>
                                        </p:tav>
                                        <p:tav tm="100000">
                                          <p:val>
                                            <p:strVal val="#ppt_x"/>
                                          </p:val>
                                        </p:tav>
                                      </p:tavLst>
                                    </p:anim>
                                    <p:anim calcmode="lin" valueType="num">
                                      <p:cBhvr>
                                        <p:cTn id="99" dur="500" fill="hold"/>
                                        <p:tgtEl>
                                          <p:spTgt spid="9">
                                            <p:graphicEl>
                                              <a:dgm id="{6B2F31AF-972F-4ED8-9534-C85D0E27E40E}"/>
                                            </p:graphicEl>
                                          </p:spTgt>
                                        </p:tgtEl>
                                        <p:attrNameLst>
                                          <p:attrName>ppt_y</p:attrName>
                                        </p:attrNameLst>
                                      </p:cBhvr>
                                      <p:tavLst>
                                        <p:tav tm="0">
                                          <p:val>
                                            <p:fltVal val="0.5"/>
                                          </p:val>
                                        </p:tav>
                                        <p:tav tm="100000">
                                          <p:val>
                                            <p:strVal val="#ppt_y"/>
                                          </p:val>
                                        </p:tav>
                                      </p:tavLst>
                                    </p:anim>
                                  </p:childTnLst>
                                </p:cTn>
                              </p:par>
                            </p:childTnLst>
                          </p:cTn>
                        </p:par>
                      </p:childTnLst>
                    </p:cTn>
                  </p:par>
                  <p:par>
                    <p:cTn id="100" fill="hold">
                      <p:stCondLst>
                        <p:cond delay="indefinite"/>
                      </p:stCondLst>
                      <p:childTnLst>
                        <p:par>
                          <p:cTn id="101" fill="hold">
                            <p:stCondLst>
                              <p:cond delay="0"/>
                            </p:stCondLst>
                            <p:childTnLst>
                              <p:par>
                                <p:cTn id="102" presetID="53" presetClass="entr" presetSubtype="528" fill="hold" grpId="0" nodeType="clickEffect">
                                  <p:stCondLst>
                                    <p:cond delay="0"/>
                                  </p:stCondLst>
                                  <p:childTnLst>
                                    <p:set>
                                      <p:cBhvr>
                                        <p:cTn id="103" dur="1" fill="hold">
                                          <p:stCondLst>
                                            <p:cond delay="0"/>
                                          </p:stCondLst>
                                        </p:cTn>
                                        <p:tgtEl>
                                          <p:spTgt spid="9">
                                            <p:graphicEl>
                                              <a:dgm id="{15CA6DBC-36A7-4663-8F98-BAA38351C6D7}"/>
                                            </p:graphicEl>
                                          </p:spTgt>
                                        </p:tgtEl>
                                        <p:attrNameLst>
                                          <p:attrName>style.visibility</p:attrName>
                                        </p:attrNameLst>
                                      </p:cBhvr>
                                      <p:to>
                                        <p:strVal val="visible"/>
                                      </p:to>
                                    </p:set>
                                    <p:anim calcmode="lin" valueType="num">
                                      <p:cBhvr>
                                        <p:cTn id="104" dur="500" fill="hold"/>
                                        <p:tgtEl>
                                          <p:spTgt spid="9">
                                            <p:graphicEl>
                                              <a:dgm id="{15CA6DBC-36A7-4663-8F98-BAA38351C6D7}"/>
                                            </p:graphicEl>
                                          </p:spTgt>
                                        </p:tgtEl>
                                        <p:attrNameLst>
                                          <p:attrName>ppt_w</p:attrName>
                                        </p:attrNameLst>
                                      </p:cBhvr>
                                      <p:tavLst>
                                        <p:tav tm="0">
                                          <p:val>
                                            <p:fltVal val="0"/>
                                          </p:val>
                                        </p:tav>
                                        <p:tav tm="100000">
                                          <p:val>
                                            <p:strVal val="#ppt_w"/>
                                          </p:val>
                                        </p:tav>
                                      </p:tavLst>
                                    </p:anim>
                                    <p:anim calcmode="lin" valueType="num">
                                      <p:cBhvr>
                                        <p:cTn id="105" dur="500" fill="hold"/>
                                        <p:tgtEl>
                                          <p:spTgt spid="9">
                                            <p:graphicEl>
                                              <a:dgm id="{15CA6DBC-36A7-4663-8F98-BAA38351C6D7}"/>
                                            </p:graphicEl>
                                          </p:spTgt>
                                        </p:tgtEl>
                                        <p:attrNameLst>
                                          <p:attrName>ppt_h</p:attrName>
                                        </p:attrNameLst>
                                      </p:cBhvr>
                                      <p:tavLst>
                                        <p:tav tm="0">
                                          <p:val>
                                            <p:fltVal val="0"/>
                                          </p:val>
                                        </p:tav>
                                        <p:tav tm="100000">
                                          <p:val>
                                            <p:strVal val="#ppt_h"/>
                                          </p:val>
                                        </p:tav>
                                      </p:tavLst>
                                    </p:anim>
                                    <p:animEffect transition="in" filter="fade">
                                      <p:cBhvr>
                                        <p:cTn id="106" dur="500"/>
                                        <p:tgtEl>
                                          <p:spTgt spid="9">
                                            <p:graphicEl>
                                              <a:dgm id="{15CA6DBC-36A7-4663-8F98-BAA38351C6D7}"/>
                                            </p:graphicEl>
                                          </p:spTgt>
                                        </p:tgtEl>
                                      </p:cBhvr>
                                    </p:animEffect>
                                    <p:anim calcmode="lin" valueType="num">
                                      <p:cBhvr>
                                        <p:cTn id="107" dur="500" fill="hold"/>
                                        <p:tgtEl>
                                          <p:spTgt spid="9">
                                            <p:graphicEl>
                                              <a:dgm id="{15CA6DBC-36A7-4663-8F98-BAA38351C6D7}"/>
                                            </p:graphicEl>
                                          </p:spTgt>
                                        </p:tgtEl>
                                        <p:attrNameLst>
                                          <p:attrName>ppt_x</p:attrName>
                                        </p:attrNameLst>
                                      </p:cBhvr>
                                      <p:tavLst>
                                        <p:tav tm="0">
                                          <p:val>
                                            <p:fltVal val="0.5"/>
                                          </p:val>
                                        </p:tav>
                                        <p:tav tm="100000">
                                          <p:val>
                                            <p:strVal val="#ppt_x"/>
                                          </p:val>
                                        </p:tav>
                                      </p:tavLst>
                                    </p:anim>
                                    <p:anim calcmode="lin" valueType="num">
                                      <p:cBhvr>
                                        <p:cTn id="108" dur="500" fill="hold"/>
                                        <p:tgtEl>
                                          <p:spTgt spid="9">
                                            <p:graphicEl>
                                              <a:dgm id="{15CA6DBC-36A7-4663-8F98-BAA38351C6D7}"/>
                                            </p:graphicEl>
                                          </p:spTgt>
                                        </p:tgtEl>
                                        <p:attrNameLst>
                                          <p:attrName>ppt_y</p:attrName>
                                        </p:attrNameLst>
                                      </p:cBhvr>
                                      <p:tavLst>
                                        <p:tav tm="0">
                                          <p:val>
                                            <p:fltVal val="0.5"/>
                                          </p:val>
                                        </p:tav>
                                        <p:tav tm="100000">
                                          <p:val>
                                            <p:strVal val="#ppt_y"/>
                                          </p:val>
                                        </p:tav>
                                      </p:tavLst>
                                    </p:anim>
                                  </p:childTnLst>
                                </p:cTn>
                              </p:par>
                              <p:par>
                                <p:cTn id="109" presetID="53" presetClass="entr" presetSubtype="528" fill="hold" grpId="0" nodeType="withEffect">
                                  <p:stCondLst>
                                    <p:cond delay="0"/>
                                  </p:stCondLst>
                                  <p:childTnLst>
                                    <p:set>
                                      <p:cBhvr>
                                        <p:cTn id="110" dur="1" fill="hold">
                                          <p:stCondLst>
                                            <p:cond delay="0"/>
                                          </p:stCondLst>
                                        </p:cTn>
                                        <p:tgtEl>
                                          <p:spTgt spid="9">
                                            <p:graphicEl>
                                              <a:dgm id="{66E9B1EC-A32B-424A-B018-B26FF86ACFA2}"/>
                                            </p:graphicEl>
                                          </p:spTgt>
                                        </p:tgtEl>
                                        <p:attrNameLst>
                                          <p:attrName>style.visibility</p:attrName>
                                        </p:attrNameLst>
                                      </p:cBhvr>
                                      <p:to>
                                        <p:strVal val="visible"/>
                                      </p:to>
                                    </p:set>
                                    <p:anim calcmode="lin" valueType="num">
                                      <p:cBhvr>
                                        <p:cTn id="111" dur="500" fill="hold"/>
                                        <p:tgtEl>
                                          <p:spTgt spid="9">
                                            <p:graphicEl>
                                              <a:dgm id="{66E9B1EC-A32B-424A-B018-B26FF86ACFA2}"/>
                                            </p:graphicEl>
                                          </p:spTgt>
                                        </p:tgtEl>
                                        <p:attrNameLst>
                                          <p:attrName>ppt_w</p:attrName>
                                        </p:attrNameLst>
                                      </p:cBhvr>
                                      <p:tavLst>
                                        <p:tav tm="0">
                                          <p:val>
                                            <p:fltVal val="0"/>
                                          </p:val>
                                        </p:tav>
                                        <p:tav tm="100000">
                                          <p:val>
                                            <p:strVal val="#ppt_w"/>
                                          </p:val>
                                        </p:tav>
                                      </p:tavLst>
                                    </p:anim>
                                    <p:anim calcmode="lin" valueType="num">
                                      <p:cBhvr>
                                        <p:cTn id="112" dur="500" fill="hold"/>
                                        <p:tgtEl>
                                          <p:spTgt spid="9">
                                            <p:graphicEl>
                                              <a:dgm id="{66E9B1EC-A32B-424A-B018-B26FF86ACFA2}"/>
                                            </p:graphicEl>
                                          </p:spTgt>
                                        </p:tgtEl>
                                        <p:attrNameLst>
                                          <p:attrName>ppt_h</p:attrName>
                                        </p:attrNameLst>
                                      </p:cBhvr>
                                      <p:tavLst>
                                        <p:tav tm="0">
                                          <p:val>
                                            <p:fltVal val="0"/>
                                          </p:val>
                                        </p:tav>
                                        <p:tav tm="100000">
                                          <p:val>
                                            <p:strVal val="#ppt_h"/>
                                          </p:val>
                                        </p:tav>
                                      </p:tavLst>
                                    </p:anim>
                                    <p:animEffect transition="in" filter="fade">
                                      <p:cBhvr>
                                        <p:cTn id="113" dur="500"/>
                                        <p:tgtEl>
                                          <p:spTgt spid="9">
                                            <p:graphicEl>
                                              <a:dgm id="{66E9B1EC-A32B-424A-B018-B26FF86ACFA2}"/>
                                            </p:graphicEl>
                                          </p:spTgt>
                                        </p:tgtEl>
                                      </p:cBhvr>
                                    </p:animEffect>
                                    <p:anim calcmode="lin" valueType="num">
                                      <p:cBhvr>
                                        <p:cTn id="114" dur="500" fill="hold"/>
                                        <p:tgtEl>
                                          <p:spTgt spid="9">
                                            <p:graphicEl>
                                              <a:dgm id="{66E9B1EC-A32B-424A-B018-B26FF86ACFA2}"/>
                                            </p:graphicEl>
                                          </p:spTgt>
                                        </p:tgtEl>
                                        <p:attrNameLst>
                                          <p:attrName>ppt_x</p:attrName>
                                        </p:attrNameLst>
                                      </p:cBhvr>
                                      <p:tavLst>
                                        <p:tav tm="0">
                                          <p:val>
                                            <p:fltVal val="0.5"/>
                                          </p:val>
                                        </p:tav>
                                        <p:tav tm="100000">
                                          <p:val>
                                            <p:strVal val="#ppt_x"/>
                                          </p:val>
                                        </p:tav>
                                      </p:tavLst>
                                    </p:anim>
                                    <p:anim calcmode="lin" valueType="num">
                                      <p:cBhvr>
                                        <p:cTn id="115" dur="500" fill="hold"/>
                                        <p:tgtEl>
                                          <p:spTgt spid="9">
                                            <p:graphicEl>
                                              <a:dgm id="{66E9B1EC-A32B-424A-B018-B26FF86ACFA2}"/>
                                            </p:graphicEl>
                                          </p:spTgt>
                                        </p:tgtEl>
                                        <p:attrNameLst>
                                          <p:attrName>ppt_y</p:attrName>
                                        </p:attrNameLst>
                                      </p:cBhvr>
                                      <p:tavLst>
                                        <p:tav tm="0">
                                          <p:val>
                                            <p:fltVal val="0.5"/>
                                          </p:val>
                                        </p:tav>
                                        <p:tav tm="100000">
                                          <p:val>
                                            <p:strVal val="#ppt_y"/>
                                          </p:val>
                                        </p:tav>
                                      </p:tavLst>
                                    </p:anim>
                                  </p:childTnLst>
                                </p:cTn>
                              </p:par>
                            </p:childTnLst>
                          </p:cTn>
                        </p:par>
                      </p:childTnLst>
                    </p:cTn>
                  </p:par>
                  <p:par>
                    <p:cTn id="116" fill="hold">
                      <p:stCondLst>
                        <p:cond delay="indefinite"/>
                      </p:stCondLst>
                      <p:childTnLst>
                        <p:par>
                          <p:cTn id="117" fill="hold">
                            <p:stCondLst>
                              <p:cond delay="0"/>
                            </p:stCondLst>
                            <p:childTnLst>
                              <p:par>
                                <p:cTn id="118" presetID="22" presetClass="entr" presetSubtype="8" fill="hold" grpId="0" nodeType="clickEffect">
                                  <p:stCondLst>
                                    <p:cond delay="0"/>
                                  </p:stCondLst>
                                  <p:childTnLst>
                                    <p:set>
                                      <p:cBhvr>
                                        <p:cTn id="119" dur="1" fill="hold">
                                          <p:stCondLst>
                                            <p:cond delay="0"/>
                                          </p:stCondLst>
                                        </p:cTn>
                                        <p:tgtEl>
                                          <p:spTgt spid="4"/>
                                        </p:tgtEl>
                                        <p:attrNameLst>
                                          <p:attrName>style.visibility</p:attrName>
                                        </p:attrNameLst>
                                      </p:cBhvr>
                                      <p:to>
                                        <p:strVal val="visible"/>
                                      </p:to>
                                    </p:set>
                                    <p:animEffect transition="in" filter="wipe(left)">
                                      <p:cBhvr>
                                        <p:cTn id="12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4" grpId="0"/>
      <p:bldGraphic spid="9" grpId="0">
        <p:bldSub>
          <a:bldDgm bld="one"/>
        </p:bldSub>
      </p:bldGraphic>
      <p:bldP spid="11" grpId="0"/>
      <p:bldP spid="10"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0" r="-64000"/>
          </a:stretch>
        </a:blipFill>
        <a:effectLst/>
      </p:bgPr>
    </p:bg>
    <p:spTree>
      <p:nvGrpSpPr>
        <p:cNvPr id="1" name="">
          <a:extLst>
            <a:ext uri="{FF2B5EF4-FFF2-40B4-BE49-F238E27FC236}">
              <a16:creationId xmlns:a16="http://schemas.microsoft.com/office/drawing/2014/main" id="{9F4675B9-58B9-D7B1-1105-B32E83289B54}"/>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B24D3165-AFB8-1CE6-4A9A-7F6AC2621881}"/>
              </a:ext>
            </a:extLst>
          </p:cNvPr>
          <p:cNvSpPr txBox="1"/>
          <p:nvPr/>
        </p:nvSpPr>
        <p:spPr>
          <a:xfrm>
            <a:off x="0" y="0"/>
            <a:ext cx="8026872" cy="584775"/>
          </a:xfrm>
          <a:prstGeom prst="rect">
            <a:avLst/>
          </a:prstGeom>
          <a:noFill/>
          <a:effectLst>
            <a:outerShdw dist="38100" dir="5400000" algn="ctr" rotWithShape="0">
              <a:srgbClr val="802C38"/>
            </a:outerShdw>
          </a:effectLst>
        </p:spPr>
        <p:txBody>
          <a:bodyPr wrap="square">
            <a:spAutoFit/>
          </a:bodyPr>
          <a:lstStyle/>
          <a:p>
            <a:pPr algn="ctr"/>
            <a:r>
              <a:rPr lang="ru-RU" sz="3200" b="1" dirty="0">
                <a:ln w="12700">
                  <a:solidFill>
                    <a:schemeClr val="accent3">
                      <a:lumMod val="50000"/>
                    </a:schemeClr>
                  </a:solidFill>
                  <a:prstDash val="solid"/>
                </a:ln>
                <a:pattFill prst="narHorz">
                  <a:fgClr>
                    <a:srgbClr val="FFFF00"/>
                  </a:fgClr>
                  <a:bgClr>
                    <a:schemeClr val="accent3">
                      <a:lumMod val="40000"/>
                      <a:lumOff val="60000"/>
                    </a:schemeClr>
                  </a:bgClr>
                </a:pattFill>
                <a:effectLst>
                  <a:outerShdw blurRad="38100" dist="38100" dir="2700000" algn="tl">
                    <a:srgbClr val="000000">
                      <a:alpha val="43137"/>
                    </a:srgbClr>
                  </a:outerShdw>
                </a:effectLst>
              </a:rPr>
              <a:t>У ЯКИХ СТИЛЯХ ВОНИ БУЛИ НАПИСАНІ?</a:t>
            </a:r>
          </a:p>
        </p:txBody>
      </p:sp>
      <p:sp>
        <p:nvSpPr>
          <p:cNvPr id="7" name="CuadroTexto 6">
            <a:extLst>
              <a:ext uri="{FF2B5EF4-FFF2-40B4-BE49-F238E27FC236}">
                <a16:creationId xmlns:a16="http://schemas.microsoft.com/office/drawing/2014/main" id="{59158C42-54C1-6BBD-436D-4CD750D2F44B}"/>
              </a:ext>
            </a:extLst>
          </p:cNvPr>
          <p:cNvSpPr txBox="1"/>
          <p:nvPr/>
        </p:nvSpPr>
        <p:spPr>
          <a:xfrm>
            <a:off x="170099" y="638663"/>
            <a:ext cx="7686675" cy="369332"/>
          </a:xfrm>
          <a:prstGeom prst="rect">
            <a:avLst/>
          </a:prstGeom>
          <a:noFill/>
        </p:spPr>
        <p:txBody>
          <a:bodyPr wrap="square">
            <a:spAutoFit/>
          </a:bodyPr>
          <a:lstStyle/>
          <a:p>
            <a:pPr algn="ctr"/>
            <a:r>
              <a:rPr lang="es-ES" b="1" dirty="0">
                <a:solidFill>
                  <a:schemeClr val="accent4">
                    <a:lumMod val="20000"/>
                    <a:lumOff val="80000"/>
                  </a:schemeClr>
                </a:solidFill>
                <a:effectLst>
                  <a:outerShdw blurRad="38100" dist="38100" dir="2700000" algn="tl">
                    <a:srgbClr val="000000"/>
                  </a:outerShdw>
                </a:effectLst>
                <a:latin typeface="Comic Sans MS" panose="030F0702030302020204" pitchFamily="66" charset="0"/>
              </a:rPr>
              <a:t>“</a:t>
            </a:r>
            <a:r>
              <a:rPr lang="ru-RU" b="1" dirty="0" err="1">
                <a:solidFill>
                  <a:schemeClr val="accent4">
                    <a:lumMod val="20000"/>
                    <a:lumOff val="80000"/>
                  </a:schemeClr>
                </a:solidFill>
                <a:effectLst>
                  <a:outerShdw blurRad="38100" dist="38100" dir="2700000" algn="tl">
                    <a:srgbClr val="000000"/>
                  </a:outerShdw>
                </a:effectLst>
                <a:latin typeface="Comic Sans MS" panose="030F0702030302020204" pitchFamily="66" charset="0"/>
              </a:rPr>
              <a:t>Пісня</a:t>
            </a:r>
            <a:r>
              <a:rPr lang="ru-RU" b="1" dirty="0">
                <a:solidFill>
                  <a:schemeClr val="accent4">
                    <a:lumMod val="20000"/>
                    <a:lumOff val="80000"/>
                  </a:schemeClr>
                </a:solidFill>
                <a:effectLst>
                  <a:outerShdw blurRad="38100" dist="38100" dir="2700000" algn="tl">
                    <a:srgbClr val="000000"/>
                  </a:outerShdw>
                </a:effectLst>
                <a:latin typeface="Comic Sans MS" panose="030F0702030302020204" pitchFamily="66" charset="0"/>
              </a:rPr>
              <a:t> </a:t>
            </a:r>
            <a:r>
              <a:rPr lang="ru-RU" b="1" dirty="0" err="1">
                <a:solidFill>
                  <a:schemeClr val="accent4">
                    <a:lumMod val="20000"/>
                    <a:lumOff val="80000"/>
                  </a:schemeClr>
                </a:solidFill>
                <a:effectLst>
                  <a:outerShdw blurRad="38100" dist="38100" dir="2700000" algn="tl">
                    <a:srgbClr val="000000"/>
                  </a:outerShdw>
                </a:effectLst>
                <a:latin typeface="Comic Sans MS" panose="030F0702030302020204" pitchFamily="66" charset="0"/>
              </a:rPr>
              <a:t>пісень</a:t>
            </a:r>
            <a:r>
              <a:rPr lang="ru-RU" b="1" dirty="0">
                <a:solidFill>
                  <a:schemeClr val="accent4">
                    <a:lumMod val="20000"/>
                    <a:lumOff val="80000"/>
                  </a:schemeClr>
                </a:solidFill>
                <a:effectLst>
                  <a:outerShdw blurRad="38100" dist="38100" dir="2700000" algn="tl">
                    <a:srgbClr val="000000"/>
                  </a:outerShdw>
                </a:effectLst>
                <a:latin typeface="Comic Sans MS" panose="030F0702030302020204" pitchFamily="66" charset="0"/>
              </a:rPr>
              <a:t>, </a:t>
            </a:r>
            <a:r>
              <a:rPr lang="ru-RU" b="1" dirty="0" err="1">
                <a:solidFill>
                  <a:schemeClr val="accent4">
                    <a:lumMod val="20000"/>
                    <a:lumOff val="80000"/>
                  </a:schemeClr>
                </a:solidFill>
                <a:effectLst>
                  <a:outerShdw blurRad="38100" dist="38100" dir="2700000" algn="tl">
                    <a:srgbClr val="000000"/>
                  </a:outerShdw>
                </a:effectLst>
                <a:latin typeface="Comic Sans MS" panose="030F0702030302020204" pitchFamily="66" charset="0"/>
              </a:rPr>
              <a:t>що</a:t>
            </a:r>
            <a:r>
              <a:rPr lang="ru-RU" b="1" dirty="0">
                <a:solidFill>
                  <a:schemeClr val="accent4">
                    <a:lumMod val="20000"/>
                    <a:lumOff val="80000"/>
                  </a:schemeClr>
                </a:solidFill>
                <a:effectLst>
                  <a:outerShdw blurRad="38100" dist="38100" dir="2700000" algn="tl">
                    <a:srgbClr val="000000"/>
                  </a:outerShdw>
                </a:effectLst>
                <a:latin typeface="Comic Sans MS" panose="030F0702030302020204" pitchFamily="66" charset="0"/>
              </a:rPr>
              <a:t> </a:t>
            </a:r>
            <a:r>
              <a:rPr lang="ru-RU" b="1" dirty="0" err="1">
                <a:solidFill>
                  <a:schemeClr val="accent4">
                    <a:lumMod val="20000"/>
                    <a:lumOff val="80000"/>
                  </a:schemeClr>
                </a:solidFill>
                <a:effectLst>
                  <a:outerShdw blurRad="38100" dist="38100" dir="2700000" algn="tl">
                    <a:srgbClr val="000000"/>
                  </a:outerShdw>
                </a:effectLst>
                <a:latin typeface="Comic Sans MS" panose="030F0702030302020204" pitchFamily="66" charset="0"/>
              </a:rPr>
              <a:t>складена</a:t>
            </a:r>
            <a:r>
              <a:rPr lang="ru-RU" b="1" dirty="0">
                <a:solidFill>
                  <a:schemeClr val="accent4">
                    <a:lumMod val="20000"/>
                    <a:lumOff val="80000"/>
                  </a:schemeClr>
                </a:solidFill>
                <a:effectLst>
                  <a:outerShdw blurRad="38100" dist="38100" dir="2700000" algn="tl">
                    <a:srgbClr val="000000"/>
                  </a:outerShdw>
                </a:effectLst>
                <a:latin typeface="Comic Sans MS" panose="030F0702030302020204" pitchFamily="66" charset="0"/>
              </a:rPr>
              <a:t> Соломоном.</a:t>
            </a:r>
            <a:r>
              <a:rPr lang="es-ES" b="1" dirty="0">
                <a:solidFill>
                  <a:schemeClr val="accent4">
                    <a:lumMod val="20000"/>
                    <a:lumOff val="80000"/>
                  </a:schemeClr>
                </a:solidFill>
                <a:effectLst>
                  <a:outerShdw blurRad="38100" dist="38100" dir="2700000" algn="tl">
                    <a:srgbClr val="000000"/>
                  </a:outerShdw>
                </a:effectLst>
                <a:latin typeface="Comic Sans MS" panose="030F0702030302020204" pitchFamily="66" charset="0"/>
              </a:rPr>
              <a:t>” </a:t>
            </a:r>
            <a:r>
              <a:rPr lang="es-ES" sz="1400" b="1" dirty="0">
                <a:solidFill>
                  <a:schemeClr val="accent4">
                    <a:lumMod val="20000"/>
                    <a:lumOff val="80000"/>
                  </a:schemeClr>
                </a:solidFill>
                <a:effectLst>
                  <a:outerShdw blurRad="38100" dist="38100" dir="2700000" algn="tl">
                    <a:srgbClr val="000000"/>
                  </a:outerShdw>
                </a:effectLst>
                <a:latin typeface="Comic Sans MS" panose="030F0702030302020204" pitchFamily="66" charset="0"/>
              </a:rPr>
              <a:t>(</a:t>
            </a:r>
            <a:r>
              <a:rPr lang="uk-UA" sz="1400" b="1" dirty="0">
                <a:solidFill>
                  <a:schemeClr val="accent4">
                    <a:lumMod val="20000"/>
                    <a:lumOff val="80000"/>
                  </a:schemeClr>
                </a:solidFill>
                <a:effectLst>
                  <a:outerShdw blurRad="38100" dist="38100" dir="2700000" algn="tl">
                    <a:srgbClr val="000000"/>
                  </a:outerShdw>
                </a:effectLst>
                <a:latin typeface="Comic Sans MS" panose="030F0702030302020204" pitchFamily="66" charset="0"/>
              </a:rPr>
              <a:t>Пісня пісень 1:1</a:t>
            </a:r>
            <a:r>
              <a:rPr lang="es-ES" sz="1400" b="1" dirty="0">
                <a:solidFill>
                  <a:schemeClr val="accent4">
                    <a:lumMod val="20000"/>
                    <a:lumOff val="80000"/>
                  </a:schemeClr>
                </a:solidFill>
                <a:effectLst>
                  <a:outerShdw blurRad="38100" dist="38100" dir="2700000" algn="tl">
                    <a:srgbClr val="000000"/>
                  </a:outerShdw>
                </a:effectLst>
                <a:latin typeface="Comic Sans MS" panose="030F0702030302020204" pitchFamily="66" charset="0"/>
              </a:rPr>
              <a:t>)</a:t>
            </a:r>
          </a:p>
        </p:txBody>
      </p:sp>
      <p:sp>
        <p:nvSpPr>
          <p:cNvPr id="8" name="CuadroTexto 7">
            <a:extLst>
              <a:ext uri="{FF2B5EF4-FFF2-40B4-BE49-F238E27FC236}">
                <a16:creationId xmlns:a16="http://schemas.microsoft.com/office/drawing/2014/main" id="{0FB77A8C-914D-19AF-4F4D-9D508823472C}"/>
              </a:ext>
            </a:extLst>
          </p:cNvPr>
          <p:cNvSpPr txBox="1"/>
          <p:nvPr/>
        </p:nvSpPr>
        <p:spPr>
          <a:xfrm>
            <a:off x="0" y="1219200"/>
            <a:ext cx="8026872" cy="707886"/>
          </a:xfrm>
          <a:prstGeom prst="rect">
            <a:avLst/>
          </a:prstGeom>
          <a:noFill/>
        </p:spPr>
        <p:txBody>
          <a:bodyPr wrap="square" rtlCol="0">
            <a:spAutoFit/>
          </a:bodyPr>
          <a:lstStyle/>
          <a:p>
            <a:pPr>
              <a:spcBef>
                <a:spcPts val="600"/>
              </a:spcBef>
            </a:pPr>
            <a:r>
              <a:rPr lang="ru-RU" sz="2000" b="1" dirty="0" err="1"/>
              <a:t>Біблія</a:t>
            </a:r>
            <a:r>
              <a:rPr lang="ru-RU" sz="2000" b="1" dirty="0"/>
              <a:t>, яка </a:t>
            </a:r>
            <a:r>
              <a:rPr lang="ru-RU" sz="2000" b="1" dirty="0" err="1"/>
              <a:t>створювалася</a:t>
            </a:r>
            <a:r>
              <a:rPr lang="ru-RU" sz="2000" b="1" dirty="0"/>
              <a:t> </a:t>
            </a:r>
            <a:r>
              <a:rPr lang="ru-RU" sz="2000" b="1" dirty="0" err="1"/>
              <a:t>протягом</a:t>
            </a:r>
            <a:r>
              <a:rPr lang="ru-RU" sz="2000" b="1" dirty="0"/>
              <a:t> 1 500 </a:t>
            </a:r>
            <a:r>
              <a:rPr lang="ru-RU" sz="2000" b="1" dirty="0" err="1"/>
              <a:t>років</a:t>
            </a:r>
            <a:r>
              <a:rPr lang="ru-RU" sz="2000" b="1" dirty="0"/>
              <a:t> </a:t>
            </a:r>
            <a:r>
              <a:rPr lang="ru-RU" sz="2000" b="1" dirty="0" err="1"/>
              <a:t>понад</a:t>
            </a:r>
            <a:r>
              <a:rPr lang="ru-RU" sz="2000" b="1" dirty="0"/>
              <a:t> 40 </a:t>
            </a:r>
            <a:r>
              <a:rPr lang="ru-RU" sz="2000" b="1" dirty="0" err="1"/>
              <a:t>різними</a:t>
            </a:r>
            <a:r>
              <a:rPr lang="ru-RU" sz="2000" b="1" dirty="0"/>
              <a:t> авторами, </a:t>
            </a:r>
            <a:r>
              <a:rPr lang="ru-RU" sz="2000" b="1" dirty="0" err="1"/>
              <a:t>містить</a:t>
            </a:r>
            <a:r>
              <a:rPr lang="ru-RU" sz="2000" b="1" dirty="0"/>
              <a:t> велику </a:t>
            </a:r>
            <a:r>
              <a:rPr lang="ru-RU" sz="2000" b="1" dirty="0" err="1"/>
              <a:t>різноманітність</a:t>
            </a:r>
            <a:r>
              <a:rPr lang="ru-RU" sz="2000" b="1" dirty="0"/>
              <a:t> </a:t>
            </a:r>
            <a:r>
              <a:rPr lang="ru-RU" sz="2000" b="1" dirty="0" err="1"/>
              <a:t>стилів</a:t>
            </a:r>
            <a:r>
              <a:rPr lang="ru-RU" sz="2000" b="1" dirty="0"/>
              <a:t>. </a:t>
            </a:r>
            <a:r>
              <a:rPr lang="ru-RU" sz="2000" b="1" dirty="0" err="1"/>
              <a:t>Серед</a:t>
            </a:r>
            <a:r>
              <a:rPr lang="ru-RU" sz="2000" b="1" dirty="0"/>
              <a:t> них:</a:t>
            </a:r>
          </a:p>
        </p:txBody>
      </p:sp>
      <p:graphicFrame>
        <p:nvGraphicFramePr>
          <p:cNvPr id="2" name="Diagrama 1">
            <a:extLst>
              <a:ext uri="{FF2B5EF4-FFF2-40B4-BE49-F238E27FC236}">
                <a16:creationId xmlns:a16="http://schemas.microsoft.com/office/drawing/2014/main" id="{81A70060-B955-3349-219C-CA15A800ED4D}"/>
              </a:ext>
            </a:extLst>
          </p:cNvPr>
          <p:cNvGraphicFramePr/>
          <p:nvPr>
            <p:extLst>
              <p:ext uri="{D42A27DB-BD31-4B8C-83A1-F6EECF244321}">
                <p14:modId xmlns:p14="http://schemas.microsoft.com/office/powerpoint/2010/main" val="1867034404"/>
              </p:ext>
            </p:extLst>
          </p:nvPr>
        </p:nvGraphicFramePr>
        <p:xfrm>
          <a:off x="1212751" y="1973193"/>
          <a:ext cx="5728825" cy="286232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 name="CuadroTexto 10">
            <a:extLst>
              <a:ext uri="{FF2B5EF4-FFF2-40B4-BE49-F238E27FC236}">
                <a16:creationId xmlns:a16="http://schemas.microsoft.com/office/drawing/2014/main" id="{E9E0E321-1880-2D4F-2F84-8F6DDCD8A02E}"/>
              </a:ext>
            </a:extLst>
          </p:cNvPr>
          <p:cNvSpPr txBox="1"/>
          <p:nvPr/>
        </p:nvSpPr>
        <p:spPr>
          <a:xfrm>
            <a:off x="18060" y="4924494"/>
            <a:ext cx="7990752" cy="969496"/>
          </a:xfrm>
          <a:prstGeom prst="rect">
            <a:avLst/>
          </a:prstGeom>
          <a:noFill/>
        </p:spPr>
        <p:txBody>
          <a:bodyPr wrap="square" rtlCol="0">
            <a:spAutoFit/>
          </a:bodyPr>
          <a:lstStyle/>
          <a:p>
            <a:pPr>
              <a:spcBef>
                <a:spcPts val="600"/>
              </a:spcBef>
            </a:pPr>
            <a:r>
              <a:rPr lang="ru-RU" sz="1900" b="1" dirty="0" err="1"/>
              <a:t>Біблія</a:t>
            </a:r>
            <a:r>
              <a:rPr lang="ru-RU" sz="1900" b="1" dirty="0"/>
              <a:t> не </a:t>
            </a:r>
            <a:r>
              <a:rPr lang="ru-RU" sz="1900" b="1" dirty="0" err="1"/>
              <a:t>розрізняє</a:t>
            </a:r>
            <a:r>
              <a:rPr lang="ru-RU" sz="1900" b="1" dirty="0"/>
              <a:t> </a:t>
            </a:r>
            <a:r>
              <a:rPr lang="ru-RU" sz="1900" b="1" dirty="0" err="1"/>
              <a:t>авторитетність</a:t>
            </a:r>
            <a:r>
              <a:rPr lang="ru-RU" sz="1900" b="1" dirty="0"/>
              <a:t> </a:t>
            </a:r>
            <a:r>
              <a:rPr lang="ru-RU" sz="1900" b="1" dirty="0" err="1"/>
              <a:t>різних</a:t>
            </a:r>
            <a:r>
              <a:rPr lang="ru-RU" sz="1900" b="1" dirty="0"/>
              <a:t> </a:t>
            </a:r>
            <a:r>
              <a:rPr lang="ru-RU" sz="1900" b="1" dirty="0" err="1"/>
              <a:t>стилів</a:t>
            </a:r>
            <a:r>
              <a:rPr lang="ru-RU" sz="1900" b="1" dirty="0"/>
              <a:t>. </a:t>
            </a:r>
            <a:r>
              <a:rPr lang="ru-RU" sz="1900" b="1" dirty="0" err="1"/>
              <a:t>Усі</a:t>
            </a:r>
            <a:r>
              <a:rPr lang="ru-RU" sz="1900" b="1" dirty="0"/>
              <a:t> вони </a:t>
            </a:r>
            <a:r>
              <a:rPr lang="ru-RU" sz="1900" b="1" dirty="0" err="1"/>
              <a:t>корисні</a:t>
            </a:r>
            <a:r>
              <a:rPr lang="ru-RU" sz="1900" b="1" dirty="0"/>
              <a:t> для </a:t>
            </a:r>
            <a:r>
              <a:rPr lang="ru-RU" sz="1900" b="1" dirty="0" err="1"/>
              <a:t>передачі</a:t>
            </a:r>
            <a:r>
              <a:rPr lang="ru-RU" sz="1900" b="1" dirty="0"/>
              <a:t> </a:t>
            </a:r>
            <a:r>
              <a:rPr lang="ru-RU" sz="1900" b="1" dirty="0" err="1"/>
              <a:t>божественної</a:t>
            </a:r>
            <a:r>
              <a:rPr lang="ru-RU" sz="1900" b="1" dirty="0"/>
              <a:t> думки, </a:t>
            </a:r>
            <a:r>
              <a:rPr lang="ru-RU" sz="1900" b="1" dirty="0" err="1"/>
              <a:t>оскільки</a:t>
            </a:r>
            <a:r>
              <a:rPr lang="ru-RU" sz="1900" b="1" dirty="0"/>
              <a:t> </a:t>
            </a:r>
            <a:r>
              <a:rPr lang="ru-RU" sz="1900" b="1" dirty="0" err="1"/>
              <a:t>кожна</a:t>
            </a:r>
            <a:r>
              <a:rPr lang="ru-RU" sz="1900" b="1" dirty="0"/>
              <a:t> </a:t>
            </a:r>
            <a:r>
              <a:rPr lang="ru-RU" sz="1900" b="1" dirty="0" err="1"/>
              <a:t>людина</a:t>
            </a:r>
            <a:r>
              <a:rPr lang="ru-RU" sz="1900" b="1" dirty="0"/>
              <a:t> </a:t>
            </a:r>
            <a:r>
              <a:rPr lang="ru-RU" sz="1900" b="1" dirty="0" err="1"/>
              <a:t>краще</a:t>
            </a:r>
            <a:r>
              <a:rPr lang="ru-RU" sz="1900" b="1" dirty="0"/>
              <a:t> </a:t>
            </a:r>
            <a:r>
              <a:rPr lang="ru-RU" sz="1900" b="1" dirty="0" err="1"/>
              <a:t>сприймає</a:t>
            </a:r>
            <a:r>
              <a:rPr lang="ru-RU" sz="1900" b="1" dirty="0"/>
              <a:t> </a:t>
            </a:r>
            <a:r>
              <a:rPr lang="ru-RU" sz="1900" b="1" dirty="0" err="1"/>
              <a:t>послання</a:t>
            </a:r>
            <a:r>
              <a:rPr lang="ru-RU" sz="1900" b="1" dirty="0"/>
              <a:t> в одному </a:t>
            </a:r>
            <a:r>
              <a:rPr lang="ru-RU" sz="1900" b="1" dirty="0" err="1"/>
              <a:t>стилі</a:t>
            </a:r>
            <a:r>
              <a:rPr lang="ru-RU" sz="1900" b="1" dirty="0"/>
              <a:t>, </a:t>
            </a:r>
            <a:r>
              <a:rPr lang="ru-RU" sz="1900" b="1" dirty="0" err="1"/>
              <a:t>ніж</a:t>
            </a:r>
            <a:r>
              <a:rPr lang="ru-RU" sz="1900" b="1" dirty="0"/>
              <a:t> в </a:t>
            </a:r>
            <a:r>
              <a:rPr lang="ru-RU" sz="1900" b="1" dirty="0" err="1"/>
              <a:t>іншому</a:t>
            </a:r>
            <a:r>
              <a:rPr lang="ru-RU" sz="1900" b="1" dirty="0"/>
              <a:t>.</a:t>
            </a:r>
            <a:endParaRPr lang="es-ES" sz="1900" b="1" dirty="0"/>
          </a:p>
        </p:txBody>
      </p:sp>
      <p:pic>
        <p:nvPicPr>
          <p:cNvPr id="10" name="Imagen 9">
            <a:extLst>
              <a:ext uri="{FF2B5EF4-FFF2-40B4-BE49-F238E27FC236}">
                <a16:creationId xmlns:a16="http://schemas.microsoft.com/office/drawing/2014/main" id="{46B48DDE-0E62-F375-3784-F0A5B9687933}"/>
              </a:ext>
            </a:extLst>
          </p:cNvPr>
          <p:cNvPicPr preferRelativeResize="0">
            <a:picLocks/>
          </p:cNvPicPr>
          <p:nvPr/>
        </p:nvPicPr>
        <p:blipFill>
          <a:blip r:embed="rId8">
            <a:extLst>
              <a:ext uri="{28A0092B-C50C-407E-A947-70E740481C1C}">
                <a14:useLocalDpi xmlns:a14="http://schemas.microsoft.com/office/drawing/2010/main" val="0"/>
              </a:ext>
            </a:extLst>
          </a:blip>
          <a:stretch>
            <a:fillRect/>
          </a:stretch>
        </p:blipFill>
        <p:spPr>
          <a:xfrm>
            <a:off x="8026874" y="157166"/>
            <a:ext cx="1274441" cy="2124068"/>
          </a:xfrm>
          <a:prstGeom prst="rect">
            <a:avLst/>
          </a:prstGeom>
          <a:ln w="19050" cap="sq">
            <a:solidFill>
              <a:schemeClr val="accent4">
                <a:lumMod val="75000"/>
              </a:schemeClr>
            </a:solidFill>
            <a:prstDash val="solid"/>
            <a:miter lim="800000"/>
          </a:ln>
          <a:effectLst>
            <a:outerShdw blurRad="50800" dist="38100" dir="2700000" algn="tl" rotWithShape="0">
              <a:srgbClr val="000000">
                <a:alpha val="43000"/>
              </a:srgbClr>
            </a:outerShdw>
          </a:effectLst>
        </p:spPr>
      </p:pic>
      <p:pic>
        <p:nvPicPr>
          <p:cNvPr id="13" name="Imagen 12">
            <a:extLst>
              <a:ext uri="{FF2B5EF4-FFF2-40B4-BE49-F238E27FC236}">
                <a16:creationId xmlns:a16="http://schemas.microsoft.com/office/drawing/2014/main" id="{8982778F-AF8B-CCD6-E626-EED8B8EF2192}"/>
              </a:ext>
            </a:extLst>
          </p:cNvPr>
          <p:cNvPicPr preferRelativeResize="0">
            <a:picLocks/>
          </p:cNvPicPr>
          <p:nvPr/>
        </p:nvPicPr>
        <p:blipFill>
          <a:blip r:embed="rId9" cstate="email">
            <a:extLst>
              <a:ext uri="{28A0092B-C50C-407E-A947-70E740481C1C}">
                <a14:useLocalDpi xmlns:a14="http://schemas.microsoft.com/office/drawing/2010/main"/>
              </a:ext>
            </a:extLst>
          </a:blip>
          <a:stretch>
            <a:fillRect/>
          </a:stretch>
        </p:blipFill>
        <p:spPr>
          <a:xfrm>
            <a:off x="9405369" y="157166"/>
            <a:ext cx="1274441" cy="2124068"/>
          </a:xfrm>
          <a:prstGeom prst="rect">
            <a:avLst/>
          </a:prstGeom>
          <a:ln w="19050" cap="sq">
            <a:solidFill>
              <a:schemeClr val="accent4">
                <a:lumMod val="75000"/>
              </a:schemeClr>
            </a:solidFill>
            <a:prstDash val="solid"/>
            <a:miter lim="800000"/>
          </a:ln>
          <a:effectLst>
            <a:outerShdw blurRad="50800" dist="38100" dir="2700000" algn="tl" rotWithShape="0">
              <a:srgbClr val="000000">
                <a:alpha val="43000"/>
              </a:srgbClr>
            </a:outerShdw>
          </a:effectLst>
        </p:spPr>
      </p:pic>
      <p:pic>
        <p:nvPicPr>
          <p:cNvPr id="15" name="Imagen 14">
            <a:extLst>
              <a:ext uri="{FF2B5EF4-FFF2-40B4-BE49-F238E27FC236}">
                <a16:creationId xmlns:a16="http://schemas.microsoft.com/office/drawing/2014/main" id="{E9838566-30AA-2EDB-8BFA-B57ED80D3C3C}"/>
              </a:ext>
            </a:extLst>
          </p:cNvPr>
          <p:cNvPicPr preferRelativeResize="0">
            <a:picLocks/>
          </p:cNvPicPr>
          <p:nvPr/>
        </p:nvPicPr>
        <p:blipFill>
          <a:blip r:embed="rId10">
            <a:extLst>
              <a:ext uri="{28A0092B-C50C-407E-A947-70E740481C1C}">
                <a14:useLocalDpi xmlns:a14="http://schemas.microsoft.com/office/drawing/2010/main" val="0"/>
              </a:ext>
            </a:extLst>
          </a:blip>
          <a:stretch>
            <a:fillRect/>
          </a:stretch>
        </p:blipFill>
        <p:spPr>
          <a:xfrm>
            <a:off x="10783864" y="157166"/>
            <a:ext cx="1274441" cy="2124068"/>
          </a:xfrm>
          <a:prstGeom prst="rect">
            <a:avLst/>
          </a:prstGeom>
          <a:ln w="19050" cap="sq">
            <a:solidFill>
              <a:schemeClr val="accent4">
                <a:lumMod val="75000"/>
              </a:schemeClr>
            </a:solidFill>
            <a:prstDash val="solid"/>
            <a:miter lim="800000"/>
          </a:ln>
          <a:effectLst>
            <a:outerShdw blurRad="50800" dist="38100" dir="2700000" algn="tl" rotWithShape="0">
              <a:srgbClr val="000000">
                <a:alpha val="43000"/>
              </a:srgbClr>
            </a:outerShdw>
          </a:effectLst>
        </p:spPr>
      </p:pic>
      <p:pic>
        <p:nvPicPr>
          <p:cNvPr id="17" name="Imagen 16">
            <a:extLst>
              <a:ext uri="{FF2B5EF4-FFF2-40B4-BE49-F238E27FC236}">
                <a16:creationId xmlns:a16="http://schemas.microsoft.com/office/drawing/2014/main" id="{44260488-F0D8-E112-3527-417D67E2FF97}"/>
              </a:ext>
            </a:extLst>
          </p:cNvPr>
          <p:cNvPicPr preferRelativeResize="0">
            <a:picLocks/>
          </p:cNvPicPr>
          <p:nvPr/>
        </p:nvPicPr>
        <p:blipFill>
          <a:blip r:embed="rId11">
            <a:extLst>
              <a:ext uri="{28A0092B-C50C-407E-A947-70E740481C1C}">
                <a14:useLocalDpi xmlns:a14="http://schemas.microsoft.com/office/drawing/2010/main" val="0"/>
              </a:ext>
            </a:extLst>
          </a:blip>
          <a:stretch>
            <a:fillRect/>
          </a:stretch>
        </p:blipFill>
        <p:spPr>
          <a:xfrm>
            <a:off x="8026872" y="2366966"/>
            <a:ext cx="1274441" cy="2124068"/>
          </a:xfrm>
          <a:prstGeom prst="rect">
            <a:avLst/>
          </a:prstGeom>
          <a:ln w="19050" cap="sq">
            <a:solidFill>
              <a:schemeClr val="accent4">
                <a:lumMod val="75000"/>
              </a:schemeClr>
            </a:solidFill>
            <a:prstDash val="solid"/>
            <a:miter lim="800000"/>
          </a:ln>
          <a:effectLst>
            <a:outerShdw blurRad="50800" dist="38100" dir="2700000" algn="tl" rotWithShape="0">
              <a:srgbClr val="000000">
                <a:alpha val="43000"/>
              </a:srgbClr>
            </a:outerShdw>
          </a:effectLst>
        </p:spPr>
      </p:pic>
      <p:pic>
        <p:nvPicPr>
          <p:cNvPr id="19" name="Imagen 18">
            <a:extLst>
              <a:ext uri="{FF2B5EF4-FFF2-40B4-BE49-F238E27FC236}">
                <a16:creationId xmlns:a16="http://schemas.microsoft.com/office/drawing/2014/main" id="{5FC443C4-6BC2-E380-1E48-BC38695EDE47}"/>
              </a:ext>
            </a:extLst>
          </p:cNvPr>
          <p:cNvPicPr preferRelativeResize="0">
            <a:picLocks/>
          </p:cNvPicPr>
          <p:nvPr/>
        </p:nvPicPr>
        <p:blipFill>
          <a:blip r:embed="rId12">
            <a:extLst>
              <a:ext uri="{28A0092B-C50C-407E-A947-70E740481C1C}">
                <a14:useLocalDpi xmlns:a14="http://schemas.microsoft.com/office/drawing/2010/main" val="0"/>
              </a:ext>
            </a:extLst>
          </a:blip>
          <a:stretch>
            <a:fillRect/>
          </a:stretch>
        </p:blipFill>
        <p:spPr>
          <a:xfrm>
            <a:off x="9405367" y="2366966"/>
            <a:ext cx="1274441" cy="2124068"/>
          </a:xfrm>
          <a:prstGeom prst="rect">
            <a:avLst/>
          </a:prstGeom>
          <a:ln w="19050" cap="sq">
            <a:solidFill>
              <a:schemeClr val="accent4">
                <a:lumMod val="75000"/>
              </a:schemeClr>
            </a:solidFill>
            <a:prstDash val="solid"/>
            <a:miter lim="800000"/>
          </a:ln>
          <a:effectLst>
            <a:outerShdw blurRad="50800" dist="38100" dir="2700000" algn="tl" rotWithShape="0">
              <a:srgbClr val="000000">
                <a:alpha val="43000"/>
              </a:srgbClr>
            </a:outerShdw>
          </a:effectLst>
        </p:spPr>
      </p:pic>
      <p:pic>
        <p:nvPicPr>
          <p:cNvPr id="21" name="Imagen 20">
            <a:extLst>
              <a:ext uri="{FF2B5EF4-FFF2-40B4-BE49-F238E27FC236}">
                <a16:creationId xmlns:a16="http://schemas.microsoft.com/office/drawing/2014/main" id="{68B9A4D8-F759-AC0A-F61C-A03B38158DD2}"/>
              </a:ext>
            </a:extLst>
          </p:cNvPr>
          <p:cNvPicPr preferRelativeResize="0">
            <a:picLocks/>
          </p:cNvPicPr>
          <p:nvPr/>
        </p:nvPicPr>
        <p:blipFill>
          <a:blip r:embed="rId13">
            <a:extLst>
              <a:ext uri="{28A0092B-C50C-407E-A947-70E740481C1C}">
                <a14:useLocalDpi xmlns:a14="http://schemas.microsoft.com/office/drawing/2010/main" val="0"/>
              </a:ext>
            </a:extLst>
          </a:blip>
          <a:stretch>
            <a:fillRect/>
          </a:stretch>
        </p:blipFill>
        <p:spPr>
          <a:xfrm>
            <a:off x="10783863" y="2366966"/>
            <a:ext cx="1274441" cy="2124068"/>
          </a:xfrm>
          <a:prstGeom prst="rect">
            <a:avLst/>
          </a:prstGeom>
          <a:ln w="19050" cap="sq">
            <a:solidFill>
              <a:schemeClr val="accent4">
                <a:lumMod val="75000"/>
              </a:schemeClr>
            </a:solidFill>
            <a:prstDash val="solid"/>
            <a:miter lim="800000"/>
          </a:ln>
          <a:effectLst>
            <a:outerShdw blurRad="50800" dist="38100" dir="2700000" algn="tl" rotWithShape="0">
              <a:srgbClr val="000000">
                <a:alpha val="43000"/>
              </a:srgbClr>
            </a:outerShdw>
          </a:effectLst>
        </p:spPr>
      </p:pic>
      <p:pic>
        <p:nvPicPr>
          <p:cNvPr id="23" name="Imagen 22">
            <a:extLst>
              <a:ext uri="{FF2B5EF4-FFF2-40B4-BE49-F238E27FC236}">
                <a16:creationId xmlns:a16="http://schemas.microsoft.com/office/drawing/2014/main" id="{AA229624-6584-F19B-0998-7E77932D8908}"/>
              </a:ext>
            </a:extLst>
          </p:cNvPr>
          <p:cNvPicPr preferRelativeResize="0">
            <a:picLocks/>
          </p:cNvPicPr>
          <p:nvPr/>
        </p:nvPicPr>
        <p:blipFill>
          <a:blip r:embed="rId14" cstate="email">
            <a:extLst>
              <a:ext uri="{28A0092B-C50C-407E-A947-70E740481C1C}">
                <a14:useLocalDpi xmlns:a14="http://schemas.microsoft.com/office/drawing/2010/main"/>
              </a:ext>
            </a:extLst>
          </a:blip>
          <a:stretch>
            <a:fillRect/>
          </a:stretch>
        </p:blipFill>
        <p:spPr>
          <a:xfrm>
            <a:off x="8026873" y="4576766"/>
            <a:ext cx="1274441" cy="2124068"/>
          </a:xfrm>
          <a:prstGeom prst="rect">
            <a:avLst/>
          </a:prstGeom>
          <a:ln w="19050" cap="sq">
            <a:solidFill>
              <a:schemeClr val="accent4">
                <a:lumMod val="75000"/>
              </a:schemeClr>
            </a:solidFill>
            <a:prstDash val="solid"/>
            <a:miter lim="800000"/>
          </a:ln>
          <a:effectLst>
            <a:outerShdw blurRad="50800" dist="38100" dir="2700000" algn="tl" rotWithShape="0">
              <a:srgbClr val="000000">
                <a:alpha val="43000"/>
              </a:srgbClr>
            </a:outerShdw>
          </a:effectLst>
        </p:spPr>
      </p:pic>
      <p:pic>
        <p:nvPicPr>
          <p:cNvPr id="25" name="Imagen 24">
            <a:extLst>
              <a:ext uri="{FF2B5EF4-FFF2-40B4-BE49-F238E27FC236}">
                <a16:creationId xmlns:a16="http://schemas.microsoft.com/office/drawing/2014/main" id="{CEE9AB79-7E26-7D89-130C-D9422A2A11A0}"/>
              </a:ext>
            </a:extLst>
          </p:cNvPr>
          <p:cNvPicPr preferRelativeResize="0">
            <a:picLocks/>
          </p:cNvPicPr>
          <p:nvPr/>
        </p:nvPicPr>
        <p:blipFill>
          <a:blip r:embed="rId15">
            <a:extLst>
              <a:ext uri="{28A0092B-C50C-407E-A947-70E740481C1C}">
                <a14:useLocalDpi xmlns:a14="http://schemas.microsoft.com/office/drawing/2010/main" val="0"/>
              </a:ext>
            </a:extLst>
          </a:blip>
          <a:stretch>
            <a:fillRect/>
          </a:stretch>
        </p:blipFill>
        <p:spPr>
          <a:xfrm>
            <a:off x="9405368" y="4576766"/>
            <a:ext cx="1274441" cy="2124068"/>
          </a:xfrm>
          <a:prstGeom prst="rect">
            <a:avLst/>
          </a:prstGeom>
          <a:ln w="19050" cap="sq">
            <a:solidFill>
              <a:schemeClr val="accent4">
                <a:lumMod val="75000"/>
              </a:schemeClr>
            </a:solidFill>
            <a:prstDash val="solid"/>
            <a:miter lim="800000"/>
          </a:ln>
          <a:effectLst>
            <a:outerShdw blurRad="50800" dist="38100" dir="2700000" algn="tl" rotWithShape="0">
              <a:srgbClr val="000000">
                <a:alpha val="43000"/>
              </a:srgbClr>
            </a:outerShdw>
          </a:effectLst>
        </p:spPr>
      </p:pic>
      <p:pic>
        <p:nvPicPr>
          <p:cNvPr id="27" name="Imagen 26">
            <a:extLst>
              <a:ext uri="{FF2B5EF4-FFF2-40B4-BE49-F238E27FC236}">
                <a16:creationId xmlns:a16="http://schemas.microsoft.com/office/drawing/2014/main" id="{863C352A-0E3B-D64B-2ECE-0DF77E521C9E}"/>
              </a:ext>
            </a:extLst>
          </p:cNvPr>
          <p:cNvPicPr preferRelativeResize="0">
            <a:picLocks/>
          </p:cNvPicPr>
          <p:nvPr/>
        </p:nvPicPr>
        <p:blipFill>
          <a:blip r:embed="rId16">
            <a:extLst>
              <a:ext uri="{28A0092B-C50C-407E-A947-70E740481C1C}">
                <a14:useLocalDpi xmlns:a14="http://schemas.microsoft.com/office/drawing/2010/main" val="0"/>
              </a:ext>
            </a:extLst>
          </a:blip>
          <a:stretch>
            <a:fillRect/>
          </a:stretch>
        </p:blipFill>
        <p:spPr>
          <a:xfrm>
            <a:off x="10783863" y="4576766"/>
            <a:ext cx="1274441" cy="2124068"/>
          </a:xfrm>
          <a:prstGeom prst="rect">
            <a:avLst/>
          </a:prstGeom>
          <a:ln w="19050" cap="sq">
            <a:solidFill>
              <a:schemeClr val="accent4">
                <a:lumMod val="75000"/>
              </a:schemeClr>
            </a:solidFill>
            <a:prstDash val="solid"/>
            <a:miter lim="800000"/>
          </a:ln>
          <a:effectLst>
            <a:outerShdw blurRad="50800" dist="38100" dir="2700000" algn="tl" rotWithShape="0">
              <a:srgbClr val="000000">
                <a:alpha val="43000"/>
              </a:srgbClr>
            </a:outerShdw>
          </a:effectLst>
        </p:spPr>
      </p:pic>
      <p:pic>
        <p:nvPicPr>
          <p:cNvPr id="35" name="Imagen 34">
            <a:extLst>
              <a:ext uri="{FF2B5EF4-FFF2-40B4-BE49-F238E27FC236}">
                <a16:creationId xmlns:a16="http://schemas.microsoft.com/office/drawing/2014/main" id="{74026385-E31F-32D8-F9EE-B9567DE8BD7F}"/>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854114" y="1995093"/>
            <a:ext cx="239547" cy="250572"/>
          </a:xfrm>
          <a:prstGeom prst="rect">
            <a:avLst/>
          </a:prstGeom>
          <a:effectLst>
            <a:outerShdw blurRad="50800" dist="38100" dir="8100000" algn="tr" rotWithShape="0">
              <a:prstClr val="black">
                <a:alpha val="40000"/>
              </a:prstClr>
            </a:outerShdw>
          </a:effectLst>
        </p:spPr>
      </p:pic>
      <p:pic>
        <p:nvPicPr>
          <p:cNvPr id="37" name="Imagen 36">
            <a:extLst>
              <a:ext uri="{FF2B5EF4-FFF2-40B4-BE49-F238E27FC236}">
                <a16:creationId xmlns:a16="http://schemas.microsoft.com/office/drawing/2014/main" id="{8D3DC4C8-E91D-00D7-544C-EB8BA3B4134A}"/>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854114" y="4552011"/>
            <a:ext cx="239547" cy="250572"/>
          </a:xfrm>
          <a:prstGeom prst="rect">
            <a:avLst/>
          </a:prstGeom>
          <a:effectLst>
            <a:outerShdw blurRad="50800" dist="38100" dir="8100000" algn="tr" rotWithShape="0">
              <a:prstClr val="black">
                <a:alpha val="40000"/>
              </a:prstClr>
            </a:outerShdw>
          </a:effectLst>
        </p:spPr>
      </p:pic>
      <p:pic>
        <p:nvPicPr>
          <p:cNvPr id="39" name="Imagen 38">
            <a:extLst>
              <a:ext uri="{FF2B5EF4-FFF2-40B4-BE49-F238E27FC236}">
                <a16:creationId xmlns:a16="http://schemas.microsoft.com/office/drawing/2014/main" id="{891407D7-9921-0570-8D71-5FCB54367800}"/>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854114" y="4232398"/>
            <a:ext cx="239547" cy="250572"/>
          </a:xfrm>
          <a:prstGeom prst="rect">
            <a:avLst/>
          </a:prstGeom>
          <a:effectLst>
            <a:outerShdw blurRad="50800" dist="38100" dir="8100000" algn="tr" rotWithShape="0">
              <a:prstClr val="black">
                <a:alpha val="40000"/>
              </a:prstClr>
            </a:outerShdw>
          </a:effectLst>
        </p:spPr>
      </p:pic>
      <p:pic>
        <p:nvPicPr>
          <p:cNvPr id="41" name="Imagen 40">
            <a:extLst>
              <a:ext uri="{FF2B5EF4-FFF2-40B4-BE49-F238E27FC236}">
                <a16:creationId xmlns:a16="http://schemas.microsoft.com/office/drawing/2014/main" id="{6A12EE0E-F77A-C661-55C0-7A84E82E0302}"/>
              </a:ext>
            </a:extLst>
          </p:cNvPr>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854114" y="3912783"/>
            <a:ext cx="239547" cy="250572"/>
          </a:xfrm>
          <a:prstGeom prst="rect">
            <a:avLst/>
          </a:prstGeom>
          <a:effectLst>
            <a:outerShdw blurRad="50800" dist="38100" dir="8100000" algn="tr" rotWithShape="0">
              <a:prstClr val="black">
                <a:alpha val="40000"/>
              </a:prstClr>
            </a:outerShdw>
          </a:effectLst>
        </p:spPr>
      </p:pic>
      <p:pic>
        <p:nvPicPr>
          <p:cNvPr id="43" name="Imagen 42">
            <a:extLst>
              <a:ext uri="{FF2B5EF4-FFF2-40B4-BE49-F238E27FC236}">
                <a16:creationId xmlns:a16="http://schemas.microsoft.com/office/drawing/2014/main" id="{FC3194CC-0373-7EE0-E6EB-B30B7F9F458D}"/>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854114" y="3593168"/>
            <a:ext cx="239547" cy="250572"/>
          </a:xfrm>
          <a:prstGeom prst="rect">
            <a:avLst/>
          </a:prstGeom>
          <a:effectLst>
            <a:outerShdw blurRad="50800" dist="38100" dir="8100000" algn="tr" rotWithShape="0">
              <a:prstClr val="black">
                <a:alpha val="40000"/>
              </a:prstClr>
            </a:outerShdw>
          </a:effectLst>
        </p:spPr>
      </p:pic>
      <p:pic>
        <p:nvPicPr>
          <p:cNvPr id="45" name="Imagen 44">
            <a:extLst>
              <a:ext uri="{FF2B5EF4-FFF2-40B4-BE49-F238E27FC236}">
                <a16:creationId xmlns:a16="http://schemas.microsoft.com/office/drawing/2014/main" id="{FFEED5F5-B1DA-09FD-51B1-4AE8F6407ABD}"/>
              </a:ext>
            </a:extLst>
          </p:cNvPr>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854114" y="3273553"/>
            <a:ext cx="239547" cy="250572"/>
          </a:xfrm>
          <a:prstGeom prst="rect">
            <a:avLst/>
          </a:prstGeom>
          <a:effectLst>
            <a:outerShdw blurRad="50800" dist="38100" dir="8100000" algn="tr" rotWithShape="0">
              <a:prstClr val="black">
                <a:alpha val="40000"/>
              </a:prstClr>
            </a:outerShdw>
          </a:effectLst>
        </p:spPr>
      </p:pic>
      <p:pic>
        <p:nvPicPr>
          <p:cNvPr id="47" name="Imagen 46">
            <a:extLst>
              <a:ext uri="{FF2B5EF4-FFF2-40B4-BE49-F238E27FC236}">
                <a16:creationId xmlns:a16="http://schemas.microsoft.com/office/drawing/2014/main" id="{3917EC05-F559-70CC-4F0A-3AF066F99931}"/>
              </a:ext>
            </a:extLst>
          </p:cNvPr>
          <p:cNvPicPr>
            <a:picLocks noChangeAspect="1"/>
          </p:cNvPicPr>
          <p:nvPr/>
        </p:nvPicPr>
        <p:blipFill>
          <a:blip r:embed="rId23">
            <a:extLst>
              <a:ext uri="{28A0092B-C50C-407E-A947-70E740481C1C}">
                <a14:useLocalDpi xmlns:a14="http://schemas.microsoft.com/office/drawing/2010/main" val="0"/>
              </a:ext>
            </a:extLst>
          </a:blip>
          <a:stretch>
            <a:fillRect/>
          </a:stretch>
        </p:blipFill>
        <p:spPr>
          <a:xfrm>
            <a:off x="854114" y="2953938"/>
            <a:ext cx="239547" cy="250572"/>
          </a:xfrm>
          <a:prstGeom prst="rect">
            <a:avLst/>
          </a:prstGeom>
          <a:effectLst>
            <a:outerShdw blurRad="50800" dist="38100" dir="8100000" algn="tr" rotWithShape="0">
              <a:prstClr val="black">
                <a:alpha val="40000"/>
              </a:prstClr>
            </a:outerShdw>
          </a:effectLst>
        </p:spPr>
      </p:pic>
      <p:pic>
        <p:nvPicPr>
          <p:cNvPr id="49" name="Imagen 48">
            <a:extLst>
              <a:ext uri="{FF2B5EF4-FFF2-40B4-BE49-F238E27FC236}">
                <a16:creationId xmlns:a16="http://schemas.microsoft.com/office/drawing/2014/main" id="{2CC59568-BFC0-DCC2-FBED-225E5C26306F}"/>
              </a:ext>
            </a:extLst>
          </p:cNvPr>
          <p:cNvPicPr>
            <a:picLocks noChangeAspect="1"/>
          </p:cNvPicPr>
          <p:nvPr/>
        </p:nvPicPr>
        <p:blipFill>
          <a:blip r:embed="rId24">
            <a:extLst>
              <a:ext uri="{28A0092B-C50C-407E-A947-70E740481C1C}">
                <a14:useLocalDpi xmlns:a14="http://schemas.microsoft.com/office/drawing/2010/main" val="0"/>
              </a:ext>
            </a:extLst>
          </a:blip>
          <a:stretch>
            <a:fillRect/>
          </a:stretch>
        </p:blipFill>
        <p:spPr>
          <a:xfrm>
            <a:off x="854114" y="2634323"/>
            <a:ext cx="239547" cy="250572"/>
          </a:xfrm>
          <a:prstGeom prst="rect">
            <a:avLst/>
          </a:prstGeom>
          <a:effectLst>
            <a:outerShdw blurRad="50800" dist="38100" dir="8100000" algn="tr" rotWithShape="0">
              <a:prstClr val="black">
                <a:alpha val="40000"/>
              </a:prstClr>
            </a:outerShdw>
          </a:effectLst>
        </p:spPr>
      </p:pic>
      <p:pic>
        <p:nvPicPr>
          <p:cNvPr id="51" name="Imagen 50">
            <a:extLst>
              <a:ext uri="{FF2B5EF4-FFF2-40B4-BE49-F238E27FC236}">
                <a16:creationId xmlns:a16="http://schemas.microsoft.com/office/drawing/2014/main" id="{5B5A88B0-AAC8-938B-DB54-343FBD15CF06}"/>
              </a:ext>
            </a:extLst>
          </p:cNvPr>
          <p:cNvPicPr>
            <a:picLocks noChangeAspect="1"/>
          </p:cNvPicPr>
          <p:nvPr/>
        </p:nvPicPr>
        <p:blipFill>
          <a:blip r:embed="rId25">
            <a:extLst>
              <a:ext uri="{28A0092B-C50C-407E-A947-70E740481C1C}">
                <a14:useLocalDpi xmlns:a14="http://schemas.microsoft.com/office/drawing/2010/main" val="0"/>
              </a:ext>
            </a:extLst>
          </a:blip>
          <a:stretch>
            <a:fillRect/>
          </a:stretch>
        </p:blipFill>
        <p:spPr>
          <a:xfrm>
            <a:off x="854114" y="2314708"/>
            <a:ext cx="239547" cy="250572"/>
          </a:xfrm>
          <a:prstGeom prst="rect">
            <a:avLst/>
          </a:prstGeom>
          <a:effectLst>
            <a:outerShdw blurRad="50800" dist="38100" dir="8100000" algn="tr" rotWithShape="0">
              <a:prstClr val="black">
                <a:alpha val="40000"/>
              </a:prstClr>
            </a:outerShdw>
          </a:effectLst>
        </p:spPr>
      </p:pic>
      <p:sp>
        <p:nvSpPr>
          <p:cNvPr id="5" name="CuadroTexto 4">
            <a:extLst>
              <a:ext uri="{FF2B5EF4-FFF2-40B4-BE49-F238E27FC236}">
                <a16:creationId xmlns:a16="http://schemas.microsoft.com/office/drawing/2014/main" id="{44A25A85-8D28-FCB4-5BDF-9CCB1C94DC41}"/>
              </a:ext>
            </a:extLst>
          </p:cNvPr>
          <p:cNvSpPr txBox="1"/>
          <p:nvPr/>
        </p:nvSpPr>
        <p:spPr>
          <a:xfrm>
            <a:off x="18060" y="5871652"/>
            <a:ext cx="7790729" cy="969496"/>
          </a:xfrm>
          <a:prstGeom prst="rect">
            <a:avLst/>
          </a:prstGeom>
          <a:noFill/>
        </p:spPr>
        <p:txBody>
          <a:bodyPr wrap="square">
            <a:spAutoFit/>
          </a:bodyPr>
          <a:lstStyle/>
          <a:p>
            <a:pPr lvl="0">
              <a:spcBef>
                <a:spcPts val="600"/>
              </a:spcBef>
              <a:defRPr/>
            </a:pPr>
            <a:r>
              <a:rPr lang="ru-RU" sz="1900" b="1" dirty="0">
                <a:solidFill>
                  <a:prstClr val="black"/>
                </a:solidFill>
              </a:rPr>
              <a:t>Петро також </a:t>
            </a:r>
            <a:r>
              <a:rPr lang="ru-RU" sz="1900" b="1" dirty="0" err="1">
                <a:solidFill>
                  <a:prstClr val="black"/>
                </a:solidFill>
              </a:rPr>
              <a:t>чітко</a:t>
            </a:r>
            <a:r>
              <a:rPr lang="ru-RU" sz="1900" b="1" dirty="0">
                <a:solidFill>
                  <a:prstClr val="black"/>
                </a:solidFill>
              </a:rPr>
              <a:t> </a:t>
            </a:r>
            <a:r>
              <a:rPr lang="ru-RU" sz="1900" b="1" dirty="0" err="1">
                <a:solidFill>
                  <a:prstClr val="black"/>
                </a:solidFill>
              </a:rPr>
              <a:t>дає</a:t>
            </a:r>
            <a:r>
              <a:rPr lang="ru-RU" sz="1900" b="1" dirty="0">
                <a:solidFill>
                  <a:prstClr val="black"/>
                </a:solidFill>
              </a:rPr>
              <a:t> </a:t>
            </a:r>
            <a:r>
              <a:rPr lang="ru-RU" sz="1900" b="1" dirty="0" err="1">
                <a:solidFill>
                  <a:prstClr val="black"/>
                </a:solidFill>
              </a:rPr>
              <a:t>зрозуміти</a:t>
            </a:r>
            <a:r>
              <a:rPr lang="ru-RU" sz="1900" b="1" dirty="0">
                <a:solidFill>
                  <a:prstClr val="black"/>
                </a:solidFill>
              </a:rPr>
              <a:t>, </a:t>
            </a:r>
            <a:r>
              <a:rPr lang="ru-RU" sz="1900" b="1" dirty="0" err="1">
                <a:solidFill>
                  <a:prstClr val="black"/>
                </a:solidFill>
              </a:rPr>
              <a:t>що</a:t>
            </a:r>
            <a:r>
              <a:rPr lang="ru-RU" sz="1900" b="1" dirty="0">
                <a:solidFill>
                  <a:prstClr val="black"/>
                </a:solidFill>
              </a:rPr>
              <a:t> </a:t>
            </a:r>
            <a:r>
              <a:rPr lang="ru-RU" sz="1900" b="1" dirty="0" err="1">
                <a:solidFill>
                  <a:prstClr val="black"/>
                </a:solidFill>
              </a:rPr>
              <a:t>писання</a:t>
            </a:r>
            <a:r>
              <a:rPr lang="ru-RU" sz="1900" b="1" dirty="0">
                <a:solidFill>
                  <a:prstClr val="black"/>
                </a:solidFill>
              </a:rPr>
              <a:t> Нового </a:t>
            </a:r>
            <a:r>
              <a:rPr lang="ru-RU" sz="1900" b="1" dirty="0" err="1">
                <a:solidFill>
                  <a:prstClr val="black"/>
                </a:solidFill>
              </a:rPr>
              <a:t>Завіту</a:t>
            </a:r>
            <a:r>
              <a:rPr lang="ru-RU" sz="1900" b="1" dirty="0">
                <a:solidFill>
                  <a:prstClr val="black"/>
                </a:solidFill>
              </a:rPr>
              <a:t> </a:t>
            </a:r>
            <a:r>
              <a:rPr lang="ru-RU" sz="1900" b="1" dirty="0" err="1">
                <a:solidFill>
                  <a:prstClr val="black"/>
                </a:solidFill>
              </a:rPr>
              <a:t>мають</a:t>
            </a:r>
            <a:r>
              <a:rPr lang="ru-RU" sz="1900" b="1" dirty="0">
                <a:solidFill>
                  <a:prstClr val="black"/>
                </a:solidFill>
              </a:rPr>
              <a:t> </a:t>
            </a:r>
            <a:r>
              <a:rPr lang="ru-RU" sz="1900" b="1" dirty="0" err="1">
                <a:solidFill>
                  <a:prstClr val="black"/>
                </a:solidFill>
              </a:rPr>
              <a:t>таку</a:t>
            </a:r>
            <a:r>
              <a:rPr lang="ru-RU" sz="1900" b="1" dirty="0">
                <a:solidFill>
                  <a:prstClr val="black"/>
                </a:solidFill>
              </a:rPr>
              <a:t> ж </a:t>
            </a:r>
            <a:r>
              <a:rPr lang="ru-RU" sz="1900" b="1" dirty="0" err="1">
                <a:solidFill>
                  <a:prstClr val="black"/>
                </a:solidFill>
              </a:rPr>
              <a:t>авторитетність</a:t>
            </a:r>
            <a:r>
              <a:rPr lang="ru-RU" sz="1900" b="1" dirty="0">
                <a:solidFill>
                  <a:prstClr val="black"/>
                </a:solidFill>
              </a:rPr>
              <a:t>, як і </a:t>
            </a:r>
            <a:r>
              <a:rPr lang="ru-RU" sz="1900" b="1" dirty="0" err="1">
                <a:solidFill>
                  <a:prstClr val="black"/>
                </a:solidFill>
              </a:rPr>
              <a:t>писання</a:t>
            </a:r>
            <a:r>
              <a:rPr lang="ru-RU" sz="1900" b="1" dirty="0">
                <a:solidFill>
                  <a:prstClr val="black"/>
                </a:solidFill>
              </a:rPr>
              <a:t> Старого </a:t>
            </a:r>
            <a:r>
              <a:rPr lang="ru-RU" sz="1900" b="1" dirty="0" err="1">
                <a:solidFill>
                  <a:prstClr val="black"/>
                </a:solidFill>
              </a:rPr>
              <a:t>Завіту</a:t>
            </a:r>
            <a:r>
              <a:rPr lang="ru-RU" sz="1900" b="1" dirty="0">
                <a:solidFill>
                  <a:prstClr val="black"/>
                </a:solidFill>
              </a:rPr>
              <a:t> (2 Петра 3:15-16).</a:t>
            </a:r>
            <a:endParaRPr kumimoji="0" lang="es-ES" sz="1900" b="1" i="0" u="none" strike="noStrike" kern="1200" cap="none" spc="0" normalizeH="0" baseline="0" noProof="0" dirty="0">
              <a:ln>
                <a:noFill/>
              </a:ln>
              <a:solidFill>
                <a:prstClr val="black"/>
              </a:solidFill>
              <a:effectLst/>
              <a:uLnTx/>
              <a:uFillTx/>
              <a:latin typeface="Aptos" panose="02110004020202020204"/>
            </a:endParaRPr>
          </a:p>
        </p:txBody>
      </p:sp>
    </p:spTree>
    <p:extLst>
      <p:ext uri="{BB962C8B-B14F-4D97-AF65-F5344CB8AC3E}">
        <p14:creationId xmlns:p14="http://schemas.microsoft.com/office/powerpoint/2010/main" val="17288955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26" presetClass="entr" presetSubtype="0"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wipe(down)">
                                      <p:cBhvr>
                                        <p:cTn id="16" dur="217">
                                          <p:stCondLst>
                                            <p:cond delay="0"/>
                                          </p:stCondLst>
                                        </p:cTn>
                                        <p:tgtEl>
                                          <p:spTgt spid="7"/>
                                        </p:tgtEl>
                                      </p:cBhvr>
                                    </p:animEffect>
                                    <p:anim calcmode="lin" valueType="num">
                                      <p:cBhvr>
                                        <p:cTn id="17" dur="683"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18" dur="249"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19" dur="249" tmFilter="0, 0; 0.125,0.2665; 0.25,0.4; 0.375,0.465; 0.5,0.5;  0.625,0.535; 0.75,0.6; 0.875,0.7335; 1,1">
                                          <p:stCondLst>
                                            <p:cond delay="249"/>
                                          </p:stCondLst>
                                        </p:cTn>
                                        <p:tgtEl>
                                          <p:spTgt spid="7"/>
                                        </p:tgtEl>
                                        <p:attrNameLst>
                                          <p:attrName>ppt_y</p:attrName>
                                        </p:attrNameLst>
                                      </p:cBhvr>
                                      <p:tavLst>
                                        <p:tav tm="0" fmla="#ppt_y-sin(pi*$)/9">
                                          <p:val>
                                            <p:fltVal val="0"/>
                                          </p:val>
                                        </p:tav>
                                        <p:tav tm="100000">
                                          <p:val>
                                            <p:fltVal val="1"/>
                                          </p:val>
                                        </p:tav>
                                      </p:tavLst>
                                    </p:anim>
                                    <p:anim calcmode="lin" valueType="num">
                                      <p:cBhvr>
                                        <p:cTn id="20" dur="124" tmFilter="0, 0; 0.125,0.2665; 0.25,0.4; 0.375,0.465; 0.5,0.5;  0.625,0.535; 0.75,0.6; 0.875,0.7335; 1,1">
                                          <p:stCondLst>
                                            <p:cond delay="497"/>
                                          </p:stCondLst>
                                        </p:cTn>
                                        <p:tgtEl>
                                          <p:spTgt spid="7"/>
                                        </p:tgtEl>
                                        <p:attrNameLst>
                                          <p:attrName>ppt_y</p:attrName>
                                        </p:attrNameLst>
                                      </p:cBhvr>
                                      <p:tavLst>
                                        <p:tav tm="0" fmla="#ppt_y-sin(pi*$)/27">
                                          <p:val>
                                            <p:fltVal val="0"/>
                                          </p:val>
                                        </p:tav>
                                        <p:tav tm="100000">
                                          <p:val>
                                            <p:fltVal val="1"/>
                                          </p:val>
                                        </p:tav>
                                      </p:tavLst>
                                    </p:anim>
                                    <p:anim calcmode="lin" valueType="num">
                                      <p:cBhvr>
                                        <p:cTn id="21" dur="62" tmFilter="0, 0; 0.125,0.2665; 0.25,0.4; 0.375,0.465; 0.5,0.5;  0.625,0.535; 0.75,0.6; 0.875,0.7335; 1,1">
                                          <p:stCondLst>
                                            <p:cond delay="621"/>
                                          </p:stCondLst>
                                        </p:cTn>
                                        <p:tgtEl>
                                          <p:spTgt spid="7"/>
                                        </p:tgtEl>
                                        <p:attrNameLst>
                                          <p:attrName>ppt_y</p:attrName>
                                        </p:attrNameLst>
                                      </p:cBhvr>
                                      <p:tavLst>
                                        <p:tav tm="0" fmla="#ppt_y-sin(pi*$)/81">
                                          <p:val>
                                            <p:fltVal val="0"/>
                                          </p:val>
                                        </p:tav>
                                        <p:tav tm="100000">
                                          <p:val>
                                            <p:fltVal val="1"/>
                                          </p:val>
                                        </p:tav>
                                      </p:tavLst>
                                    </p:anim>
                                    <p:animScale>
                                      <p:cBhvr>
                                        <p:cTn id="22" dur="10">
                                          <p:stCondLst>
                                            <p:cond delay="244"/>
                                          </p:stCondLst>
                                        </p:cTn>
                                        <p:tgtEl>
                                          <p:spTgt spid="7"/>
                                        </p:tgtEl>
                                      </p:cBhvr>
                                      <p:to x="100000" y="60000"/>
                                    </p:animScale>
                                    <p:animScale>
                                      <p:cBhvr>
                                        <p:cTn id="23" dur="62" decel="50000">
                                          <p:stCondLst>
                                            <p:cond delay="254"/>
                                          </p:stCondLst>
                                        </p:cTn>
                                        <p:tgtEl>
                                          <p:spTgt spid="7"/>
                                        </p:tgtEl>
                                      </p:cBhvr>
                                      <p:to x="100000" y="100000"/>
                                    </p:animScale>
                                    <p:animScale>
                                      <p:cBhvr>
                                        <p:cTn id="24" dur="10">
                                          <p:stCondLst>
                                            <p:cond delay="492"/>
                                          </p:stCondLst>
                                        </p:cTn>
                                        <p:tgtEl>
                                          <p:spTgt spid="7"/>
                                        </p:tgtEl>
                                      </p:cBhvr>
                                      <p:to x="100000" y="80000"/>
                                    </p:animScale>
                                    <p:animScale>
                                      <p:cBhvr>
                                        <p:cTn id="25" dur="62" decel="50000">
                                          <p:stCondLst>
                                            <p:cond delay="502"/>
                                          </p:stCondLst>
                                        </p:cTn>
                                        <p:tgtEl>
                                          <p:spTgt spid="7"/>
                                        </p:tgtEl>
                                      </p:cBhvr>
                                      <p:to x="100000" y="100000"/>
                                    </p:animScale>
                                    <p:animScale>
                                      <p:cBhvr>
                                        <p:cTn id="26" dur="10">
                                          <p:stCondLst>
                                            <p:cond delay="616"/>
                                          </p:stCondLst>
                                        </p:cTn>
                                        <p:tgtEl>
                                          <p:spTgt spid="7"/>
                                        </p:tgtEl>
                                      </p:cBhvr>
                                      <p:to x="100000" y="90000"/>
                                    </p:animScale>
                                    <p:animScale>
                                      <p:cBhvr>
                                        <p:cTn id="27" dur="62" decel="50000">
                                          <p:stCondLst>
                                            <p:cond delay="625"/>
                                          </p:stCondLst>
                                        </p:cTn>
                                        <p:tgtEl>
                                          <p:spTgt spid="7"/>
                                        </p:tgtEl>
                                      </p:cBhvr>
                                      <p:to x="100000" y="100000"/>
                                    </p:animScale>
                                    <p:animScale>
                                      <p:cBhvr>
                                        <p:cTn id="28" dur="10">
                                          <p:stCondLst>
                                            <p:cond delay="678"/>
                                          </p:stCondLst>
                                        </p:cTn>
                                        <p:tgtEl>
                                          <p:spTgt spid="7"/>
                                        </p:tgtEl>
                                      </p:cBhvr>
                                      <p:to x="100000" y="95000"/>
                                    </p:animScale>
                                    <p:animScale>
                                      <p:cBhvr>
                                        <p:cTn id="29" dur="62" decel="50000">
                                          <p:stCondLst>
                                            <p:cond delay="688"/>
                                          </p:stCondLst>
                                        </p:cTn>
                                        <p:tgtEl>
                                          <p:spTgt spid="7"/>
                                        </p:tgtEl>
                                      </p:cBhvr>
                                      <p:to x="100000" y="100000"/>
                                    </p:animScale>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grpId="0" nodeType="click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wipe(left)">
                                      <p:cBhvr>
                                        <p:cTn id="34" dur="500"/>
                                        <p:tgtEl>
                                          <p:spTgt spid="8"/>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nodeType="clickEffect">
                                  <p:stCondLst>
                                    <p:cond delay="0"/>
                                  </p:stCondLst>
                                  <p:childTnLst>
                                    <p:set>
                                      <p:cBhvr>
                                        <p:cTn id="38" dur="1" fill="hold">
                                          <p:stCondLst>
                                            <p:cond delay="0"/>
                                          </p:stCondLst>
                                        </p:cTn>
                                        <p:tgtEl>
                                          <p:spTgt spid="10"/>
                                        </p:tgtEl>
                                        <p:attrNameLst>
                                          <p:attrName>style.visibility</p:attrName>
                                        </p:attrNameLst>
                                      </p:cBhvr>
                                      <p:to>
                                        <p:strVal val="visible"/>
                                      </p:to>
                                    </p:set>
                                    <p:anim calcmode="lin" valueType="num">
                                      <p:cBhvr>
                                        <p:cTn id="39" dur="500" fill="hold"/>
                                        <p:tgtEl>
                                          <p:spTgt spid="10"/>
                                        </p:tgtEl>
                                        <p:attrNameLst>
                                          <p:attrName>ppt_w</p:attrName>
                                        </p:attrNameLst>
                                      </p:cBhvr>
                                      <p:tavLst>
                                        <p:tav tm="0">
                                          <p:val>
                                            <p:fltVal val="0"/>
                                          </p:val>
                                        </p:tav>
                                        <p:tav tm="100000">
                                          <p:val>
                                            <p:strVal val="#ppt_w"/>
                                          </p:val>
                                        </p:tav>
                                      </p:tavLst>
                                    </p:anim>
                                    <p:anim calcmode="lin" valueType="num">
                                      <p:cBhvr>
                                        <p:cTn id="40" dur="500" fill="hold"/>
                                        <p:tgtEl>
                                          <p:spTgt spid="10"/>
                                        </p:tgtEl>
                                        <p:attrNameLst>
                                          <p:attrName>ppt_h</p:attrName>
                                        </p:attrNameLst>
                                      </p:cBhvr>
                                      <p:tavLst>
                                        <p:tav tm="0">
                                          <p:val>
                                            <p:fltVal val="0"/>
                                          </p:val>
                                        </p:tav>
                                        <p:tav tm="100000">
                                          <p:val>
                                            <p:strVal val="#ppt_h"/>
                                          </p:val>
                                        </p:tav>
                                      </p:tavLst>
                                    </p:anim>
                                    <p:anim calcmode="lin" valueType="num">
                                      <p:cBhvr>
                                        <p:cTn id="41" dur="500" fill="hold"/>
                                        <p:tgtEl>
                                          <p:spTgt spid="10"/>
                                        </p:tgtEl>
                                        <p:attrNameLst>
                                          <p:attrName>style.rotation</p:attrName>
                                        </p:attrNameLst>
                                      </p:cBhvr>
                                      <p:tavLst>
                                        <p:tav tm="0">
                                          <p:val>
                                            <p:fltVal val="90"/>
                                          </p:val>
                                        </p:tav>
                                        <p:tav tm="100000">
                                          <p:val>
                                            <p:fltVal val="0"/>
                                          </p:val>
                                        </p:tav>
                                      </p:tavLst>
                                    </p:anim>
                                    <p:animEffect transition="in" filter="fade">
                                      <p:cBhvr>
                                        <p:cTn id="42" dur="500"/>
                                        <p:tgtEl>
                                          <p:spTgt spid="10"/>
                                        </p:tgtEl>
                                      </p:cBhvr>
                                    </p:animEffect>
                                  </p:childTnLst>
                                </p:cTn>
                              </p:par>
                            </p:childTnLst>
                          </p:cTn>
                        </p:par>
                        <p:par>
                          <p:cTn id="43" fill="hold">
                            <p:stCondLst>
                              <p:cond delay="500"/>
                            </p:stCondLst>
                            <p:childTnLst>
                              <p:par>
                                <p:cTn id="44" presetID="49" presetClass="entr" presetSubtype="0" decel="100000" fill="hold" nodeType="afterEffect">
                                  <p:stCondLst>
                                    <p:cond delay="0"/>
                                  </p:stCondLst>
                                  <p:childTnLst>
                                    <p:set>
                                      <p:cBhvr>
                                        <p:cTn id="45" dur="1" fill="hold">
                                          <p:stCondLst>
                                            <p:cond delay="0"/>
                                          </p:stCondLst>
                                        </p:cTn>
                                        <p:tgtEl>
                                          <p:spTgt spid="35"/>
                                        </p:tgtEl>
                                        <p:attrNameLst>
                                          <p:attrName>style.visibility</p:attrName>
                                        </p:attrNameLst>
                                      </p:cBhvr>
                                      <p:to>
                                        <p:strVal val="visible"/>
                                      </p:to>
                                    </p:set>
                                    <p:anim calcmode="lin" valueType="num">
                                      <p:cBhvr>
                                        <p:cTn id="46" dur="500" fill="hold"/>
                                        <p:tgtEl>
                                          <p:spTgt spid="35"/>
                                        </p:tgtEl>
                                        <p:attrNameLst>
                                          <p:attrName>ppt_w</p:attrName>
                                        </p:attrNameLst>
                                      </p:cBhvr>
                                      <p:tavLst>
                                        <p:tav tm="0">
                                          <p:val>
                                            <p:fltVal val="0"/>
                                          </p:val>
                                        </p:tav>
                                        <p:tav tm="100000">
                                          <p:val>
                                            <p:strVal val="#ppt_w"/>
                                          </p:val>
                                        </p:tav>
                                      </p:tavLst>
                                    </p:anim>
                                    <p:anim calcmode="lin" valueType="num">
                                      <p:cBhvr>
                                        <p:cTn id="47" dur="500" fill="hold"/>
                                        <p:tgtEl>
                                          <p:spTgt spid="35"/>
                                        </p:tgtEl>
                                        <p:attrNameLst>
                                          <p:attrName>ppt_h</p:attrName>
                                        </p:attrNameLst>
                                      </p:cBhvr>
                                      <p:tavLst>
                                        <p:tav tm="0">
                                          <p:val>
                                            <p:fltVal val="0"/>
                                          </p:val>
                                        </p:tav>
                                        <p:tav tm="100000">
                                          <p:val>
                                            <p:strVal val="#ppt_h"/>
                                          </p:val>
                                        </p:tav>
                                      </p:tavLst>
                                    </p:anim>
                                    <p:anim calcmode="lin" valueType="num">
                                      <p:cBhvr>
                                        <p:cTn id="48" dur="500" fill="hold"/>
                                        <p:tgtEl>
                                          <p:spTgt spid="35"/>
                                        </p:tgtEl>
                                        <p:attrNameLst>
                                          <p:attrName>style.rotation</p:attrName>
                                        </p:attrNameLst>
                                      </p:cBhvr>
                                      <p:tavLst>
                                        <p:tav tm="0">
                                          <p:val>
                                            <p:fltVal val="360"/>
                                          </p:val>
                                        </p:tav>
                                        <p:tav tm="100000">
                                          <p:val>
                                            <p:fltVal val="0"/>
                                          </p:val>
                                        </p:tav>
                                      </p:tavLst>
                                    </p:anim>
                                    <p:animEffect transition="in" filter="fade">
                                      <p:cBhvr>
                                        <p:cTn id="49" dur="500"/>
                                        <p:tgtEl>
                                          <p:spTgt spid="35"/>
                                        </p:tgtEl>
                                      </p:cBhvr>
                                    </p:animEffect>
                                  </p:childTnLst>
                                </p:cTn>
                              </p:par>
                              <p:par>
                                <p:cTn id="50" presetID="22" presetClass="entr" presetSubtype="8" fill="hold" grpId="0" nodeType="withEffect">
                                  <p:stCondLst>
                                    <p:cond delay="0"/>
                                  </p:stCondLst>
                                  <p:childTnLst>
                                    <p:set>
                                      <p:cBhvr>
                                        <p:cTn id="51" dur="1" fill="hold">
                                          <p:stCondLst>
                                            <p:cond delay="0"/>
                                          </p:stCondLst>
                                        </p:cTn>
                                        <p:tgtEl>
                                          <p:spTgt spid="2">
                                            <p:graphicEl>
                                              <a:dgm id="{A33471AD-4476-4014-93FF-D77AB43BCB12}"/>
                                            </p:graphicEl>
                                          </p:spTgt>
                                        </p:tgtEl>
                                        <p:attrNameLst>
                                          <p:attrName>style.visibility</p:attrName>
                                        </p:attrNameLst>
                                      </p:cBhvr>
                                      <p:to>
                                        <p:strVal val="visible"/>
                                      </p:to>
                                    </p:set>
                                    <p:animEffect transition="in" filter="wipe(left)">
                                      <p:cBhvr>
                                        <p:cTn id="52" dur="500"/>
                                        <p:tgtEl>
                                          <p:spTgt spid="2">
                                            <p:graphicEl>
                                              <a:dgm id="{A33471AD-4476-4014-93FF-D77AB43BCB12}"/>
                                            </p:graphicEl>
                                          </p:spTgt>
                                        </p:tgtEl>
                                      </p:cBhvr>
                                    </p:animEffect>
                                  </p:childTnLst>
                                </p:cTn>
                              </p:par>
                            </p:childTnLst>
                          </p:cTn>
                        </p:par>
                      </p:childTnLst>
                    </p:cTn>
                  </p:par>
                  <p:par>
                    <p:cTn id="53" fill="hold">
                      <p:stCondLst>
                        <p:cond delay="indefinite"/>
                      </p:stCondLst>
                      <p:childTnLst>
                        <p:par>
                          <p:cTn id="54" fill="hold">
                            <p:stCondLst>
                              <p:cond delay="0"/>
                            </p:stCondLst>
                            <p:childTnLst>
                              <p:par>
                                <p:cTn id="55" presetID="31" presetClass="entr" presetSubtype="0" fill="hold" nodeType="clickEffect">
                                  <p:stCondLst>
                                    <p:cond delay="0"/>
                                  </p:stCondLst>
                                  <p:childTnLst>
                                    <p:set>
                                      <p:cBhvr>
                                        <p:cTn id="56" dur="1" fill="hold">
                                          <p:stCondLst>
                                            <p:cond delay="0"/>
                                          </p:stCondLst>
                                        </p:cTn>
                                        <p:tgtEl>
                                          <p:spTgt spid="13"/>
                                        </p:tgtEl>
                                        <p:attrNameLst>
                                          <p:attrName>style.visibility</p:attrName>
                                        </p:attrNameLst>
                                      </p:cBhvr>
                                      <p:to>
                                        <p:strVal val="visible"/>
                                      </p:to>
                                    </p:set>
                                    <p:anim calcmode="lin" valueType="num">
                                      <p:cBhvr>
                                        <p:cTn id="57" dur="500" fill="hold"/>
                                        <p:tgtEl>
                                          <p:spTgt spid="13"/>
                                        </p:tgtEl>
                                        <p:attrNameLst>
                                          <p:attrName>ppt_w</p:attrName>
                                        </p:attrNameLst>
                                      </p:cBhvr>
                                      <p:tavLst>
                                        <p:tav tm="0">
                                          <p:val>
                                            <p:fltVal val="0"/>
                                          </p:val>
                                        </p:tav>
                                        <p:tav tm="100000">
                                          <p:val>
                                            <p:strVal val="#ppt_w"/>
                                          </p:val>
                                        </p:tav>
                                      </p:tavLst>
                                    </p:anim>
                                    <p:anim calcmode="lin" valueType="num">
                                      <p:cBhvr>
                                        <p:cTn id="58" dur="500" fill="hold"/>
                                        <p:tgtEl>
                                          <p:spTgt spid="13"/>
                                        </p:tgtEl>
                                        <p:attrNameLst>
                                          <p:attrName>ppt_h</p:attrName>
                                        </p:attrNameLst>
                                      </p:cBhvr>
                                      <p:tavLst>
                                        <p:tav tm="0">
                                          <p:val>
                                            <p:fltVal val="0"/>
                                          </p:val>
                                        </p:tav>
                                        <p:tav tm="100000">
                                          <p:val>
                                            <p:strVal val="#ppt_h"/>
                                          </p:val>
                                        </p:tav>
                                      </p:tavLst>
                                    </p:anim>
                                    <p:anim calcmode="lin" valueType="num">
                                      <p:cBhvr>
                                        <p:cTn id="59" dur="500" fill="hold"/>
                                        <p:tgtEl>
                                          <p:spTgt spid="13"/>
                                        </p:tgtEl>
                                        <p:attrNameLst>
                                          <p:attrName>style.rotation</p:attrName>
                                        </p:attrNameLst>
                                      </p:cBhvr>
                                      <p:tavLst>
                                        <p:tav tm="0">
                                          <p:val>
                                            <p:fltVal val="90"/>
                                          </p:val>
                                        </p:tav>
                                        <p:tav tm="100000">
                                          <p:val>
                                            <p:fltVal val="0"/>
                                          </p:val>
                                        </p:tav>
                                      </p:tavLst>
                                    </p:anim>
                                    <p:animEffect transition="in" filter="fade">
                                      <p:cBhvr>
                                        <p:cTn id="60" dur="500"/>
                                        <p:tgtEl>
                                          <p:spTgt spid="13"/>
                                        </p:tgtEl>
                                      </p:cBhvr>
                                    </p:animEffect>
                                  </p:childTnLst>
                                </p:cTn>
                              </p:par>
                            </p:childTnLst>
                          </p:cTn>
                        </p:par>
                        <p:par>
                          <p:cTn id="61" fill="hold">
                            <p:stCondLst>
                              <p:cond delay="500"/>
                            </p:stCondLst>
                            <p:childTnLst>
                              <p:par>
                                <p:cTn id="62" presetID="49" presetClass="entr" presetSubtype="0" decel="100000" fill="hold" nodeType="afterEffect">
                                  <p:stCondLst>
                                    <p:cond delay="0"/>
                                  </p:stCondLst>
                                  <p:childTnLst>
                                    <p:set>
                                      <p:cBhvr>
                                        <p:cTn id="63" dur="1" fill="hold">
                                          <p:stCondLst>
                                            <p:cond delay="0"/>
                                          </p:stCondLst>
                                        </p:cTn>
                                        <p:tgtEl>
                                          <p:spTgt spid="51"/>
                                        </p:tgtEl>
                                        <p:attrNameLst>
                                          <p:attrName>style.visibility</p:attrName>
                                        </p:attrNameLst>
                                      </p:cBhvr>
                                      <p:to>
                                        <p:strVal val="visible"/>
                                      </p:to>
                                    </p:set>
                                    <p:anim calcmode="lin" valueType="num">
                                      <p:cBhvr>
                                        <p:cTn id="64" dur="500" fill="hold"/>
                                        <p:tgtEl>
                                          <p:spTgt spid="51"/>
                                        </p:tgtEl>
                                        <p:attrNameLst>
                                          <p:attrName>ppt_w</p:attrName>
                                        </p:attrNameLst>
                                      </p:cBhvr>
                                      <p:tavLst>
                                        <p:tav tm="0">
                                          <p:val>
                                            <p:fltVal val="0"/>
                                          </p:val>
                                        </p:tav>
                                        <p:tav tm="100000">
                                          <p:val>
                                            <p:strVal val="#ppt_w"/>
                                          </p:val>
                                        </p:tav>
                                      </p:tavLst>
                                    </p:anim>
                                    <p:anim calcmode="lin" valueType="num">
                                      <p:cBhvr>
                                        <p:cTn id="65" dur="500" fill="hold"/>
                                        <p:tgtEl>
                                          <p:spTgt spid="51"/>
                                        </p:tgtEl>
                                        <p:attrNameLst>
                                          <p:attrName>ppt_h</p:attrName>
                                        </p:attrNameLst>
                                      </p:cBhvr>
                                      <p:tavLst>
                                        <p:tav tm="0">
                                          <p:val>
                                            <p:fltVal val="0"/>
                                          </p:val>
                                        </p:tav>
                                        <p:tav tm="100000">
                                          <p:val>
                                            <p:strVal val="#ppt_h"/>
                                          </p:val>
                                        </p:tav>
                                      </p:tavLst>
                                    </p:anim>
                                    <p:anim calcmode="lin" valueType="num">
                                      <p:cBhvr>
                                        <p:cTn id="66" dur="500" fill="hold"/>
                                        <p:tgtEl>
                                          <p:spTgt spid="51"/>
                                        </p:tgtEl>
                                        <p:attrNameLst>
                                          <p:attrName>style.rotation</p:attrName>
                                        </p:attrNameLst>
                                      </p:cBhvr>
                                      <p:tavLst>
                                        <p:tav tm="0">
                                          <p:val>
                                            <p:fltVal val="360"/>
                                          </p:val>
                                        </p:tav>
                                        <p:tav tm="100000">
                                          <p:val>
                                            <p:fltVal val="0"/>
                                          </p:val>
                                        </p:tav>
                                      </p:tavLst>
                                    </p:anim>
                                    <p:animEffect transition="in" filter="fade">
                                      <p:cBhvr>
                                        <p:cTn id="67" dur="500"/>
                                        <p:tgtEl>
                                          <p:spTgt spid="51"/>
                                        </p:tgtEl>
                                      </p:cBhvr>
                                    </p:animEffect>
                                  </p:childTnLst>
                                </p:cTn>
                              </p:par>
                              <p:par>
                                <p:cTn id="68" presetID="22" presetClass="entr" presetSubtype="8" fill="hold" grpId="0" nodeType="withEffect">
                                  <p:stCondLst>
                                    <p:cond delay="0"/>
                                  </p:stCondLst>
                                  <p:childTnLst>
                                    <p:set>
                                      <p:cBhvr>
                                        <p:cTn id="69" dur="1" fill="hold">
                                          <p:stCondLst>
                                            <p:cond delay="0"/>
                                          </p:stCondLst>
                                        </p:cTn>
                                        <p:tgtEl>
                                          <p:spTgt spid="2">
                                            <p:graphicEl>
                                              <a:dgm id="{9CDF292F-7AA4-4C9A-BCA8-216E1731C09F}"/>
                                            </p:graphicEl>
                                          </p:spTgt>
                                        </p:tgtEl>
                                        <p:attrNameLst>
                                          <p:attrName>style.visibility</p:attrName>
                                        </p:attrNameLst>
                                      </p:cBhvr>
                                      <p:to>
                                        <p:strVal val="visible"/>
                                      </p:to>
                                    </p:set>
                                    <p:animEffect transition="in" filter="wipe(left)">
                                      <p:cBhvr>
                                        <p:cTn id="70" dur="500"/>
                                        <p:tgtEl>
                                          <p:spTgt spid="2">
                                            <p:graphicEl>
                                              <a:dgm id="{9CDF292F-7AA4-4C9A-BCA8-216E1731C09F}"/>
                                            </p:graphicEl>
                                          </p:spTgt>
                                        </p:tgtEl>
                                      </p:cBhvr>
                                    </p:animEffect>
                                  </p:childTnLst>
                                </p:cTn>
                              </p:par>
                            </p:childTnLst>
                          </p:cTn>
                        </p:par>
                      </p:childTnLst>
                    </p:cTn>
                  </p:par>
                  <p:par>
                    <p:cTn id="71" fill="hold">
                      <p:stCondLst>
                        <p:cond delay="indefinite"/>
                      </p:stCondLst>
                      <p:childTnLst>
                        <p:par>
                          <p:cTn id="72" fill="hold">
                            <p:stCondLst>
                              <p:cond delay="0"/>
                            </p:stCondLst>
                            <p:childTnLst>
                              <p:par>
                                <p:cTn id="73" presetID="31" presetClass="entr" presetSubtype="0" fill="hold" nodeType="clickEffect">
                                  <p:stCondLst>
                                    <p:cond delay="0"/>
                                  </p:stCondLst>
                                  <p:childTnLst>
                                    <p:set>
                                      <p:cBhvr>
                                        <p:cTn id="74" dur="1" fill="hold">
                                          <p:stCondLst>
                                            <p:cond delay="0"/>
                                          </p:stCondLst>
                                        </p:cTn>
                                        <p:tgtEl>
                                          <p:spTgt spid="15"/>
                                        </p:tgtEl>
                                        <p:attrNameLst>
                                          <p:attrName>style.visibility</p:attrName>
                                        </p:attrNameLst>
                                      </p:cBhvr>
                                      <p:to>
                                        <p:strVal val="visible"/>
                                      </p:to>
                                    </p:set>
                                    <p:anim calcmode="lin" valueType="num">
                                      <p:cBhvr>
                                        <p:cTn id="75" dur="500" fill="hold"/>
                                        <p:tgtEl>
                                          <p:spTgt spid="15"/>
                                        </p:tgtEl>
                                        <p:attrNameLst>
                                          <p:attrName>ppt_w</p:attrName>
                                        </p:attrNameLst>
                                      </p:cBhvr>
                                      <p:tavLst>
                                        <p:tav tm="0">
                                          <p:val>
                                            <p:fltVal val="0"/>
                                          </p:val>
                                        </p:tav>
                                        <p:tav tm="100000">
                                          <p:val>
                                            <p:strVal val="#ppt_w"/>
                                          </p:val>
                                        </p:tav>
                                      </p:tavLst>
                                    </p:anim>
                                    <p:anim calcmode="lin" valueType="num">
                                      <p:cBhvr>
                                        <p:cTn id="76" dur="500" fill="hold"/>
                                        <p:tgtEl>
                                          <p:spTgt spid="15"/>
                                        </p:tgtEl>
                                        <p:attrNameLst>
                                          <p:attrName>ppt_h</p:attrName>
                                        </p:attrNameLst>
                                      </p:cBhvr>
                                      <p:tavLst>
                                        <p:tav tm="0">
                                          <p:val>
                                            <p:fltVal val="0"/>
                                          </p:val>
                                        </p:tav>
                                        <p:tav tm="100000">
                                          <p:val>
                                            <p:strVal val="#ppt_h"/>
                                          </p:val>
                                        </p:tav>
                                      </p:tavLst>
                                    </p:anim>
                                    <p:anim calcmode="lin" valueType="num">
                                      <p:cBhvr>
                                        <p:cTn id="77" dur="500" fill="hold"/>
                                        <p:tgtEl>
                                          <p:spTgt spid="15"/>
                                        </p:tgtEl>
                                        <p:attrNameLst>
                                          <p:attrName>style.rotation</p:attrName>
                                        </p:attrNameLst>
                                      </p:cBhvr>
                                      <p:tavLst>
                                        <p:tav tm="0">
                                          <p:val>
                                            <p:fltVal val="90"/>
                                          </p:val>
                                        </p:tav>
                                        <p:tav tm="100000">
                                          <p:val>
                                            <p:fltVal val="0"/>
                                          </p:val>
                                        </p:tav>
                                      </p:tavLst>
                                    </p:anim>
                                    <p:animEffect transition="in" filter="fade">
                                      <p:cBhvr>
                                        <p:cTn id="78" dur="500"/>
                                        <p:tgtEl>
                                          <p:spTgt spid="15"/>
                                        </p:tgtEl>
                                      </p:cBhvr>
                                    </p:animEffect>
                                  </p:childTnLst>
                                </p:cTn>
                              </p:par>
                            </p:childTnLst>
                          </p:cTn>
                        </p:par>
                        <p:par>
                          <p:cTn id="79" fill="hold">
                            <p:stCondLst>
                              <p:cond delay="500"/>
                            </p:stCondLst>
                            <p:childTnLst>
                              <p:par>
                                <p:cTn id="80" presetID="49" presetClass="entr" presetSubtype="0" decel="100000" fill="hold" nodeType="afterEffect">
                                  <p:stCondLst>
                                    <p:cond delay="0"/>
                                  </p:stCondLst>
                                  <p:childTnLst>
                                    <p:set>
                                      <p:cBhvr>
                                        <p:cTn id="81" dur="1" fill="hold">
                                          <p:stCondLst>
                                            <p:cond delay="0"/>
                                          </p:stCondLst>
                                        </p:cTn>
                                        <p:tgtEl>
                                          <p:spTgt spid="49"/>
                                        </p:tgtEl>
                                        <p:attrNameLst>
                                          <p:attrName>style.visibility</p:attrName>
                                        </p:attrNameLst>
                                      </p:cBhvr>
                                      <p:to>
                                        <p:strVal val="visible"/>
                                      </p:to>
                                    </p:set>
                                    <p:anim calcmode="lin" valueType="num">
                                      <p:cBhvr>
                                        <p:cTn id="82" dur="500" fill="hold"/>
                                        <p:tgtEl>
                                          <p:spTgt spid="49"/>
                                        </p:tgtEl>
                                        <p:attrNameLst>
                                          <p:attrName>ppt_w</p:attrName>
                                        </p:attrNameLst>
                                      </p:cBhvr>
                                      <p:tavLst>
                                        <p:tav tm="0">
                                          <p:val>
                                            <p:fltVal val="0"/>
                                          </p:val>
                                        </p:tav>
                                        <p:tav tm="100000">
                                          <p:val>
                                            <p:strVal val="#ppt_w"/>
                                          </p:val>
                                        </p:tav>
                                      </p:tavLst>
                                    </p:anim>
                                    <p:anim calcmode="lin" valueType="num">
                                      <p:cBhvr>
                                        <p:cTn id="83" dur="500" fill="hold"/>
                                        <p:tgtEl>
                                          <p:spTgt spid="49"/>
                                        </p:tgtEl>
                                        <p:attrNameLst>
                                          <p:attrName>ppt_h</p:attrName>
                                        </p:attrNameLst>
                                      </p:cBhvr>
                                      <p:tavLst>
                                        <p:tav tm="0">
                                          <p:val>
                                            <p:fltVal val="0"/>
                                          </p:val>
                                        </p:tav>
                                        <p:tav tm="100000">
                                          <p:val>
                                            <p:strVal val="#ppt_h"/>
                                          </p:val>
                                        </p:tav>
                                      </p:tavLst>
                                    </p:anim>
                                    <p:anim calcmode="lin" valueType="num">
                                      <p:cBhvr>
                                        <p:cTn id="84" dur="500" fill="hold"/>
                                        <p:tgtEl>
                                          <p:spTgt spid="49"/>
                                        </p:tgtEl>
                                        <p:attrNameLst>
                                          <p:attrName>style.rotation</p:attrName>
                                        </p:attrNameLst>
                                      </p:cBhvr>
                                      <p:tavLst>
                                        <p:tav tm="0">
                                          <p:val>
                                            <p:fltVal val="360"/>
                                          </p:val>
                                        </p:tav>
                                        <p:tav tm="100000">
                                          <p:val>
                                            <p:fltVal val="0"/>
                                          </p:val>
                                        </p:tav>
                                      </p:tavLst>
                                    </p:anim>
                                    <p:animEffect transition="in" filter="fade">
                                      <p:cBhvr>
                                        <p:cTn id="85" dur="500"/>
                                        <p:tgtEl>
                                          <p:spTgt spid="49"/>
                                        </p:tgtEl>
                                      </p:cBhvr>
                                    </p:animEffect>
                                  </p:childTnLst>
                                </p:cTn>
                              </p:par>
                              <p:par>
                                <p:cTn id="86" presetID="22" presetClass="entr" presetSubtype="8" fill="hold" grpId="0" nodeType="withEffect">
                                  <p:stCondLst>
                                    <p:cond delay="0"/>
                                  </p:stCondLst>
                                  <p:childTnLst>
                                    <p:set>
                                      <p:cBhvr>
                                        <p:cTn id="87" dur="1" fill="hold">
                                          <p:stCondLst>
                                            <p:cond delay="0"/>
                                          </p:stCondLst>
                                        </p:cTn>
                                        <p:tgtEl>
                                          <p:spTgt spid="2">
                                            <p:graphicEl>
                                              <a:dgm id="{6A23640A-FE65-4547-8FF1-69CD1665EE7B}"/>
                                            </p:graphicEl>
                                          </p:spTgt>
                                        </p:tgtEl>
                                        <p:attrNameLst>
                                          <p:attrName>style.visibility</p:attrName>
                                        </p:attrNameLst>
                                      </p:cBhvr>
                                      <p:to>
                                        <p:strVal val="visible"/>
                                      </p:to>
                                    </p:set>
                                    <p:animEffect transition="in" filter="wipe(left)">
                                      <p:cBhvr>
                                        <p:cTn id="88" dur="500"/>
                                        <p:tgtEl>
                                          <p:spTgt spid="2">
                                            <p:graphicEl>
                                              <a:dgm id="{6A23640A-FE65-4547-8FF1-69CD1665EE7B}"/>
                                            </p:graphicEl>
                                          </p:spTgt>
                                        </p:tgtEl>
                                      </p:cBhvr>
                                    </p:animEffect>
                                  </p:childTnLst>
                                </p:cTn>
                              </p:par>
                            </p:childTnLst>
                          </p:cTn>
                        </p:par>
                      </p:childTnLst>
                    </p:cTn>
                  </p:par>
                  <p:par>
                    <p:cTn id="89" fill="hold">
                      <p:stCondLst>
                        <p:cond delay="indefinite"/>
                      </p:stCondLst>
                      <p:childTnLst>
                        <p:par>
                          <p:cTn id="90" fill="hold">
                            <p:stCondLst>
                              <p:cond delay="0"/>
                            </p:stCondLst>
                            <p:childTnLst>
                              <p:par>
                                <p:cTn id="91" presetID="31" presetClass="entr" presetSubtype="0" fill="hold" nodeType="clickEffect">
                                  <p:stCondLst>
                                    <p:cond delay="0"/>
                                  </p:stCondLst>
                                  <p:childTnLst>
                                    <p:set>
                                      <p:cBhvr>
                                        <p:cTn id="92" dur="1" fill="hold">
                                          <p:stCondLst>
                                            <p:cond delay="0"/>
                                          </p:stCondLst>
                                        </p:cTn>
                                        <p:tgtEl>
                                          <p:spTgt spid="17"/>
                                        </p:tgtEl>
                                        <p:attrNameLst>
                                          <p:attrName>style.visibility</p:attrName>
                                        </p:attrNameLst>
                                      </p:cBhvr>
                                      <p:to>
                                        <p:strVal val="visible"/>
                                      </p:to>
                                    </p:set>
                                    <p:anim calcmode="lin" valueType="num">
                                      <p:cBhvr>
                                        <p:cTn id="93" dur="500" fill="hold"/>
                                        <p:tgtEl>
                                          <p:spTgt spid="17"/>
                                        </p:tgtEl>
                                        <p:attrNameLst>
                                          <p:attrName>ppt_w</p:attrName>
                                        </p:attrNameLst>
                                      </p:cBhvr>
                                      <p:tavLst>
                                        <p:tav tm="0">
                                          <p:val>
                                            <p:fltVal val="0"/>
                                          </p:val>
                                        </p:tav>
                                        <p:tav tm="100000">
                                          <p:val>
                                            <p:strVal val="#ppt_w"/>
                                          </p:val>
                                        </p:tav>
                                      </p:tavLst>
                                    </p:anim>
                                    <p:anim calcmode="lin" valueType="num">
                                      <p:cBhvr>
                                        <p:cTn id="94" dur="500" fill="hold"/>
                                        <p:tgtEl>
                                          <p:spTgt spid="17"/>
                                        </p:tgtEl>
                                        <p:attrNameLst>
                                          <p:attrName>ppt_h</p:attrName>
                                        </p:attrNameLst>
                                      </p:cBhvr>
                                      <p:tavLst>
                                        <p:tav tm="0">
                                          <p:val>
                                            <p:fltVal val="0"/>
                                          </p:val>
                                        </p:tav>
                                        <p:tav tm="100000">
                                          <p:val>
                                            <p:strVal val="#ppt_h"/>
                                          </p:val>
                                        </p:tav>
                                      </p:tavLst>
                                    </p:anim>
                                    <p:anim calcmode="lin" valueType="num">
                                      <p:cBhvr>
                                        <p:cTn id="95" dur="500" fill="hold"/>
                                        <p:tgtEl>
                                          <p:spTgt spid="17"/>
                                        </p:tgtEl>
                                        <p:attrNameLst>
                                          <p:attrName>style.rotation</p:attrName>
                                        </p:attrNameLst>
                                      </p:cBhvr>
                                      <p:tavLst>
                                        <p:tav tm="0">
                                          <p:val>
                                            <p:fltVal val="90"/>
                                          </p:val>
                                        </p:tav>
                                        <p:tav tm="100000">
                                          <p:val>
                                            <p:fltVal val="0"/>
                                          </p:val>
                                        </p:tav>
                                      </p:tavLst>
                                    </p:anim>
                                    <p:animEffect transition="in" filter="fade">
                                      <p:cBhvr>
                                        <p:cTn id="96" dur="500"/>
                                        <p:tgtEl>
                                          <p:spTgt spid="17"/>
                                        </p:tgtEl>
                                      </p:cBhvr>
                                    </p:animEffect>
                                  </p:childTnLst>
                                </p:cTn>
                              </p:par>
                            </p:childTnLst>
                          </p:cTn>
                        </p:par>
                        <p:par>
                          <p:cTn id="97" fill="hold">
                            <p:stCondLst>
                              <p:cond delay="500"/>
                            </p:stCondLst>
                            <p:childTnLst>
                              <p:par>
                                <p:cTn id="98" presetID="49" presetClass="entr" presetSubtype="0" decel="100000" fill="hold" nodeType="afterEffect">
                                  <p:stCondLst>
                                    <p:cond delay="0"/>
                                  </p:stCondLst>
                                  <p:childTnLst>
                                    <p:set>
                                      <p:cBhvr>
                                        <p:cTn id="99" dur="1" fill="hold">
                                          <p:stCondLst>
                                            <p:cond delay="0"/>
                                          </p:stCondLst>
                                        </p:cTn>
                                        <p:tgtEl>
                                          <p:spTgt spid="47"/>
                                        </p:tgtEl>
                                        <p:attrNameLst>
                                          <p:attrName>style.visibility</p:attrName>
                                        </p:attrNameLst>
                                      </p:cBhvr>
                                      <p:to>
                                        <p:strVal val="visible"/>
                                      </p:to>
                                    </p:set>
                                    <p:anim calcmode="lin" valueType="num">
                                      <p:cBhvr>
                                        <p:cTn id="100" dur="500" fill="hold"/>
                                        <p:tgtEl>
                                          <p:spTgt spid="47"/>
                                        </p:tgtEl>
                                        <p:attrNameLst>
                                          <p:attrName>ppt_w</p:attrName>
                                        </p:attrNameLst>
                                      </p:cBhvr>
                                      <p:tavLst>
                                        <p:tav tm="0">
                                          <p:val>
                                            <p:fltVal val="0"/>
                                          </p:val>
                                        </p:tav>
                                        <p:tav tm="100000">
                                          <p:val>
                                            <p:strVal val="#ppt_w"/>
                                          </p:val>
                                        </p:tav>
                                      </p:tavLst>
                                    </p:anim>
                                    <p:anim calcmode="lin" valueType="num">
                                      <p:cBhvr>
                                        <p:cTn id="101" dur="500" fill="hold"/>
                                        <p:tgtEl>
                                          <p:spTgt spid="47"/>
                                        </p:tgtEl>
                                        <p:attrNameLst>
                                          <p:attrName>ppt_h</p:attrName>
                                        </p:attrNameLst>
                                      </p:cBhvr>
                                      <p:tavLst>
                                        <p:tav tm="0">
                                          <p:val>
                                            <p:fltVal val="0"/>
                                          </p:val>
                                        </p:tav>
                                        <p:tav tm="100000">
                                          <p:val>
                                            <p:strVal val="#ppt_h"/>
                                          </p:val>
                                        </p:tav>
                                      </p:tavLst>
                                    </p:anim>
                                    <p:anim calcmode="lin" valueType="num">
                                      <p:cBhvr>
                                        <p:cTn id="102" dur="500" fill="hold"/>
                                        <p:tgtEl>
                                          <p:spTgt spid="47"/>
                                        </p:tgtEl>
                                        <p:attrNameLst>
                                          <p:attrName>style.rotation</p:attrName>
                                        </p:attrNameLst>
                                      </p:cBhvr>
                                      <p:tavLst>
                                        <p:tav tm="0">
                                          <p:val>
                                            <p:fltVal val="360"/>
                                          </p:val>
                                        </p:tav>
                                        <p:tav tm="100000">
                                          <p:val>
                                            <p:fltVal val="0"/>
                                          </p:val>
                                        </p:tav>
                                      </p:tavLst>
                                    </p:anim>
                                    <p:animEffect transition="in" filter="fade">
                                      <p:cBhvr>
                                        <p:cTn id="103" dur="500"/>
                                        <p:tgtEl>
                                          <p:spTgt spid="47"/>
                                        </p:tgtEl>
                                      </p:cBhvr>
                                    </p:animEffect>
                                  </p:childTnLst>
                                </p:cTn>
                              </p:par>
                              <p:par>
                                <p:cTn id="104" presetID="22" presetClass="entr" presetSubtype="8" fill="hold" grpId="0" nodeType="withEffect">
                                  <p:stCondLst>
                                    <p:cond delay="0"/>
                                  </p:stCondLst>
                                  <p:childTnLst>
                                    <p:set>
                                      <p:cBhvr>
                                        <p:cTn id="105" dur="1" fill="hold">
                                          <p:stCondLst>
                                            <p:cond delay="0"/>
                                          </p:stCondLst>
                                        </p:cTn>
                                        <p:tgtEl>
                                          <p:spTgt spid="2">
                                            <p:graphicEl>
                                              <a:dgm id="{8D141A1E-82A6-4D75-8D19-3E1D03942BA4}"/>
                                            </p:graphicEl>
                                          </p:spTgt>
                                        </p:tgtEl>
                                        <p:attrNameLst>
                                          <p:attrName>style.visibility</p:attrName>
                                        </p:attrNameLst>
                                      </p:cBhvr>
                                      <p:to>
                                        <p:strVal val="visible"/>
                                      </p:to>
                                    </p:set>
                                    <p:animEffect transition="in" filter="wipe(left)">
                                      <p:cBhvr>
                                        <p:cTn id="106" dur="500"/>
                                        <p:tgtEl>
                                          <p:spTgt spid="2">
                                            <p:graphicEl>
                                              <a:dgm id="{8D141A1E-82A6-4D75-8D19-3E1D03942BA4}"/>
                                            </p:graphicEl>
                                          </p:spTgt>
                                        </p:tgtEl>
                                      </p:cBhvr>
                                    </p:animEffect>
                                  </p:childTnLst>
                                </p:cTn>
                              </p:par>
                            </p:childTnLst>
                          </p:cTn>
                        </p:par>
                      </p:childTnLst>
                    </p:cTn>
                  </p:par>
                  <p:par>
                    <p:cTn id="107" fill="hold">
                      <p:stCondLst>
                        <p:cond delay="indefinite"/>
                      </p:stCondLst>
                      <p:childTnLst>
                        <p:par>
                          <p:cTn id="108" fill="hold">
                            <p:stCondLst>
                              <p:cond delay="0"/>
                            </p:stCondLst>
                            <p:childTnLst>
                              <p:par>
                                <p:cTn id="109" presetID="31" presetClass="entr" presetSubtype="0" fill="hold" nodeType="clickEffect">
                                  <p:stCondLst>
                                    <p:cond delay="0"/>
                                  </p:stCondLst>
                                  <p:childTnLst>
                                    <p:set>
                                      <p:cBhvr>
                                        <p:cTn id="110" dur="1" fill="hold">
                                          <p:stCondLst>
                                            <p:cond delay="0"/>
                                          </p:stCondLst>
                                        </p:cTn>
                                        <p:tgtEl>
                                          <p:spTgt spid="19"/>
                                        </p:tgtEl>
                                        <p:attrNameLst>
                                          <p:attrName>style.visibility</p:attrName>
                                        </p:attrNameLst>
                                      </p:cBhvr>
                                      <p:to>
                                        <p:strVal val="visible"/>
                                      </p:to>
                                    </p:set>
                                    <p:anim calcmode="lin" valueType="num">
                                      <p:cBhvr>
                                        <p:cTn id="111" dur="500" fill="hold"/>
                                        <p:tgtEl>
                                          <p:spTgt spid="19"/>
                                        </p:tgtEl>
                                        <p:attrNameLst>
                                          <p:attrName>ppt_w</p:attrName>
                                        </p:attrNameLst>
                                      </p:cBhvr>
                                      <p:tavLst>
                                        <p:tav tm="0">
                                          <p:val>
                                            <p:fltVal val="0"/>
                                          </p:val>
                                        </p:tav>
                                        <p:tav tm="100000">
                                          <p:val>
                                            <p:strVal val="#ppt_w"/>
                                          </p:val>
                                        </p:tav>
                                      </p:tavLst>
                                    </p:anim>
                                    <p:anim calcmode="lin" valueType="num">
                                      <p:cBhvr>
                                        <p:cTn id="112" dur="500" fill="hold"/>
                                        <p:tgtEl>
                                          <p:spTgt spid="19"/>
                                        </p:tgtEl>
                                        <p:attrNameLst>
                                          <p:attrName>ppt_h</p:attrName>
                                        </p:attrNameLst>
                                      </p:cBhvr>
                                      <p:tavLst>
                                        <p:tav tm="0">
                                          <p:val>
                                            <p:fltVal val="0"/>
                                          </p:val>
                                        </p:tav>
                                        <p:tav tm="100000">
                                          <p:val>
                                            <p:strVal val="#ppt_h"/>
                                          </p:val>
                                        </p:tav>
                                      </p:tavLst>
                                    </p:anim>
                                    <p:anim calcmode="lin" valueType="num">
                                      <p:cBhvr>
                                        <p:cTn id="113" dur="500" fill="hold"/>
                                        <p:tgtEl>
                                          <p:spTgt spid="19"/>
                                        </p:tgtEl>
                                        <p:attrNameLst>
                                          <p:attrName>style.rotation</p:attrName>
                                        </p:attrNameLst>
                                      </p:cBhvr>
                                      <p:tavLst>
                                        <p:tav tm="0">
                                          <p:val>
                                            <p:fltVal val="90"/>
                                          </p:val>
                                        </p:tav>
                                        <p:tav tm="100000">
                                          <p:val>
                                            <p:fltVal val="0"/>
                                          </p:val>
                                        </p:tav>
                                      </p:tavLst>
                                    </p:anim>
                                    <p:animEffect transition="in" filter="fade">
                                      <p:cBhvr>
                                        <p:cTn id="114" dur="500"/>
                                        <p:tgtEl>
                                          <p:spTgt spid="19"/>
                                        </p:tgtEl>
                                      </p:cBhvr>
                                    </p:animEffect>
                                  </p:childTnLst>
                                </p:cTn>
                              </p:par>
                            </p:childTnLst>
                          </p:cTn>
                        </p:par>
                        <p:par>
                          <p:cTn id="115" fill="hold">
                            <p:stCondLst>
                              <p:cond delay="500"/>
                            </p:stCondLst>
                            <p:childTnLst>
                              <p:par>
                                <p:cTn id="116" presetID="49" presetClass="entr" presetSubtype="0" decel="100000" fill="hold" nodeType="afterEffect">
                                  <p:stCondLst>
                                    <p:cond delay="0"/>
                                  </p:stCondLst>
                                  <p:childTnLst>
                                    <p:set>
                                      <p:cBhvr>
                                        <p:cTn id="117" dur="1" fill="hold">
                                          <p:stCondLst>
                                            <p:cond delay="0"/>
                                          </p:stCondLst>
                                        </p:cTn>
                                        <p:tgtEl>
                                          <p:spTgt spid="45"/>
                                        </p:tgtEl>
                                        <p:attrNameLst>
                                          <p:attrName>style.visibility</p:attrName>
                                        </p:attrNameLst>
                                      </p:cBhvr>
                                      <p:to>
                                        <p:strVal val="visible"/>
                                      </p:to>
                                    </p:set>
                                    <p:anim calcmode="lin" valueType="num">
                                      <p:cBhvr>
                                        <p:cTn id="118" dur="500" fill="hold"/>
                                        <p:tgtEl>
                                          <p:spTgt spid="45"/>
                                        </p:tgtEl>
                                        <p:attrNameLst>
                                          <p:attrName>ppt_w</p:attrName>
                                        </p:attrNameLst>
                                      </p:cBhvr>
                                      <p:tavLst>
                                        <p:tav tm="0">
                                          <p:val>
                                            <p:fltVal val="0"/>
                                          </p:val>
                                        </p:tav>
                                        <p:tav tm="100000">
                                          <p:val>
                                            <p:strVal val="#ppt_w"/>
                                          </p:val>
                                        </p:tav>
                                      </p:tavLst>
                                    </p:anim>
                                    <p:anim calcmode="lin" valueType="num">
                                      <p:cBhvr>
                                        <p:cTn id="119" dur="500" fill="hold"/>
                                        <p:tgtEl>
                                          <p:spTgt spid="45"/>
                                        </p:tgtEl>
                                        <p:attrNameLst>
                                          <p:attrName>ppt_h</p:attrName>
                                        </p:attrNameLst>
                                      </p:cBhvr>
                                      <p:tavLst>
                                        <p:tav tm="0">
                                          <p:val>
                                            <p:fltVal val="0"/>
                                          </p:val>
                                        </p:tav>
                                        <p:tav tm="100000">
                                          <p:val>
                                            <p:strVal val="#ppt_h"/>
                                          </p:val>
                                        </p:tav>
                                      </p:tavLst>
                                    </p:anim>
                                    <p:anim calcmode="lin" valueType="num">
                                      <p:cBhvr>
                                        <p:cTn id="120" dur="500" fill="hold"/>
                                        <p:tgtEl>
                                          <p:spTgt spid="45"/>
                                        </p:tgtEl>
                                        <p:attrNameLst>
                                          <p:attrName>style.rotation</p:attrName>
                                        </p:attrNameLst>
                                      </p:cBhvr>
                                      <p:tavLst>
                                        <p:tav tm="0">
                                          <p:val>
                                            <p:fltVal val="360"/>
                                          </p:val>
                                        </p:tav>
                                        <p:tav tm="100000">
                                          <p:val>
                                            <p:fltVal val="0"/>
                                          </p:val>
                                        </p:tav>
                                      </p:tavLst>
                                    </p:anim>
                                    <p:animEffect transition="in" filter="fade">
                                      <p:cBhvr>
                                        <p:cTn id="121" dur="500"/>
                                        <p:tgtEl>
                                          <p:spTgt spid="45"/>
                                        </p:tgtEl>
                                      </p:cBhvr>
                                    </p:animEffect>
                                  </p:childTnLst>
                                </p:cTn>
                              </p:par>
                              <p:par>
                                <p:cTn id="122" presetID="22" presetClass="entr" presetSubtype="8" fill="hold" grpId="0" nodeType="withEffect">
                                  <p:stCondLst>
                                    <p:cond delay="0"/>
                                  </p:stCondLst>
                                  <p:childTnLst>
                                    <p:set>
                                      <p:cBhvr>
                                        <p:cTn id="123" dur="1" fill="hold">
                                          <p:stCondLst>
                                            <p:cond delay="0"/>
                                          </p:stCondLst>
                                        </p:cTn>
                                        <p:tgtEl>
                                          <p:spTgt spid="2">
                                            <p:graphicEl>
                                              <a:dgm id="{C40C0A74-EA93-4224-9CBB-D814D4DBD921}"/>
                                            </p:graphicEl>
                                          </p:spTgt>
                                        </p:tgtEl>
                                        <p:attrNameLst>
                                          <p:attrName>style.visibility</p:attrName>
                                        </p:attrNameLst>
                                      </p:cBhvr>
                                      <p:to>
                                        <p:strVal val="visible"/>
                                      </p:to>
                                    </p:set>
                                    <p:animEffect transition="in" filter="wipe(left)">
                                      <p:cBhvr>
                                        <p:cTn id="124" dur="500"/>
                                        <p:tgtEl>
                                          <p:spTgt spid="2">
                                            <p:graphicEl>
                                              <a:dgm id="{C40C0A74-EA93-4224-9CBB-D814D4DBD921}"/>
                                            </p:graphicEl>
                                          </p:spTgt>
                                        </p:tgtEl>
                                      </p:cBhvr>
                                    </p:animEffect>
                                  </p:childTnLst>
                                </p:cTn>
                              </p:par>
                            </p:childTnLst>
                          </p:cTn>
                        </p:par>
                      </p:childTnLst>
                    </p:cTn>
                  </p:par>
                  <p:par>
                    <p:cTn id="125" fill="hold">
                      <p:stCondLst>
                        <p:cond delay="indefinite"/>
                      </p:stCondLst>
                      <p:childTnLst>
                        <p:par>
                          <p:cTn id="126" fill="hold">
                            <p:stCondLst>
                              <p:cond delay="0"/>
                            </p:stCondLst>
                            <p:childTnLst>
                              <p:par>
                                <p:cTn id="127" presetID="31" presetClass="entr" presetSubtype="0" fill="hold" nodeType="clickEffect">
                                  <p:stCondLst>
                                    <p:cond delay="0"/>
                                  </p:stCondLst>
                                  <p:childTnLst>
                                    <p:set>
                                      <p:cBhvr>
                                        <p:cTn id="128" dur="1" fill="hold">
                                          <p:stCondLst>
                                            <p:cond delay="0"/>
                                          </p:stCondLst>
                                        </p:cTn>
                                        <p:tgtEl>
                                          <p:spTgt spid="21"/>
                                        </p:tgtEl>
                                        <p:attrNameLst>
                                          <p:attrName>style.visibility</p:attrName>
                                        </p:attrNameLst>
                                      </p:cBhvr>
                                      <p:to>
                                        <p:strVal val="visible"/>
                                      </p:to>
                                    </p:set>
                                    <p:anim calcmode="lin" valueType="num">
                                      <p:cBhvr>
                                        <p:cTn id="129" dur="500" fill="hold"/>
                                        <p:tgtEl>
                                          <p:spTgt spid="21"/>
                                        </p:tgtEl>
                                        <p:attrNameLst>
                                          <p:attrName>ppt_w</p:attrName>
                                        </p:attrNameLst>
                                      </p:cBhvr>
                                      <p:tavLst>
                                        <p:tav tm="0">
                                          <p:val>
                                            <p:fltVal val="0"/>
                                          </p:val>
                                        </p:tav>
                                        <p:tav tm="100000">
                                          <p:val>
                                            <p:strVal val="#ppt_w"/>
                                          </p:val>
                                        </p:tav>
                                      </p:tavLst>
                                    </p:anim>
                                    <p:anim calcmode="lin" valueType="num">
                                      <p:cBhvr>
                                        <p:cTn id="130" dur="500" fill="hold"/>
                                        <p:tgtEl>
                                          <p:spTgt spid="21"/>
                                        </p:tgtEl>
                                        <p:attrNameLst>
                                          <p:attrName>ppt_h</p:attrName>
                                        </p:attrNameLst>
                                      </p:cBhvr>
                                      <p:tavLst>
                                        <p:tav tm="0">
                                          <p:val>
                                            <p:fltVal val="0"/>
                                          </p:val>
                                        </p:tav>
                                        <p:tav tm="100000">
                                          <p:val>
                                            <p:strVal val="#ppt_h"/>
                                          </p:val>
                                        </p:tav>
                                      </p:tavLst>
                                    </p:anim>
                                    <p:anim calcmode="lin" valueType="num">
                                      <p:cBhvr>
                                        <p:cTn id="131" dur="500" fill="hold"/>
                                        <p:tgtEl>
                                          <p:spTgt spid="21"/>
                                        </p:tgtEl>
                                        <p:attrNameLst>
                                          <p:attrName>style.rotation</p:attrName>
                                        </p:attrNameLst>
                                      </p:cBhvr>
                                      <p:tavLst>
                                        <p:tav tm="0">
                                          <p:val>
                                            <p:fltVal val="90"/>
                                          </p:val>
                                        </p:tav>
                                        <p:tav tm="100000">
                                          <p:val>
                                            <p:fltVal val="0"/>
                                          </p:val>
                                        </p:tav>
                                      </p:tavLst>
                                    </p:anim>
                                    <p:animEffect transition="in" filter="fade">
                                      <p:cBhvr>
                                        <p:cTn id="132" dur="500"/>
                                        <p:tgtEl>
                                          <p:spTgt spid="21"/>
                                        </p:tgtEl>
                                      </p:cBhvr>
                                    </p:animEffect>
                                  </p:childTnLst>
                                </p:cTn>
                              </p:par>
                            </p:childTnLst>
                          </p:cTn>
                        </p:par>
                        <p:par>
                          <p:cTn id="133" fill="hold">
                            <p:stCondLst>
                              <p:cond delay="500"/>
                            </p:stCondLst>
                            <p:childTnLst>
                              <p:par>
                                <p:cTn id="134" presetID="49" presetClass="entr" presetSubtype="0" decel="100000" fill="hold" nodeType="afterEffect">
                                  <p:stCondLst>
                                    <p:cond delay="0"/>
                                  </p:stCondLst>
                                  <p:childTnLst>
                                    <p:set>
                                      <p:cBhvr>
                                        <p:cTn id="135" dur="1" fill="hold">
                                          <p:stCondLst>
                                            <p:cond delay="0"/>
                                          </p:stCondLst>
                                        </p:cTn>
                                        <p:tgtEl>
                                          <p:spTgt spid="43"/>
                                        </p:tgtEl>
                                        <p:attrNameLst>
                                          <p:attrName>style.visibility</p:attrName>
                                        </p:attrNameLst>
                                      </p:cBhvr>
                                      <p:to>
                                        <p:strVal val="visible"/>
                                      </p:to>
                                    </p:set>
                                    <p:anim calcmode="lin" valueType="num">
                                      <p:cBhvr>
                                        <p:cTn id="136" dur="500" fill="hold"/>
                                        <p:tgtEl>
                                          <p:spTgt spid="43"/>
                                        </p:tgtEl>
                                        <p:attrNameLst>
                                          <p:attrName>ppt_w</p:attrName>
                                        </p:attrNameLst>
                                      </p:cBhvr>
                                      <p:tavLst>
                                        <p:tav tm="0">
                                          <p:val>
                                            <p:fltVal val="0"/>
                                          </p:val>
                                        </p:tav>
                                        <p:tav tm="100000">
                                          <p:val>
                                            <p:strVal val="#ppt_w"/>
                                          </p:val>
                                        </p:tav>
                                      </p:tavLst>
                                    </p:anim>
                                    <p:anim calcmode="lin" valueType="num">
                                      <p:cBhvr>
                                        <p:cTn id="137" dur="500" fill="hold"/>
                                        <p:tgtEl>
                                          <p:spTgt spid="43"/>
                                        </p:tgtEl>
                                        <p:attrNameLst>
                                          <p:attrName>ppt_h</p:attrName>
                                        </p:attrNameLst>
                                      </p:cBhvr>
                                      <p:tavLst>
                                        <p:tav tm="0">
                                          <p:val>
                                            <p:fltVal val="0"/>
                                          </p:val>
                                        </p:tav>
                                        <p:tav tm="100000">
                                          <p:val>
                                            <p:strVal val="#ppt_h"/>
                                          </p:val>
                                        </p:tav>
                                      </p:tavLst>
                                    </p:anim>
                                    <p:anim calcmode="lin" valueType="num">
                                      <p:cBhvr>
                                        <p:cTn id="138" dur="500" fill="hold"/>
                                        <p:tgtEl>
                                          <p:spTgt spid="43"/>
                                        </p:tgtEl>
                                        <p:attrNameLst>
                                          <p:attrName>style.rotation</p:attrName>
                                        </p:attrNameLst>
                                      </p:cBhvr>
                                      <p:tavLst>
                                        <p:tav tm="0">
                                          <p:val>
                                            <p:fltVal val="360"/>
                                          </p:val>
                                        </p:tav>
                                        <p:tav tm="100000">
                                          <p:val>
                                            <p:fltVal val="0"/>
                                          </p:val>
                                        </p:tav>
                                      </p:tavLst>
                                    </p:anim>
                                    <p:animEffect transition="in" filter="fade">
                                      <p:cBhvr>
                                        <p:cTn id="139" dur="500"/>
                                        <p:tgtEl>
                                          <p:spTgt spid="43"/>
                                        </p:tgtEl>
                                      </p:cBhvr>
                                    </p:animEffect>
                                  </p:childTnLst>
                                </p:cTn>
                              </p:par>
                              <p:par>
                                <p:cTn id="140" presetID="22" presetClass="entr" presetSubtype="8" fill="hold" grpId="0" nodeType="withEffect">
                                  <p:stCondLst>
                                    <p:cond delay="0"/>
                                  </p:stCondLst>
                                  <p:childTnLst>
                                    <p:set>
                                      <p:cBhvr>
                                        <p:cTn id="141" dur="1" fill="hold">
                                          <p:stCondLst>
                                            <p:cond delay="0"/>
                                          </p:stCondLst>
                                        </p:cTn>
                                        <p:tgtEl>
                                          <p:spTgt spid="2">
                                            <p:graphicEl>
                                              <a:dgm id="{4776BF43-960A-49BB-8E45-4FA356F856D0}"/>
                                            </p:graphicEl>
                                          </p:spTgt>
                                        </p:tgtEl>
                                        <p:attrNameLst>
                                          <p:attrName>style.visibility</p:attrName>
                                        </p:attrNameLst>
                                      </p:cBhvr>
                                      <p:to>
                                        <p:strVal val="visible"/>
                                      </p:to>
                                    </p:set>
                                    <p:animEffect transition="in" filter="wipe(left)">
                                      <p:cBhvr>
                                        <p:cTn id="142" dur="500"/>
                                        <p:tgtEl>
                                          <p:spTgt spid="2">
                                            <p:graphicEl>
                                              <a:dgm id="{4776BF43-960A-49BB-8E45-4FA356F856D0}"/>
                                            </p:graphicEl>
                                          </p:spTgt>
                                        </p:tgtEl>
                                      </p:cBhvr>
                                    </p:animEffect>
                                  </p:childTnLst>
                                </p:cTn>
                              </p:par>
                            </p:childTnLst>
                          </p:cTn>
                        </p:par>
                      </p:childTnLst>
                    </p:cTn>
                  </p:par>
                  <p:par>
                    <p:cTn id="143" fill="hold">
                      <p:stCondLst>
                        <p:cond delay="indefinite"/>
                      </p:stCondLst>
                      <p:childTnLst>
                        <p:par>
                          <p:cTn id="144" fill="hold">
                            <p:stCondLst>
                              <p:cond delay="0"/>
                            </p:stCondLst>
                            <p:childTnLst>
                              <p:par>
                                <p:cTn id="145" presetID="31" presetClass="entr" presetSubtype="0" fill="hold" nodeType="clickEffect">
                                  <p:stCondLst>
                                    <p:cond delay="0"/>
                                  </p:stCondLst>
                                  <p:childTnLst>
                                    <p:set>
                                      <p:cBhvr>
                                        <p:cTn id="146" dur="1" fill="hold">
                                          <p:stCondLst>
                                            <p:cond delay="0"/>
                                          </p:stCondLst>
                                        </p:cTn>
                                        <p:tgtEl>
                                          <p:spTgt spid="23"/>
                                        </p:tgtEl>
                                        <p:attrNameLst>
                                          <p:attrName>style.visibility</p:attrName>
                                        </p:attrNameLst>
                                      </p:cBhvr>
                                      <p:to>
                                        <p:strVal val="visible"/>
                                      </p:to>
                                    </p:set>
                                    <p:anim calcmode="lin" valueType="num">
                                      <p:cBhvr>
                                        <p:cTn id="147" dur="500" fill="hold"/>
                                        <p:tgtEl>
                                          <p:spTgt spid="23"/>
                                        </p:tgtEl>
                                        <p:attrNameLst>
                                          <p:attrName>ppt_w</p:attrName>
                                        </p:attrNameLst>
                                      </p:cBhvr>
                                      <p:tavLst>
                                        <p:tav tm="0">
                                          <p:val>
                                            <p:fltVal val="0"/>
                                          </p:val>
                                        </p:tav>
                                        <p:tav tm="100000">
                                          <p:val>
                                            <p:strVal val="#ppt_w"/>
                                          </p:val>
                                        </p:tav>
                                      </p:tavLst>
                                    </p:anim>
                                    <p:anim calcmode="lin" valueType="num">
                                      <p:cBhvr>
                                        <p:cTn id="148" dur="500" fill="hold"/>
                                        <p:tgtEl>
                                          <p:spTgt spid="23"/>
                                        </p:tgtEl>
                                        <p:attrNameLst>
                                          <p:attrName>ppt_h</p:attrName>
                                        </p:attrNameLst>
                                      </p:cBhvr>
                                      <p:tavLst>
                                        <p:tav tm="0">
                                          <p:val>
                                            <p:fltVal val="0"/>
                                          </p:val>
                                        </p:tav>
                                        <p:tav tm="100000">
                                          <p:val>
                                            <p:strVal val="#ppt_h"/>
                                          </p:val>
                                        </p:tav>
                                      </p:tavLst>
                                    </p:anim>
                                    <p:anim calcmode="lin" valueType="num">
                                      <p:cBhvr>
                                        <p:cTn id="149" dur="500" fill="hold"/>
                                        <p:tgtEl>
                                          <p:spTgt spid="23"/>
                                        </p:tgtEl>
                                        <p:attrNameLst>
                                          <p:attrName>style.rotation</p:attrName>
                                        </p:attrNameLst>
                                      </p:cBhvr>
                                      <p:tavLst>
                                        <p:tav tm="0">
                                          <p:val>
                                            <p:fltVal val="90"/>
                                          </p:val>
                                        </p:tav>
                                        <p:tav tm="100000">
                                          <p:val>
                                            <p:fltVal val="0"/>
                                          </p:val>
                                        </p:tav>
                                      </p:tavLst>
                                    </p:anim>
                                    <p:animEffect transition="in" filter="fade">
                                      <p:cBhvr>
                                        <p:cTn id="150" dur="500"/>
                                        <p:tgtEl>
                                          <p:spTgt spid="23"/>
                                        </p:tgtEl>
                                      </p:cBhvr>
                                    </p:animEffect>
                                  </p:childTnLst>
                                </p:cTn>
                              </p:par>
                            </p:childTnLst>
                          </p:cTn>
                        </p:par>
                        <p:par>
                          <p:cTn id="151" fill="hold">
                            <p:stCondLst>
                              <p:cond delay="500"/>
                            </p:stCondLst>
                            <p:childTnLst>
                              <p:par>
                                <p:cTn id="152" presetID="49" presetClass="entr" presetSubtype="0" decel="100000" fill="hold" nodeType="afterEffect">
                                  <p:stCondLst>
                                    <p:cond delay="0"/>
                                  </p:stCondLst>
                                  <p:childTnLst>
                                    <p:set>
                                      <p:cBhvr>
                                        <p:cTn id="153" dur="1" fill="hold">
                                          <p:stCondLst>
                                            <p:cond delay="0"/>
                                          </p:stCondLst>
                                        </p:cTn>
                                        <p:tgtEl>
                                          <p:spTgt spid="41"/>
                                        </p:tgtEl>
                                        <p:attrNameLst>
                                          <p:attrName>style.visibility</p:attrName>
                                        </p:attrNameLst>
                                      </p:cBhvr>
                                      <p:to>
                                        <p:strVal val="visible"/>
                                      </p:to>
                                    </p:set>
                                    <p:anim calcmode="lin" valueType="num">
                                      <p:cBhvr>
                                        <p:cTn id="154" dur="500" fill="hold"/>
                                        <p:tgtEl>
                                          <p:spTgt spid="41"/>
                                        </p:tgtEl>
                                        <p:attrNameLst>
                                          <p:attrName>ppt_w</p:attrName>
                                        </p:attrNameLst>
                                      </p:cBhvr>
                                      <p:tavLst>
                                        <p:tav tm="0">
                                          <p:val>
                                            <p:fltVal val="0"/>
                                          </p:val>
                                        </p:tav>
                                        <p:tav tm="100000">
                                          <p:val>
                                            <p:strVal val="#ppt_w"/>
                                          </p:val>
                                        </p:tav>
                                      </p:tavLst>
                                    </p:anim>
                                    <p:anim calcmode="lin" valueType="num">
                                      <p:cBhvr>
                                        <p:cTn id="155" dur="500" fill="hold"/>
                                        <p:tgtEl>
                                          <p:spTgt spid="41"/>
                                        </p:tgtEl>
                                        <p:attrNameLst>
                                          <p:attrName>ppt_h</p:attrName>
                                        </p:attrNameLst>
                                      </p:cBhvr>
                                      <p:tavLst>
                                        <p:tav tm="0">
                                          <p:val>
                                            <p:fltVal val="0"/>
                                          </p:val>
                                        </p:tav>
                                        <p:tav tm="100000">
                                          <p:val>
                                            <p:strVal val="#ppt_h"/>
                                          </p:val>
                                        </p:tav>
                                      </p:tavLst>
                                    </p:anim>
                                    <p:anim calcmode="lin" valueType="num">
                                      <p:cBhvr>
                                        <p:cTn id="156" dur="500" fill="hold"/>
                                        <p:tgtEl>
                                          <p:spTgt spid="41"/>
                                        </p:tgtEl>
                                        <p:attrNameLst>
                                          <p:attrName>style.rotation</p:attrName>
                                        </p:attrNameLst>
                                      </p:cBhvr>
                                      <p:tavLst>
                                        <p:tav tm="0">
                                          <p:val>
                                            <p:fltVal val="360"/>
                                          </p:val>
                                        </p:tav>
                                        <p:tav tm="100000">
                                          <p:val>
                                            <p:fltVal val="0"/>
                                          </p:val>
                                        </p:tav>
                                      </p:tavLst>
                                    </p:anim>
                                    <p:animEffect transition="in" filter="fade">
                                      <p:cBhvr>
                                        <p:cTn id="157" dur="500"/>
                                        <p:tgtEl>
                                          <p:spTgt spid="41"/>
                                        </p:tgtEl>
                                      </p:cBhvr>
                                    </p:animEffect>
                                  </p:childTnLst>
                                </p:cTn>
                              </p:par>
                              <p:par>
                                <p:cTn id="158" presetID="22" presetClass="entr" presetSubtype="8" fill="hold" grpId="0" nodeType="withEffect">
                                  <p:stCondLst>
                                    <p:cond delay="0"/>
                                  </p:stCondLst>
                                  <p:childTnLst>
                                    <p:set>
                                      <p:cBhvr>
                                        <p:cTn id="159" dur="1" fill="hold">
                                          <p:stCondLst>
                                            <p:cond delay="0"/>
                                          </p:stCondLst>
                                        </p:cTn>
                                        <p:tgtEl>
                                          <p:spTgt spid="2">
                                            <p:graphicEl>
                                              <a:dgm id="{76E3323B-82A1-4772-9243-1FCC891EC0A8}"/>
                                            </p:graphicEl>
                                          </p:spTgt>
                                        </p:tgtEl>
                                        <p:attrNameLst>
                                          <p:attrName>style.visibility</p:attrName>
                                        </p:attrNameLst>
                                      </p:cBhvr>
                                      <p:to>
                                        <p:strVal val="visible"/>
                                      </p:to>
                                    </p:set>
                                    <p:animEffect transition="in" filter="wipe(left)">
                                      <p:cBhvr>
                                        <p:cTn id="160" dur="500"/>
                                        <p:tgtEl>
                                          <p:spTgt spid="2">
                                            <p:graphicEl>
                                              <a:dgm id="{76E3323B-82A1-4772-9243-1FCC891EC0A8}"/>
                                            </p:graphicEl>
                                          </p:spTgt>
                                        </p:tgtEl>
                                      </p:cBhvr>
                                    </p:animEffect>
                                  </p:childTnLst>
                                </p:cTn>
                              </p:par>
                            </p:childTnLst>
                          </p:cTn>
                        </p:par>
                      </p:childTnLst>
                    </p:cTn>
                  </p:par>
                  <p:par>
                    <p:cTn id="161" fill="hold">
                      <p:stCondLst>
                        <p:cond delay="indefinite"/>
                      </p:stCondLst>
                      <p:childTnLst>
                        <p:par>
                          <p:cTn id="162" fill="hold">
                            <p:stCondLst>
                              <p:cond delay="0"/>
                            </p:stCondLst>
                            <p:childTnLst>
                              <p:par>
                                <p:cTn id="163" presetID="31" presetClass="entr" presetSubtype="0" fill="hold" nodeType="clickEffect">
                                  <p:stCondLst>
                                    <p:cond delay="0"/>
                                  </p:stCondLst>
                                  <p:childTnLst>
                                    <p:set>
                                      <p:cBhvr>
                                        <p:cTn id="164" dur="1" fill="hold">
                                          <p:stCondLst>
                                            <p:cond delay="0"/>
                                          </p:stCondLst>
                                        </p:cTn>
                                        <p:tgtEl>
                                          <p:spTgt spid="25"/>
                                        </p:tgtEl>
                                        <p:attrNameLst>
                                          <p:attrName>style.visibility</p:attrName>
                                        </p:attrNameLst>
                                      </p:cBhvr>
                                      <p:to>
                                        <p:strVal val="visible"/>
                                      </p:to>
                                    </p:set>
                                    <p:anim calcmode="lin" valueType="num">
                                      <p:cBhvr>
                                        <p:cTn id="165" dur="500" fill="hold"/>
                                        <p:tgtEl>
                                          <p:spTgt spid="25"/>
                                        </p:tgtEl>
                                        <p:attrNameLst>
                                          <p:attrName>ppt_w</p:attrName>
                                        </p:attrNameLst>
                                      </p:cBhvr>
                                      <p:tavLst>
                                        <p:tav tm="0">
                                          <p:val>
                                            <p:fltVal val="0"/>
                                          </p:val>
                                        </p:tav>
                                        <p:tav tm="100000">
                                          <p:val>
                                            <p:strVal val="#ppt_w"/>
                                          </p:val>
                                        </p:tav>
                                      </p:tavLst>
                                    </p:anim>
                                    <p:anim calcmode="lin" valueType="num">
                                      <p:cBhvr>
                                        <p:cTn id="166" dur="500" fill="hold"/>
                                        <p:tgtEl>
                                          <p:spTgt spid="25"/>
                                        </p:tgtEl>
                                        <p:attrNameLst>
                                          <p:attrName>ppt_h</p:attrName>
                                        </p:attrNameLst>
                                      </p:cBhvr>
                                      <p:tavLst>
                                        <p:tav tm="0">
                                          <p:val>
                                            <p:fltVal val="0"/>
                                          </p:val>
                                        </p:tav>
                                        <p:tav tm="100000">
                                          <p:val>
                                            <p:strVal val="#ppt_h"/>
                                          </p:val>
                                        </p:tav>
                                      </p:tavLst>
                                    </p:anim>
                                    <p:anim calcmode="lin" valueType="num">
                                      <p:cBhvr>
                                        <p:cTn id="167" dur="500" fill="hold"/>
                                        <p:tgtEl>
                                          <p:spTgt spid="25"/>
                                        </p:tgtEl>
                                        <p:attrNameLst>
                                          <p:attrName>style.rotation</p:attrName>
                                        </p:attrNameLst>
                                      </p:cBhvr>
                                      <p:tavLst>
                                        <p:tav tm="0">
                                          <p:val>
                                            <p:fltVal val="90"/>
                                          </p:val>
                                        </p:tav>
                                        <p:tav tm="100000">
                                          <p:val>
                                            <p:fltVal val="0"/>
                                          </p:val>
                                        </p:tav>
                                      </p:tavLst>
                                    </p:anim>
                                    <p:animEffect transition="in" filter="fade">
                                      <p:cBhvr>
                                        <p:cTn id="168" dur="500"/>
                                        <p:tgtEl>
                                          <p:spTgt spid="25"/>
                                        </p:tgtEl>
                                      </p:cBhvr>
                                    </p:animEffect>
                                  </p:childTnLst>
                                </p:cTn>
                              </p:par>
                            </p:childTnLst>
                          </p:cTn>
                        </p:par>
                        <p:par>
                          <p:cTn id="169" fill="hold">
                            <p:stCondLst>
                              <p:cond delay="500"/>
                            </p:stCondLst>
                            <p:childTnLst>
                              <p:par>
                                <p:cTn id="170" presetID="49" presetClass="entr" presetSubtype="0" decel="100000" fill="hold" nodeType="afterEffect">
                                  <p:stCondLst>
                                    <p:cond delay="0"/>
                                  </p:stCondLst>
                                  <p:childTnLst>
                                    <p:set>
                                      <p:cBhvr>
                                        <p:cTn id="171" dur="1" fill="hold">
                                          <p:stCondLst>
                                            <p:cond delay="0"/>
                                          </p:stCondLst>
                                        </p:cTn>
                                        <p:tgtEl>
                                          <p:spTgt spid="39"/>
                                        </p:tgtEl>
                                        <p:attrNameLst>
                                          <p:attrName>style.visibility</p:attrName>
                                        </p:attrNameLst>
                                      </p:cBhvr>
                                      <p:to>
                                        <p:strVal val="visible"/>
                                      </p:to>
                                    </p:set>
                                    <p:anim calcmode="lin" valueType="num">
                                      <p:cBhvr>
                                        <p:cTn id="172" dur="500" fill="hold"/>
                                        <p:tgtEl>
                                          <p:spTgt spid="39"/>
                                        </p:tgtEl>
                                        <p:attrNameLst>
                                          <p:attrName>ppt_w</p:attrName>
                                        </p:attrNameLst>
                                      </p:cBhvr>
                                      <p:tavLst>
                                        <p:tav tm="0">
                                          <p:val>
                                            <p:fltVal val="0"/>
                                          </p:val>
                                        </p:tav>
                                        <p:tav tm="100000">
                                          <p:val>
                                            <p:strVal val="#ppt_w"/>
                                          </p:val>
                                        </p:tav>
                                      </p:tavLst>
                                    </p:anim>
                                    <p:anim calcmode="lin" valueType="num">
                                      <p:cBhvr>
                                        <p:cTn id="173" dur="500" fill="hold"/>
                                        <p:tgtEl>
                                          <p:spTgt spid="39"/>
                                        </p:tgtEl>
                                        <p:attrNameLst>
                                          <p:attrName>ppt_h</p:attrName>
                                        </p:attrNameLst>
                                      </p:cBhvr>
                                      <p:tavLst>
                                        <p:tav tm="0">
                                          <p:val>
                                            <p:fltVal val="0"/>
                                          </p:val>
                                        </p:tav>
                                        <p:tav tm="100000">
                                          <p:val>
                                            <p:strVal val="#ppt_h"/>
                                          </p:val>
                                        </p:tav>
                                      </p:tavLst>
                                    </p:anim>
                                    <p:anim calcmode="lin" valueType="num">
                                      <p:cBhvr>
                                        <p:cTn id="174" dur="500" fill="hold"/>
                                        <p:tgtEl>
                                          <p:spTgt spid="39"/>
                                        </p:tgtEl>
                                        <p:attrNameLst>
                                          <p:attrName>style.rotation</p:attrName>
                                        </p:attrNameLst>
                                      </p:cBhvr>
                                      <p:tavLst>
                                        <p:tav tm="0">
                                          <p:val>
                                            <p:fltVal val="360"/>
                                          </p:val>
                                        </p:tav>
                                        <p:tav tm="100000">
                                          <p:val>
                                            <p:fltVal val="0"/>
                                          </p:val>
                                        </p:tav>
                                      </p:tavLst>
                                    </p:anim>
                                    <p:animEffect transition="in" filter="fade">
                                      <p:cBhvr>
                                        <p:cTn id="175" dur="500"/>
                                        <p:tgtEl>
                                          <p:spTgt spid="39"/>
                                        </p:tgtEl>
                                      </p:cBhvr>
                                    </p:animEffect>
                                  </p:childTnLst>
                                </p:cTn>
                              </p:par>
                              <p:par>
                                <p:cTn id="176" presetID="22" presetClass="entr" presetSubtype="8" fill="hold" grpId="0" nodeType="withEffect">
                                  <p:stCondLst>
                                    <p:cond delay="0"/>
                                  </p:stCondLst>
                                  <p:childTnLst>
                                    <p:set>
                                      <p:cBhvr>
                                        <p:cTn id="177" dur="1" fill="hold">
                                          <p:stCondLst>
                                            <p:cond delay="0"/>
                                          </p:stCondLst>
                                        </p:cTn>
                                        <p:tgtEl>
                                          <p:spTgt spid="2">
                                            <p:graphicEl>
                                              <a:dgm id="{6148C81F-F04F-44BC-8D7A-3C655EE8E6C9}"/>
                                            </p:graphicEl>
                                          </p:spTgt>
                                        </p:tgtEl>
                                        <p:attrNameLst>
                                          <p:attrName>style.visibility</p:attrName>
                                        </p:attrNameLst>
                                      </p:cBhvr>
                                      <p:to>
                                        <p:strVal val="visible"/>
                                      </p:to>
                                    </p:set>
                                    <p:animEffect transition="in" filter="wipe(left)">
                                      <p:cBhvr>
                                        <p:cTn id="178" dur="500"/>
                                        <p:tgtEl>
                                          <p:spTgt spid="2">
                                            <p:graphicEl>
                                              <a:dgm id="{6148C81F-F04F-44BC-8D7A-3C655EE8E6C9}"/>
                                            </p:graphicEl>
                                          </p:spTgt>
                                        </p:tgtEl>
                                      </p:cBhvr>
                                    </p:animEffect>
                                  </p:childTnLst>
                                </p:cTn>
                              </p:par>
                            </p:childTnLst>
                          </p:cTn>
                        </p:par>
                      </p:childTnLst>
                    </p:cTn>
                  </p:par>
                  <p:par>
                    <p:cTn id="179" fill="hold">
                      <p:stCondLst>
                        <p:cond delay="indefinite"/>
                      </p:stCondLst>
                      <p:childTnLst>
                        <p:par>
                          <p:cTn id="180" fill="hold">
                            <p:stCondLst>
                              <p:cond delay="0"/>
                            </p:stCondLst>
                            <p:childTnLst>
                              <p:par>
                                <p:cTn id="181" presetID="31" presetClass="entr" presetSubtype="0" fill="hold" nodeType="clickEffect">
                                  <p:stCondLst>
                                    <p:cond delay="0"/>
                                  </p:stCondLst>
                                  <p:childTnLst>
                                    <p:set>
                                      <p:cBhvr>
                                        <p:cTn id="182" dur="1" fill="hold">
                                          <p:stCondLst>
                                            <p:cond delay="0"/>
                                          </p:stCondLst>
                                        </p:cTn>
                                        <p:tgtEl>
                                          <p:spTgt spid="27"/>
                                        </p:tgtEl>
                                        <p:attrNameLst>
                                          <p:attrName>style.visibility</p:attrName>
                                        </p:attrNameLst>
                                      </p:cBhvr>
                                      <p:to>
                                        <p:strVal val="visible"/>
                                      </p:to>
                                    </p:set>
                                    <p:anim calcmode="lin" valueType="num">
                                      <p:cBhvr>
                                        <p:cTn id="183" dur="500" fill="hold"/>
                                        <p:tgtEl>
                                          <p:spTgt spid="27"/>
                                        </p:tgtEl>
                                        <p:attrNameLst>
                                          <p:attrName>ppt_w</p:attrName>
                                        </p:attrNameLst>
                                      </p:cBhvr>
                                      <p:tavLst>
                                        <p:tav tm="0">
                                          <p:val>
                                            <p:fltVal val="0"/>
                                          </p:val>
                                        </p:tav>
                                        <p:tav tm="100000">
                                          <p:val>
                                            <p:strVal val="#ppt_w"/>
                                          </p:val>
                                        </p:tav>
                                      </p:tavLst>
                                    </p:anim>
                                    <p:anim calcmode="lin" valueType="num">
                                      <p:cBhvr>
                                        <p:cTn id="184" dur="500" fill="hold"/>
                                        <p:tgtEl>
                                          <p:spTgt spid="27"/>
                                        </p:tgtEl>
                                        <p:attrNameLst>
                                          <p:attrName>ppt_h</p:attrName>
                                        </p:attrNameLst>
                                      </p:cBhvr>
                                      <p:tavLst>
                                        <p:tav tm="0">
                                          <p:val>
                                            <p:fltVal val="0"/>
                                          </p:val>
                                        </p:tav>
                                        <p:tav tm="100000">
                                          <p:val>
                                            <p:strVal val="#ppt_h"/>
                                          </p:val>
                                        </p:tav>
                                      </p:tavLst>
                                    </p:anim>
                                    <p:anim calcmode="lin" valueType="num">
                                      <p:cBhvr>
                                        <p:cTn id="185" dur="500" fill="hold"/>
                                        <p:tgtEl>
                                          <p:spTgt spid="27"/>
                                        </p:tgtEl>
                                        <p:attrNameLst>
                                          <p:attrName>style.rotation</p:attrName>
                                        </p:attrNameLst>
                                      </p:cBhvr>
                                      <p:tavLst>
                                        <p:tav tm="0">
                                          <p:val>
                                            <p:fltVal val="90"/>
                                          </p:val>
                                        </p:tav>
                                        <p:tav tm="100000">
                                          <p:val>
                                            <p:fltVal val="0"/>
                                          </p:val>
                                        </p:tav>
                                      </p:tavLst>
                                    </p:anim>
                                    <p:animEffect transition="in" filter="fade">
                                      <p:cBhvr>
                                        <p:cTn id="186" dur="500"/>
                                        <p:tgtEl>
                                          <p:spTgt spid="27"/>
                                        </p:tgtEl>
                                      </p:cBhvr>
                                    </p:animEffect>
                                  </p:childTnLst>
                                </p:cTn>
                              </p:par>
                            </p:childTnLst>
                          </p:cTn>
                        </p:par>
                        <p:par>
                          <p:cTn id="187" fill="hold">
                            <p:stCondLst>
                              <p:cond delay="500"/>
                            </p:stCondLst>
                            <p:childTnLst>
                              <p:par>
                                <p:cTn id="188" presetID="49" presetClass="entr" presetSubtype="0" decel="100000" fill="hold" nodeType="afterEffect">
                                  <p:stCondLst>
                                    <p:cond delay="0"/>
                                  </p:stCondLst>
                                  <p:childTnLst>
                                    <p:set>
                                      <p:cBhvr>
                                        <p:cTn id="189" dur="1" fill="hold">
                                          <p:stCondLst>
                                            <p:cond delay="0"/>
                                          </p:stCondLst>
                                        </p:cTn>
                                        <p:tgtEl>
                                          <p:spTgt spid="37"/>
                                        </p:tgtEl>
                                        <p:attrNameLst>
                                          <p:attrName>style.visibility</p:attrName>
                                        </p:attrNameLst>
                                      </p:cBhvr>
                                      <p:to>
                                        <p:strVal val="visible"/>
                                      </p:to>
                                    </p:set>
                                    <p:anim calcmode="lin" valueType="num">
                                      <p:cBhvr>
                                        <p:cTn id="190" dur="500" fill="hold"/>
                                        <p:tgtEl>
                                          <p:spTgt spid="37"/>
                                        </p:tgtEl>
                                        <p:attrNameLst>
                                          <p:attrName>ppt_w</p:attrName>
                                        </p:attrNameLst>
                                      </p:cBhvr>
                                      <p:tavLst>
                                        <p:tav tm="0">
                                          <p:val>
                                            <p:fltVal val="0"/>
                                          </p:val>
                                        </p:tav>
                                        <p:tav tm="100000">
                                          <p:val>
                                            <p:strVal val="#ppt_w"/>
                                          </p:val>
                                        </p:tav>
                                      </p:tavLst>
                                    </p:anim>
                                    <p:anim calcmode="lin" valueType="num">
                                      <p:cBhvr>
                                        <p:cTn id="191" dur="500" fill="hold"/>
                                        <p:tgtEl>
                                          <p:spTgt spid="37"/>
                                        </p:tgtEl>
                                        <p:attrNameLst>
                                          <p:attrName>ppt_h</p:attrName>
                                        </p:attrNameLst>
                                      </p:cBhvr>
                                      <p:tavLst>
                                        <p:tav tm="0">
                                          <p:val>
                                            <p:fltVal val="0"/>
                                          </p:val>
                                        </p:tav>
                                        <p:tav tm="100000">
                                          <p:val>
                                            <p:strVal val="#ppt_h"/>
                                          </p:val>
                                        </p:tav>
                                      </p:tavLst>
                                    </p:anim>
                                    <p:anim calcmode="lin" valueType="num">
                                      <p:cBhvr>
                                        <p:cTn id="192" dur="500" fill="hold"/>
                                        <p:tgtEl>
                                          <p:spTgt spid="37"/>
                                        </p:tgtEl>
                                        <p:attrNameLst>
                                          <p:attrName>style.rotation</p:attrName>
                                        </p:attrNameLst>
                                      </p:cBhvr>
                                      <p:tavLst>
                                        <p:tav tm="0">
                                          <p:val>
                                            <p:fltVal val="360"/>
                                          </p:val>
                                        </p:tav>
                                        <p:tav tm="100000">
                                          <p:val>
                                            <p:fltVal val="0"/>
                                          </p:val>
                                        </p:tav>
                                      </p:tavLst>
                                    </p:anim>
                                    <p:animEffect transition="in" filter="fade">
                                      <p:cBhvr>
                                        <p:cTn id="193" dur="500"/>
                                        <p:tgtEl>
                                          <p:spTgt spid="37"/>
                                        </p:tgtEl>
                                      </p:cBhvr>
                                    </p:animEffect>
                                  </p:childTnLst>
                                </p:cTn>
                              </p:par>
                              <p:par>
                                <p:cTn id="194" presetID="22" presetClass="entr" presetSubtype="8" fill="hold" grpId="0" nodeType="withEffect">
                                  <p:stCondLst>
                                    <p:cond delay="0"/>
                                  </p:stCondLst>
                                  <p:childTnLst>
                                    <p:set>
                                      <p:cBhvr>
                                        <p:cTn id="195" dur="1" fill="hold">
                                          <p:stCondLst>
                                            <p:cond delay="0"/>
                                          </p:stCondLst>
                                        </p:cTn>
                                        <p:tgtEl>
                                          <p:spTgt spid="2">
                                            <p:graphicEl>
                                              <a:dgm id="{09AFF0BC-71D2-476B-913E-E29D5F954ED2}"/>
                                            </p:graphicEl>
                                          </p:spTgt>
                                        </p:tgtEl>
                                        <p:attrNameLst>
                                          <p:attrName>style.visibility</p:attrName>
                                        </p:attrNameLst>
                                      </p:cBhvr>
                                      <p:to>
                                        <p:strVal val="visible"/>
                                      </p:to>
                                    </p:set>
                                    <p:animEffect transition="in" filter="wipe(left)">
                                      <p:cBhvr>
                                        <p:cTn id="196" dur="500"/>
                                        <p:tgtEl>
                                          <p:spTgt spid="2">
                                            <p:graphicEl>
                                              <a:dgm id="{09AFF0BC-71D2-476B-913E-E29D5F954ED2}"/>
                                            </p:graphicEl>
                                          </p:spTgt>
                                        </p:tgtEl>
                                      </p:cBhvr>
                                    </p:animEffect>
                                  </p:childTnLst>
                                </p:cTn>
                              </p:par>
                            </p:childTnLst>
                          </p:cTn>
                        </p:par>
                      </p:childTnLst>
                    </p:cTn>
                  </p:par>
                  <p:par>
                    <p:cTn id="197" fill="hold">
                      <p:stCondLst>
                        <p:cond delay="indefinite"/>
                      </p:stCondLst>
                      <p:childTnLst>
                        <p:par>
                          <p:cTn id="198" fill="hold">
                            <p:stCondLst>
                              <p:cond delay="0"/>
                            </p:stCondLst>
                            <p:childTnLst>
                              <p:par>
                                <p:cTn id="199" presetID="22" presetClass="entr" presetSubtype="8" fill="hold" grpId="0" nodeType="clickEffect">
                                  <p:stCondLst>
                                    <p:cond delay="0"/>
                                  </p:stCondLst>
                                  <p:childTnLst>
                                    <p:set>
                                      <p:cBhvr>
                                        <p:cTn id="200" dur="1" fill="hold">
                                          <p:stCondLst>
                                            <p:cond delay="0"/>
                                          </p:stCondLst>
                                        </p:cTn>
                                        <p:tgtEl>
                                          <p:spTgt spid="11"/>
                                        </p:tgtEl>
                                        <p:attrNameLst>
                                          <p:attrName>style.visibility</p:attrName>
                                        </p:attrNameLst>
                                      </p:cBhvr>
                                      <p:to>
                                        <p:strVal val="visible"/>
                                      </p:to>
                                    </p:set>
                                    <p:animEffect transition="in" filter="wipe(left)">
                                      <p:cBhvr>
                                        <p:cTn id="201" dur="500"/>
                                        <p:tgtEl>
                                          <p:spTgt spid="11"/>
                                        </p:tgtEl>
                                      </p:cBhvr>
                                    </p:animEffect>
                                  </p:childTnLst>
                                </p:cTn>
                              </p:par>
                            </p:childTnLst>
                          </p:cTn>
                        </p:par>
                      </p:childTnLst>
                    </p:cTn>
                  </p:par>
                  <p:par>
                    <p:cTn id="202" fill="hold">
                      <p:stCondLst>
                        <p:cond delay="indefinite"/>
                      </p:stCondLst>
                      <p:childTnLst>
                        <p:par>
                          <p:cTn id="203" fill="hold">
                            <p:stCondLst>
                              <p:cond delay="0"/>
                            </p:stCondLst>
                            <p:childTnLst>
                              <p:par>
                                <p:cTn id="204" presetID="22" presetClass="entr" presetSubtype="8" fill="hold" grpId="0" nodeType="clickEffect">
                                  <p:stCondLst>
                                    <p:cond delay="0"/>
                                  </p:stCondLst>
                                  <p:childTnLst>
                                    <p:set>
                                      <p:cBhvr>
                                        <p:cTn id="205" dur="1" fill="hold">
                                          <p:stCondLst>
                                            <p:cond delay="0"/>
                                          </p:stCondLst>
                                        </p:cTn>
                                        <p:tgtEl>
                                          <p:spTgt spid="5"/>
                                        </p:tgtEl>
                                        <p:attrNameLst>
                                          <p:attrName>style.visibility</p:attrName>
                                        </p:attrNameLst>
                                      </p:cBhvr>
                                      <p:to>
                                        <p:strVal val="visible"/>
                                      </p:to>
                                    </p:set>
                                    <p:animEffect transition="in" filter="wipe(left)">
                                      <p:cBhvr>
                                        <p:cTn id="20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p:bldP spid="8" grpId="0"/>
      <p:bldGraphic spid="2" grpId="0" uiExpand="1">
        <p:bldSub>
          <a:bldDgm bld="one"/>
        </p:bldSub>
      </p:bldGraphic>
      <p:bldP spid="11" grpId="0"/>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C0015C6-23D0-8D34-4327-4F33B8EC975F}"/>
            </a:ext>
          </a:extLst>
        </p:cNvPr>
        <p:cNvGrpSpPr/>
        <p:nvPr/>
      </p:nvGrpSpPr>
      <p:grpSpPr>
        <a:xfrm>
          <a:off x="0" y="0"/>
          <a:ext cx="0" cy="0"/>
          <a:chOff x="0" y="0"/>
          <a:chExt cx="0" cy="0"/>
        </a:xfrm>
      </p:grpSpPr>
      <p:sp>
        <p:nvSpPr>
          <p:cNvPr id="2" name="Pergamino: horizontal 1">
            <a:extLst>
              <a:ext uri="{FF2B5EF4-FFF2-40B4-BE49-F238E27FC236}">
                <a16:creationId xmlns:a16="http://schemas.microsoft.com/office/drawing/2014/main" id="{6E204F41-306B-3CA4-4657-04F858CD6478}"/>
              </a:ext>
            </a:extLst>
          </p:cNvPr>
          <p:cNvSpPr/>
          <p:nvPr/>
        </p:nvSpPr>
        <p:spPr>
          <a:xfrm>
            <a:off x="1160204" y="534014"/>
            <a:ext cx="13892980" cy="3765754"/>
          </a:xfrm>
          <a:prstGeom prst="horizontalScroll">
            <a:avLst>
              <a:gd name="adj" fmla="val 19255"/>
            </a:avLst>
          </a:prstGeom>
          <a:solidFill>
            <a:schemeClr val="accent2">
              <a:lumMod val="60000"/>
              <a:lumOff val="40000"/>
            </a:schemeClr>
          </a:solidFill>
          <a:ln>
            <a:solidFill>
              <a:srgbClr val="760000"/>
            </a:solidFill>
          </a:ln>
          <a:effectLst>
            <a:innerShdw blurRad="114300">
              <a:prstClr val="black"/>
            </a:innerShdw>
          </a:effectLst>
          <a:scene3d>
            <a:camera prst="perspectiveContrastingRightFacing"/>
            <a:lightRig rig="threePt" dir="t"/>
          </a:scene3d>
        </p:spPr>
        <p:style>
          <a:lnRef idx="2">
            <a:schemeClr val="accent1">
              <a:shade val="15000"/>
            </a:schemeClr>
          </a:lnRef>
          <a:fillRef idx="1">
            <a:schemeClr val="accent1"/>
          </a:fillRef>
          <a:effectRef idx="0">
            <a:schemeClr val="accent1"/>
          </a:effectRef>
          <a:fontRef idx="minor">
            <a:schemeClr val="lt1"/>
          </a:fontRef>
        </p:style>
        <p:txBody>
          <a:bodyPr rtlCol="0" anchor="ctr">
            <a:scene3d>
              <a:camera prst="orthographicFront"/>
              <a:lightRig rig="soft" dir="t">
                <a:rot lat="0" lon="0" rev="15600000"/>
              </a:lightRig>
            </a:scene3d>
            <a:sp3d extrusionH="57150" prstMaterial="softEdge">
              <a:bevelT w="25400" h="38100"/>
            </a:sp3d>
          </a:bodyPr>
          <a:lstStyle/>
          <a:p>
            <a:pPr algn="ctr"/>
            <a:r>
              <a:rPr lang="ru-RU" sz="7200" b="1" dirty="0">
                <a:ln/>
                <a:solidFill>
                  <a:schemeClr val="accent4">
                    <a:lumMod val="75000"/>
                  </a:schemeClr>
                </a:solidFill>
              </a:rPr>
              <a:t>ВИКОРИСТАННЯ СЕКРЕТАРІВ ТА ЗОВНІШНІХ МАТЕРІАЛІВ</a:t>
            </a:r>
            <a:endParaRPr lang="es-ES" sz="7200" b="1" dirty="0">
              <a:ln/>
              <a:solidFill>
                <a:schemeClr val="accent4">
                  <a:lumMod val="75000"/>
                </a:schemeClr>
              </a:solidFill>
            </a:endParaRPr>
          </a:p>
        </p:txBody>
      </p:sp>
    </p:spTree>
    <p:extLst>
      <p:ext uri="{BB962C8B-B14F-4D97-AF65-F5344CB8AC3E}">
        <p14:creationId xmlns:p14="http://schemas.microsoft.com/office/powerpoint/2010/main" val="1218742386"/>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8000"/>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C51E6CA0-4E45-5F79-E5E7-3EFF55919EE8}"/>
              </a:ext>
            </a:extLst>
          </p:cNvPr>
          <p:cNvSpPr txBox="1"/>
          <p:nvPr/>
        </p:nvSpPr>
        <p:spPr>
          <a:xfrm>
            <a:off x="0" y="0"/>
            <a:ext cx="12192000" cy="600164"/>
          </a:xfrm>
          <a:prstGeom prst="rect">
            <a:avLst/>
          </a:prstGeom>
          <a:noFill/>
        </p:spPr>
        <p:txBody>
          <a:bodyPr wrap="square">
            <a:spAutoFit/>
            <a:scene3d>
              <a:camera prst="orthographicFront"/>
              <a:lightRig rig="soft" dir="t"/>
            </a:scene3d>
            <a:sp3d extrusionH="57150" contourW="19050">
              <a:bevelT h="25400" prst="softRound"/>
              <a:contourClr>
                <a:schemeClr val="accent5"/>
              </a:contourClr>
            </a:sp3d>
          </a:bodyPr>
          <a:lstStyle/>
          <a:p>
            <a:pPr algn="ctr"/>
            <a:r>
              <a:rPr lang="uk-UA" sz="3300" b="1" dirty="0">
                <a:ln w="12700">
                  <a:noFill/>
                  <a:prstDash val="solid"/>
                </a:ln>
                <a:solidFill>
                  <a:srgbClr val="FFFFFF"/>
                </a:solidFill>
                <a:effectLst>
                  <a:outerShdw blurRad="38100" dist="22860" dir="5400000" algn="tl" rotWithShape="0">
                    <a:srgbClr val="000000"/>
                  </a:outerShdw>
                </a:effectLst>
              </a:rPr>
              <a:t>ЧОМУ ВИКОРИСТОВУВАЛИ ЛІТЕРАТУРНИХ АСИСТЕНТІВ?</a:t>
            </a:r>
            <a:endParaRPr lang="es-ES" sz="3300" b="1" dirty="0">
              <a:ln w="12700">
                <a:noFill/>
                <a:prstDash val="solid"/>
              </a:ln>
              <a:solidFill>
                <a:srgbClr val="FFFFFF"/>
              </a:solidFill>
              <a:effectLst>
                <a:outerShdw blurRad="38100" dist="22860" dir="5400000" algn="tl" rotWithShape="0">
                  <a:srgbClr val="000000"/>
                </a:outerShdw>
              </a:effectLst>
            </a:endParaRPr>
          </a:p>
        </p:txBody>
      </p:sp>
      <p:sp>
        <p:nvSpPr>
          <p:cNvPr id="7" name="CuadroTexto 6">
            <a:extLst>
              <a:ext uri="{FF2B5EF4-FFF2-40B4-BE49-F238E27FC236}">
                <a16:creationId xmlns:a16="http://schemas.microsoft.com/office/drawing/2014/main" id="{B5ACF087-5EAC-CF6C-4245-5EC44E08EA53}"/>
              </a:ext>
            </a:extLst>
          </p:cNvPr>
          <p:cNvSpPr txBox="1"/>
          <p:nvPr/>
        </p:nvSpPr>
        <p:spPr>
          <a:xfrm>
            <a:off x="1314450" y="619395"/>
            <a:ext cx="9563100" cy="646331"/>
          </a:xfrm>
          <a:prstGeom prst="rect">
            <a:avLst/>
          </a:prstGeom>
          <a:noFill/>
        </p:spPr>
        <p:txBody>
          <a:bodyPr wrap="square">
            <a:spAutoFit/>
          </a:bodyPr>
          <a:lstStyle/>
          <a:p>
            <a:pPr algn="ctr"/>
            <a:r>
              <a:rPr lang="es-ES" b="1" dirty="0">
                <a:solidFill>
                  <a:srgbClr val="FFCC99"/>
                </a:solidFill>
                <a:effectLst>
                  <a:glow rad="101600">
                    <a:srgbClr val="6D411D"/>
                  </a:glow>
                  <a:outerShdw blurRad="38100" dist="38100" dir="2700000" algn="tl">
                    <a:srgbClr val="000000">
                      <a:alpha val="43137"/>
                    </a:srgbClr>
                  </a:outerShdw>
                </a:effectLst>
                <a:latin typeface="Comic Sans MS" panose="030F0702030302020204" pitchFamily="66" charset="0"/>
              </a:rPr>
              <a:t>“</a:t>
            </a:r>
            <a:r>
              <a:rPr lang="uk-UA" b="1" dirty="0">
                <a:solidFill>
                  <a:srgbClr val="FFCC99"/>
                </a:solidFill>
                <a:effectLst>
                  <a:glow rad="101600">
                    <a:srgbClr val="6D411D"/>
                  </a:glow>
                  <a:outerShdw blurRad="38100" dist="38100" dir="2700000" algn="tl">
                    <a:srgbClr val="000000">
                      <a:alpha val="43137"/>
                    </a:srgbClr>
                  </a:outerShdw>
                </a:effectLst>
                <a:latin typeface="Comic Sans MS" panose="030F0702030302020204" pitchFamily="66" charset="0"/>
              </a:rPr>
              <a:t>Тож Єремія закликав </a:t>
            </a:r>
            <a:r>
              <a:rPr lang="uk-UA" b="1" dirty="0" err="1">
                <a:solidFill>
                  <a:srgbClr val="FFCC99"/>
                </a:solidFill>
                <a:effectLst>
                  <a:glow rad="101600">
                    <a:srgbClr val="6D411D"/>
                  </a:glow>
                  <a:outerShdw blurRad="38100" dist="38100" dir="2700000" algn="tl">
                    <a:srgbClr val="000000">
                      <a:alpha val="43137"/>
                    </a:srgbClr>
                  </a:outerShdw>
                </a:effectLst>
                <a:latin typeface="Comic Sans MS" panose="030F0702030302020204" pitchFamily="66" charset="0"/>
              </a:rPr>
              <a:t>Баруха</a:t>
            </a:r>
            <a:r>
              <a:rPr lang="uk-UA" b="1" dirty="0">
                <a:solidFill>
                  <a:srgbClr val="FFCC99"/>
                </a:solidFill>
                <a:effectLst>
                  <a:glow rad="101600">
                    <a:srgbClr val="6D411D"/>
                  </a:glow>
                  <a:outerShdw blurRad="38100" dist="38100" dir="2700000" algn="tl">
                    <a:srgbClr val="000000">
                      <a:alpha val="43137"/>
                    </a:srgbClr>
                  </a:outerShdw>
                </a:effectLst>
                <a:latin typeface="Comic Sans MS" panose="030F0702030302020204" pitchFamily="66" charset="0"/>
              </a:rPr>
              <a:t>, сина </a:t>
            </a:r>
            <a:r>
              <a:rPr lang="uk-UA" b="1" dirty="0" err="1">
                <a:solidFill>
                  <a:srgbClr val="FFCC99"/>
                </a:solidFill>
                <a:effectLst>
                  <a:glow rad="101600">
                    <a:srgbClr val="6D411D"/>
                  </a:glow>
                  <a:outerShdw blurRad="38100" dist="38100" dir="2700000" algn="tl">
                    <a:srgbClr val="000000">
                      <a:alpha val="43137"/>
                    </a:srgbClr>
                  </a:outerShdw>
                </a:effectLst>
                <a:latin typeface="Comic Sans MS" panose="030F0702030302020204" pitchFamily="66" charset="0"/>
              </a:rPr>
              <a:t>Нерії</a:t>
            </a:r>
            <a:r>
              <a:rPr lang="uk-UA" b="1" dirty="0">
                <a:solidFill>
                  <a:srgbClr val="FFCC99"/>
                </a:solidFill>
                <a:effectLst>
                  <a:glow rad="101600">
                    <a:srgbClr val="6D411D"/>
                  </a:glow>
                  <a:outerShdw blurRad="38100" dist="38100" dir="2700000" algn="tl">
                    <a:srgbClr val="000000">
                      <a:alpha val="43137"/>
                    </a:srgbClr>
                  </a:outerShdw>
                </a:effectLst>
                <a:latin typeface="Comic Sans MS" panose="030F0702030302020204" pitchFamily="66" charset="0"/>
              </a:rPr>
              <a:t>, – і </a:t>
            </a:r>
            <a:r>
              <a:rPr lang="uk-UA" b="1" dirty="0" err="1">
                <a:solidFill>
                  <a:srgbClr val="FFCC99"/>
                </a:solidFill>
                <a:effectLst>
                  <a:glow rad="101600">
                    <a:srgbClr val="6D411D"/>
                  </a:glow>
                  <a:outerShdw blurRad="38100" dist="38100" dir="2700000" algn="tl">
                    <a:srgbClr val="000000">
                      <a:alpha val="43137"/>
                    </a:srgbClr>
                  </a:outerShdw>
                </a:effectLst>
                <a:latin typeface="Comic Sans MS" panose="030F0702030302020204" pitchFamily="66" charset="0"/>
              </a:rPr>
              <a:t>Барух</a:t>
            </a:r>
            <a:r>
              <a:rPr lang="uk-UA" b="1" dirty="0">
                <a:solidFill>
                  <a:srgbClr val="FFCC99"/>
                </a:solidFill>
                <a:effectLst>
                  <a:glow rad="101600">
                    <a:srgbClr val="6D411D"/>
                  </a:glow>
                  <a:outerShdw blurRad="38100" dist="38100" dir="2700000" algn="tl">
                    <a:srgbClr val="000000">
                      <a:alpha val="43137"/>
                    </a:srgbClr>
                  </a:outerShdw>
                </a:effectLst>
                <a:latin typeface="Comic Sans MS" panose="030F0702030302020204" pitchFamily="66" charset="0"/>
              </a:rPr>
              <a:t> записав з уст Єремії всі Господні слова, які були йому сказані, у книжковий сувій.</a:t>
            </a:r>
            <a:r>
              <a:rPr lang="es-ES" b="1" dirty="0">
                <a:solidFill>
                  <a:srgbClr val="FFCC99"/>
                </a:solidFill>
                <a:effectLst>
                  <a:glow rad="101600">
                    <a:srgbClr val="6D411D"/>
                  </a:glow>
                  <a:outerShdw blurRad="38100" dist="38100" dir="2700000" algn="tl">
                    <a:srgbClr val="000000">
                      <a:alpha val="43137"/>
                    </a:srgbClr>
                  </a:outerShdw>
                </a:effectLst>
                <a:latin typeface="Comic Sans MS" panose="030F0702030302020204" pitchFamily="66" charset="0"/>
              </a:rPr>
              <a:t>” </a:t>
            </a:r>
            <a:r>
              <a:rPr lang="es-ES" sz="1400" b="1" dirty="0">
                <a:solidFill>
                  <a:srgbClr val="FFCC99"/>
                </a:solidFill>
                <a:effectLst>
                  <a:glow rad="101600">
                    <a:srgbClr val="6D411D"/>
                  </a:glow>
                  <a:outerShdw blurRad="38100" dist="38100" dir="2700000" algn="tl">
                    <a:srgbClr val="000000">
                      <a:alpha val="43137"/>
                    </a:srgbClr>
                  </a:outerShdw>
                </a:effectLst>
                <a:latin typeface="Comic Sans MS" panose="030F0702030302020204" pitchFamily="66" charset="0"/>
              </a:rPr>
              <a:t>(</a:t>
            </a:r>
            <a:r>
              <a:rPr lang="uk-UA" sz="1400" b="1" dirty="0">
                <a:solidFill>
                  <a:srgbClr val="FFCC99"/>
                </a:solidFill>
                <a:effectLst>
                  <a:glow rad="101600">
                    <a:srgbClr val="6D411D"/>
                  </a:glow>
                  <a:outerShdw blurRad="38100" dist="38100" dir="2700000" algn="tl">
                    <a:srgbClr val="000000">
                      <a:alpha val="43137"/>
                    </a:srgbClr>
                  </a:outerShdw>
                </a:effectLst>
                <a:latin typeface="Comic Sans MS" panose="030F0702030302020204" pitchFamily="66" charset="0"/>
              </a:rPr>
              <a:t>Єремія 36:4</a:t>
            </a:r>
            <a:r>
              <a:rPr lang="es-ES" sz="1400" b="1" dirty="0">
                <a:solidFill>
                  <a:srgbClr val="FFCC99"/>
                </a:solidFill>
                <a:effectLst>
                  <a:glow rad="101600">
                    <a:srgbClr val="6D411D"/>
                  </a:glow>
                  <a:outerShdw blurRad="38100" dist="38100" dir="2700000" algn="tl">
                    <a:srgbClr val="000000">
                      <a:alpha val="43137"/>
                    </a:srgbClr>
                  </a:outerShdw>
                </a:effectLst>
                <a:latin typeface="Comic Sans MS" panose="030F0702030302020204" pitchFamily="66" charset="0"/>
              </a:rPr>
              <a:t>)</a:t>
            </a:r>
          </a:p>
        </p:txBody>
      </p:sp>
      <p:sp>
        <p:nvSpPr>
          <p:cNvPr id="8" name="CuadroTexto 7">
            <a:extLst>
              <a:ext uri="{FF2B5EF4-FFF2-40B4-BE49-F238E27FC236}">
                <a16:creationId xmlns:a16="http://schemas.microsoft.com/office/drawing/2014/main" id="{88689B8D-DEB5-3CBD-BC35-A404BBD48339}"/>
              </a:ext>
            </a:extLst>
          </p:cNvPr>
          <p:cNvSpPr txBox="1"/>
          <p:nvPr/>
        </p:nvSpPr>
        <p:spPr>
          <a:xfrm>
            <a:off x="2251051" y="1376126"/>
            <a:ext cx="7276407" cy="1554272"/>
          </a:xfrm>
          <a:prstGeom prst="rect">
            <a:avLst/>
          </a:prstGeom>
          <a:noFill/>
        </p:spPr>
        <p:txBody>
          <a:bodyPr wrap="square" rtlCol="0">
            <a:spAutoFit/>
          </a:bodyPr>
          <a:lstStyle/>
          <a:p>
            <a:pPr>
              <a:spcBef>
                <a:spcPts val="600"/>
              </a:spcBef>
            </a:pPr>
            <a:r>
              <a:rPr lang="ru-RU" sz="1900" b="1" dirty="0" err="1"/>
              <a:t>Єремія</a:t>
            </a:r>
            <a:r>
              <a:rPr lang="ru-RU" sz="1900" b="1" dirty="0"/>
              <a:t> </a:t>
            </a:r>
            <a:r>
              <a:rPr lang="ru-RU" sz="1900" b="1" dirty="0" err="1"/>
              <a:t>був</a:t>
            </a:r>
            <a:r>
              <a:rPr lang="ru-RU" sz="1900" b="1" dirty="0"/>
              <a:t> </a:t>
            </a:r>
            <a:r>
              <a:rPr lang="ru-RU" sz="1900" b="1" dirty="0" err="1"/>
              <a:t>священиком</a:t>
            </a:r>
            <a:r>
              <a:rPr lang="ru-RU" sz="1900" b="1" dirty="0"/>
              <a:t> і, як </a:t>
            </a:r>
            <a:r>
              <a:rPr lang="ru-RU" sz="1900" b="1" dirty="0" err="1"/>
              <a:t>такий</a:t>
            </a:r>
            <a:r>
              <a:rPr lang="ru-RU" sz="1900" b="1" dirty="0"/>
              <a:t>, </a:t>
            </a:r>
            <a:r>
              <a:rPr lang="ru-RU" sz="1900" b="1" dirty="0" err="1"/>
              <a:t>умів</a:t>
            </a:r>
            <a:r>
              <a:rPr lang="ru-RU" sz="1900" b="1" dirty="0"/>
              <a:t> </a:t>
            </a:r>
            <a:r>
              <a:rPr lang="ru-RU" sz="1900" b="1" dirty="0" err="1"/>
              <a:t>читати</a:t>
            </a:r>
            <a:r>
              <a:rPr lang="ru-RU" sz="1900" b="1" dirty="0"/>
              <a:t> й </a:t>
            </a:r>
            <a:r>
              <a:rPr lang="ru-RU" sz="1900" b="1" dirty="0" err="1"/>
              <a:t>писати</a:t>
            </a:r>
            <a:r>
              <a:rPr lang="ru-RU" sz="1900" b="1" dirty="0"/>
              <a:t>. </a:t>
            </a:r>
            <a:r>
              <a:rPr lang="ru-RU" sz="1900" b="1" dirty="0" err="1"/>
              <a:t>Однак</a:t>
            </a:r>
            <a:r>
              <a:rPr lang="ru-RU" sz="1900" b="1" dirty="0"/>
              <a:t> </a:t>
            </a:r>
            <a:r>
              <a:rPr lang="ru-RU" sz="1900" b="1" dirty="0" err="1"/>
              <a:t>він</a:t>
            </a:r>
            <a:r>
              <a:rPr lang="ru-RU" sz="1900" b="1" dirty="0"/>
              <a:t> </a:t>
            </a:r>
            <a:r>
              <a:rPr lang="ru-RU" sz="1900" b="1" dirty="0" err="1"/>
              <a:t>користувався</a:t>
            </a:r>
            <a:r>
              <a:rPr lang="ru-RU" sz="1900" b="1" dirty="0"/>
              <a:t> </a:t>
            </a:r>
            <a:r>
              <a:rPr lang="ru-RU" sz="1900" b="1" dirty="0" err="1"/>
              <a:t>помічником</a:t>
            </a:r>
            <a:r>
              <a:rPr lang="ru-RU" sz="1900" b="1" dirty="0"/>
              <a:t> — Барухом — для </a:t>
            </a:r>
            <a:r>
              <a:rPr lang="ru-RU" sz="1900" b="1" dirty="0" err="1"/>
              <a:t>запису</a:t>
            </a:r>
            <a:r>
              <a:rPr lang="ru-RU" sz="1900" b="1" dirty="0"/>
              <a:t> </a:t>
            </a:r>
            <a:r>
              <a:rPr lang="ru-RU" sz="1900" b="1" dirty="0" err="1"/>
              <a:t>послань</a:t>
            </a:r>
            <a:r>
              <a:rPr lang="ru-RU" sz="1900" b="1" dirty="0"/>
              <a:t>, </a:t>
            </a:r>
            <a:r>
              <a:rPr lang="ru-RU" sz="1900" b="1" dirty="0" err="1"/>
              <a:t>які</a:t>
            </a:r>
            <a:r>
              <a:rPr lang="ru-RU" sz="1900" b="1" dirty="0"/>
              <a:t> Бог просив </a:t>
            </a:r>
            <a:r>
              <a:rPr lang="ru-RU" sz="1900" b="1" dirty="0" err="1"/>
              <a:t>його</a:t>
            </a:r>
            <a:r>
              <a:rPr lang="ru-RU" sz="1900" b="1" dirty="0"/>
              <a:t> </a:t>
            </a:r>
            <a:r>
              <a:rPr lang="ru-RU" sz="1900" b="1" dirty="0" err="1"/>
              <a:t>написати</a:t>
            </a:r>
            <a:r>
              <a:rPr lang="ru-RU" sz="1900" b="1" dirty="0"/>
              <a:t> (</a:t>
            </a:r>
            <a:r>
              <a:rPr lang="ru-RU" sz="1900" b="1" dirty="0" err="1"/>
              <a:t>Єр</a:t>
            </a:r>
            <a:r>
              <a:rPr lang="ru-RU" sz="1900" b="1" dirty="0"/>
              <a:t>. 36:1-4). </a:t>
            </a:r>
            <a:r>
              <a:rPr lang="ru-RU" sz="1900" b="1" dirty="0" err="1"/>
              <a:t>Хоча</a:t>
            </a:r>
            <a:r>
              <a:rPr lang="ru-RU" sz="1900" b="1" dirty="0"/>
              <a:t> </a:t>
            </a:r>
            <a:r>
              <a:rPr lang="ru-RU" sz="1900" b="1" dirty="0" err="1"/>
              <a:t>це</a:t>
            </a:r>
            <a:r>
              <a:rPr lang="ru-RU" sz="1900" b="1" dirty="0"/>
              <a:t> </a:t>
            </a:r>
            <a:r>
              <a:rPr lang="ru-RU" sz="1900" b="1" dirty="0" err="1"/>
              <a:t>було</a:t>
            </a:r>
            <a:r>
              <a:rPr lang="ru-RU" sz="1900" b="1" dirty="0"/>
              <a:t> </a:t>
            </a:r>
            <a:r>
              <a:rPr lang="ru-RU" sz="1900" b="1" dirty="0" err="1"/>
              <a:t>схвалено</a:t>
            </a:r>
            <a:r>
              <a:rPr lang="ru-RU" sz="1900" b="1" dirty="0"/>
              <a:t> Богом, у </a:t>
            </a:r>
            <a:r>
              <a:rPr lang="ru-RU" sz="1900" b="1" dirty="0" err="1"/>
              <a:t>його</a:t>
            </a:r>
            <a:r>
              <a:rPr lang="ru-RU" sz="1900" b="1" dirty="0"/>
              <a:t> час </a:t>
            </a:r>
            <a:r>
              <a:rPr lang="ru-RU" sz="1900" b="1" dirty="0" err="1"/>
              <a:t>це</a:t>
            </a:r>
            <a:r>
              <a:rPr lang="ru-RU" sz="1900" b="1" dirty="0"/>
              <a:t> </a:t>
            </a:r>
            <a:r>
              <a:rPr lang="ru-RU" sz="1900" b="1" dirty="0" err="1"/>
              <a:t>було</a:t>
            </a:r>
            <a:r>
              <a:rPr lang="ru-RU" sz="1900" b="1" dirty="0"/>
              <a:t> неправильно </a:t>
            </a:r>
            <a:r>
              <a:rPr lang="ru-RU" sz="1900" b="1" dirty="0" err="1"/>
              <a:t>витлумачено</a:t>
            </a:r>
            <a:r>
              <a:rPr lang="ru-RU" sz="1900" b="1" dirty="0"/>
              <a:t> (</a:t>
            </a:r>
            <a:r>
              <a:rPr lang="ru-RU" sz="1900" b="1" dirty="0" err="1"/>
              <a:t>Єр</a:t>
            </a:r>
            <a:r>
              <a:rPr lang="ru-RU" sz="1900" b="1" dirty="0"/>
              <a:t>. 43:2-3).</a:t>
            </a:r>
            <a:endParaRPr lang="es-ES" sz="1900" b="1" dirty="0"/>
          </a:p>
        </p:txBody>
      </p:sp>
      <p:pic>
        <p:nvPicPr>
          <p:cNvPr id="4" name="Imagen 3">
            <a:extLst>
              <a:ext uri="{FF2B5EF4-FFF2-40B4-BE49-F238E27FC236}">
                <a16:creationId xmlns:a16="http://schemas.microsoft.com/office/drawing/2014/main" id="{EA9A6F61-DFC5-CF36-B0E6-6C02F58734E1}"/>
              </a:ext>
            </a:extLst>
          </p:cNvPr>
          <p:cNvPicPr>
            <a:picLocks noChangeAspect="1"/>
          </p:cNvPicPr>
          <p:nvPr/>
        </p:nvPicPr>
        <p:blipFill rotWithShape="1">
          <a:blip r:embed="rId3">
            <a:extLst>
              <a:ext uri="{28A0092B-C50C-407E-A947-70E740481C1C}">
                <a14:useLocalDpi xmlns:a14="http://schemas.microsoft.com/office/drawing/2010/main" val="0"/>
              </a:ext>
            </a:extLst>
          </a:blip>
          <a:srcRect l="6276" r="6276"/>
          <a:stretch>
            <a:fillRect/>
          </a:stretch>
        </p:blipFill>
        <p:spPr>
          <a:xfrm>
            <a:off x="176058" y="1427921"/>
            <a:ext cx="1935706" cy="2790117"/>
          </a:xfrm>
          <a:prstGeom prst="roundRect">
            <a:avLst>
              <a:gd name="adj" fmla="val 4167"/>
            </a:avLst>
          </a:prstGeom>
          <a:solidFill>
            <a:srgbClr val="FFFFFF"/>
          </a:solidFill>
          <a:ln w="76200" cap="sq">
            <a:solidFill>
              <a:srgbClr val="FFAE5D"/>
            </a:solidFill>
            <a:miter lim="800000"/>
          </a:ln>
          <a:effectLst/>
          <a:scene3d>
            <a:camera prst="orthographicFront"/>
            <a:lightRig rig="threePt" dir="t">
              <a:rot lat="0" lon="0" rev="2700000"/>
            </a:lightRig>
          </a:scene3d>
          <a:sp3d contourW="6350">
            <a:bevelT h="38100"/>
            <a:contourClr>
              <a:srgbClr val="C0C0C0"/>
            </a:contourClr>
          </a:sp3d>
        </p:spPr>
      </p:pic>
      <p:pic>
        <p:nvPicPr>
          <p:cNvPr id="6" name="Imagen 5">
            <a:extLst>
              <a:ext uri="{FF2B5EF4-FFF2-40B4-BE49-F238E27FC236}">
                <a16:creationId xmlns:a16="http://schemas.microsoft.com/office/drawing/2014/main" id="{E0EF95BF-7482-BD76-6199-917593A438B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27459" y="1427922"/>
            <a:ext cx="2525254" cy="3346723"/>
          </a:xfrm>
          <a:prstGeom prst="roundRect">
            <a:avLst>
              <a:gd name="adj" fmla="val 4167"/>
            </a:avLst>
          </a:prstGeom>
          <a:solidFill>
            <a:srgbClr val="FFFFFF"/>
          </a:solidFill>
          <a:ln w="76200" cap="sq">
            <a:solidFill>
              <a:srgbClr val="6F705D"/>
            </a:solidFill>
            <a:miter lim="800000"/>
          </a:ln>
          <a:effectLst/>
          <a:scene3d>
            <a:camera prst="orthographicFront"/>
            <a:lightRig rig="threePt" dir="t">
              <a:rot lat="0" lon="0" rev="2700000"/>
            </a:lightRig>
          </a:scene3d>
          <a:sp3d contourW="6350">
            <a:bevelT h="38100"/>
            <a:contourClr>
              <a:srgbClr val="C0C0C0"/>
            </a:contourClr>
          </a:sp3d>
        </p:spPr>
      </p:pic>
      <p:pic>
        <p:nvPicPr>
          <p:cNvPr id="10" name="Imagen 9">
            <a:extLst>
              <a:ext uri="{FF2B5EF4-FFF2-40B4-BE49-F238E27FC236}">
                <a16:creationId xmlns:a16="http://schemas.microsoft.com/office/drawing/2014/main" id="{593F4583-65A4-77CC-9AE8-E2A62BCAA6C9}"/>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t="30032" b="22204"/>
          <a:stretch>
            <a:fillRect/>
          </a:stretch>
        </p:blipFill>
        <p:spPr>
          <a:xfrm>
            <a:off x="139287" y="4389097"/>
            <a:ext cx="3850054" cy="2324540"/>
          </a:xfrm>
          <a:prstGeom prst="roundRect">
            <a:avLst>
              <a:gd name="adj" fmla="val 4167"/>
            </a:avLst>
          </a:prstGeom>
          <a:solidFill>
            <a:srgbClr val="FFFFFF"/>
          </a:solidFill>
          <a:ln w="76200" cap="sq">
            <a:solidFill>
              <a:srgbClr val="9F4F37"/>
            </a:solidFill>
            <a:miter lim="800000"/>
          </a:ln>
          <a:effectLst/>
          <a:scene3d>
            <a:camera prst="orthographicFront"/>
            <a:lightRig rig="threePt" dir="t">
              <a:rot lat="0" lon="0" rev="2700000"/>
            </a:lightRig>
          </a:scene3d>
          <a:sp3d contourW="6350">
            <a:bevelT h="38100"/>
            <a:contourClr>
              <a:srgbClr val="C0C0C0"/>
            </a:contourClr>
          </a:sp3d>
        </p:spPr>
      </p:pic>
      <p:sp>
        <p:nvSpPr>
          <p:cNvPr id="12" name="CuadroTexto 11">
            <a:extLst>
              <a:ext uri="{FF2B5EF4-FFF2-40B4-BE49-F238E27FC236}">
                <a16:creationId xmlns:a16="http://schemas.microsoft.com/office/drawing/2014/main" id="{1C3800E6-D701-F597-8DC4-432E737BEE1F}"/>
              </a:ext>
            </a:extLst>
          </p:cNvPr>
          <p:cNvSpPr txBox="1"/>
          <p:nvPr/>
        </p:nvSpPr>
        <p:spPr>
          <a:xfrm>
            <a:off x="4128628" y="4744499"/>
            <a:ext cx="8063372" cy="1846659"/>
          </a:xfrm>
          <a:prstGeom prst="rect">
            <a:avLst/>
          </a:prstGeom>
          <a:noFill/>
        </p:spPr>
        <p:txBody>
          <a:bodyPr wrap="square">
            <a:spAutoFit/>
          </a:bodyPr>
          <a:lstStyle/>
          <a:p>
            <a:pPr>
              <a:spcBef>
                <a:spcPts val="600"/>
              </a:spcBef>
            </a:pPr>
            <a:r>
              <a:rPr lang="ru-RU" sz="1900" b="1" dirty="0"/>
              <a:t>Петро писав </a:t>
            </a:r>
            <a:r>
              <a:rPr lang="ru-RU" sz="1900" b="1" dirty="0" err="1"/>
              <a:t>свої</a:t>
            </a:r>
            <a:r>
              <a:rPr lang="ru-RU" sz="1900" b="1" dirty="0"/>
              <a:t> </a:t>
            </a:r>
            <a:r>
              <a:rPr lang="ru-RU" sz="1900" b="1" dirty="0" err="1"/>
              <a:t>листи</a:t>
            </a:r>
            <a:r>
              <a:rPr lang="ru-RU" sz="1900" b="1" dirty="0"/>
              <a:t> у прекрасному </a:t>
            </a:r>
            <a:r>
              <a:rPr lang="ru-RU" sz="1900" b="1" dirty="0" err="1"/>
              <a:t>грецькому</a:t>
            </a:r>
            <a:r>
              <a:rPr lang="ru-RU" sz="1900" b="1" dirty="0"/>
              <a:t> </a:t>
            </a:r>
            <a:r>
              <a:rPr lang="ru-RU" sz="1900" b="1" dirty="0" err="1"/>
              <a:t>стилі</a:t>
            </a:r>
            <a:r>
              <a:rPr lang="ru-RU" sz="1900" b="1" dirty="0"/>
              <a:t>, </a:t>
            </a:r>
            <a:r>
              <a:rPr lang="ru-RU" sz="1900" b="1" dirty="0" err="1"/>
              <a:t>що</a:t>
            </a:r>
            <a:r>
              <a:rPr lang="ru-RU" sz="1900" b="1" dirty="0"/>
              <a:t> </a:t>
            </a:r>
            <a:r>
              <a:rPr lang="ru-RU" sz="1900" b="1" dirty="0" err="1"/>
              <a:t>важко</a:t>
            </a:r>
            <a:r>
              <a:rPr lang="ru-RU" sz="1900" b="1" dirty="0"/>
              <a:t> </a:t>
            </a:r>
            <a:r>
              <a:rPr lang="ru-RU" sz="1900" b="1" dirty="0" err="1"/>
              <a:t>приписати</a:t>
            </a:r>
            <a:r>
              <a:rPr lang="ru-RU" sz="1900" b="1" dirty="0"/>
              <a:t> </a:t>
            </a:r>
            <a:r>
              <a:rPr lang="ru-RU" sz="1900" b="1" dirty="0" err="1"/>
              <a:t>цьому</a:t>
            </a:r>
            <a:r>
              <a:rPr lang="ru-RU" sz="1900" b="1" dirty="0"/>
              <a:t> </a:t>
            </a:r>
            <a:r>
              <a:rPr lang="ru-RU" sz="1900" b="1" dirty="0" err="1"/>
              <a:t>рибалці</a:t>
            </a:r>
            <a:r>
              <a:rPr lang="ru-RU" sz="1900" b="1" dirty="0"/>
              <a:t>, </a:t>
            </a:r>
            <a:r>
              <a:rPr lang="ru-RU" sz="1900" b="1" dirty="0" err="1"/>
              <a:t>який</a:t>
            </a:r>
            <a:r>
              <a:rPr lang="ru-RU" sz="1900" b="1" dirty="0"/>
              <a:t> </a:t>
            </a:r>
            <a:r>
              <a:rPr lang="ru-RU" sz="1900" b="1" dirty="0" err="1"/>
              <a:t>розмовляв</a:t>
            </a:r>
            <a:r>
              <a:rPr lang="ru-RU" sz="1900" b="1" dirty="0"/>
              <a:t> </a:t>
            </a:r>
            <a:r>
              <a:rPr lang="ru-RU" sz="1900" b="1" dirty="0" err="1"/>
              <a:t>арамейською</a:t>
            </a:r>
            <a:r>
              <a:rPr lang="ru-RU" sz="1900" b="1" dirty="0"/>
              <a:t>. </a:t>
            </a:r>
            <a:r>
              <a:rPr lang="ru-RU" sz="1900" b="1" dirty="0" err="1"/>
              <a:t>Використання</a:t>
            </a:r>
            <a:r>
              <a:rPr lang="ru-RU" sz="1900" b="1" dirty="0"/>
              <a:t> </a:t>
            </a:r>
            <a:r>
              <a:rPr lang="ru-RU" sz="1900" b="1" dirty="0" err="1"/>
              <a:t>помічників</a:t>
            </a:r>
            <a:r>
              <a:rPr lang="ru-RU" sz="1900" b="1" dirty="0"/>
              <a:t> </a:t>
            </a:r>
            <a:r>
              <a:rPr lang="ru-RU" sz="1900" b="1" dirty="0" err="1"/>
              <a:t>допомагало</a:t>
            </a:r>
            <a:r>
              <a:rPr lang="ru-RU" sz="1900" b="1" dirty="0"/>
              <a:t> </a:t>
            </a:r>
            <a:r>
              <a:rPr lang="ru-RU" sz="1900" b="1" dirty="0" err="1"/>
              <a:t>йому</a:t>
            </a:r>
            <a:r>
              <a:rPr lang="ru-RU" sz="1900" b="1" dirty="0"/>
              <a:t> точно </a:t>
            </a:r>
            <a:r>
              <a:rPr lang="ru-RU" sz="1900" b="1" dirty="0" err="1"/>
              <a:t>передати</a:t>
            </a:r>
            <a:r>
              <a:rPr lang="ru-RU" sz="1900" b="1" dirty="0"/>
              <a:t> </a:t>
            </a:r>
            <a:r>
              <a:rPr lang="ru-RU" sz="1900" b="1" dirty="0" err="1"/>
              <a:t>своє</a:t>
            </a:r>
            <a:r>
              <a:rPr lang="ru-RU" sz="1900" b="1" dirty="0"/>
              <a:t> </a:t>
            </a:r>
            <a:r>
              <a:rPr lang="ru-RU" sz="1900" b="1" dirty="0" err="1"/>
              <a:t>послання</a:t>
            </a:r>
            <a:r>
              <a:rPr lang="ru-RU" sz="1900" b="1" dirty="0"/>
              <a:t> мовою, </a:t>
            </a:r>
            <a:r>
              <a:rPr lang="ru-RU" sz="1900" b="1" dirty="0" err="1"/>
              <a:t>якою</a:t>
            </a:r>
            <a:r>
              <a:rPr lang="ru-RU" sz="1900" b="1" dirty="0"/>
              <a:t> </a:t>
            </a:r>
            <a:r>
              <a:rPr lang="ru-RU" sz="1900" b="1" dirty="0" err="1"/>
              <a:t>він</a:t>
            </a:r>
            <a:r>
              <a:rPr lang="ru-RU" sz="1900" b="1" dirty="0"/>
              <a:t> не </a:t>
            </a:r>
            <a:r>
              <a:rPr lang="ru-RU" sz="1900" b="1" dirty="0" err="1"/>
              <a:t>володів</a:t>
            </a:r>
            <a:r>
              <a:rPr lang="ru-RU" sz="1900" b="1" dirty="0"/>
              <a:t>. Але той факт, </a:t>
            </a:r>
            <a:r>
              <a:rPr lang="ru-RU" sz="1900" b="1" dirty="0" err="1"/>
              <a:t>що</a:t>
            </a:r>
            <a:r>
              <a:rPr lang="ru-RU" sz="1900" b="1" dirty="0"/>
              <a:t> </a:t>
            </a:r>
            <a:r>
              <a:rPr lang="ru-RU" sz="1900" b="1" dirty="0" err="1"/>
              <a:t>помічники</a:t>
            </a:r>
            <a:r>
              <a:rPr lang="ru-RU" sz="1900" b="1" dirty="0"/>
              <a:t> </a:t>
            </a:r>
            <a:r>
              <a:rPr lang="ru-RU" sz="1900" b="1" dirty="0" err="1"/>
              <a:t>вибирали</a:t>
            </a:r>
            <a:r>
              <a:rPr lang="ru-RU" sz="1900" b="1" dirty="0"/>
              <a:t> слова, </a:t>
            </a:r>
            <a:r>
              <a:rPr lang="ru-RU" sz="1900" b="1" dirty="0" err="1"/>
              <a:t>які</a:t>
            </a:r>
            <a:r>
              <a:rPr lang="ru-RU" sz="1900" b="1" dirty="0"/>
              <a:t> </a:t>
            </a:r>
            <a:r>
              <a:rPr lang="ru-RU" sz="1900" b="1" dirty="0" err="1"/>
              <a:t>найкраще</a:t>
            </a:r>
            <a:r>
              <a:rPr lang="ru-RU" sz="1900" b="1" dirty="0"/>
              <a:t> </a:t>
            </a:r>
            <a:r>
              <a:rPr lang="ru-RU" sz="1900" b="1" dirty="0" err="1"/>
              <a:t>виражали</a:t>
            </a:r>
            <a:r>
              <a:rPr lang="ru-RU" sz="1900" b="1" dirty="0"/>
              <a:t> </a:t>
            </a:r>
            <a:r>
              <a:rPr lang="ru-RU" sz="1900" b="1" dirty="0" err="1"/>
              <a:t>ідеї</a:t>
            </a:r>
            <a:r>
              <a:rPr lang="ru-RU" sz="1900" b="1" dirty="0"/>
              <a:t> Петра, </a:t>
            </a:r>
            <a:r>
              <a:rPr lang="ru-RU" sz="1900" b="1" dirty="0" err="1"/>
              <a:t>жодним</a:t>
            </a:r>
            <a:r>
              <a:rPr lang="ru-RU" sz="1900" b="1" dirty="0"/>
              <a:t> чином не </a:t>
            </a:r>
            <a:r>
              <a:rPr lang="ru-RU" sz="1900" b="1" dirty="0" err="1"/>
              <a:t>применшує</a:t>
            </a:r>
            <a:r>
              <a:rPr lang="ru-RU" sz="1900" b="1" dirty="0"/>
              <a:t> божественного </a:t>
            </a:r>
            <a:r>
              <a:rPr lang="ru-RU" sz="1900" b="1" dirty="0" err="1"/>
              <a:t>натхнення</a:t>
            </a:r>
            <a:r>
              <a:rPr lang="ru-RU" sz="1900" b="1" dirty="0"/>
              <a:t> </a:t>
            </a:r>
            <a:r>
              <a:rPr lang="ru-RU" sz="1900" b="1" dirty="0" err="1"/>
              <a:t>його</a:t>
            </a:r>
            <a:r>
              <a:rPr lang="ru-RU" sz="1900" b="1" dirty="0"/>
              <a:t> </a:t>
            </a:r>
            <a:r>
              <a:rPr lang="ru-RU" sz="1900" b="1" dirty="0" err="1"/>
              <a:t>послань</a:t>
            </a:r>
            <a:r>
              <a:rPr lang="ru-RU" sz="1900" b="1" dirty="0"/>
              <a:t>.</a:t>
            </a:r>
            <a:endParaRPr lang="es-ES" sz="1900" b="1" dirty="0"/>
          </a:p>
        </p:txBody>
      </p:sp>
      <p:grpSp>
        <p:nvGrpSpPr>
          <p:cNvPr id="17" name="Grupo 16">
            <a:extLst>
              <a:ext uri="{FF2B5EF4-FFF2-40B4-BE49-F238E27FC236}">
                <a16:creationId xmlns:a16="http://schemas.microsoft.com/office/drawing/2014/main" id="{D608C3C9-B190-EC0A-504C-5ED882BD3B8B}"/>
              </a:ext>
            </a:extLst>
          </p:cNvPr>
          <p:cNvGrpSpPr/>
          <p:nvPr/>
        </p:nvGrpSpPr>
        <p:grpSpPr>
          <a:xfrm>
            <a:off x="4368581" y="4245966"/>
            <a:ext cx="4894538" cy="528679"/>
            <a:chOff x="4368581" y="4245966"/>
            <a:chExt cx="4894538" cy="528679"/>
          </a:xfrm>
        </p:grpSpPr>
        <p:pic>
          <p:nvPicPr>
            <p:cNvPr id="14" name="Gráfico 13" descr="Pluma con relleno sólido">
              <a:extLst>
                <a:ext uri="{FF2B5EF4-FFF2-40B4-BE49-F238E27FC236}">
                  <a16:creationId xmlns:a16="http://schemas.microsoft.com/office/drawing/2014/main" id="{626949EB-6105-1275-0405-1AB5C64EFDEE}"/>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734440" y="4245966"/>
              <a:ext cx="528679" cy="528679"/>
            </a:xfrm>
            <a:prstGeom prst="rect">
              <a:avLst/>
            </a:prstGeom>
          </p:spPr>
        </p:pic>
        <mc:AlternateContent xmlns:mc="http://schemas.openxmlformats.org/markup-compatibility/2006" xmlns:p14="http://schemas.microsoft.com/office/powerpoint/2010/main">
          <mc:Choice Requires="p14">
            <p:contentPart p14:bwMode="auto" r:id="rId7">
              <p14:nvContentPartPr>
                <p14:cNvPr id="15" name="Entrada de lápiz 14">
                  <a:extLst>
                    <a:ext uri="{FF2B5EF4-FFF2-40B4-BE49-F238E27FC236}">
                      <a16:creationId xmlns:a16="http://schemas.microsoft.com/office/drawing/2014/main" id="{49F1CC15-B3FF-5596-A883-7B9599204FCB}"/>
                    </a:ext>
                  </a:extLst>
                </p14:cNvPr>
                <p14:cNvContentPartPr/>
                <p14:nvPr/>
              </p14:nvContentPartPr>
              <p14:xfrm>
                <a:off x="4368581" y="4556505"/>
                <a:ext cx="4598640" cy="214560"/>
              </p14:xfrm>
            </p:contentPart>
          </mc:Choice>
          <mc:Fallback xmlns="">
            <p:pic>
              <p:nvPicPr>
                <p:cNvPr id="15" name="Entrada de lápiz 14">
                  <a:extLst>
                    <a:ext uri="{FF2B5EF4-FFF2-40B4-BE49-F238E27FC236}">
                      <a16:creationId xmlns:a16="http://schemas.microsoft.com/office/drawing/2014/main" id="{49F1CC15-B3FF-5596-A883-7B9599204FCB}"/>
                    </a:ext>
                  </a:extLst>
                </p:cNvPr>
                <p:cNvPicPr/>
                <p:nvPr/>
              </p:nvPicPr>
              <p:blipFill>
                <a:blip r:embed="rId9"/>
                <a:stretch>
                  <a:fillRect/>
                </a:stretch>
              </p:blipFill>
              <p:spPr>
                <a:xfrm>
                  <a:off x="4359941" y="4547505"/>
                  <a:ext cx="4616280" cy="232200"/>
                </a:xfrm>
                <a:prstGeom prst="rect">
                  <a:avLst/>
                </a:prstGeom>
              </p:spPr>
            </p:pic>
          </mc:Fallback>
        </mc:AlternateContent>
      </p:grpSp>
      <p:sp>
        <p:nvSpPr>
          <p:cNvPr id="5" name="CuadroTexto 4">
            <a:extLst>
              <a:ext uri="{FF2B5EF4-FFF2-40B4-BE49-F238E27FC236}">
                <a16:creationId xmlns:a16="http://schemas.microsoft.com/office/drawing/2014/main" id="{8E8E0917-1083-CD39-1106-97866AD74A1A}"/>
              </a:ext>
            </a:extLst>
          </p:cNvPr>
          <p:cNvSpPr txBox="1"/>
          <p:nvPr/>
        </p:nvSpPr>
        <p:spPr>
          <a:xfrm>
            <a:off x="2251050" y="2796101"/>
            <a:ext cx="7233091" cy="1554272"/>
          </a:xfrm>
          <a:prstGeom prst="rect">
            <a:avLst/>
          </a:prstGeom>
          <a:noFill/>
        </p:spPr>
        <p:txBody>
          <a:bodyPr wrap="square">
            <a:spAutoFit/>
          </a:bodyPr>
          <a:lstStyle/>
          <a:p>
            <a:pPr lvl="0">
              <a:spcBef>
                <a:spcPts val="600"/>
              </a:spcBef>
              <a:defRPr/>
            </a:pPr>
            <a:r>
              <a:rPr lang="uk-UA" sz="1900" b="1" dirty="0">
                <a:solidFill>
                  <a:prstClr val="black"/>
                </a:solidFill>
              </a:rPr>
              <a:t>Павло, який досконало володів грецькою мовою, користувався допомогою помічників для написання своїх листів (Рим. 16:22). Щоб запобігти написанню іншими фальшивих листів від його імені, він мусив власноруч підписувати ті листи, які диктував (2 </a:t>
            </a:r>
            <a:r>
              <a:rPr lang="uk-UA" sz="1900" b="1" dirty="0" err="1">
                <a:solidFill>
                  <a:prstClr val="black"/>
                </a:solidFill>
              </a:rPr>
              <a:t>Сол</a:t>
            </a:r>
            <a:r>
              <a:rPr lang="uk-UA" sz="1900" b="1" dirty="0">
                <a:solidFill>
                  <a:prstClr val="black"/>
                </a:solidFill>
              </a:rPr>
              <a:t>. 3:17).</a:t>
            </a:r>
          </a:p>
        </p:txBody>
      </p:sp>
    </p:spTree>
    <p:extLst>
      <p:ext uri="{BB962C8B-B14F-4D97-AF65-F5344CB8AC3E}">
        <p14:creationId xmlns:p14="http://schemas.microsoft.com/office/powerpoint/2010/main" val="19535925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21" presetClass="entr" presetSubtype="8"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wheel(8)">
                                      <p:cBhvr>
                                        <p:cTn id="16" dur="750"/>
                                        <p:tgtEl>
                                          <p:spTgt spid="7"/>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6"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additive="base">
                                        <p:cTn id="21" dur="500" fill="hold"/>
                                        <p:tgtEl>
                                          <p:spTgt spid="4"/>
                                        </p:tgtEl>
                                        <p:attrNameLst>
                                          <p:attrName>ppt_x</p:attrName>
                                        </p:attrNameLst>
                                      </p:cBhvr>
                                      <p:tavLst>
                                        <p:tav tm="0">
                                          <p:val>
                                            <p:strVal val="1+#ppt_w/2"/>
                                          </p:val>
                                        </p:tav>
                                        <p:tav tm="100000">
                                          <p:val>
                                            <p:strVal val="#ppt_x"/>
                                          </p:val>
                                        </p:tav>
                                      </p:tavLst>
                                    </p:anim>
                                    <p:anim calcmode="lin" valueType="num">
                                      <p:cBhvr additive="base">
                                        <p:cTn id="22" dur="500" fill="hold"/>
                                        <p:tgtEl>
                                          <p:spTgt spid="4"/>
                                        </p:tgtEl>
                                        <p:attrNameLst>
                                          <p:attrName>ppt_y</p:attrName>
                                        </p:attrNameLst>
                                      </p:cBhvr>
                                      <p:tavLst>
                                        <p:tav tm="0">
                                          <p:val>
                                            <p:strVal val="1+#ppt_h/2"/>
                                          </p:val>
                                        </p:tav>
                                        <p:tav tm="100000">
                                          <p:val>
                                            <p:strVal val="#ppt_y"/>
                                          </p:val>
                                        </p:tav>
                                      </p:tavLst>
                                    </p:anim>
                                  </p:childTnLst>
                                </p:cTn>
                              </p:par>
                            </p:childTnLst>
                          </p:cTn>
                        </p:par>
                        <p:par>
                          <p:cTn id="23" fill="hold">
                            <p:stCondLst>
                              <p:cond delay="500"/>
                            </p:stCondLst>
                            <p:childTnLst>
                              <p:par>
                                <p:cTn id="24" presetID="22" presetClass="entr" presetSubtype="8" fill="hold" grpId="0" nodeType="after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wipe(left)">
                                      <p:cBhvr>
                                        <p:cTn id="26" dur="500"/>
                                        <p:tgtEl>
                                          <p:spTgt spid="8"/>
                                        </p:tgtEl>
                                      </p:cBhvr>
                                    </p:animEffect>
                                  </p:childTnLst>
                                </p:cTn>
                              </p:par>
                            </p:childTnLst>
                          </p:cTn>
                        </p:par>
                      </p:childTnLst>
                    </p:cTn>
                  </p:par>
                  <p:par>
                    <p:cTn id="27" fill="hold">
                      <p:stCondLst>
                        <p:cond delay="indefinite"/>
                      </p:stCondLst>
                      <p:childTnLst>
                        <p:par>
                          <p:cTn id="28" fill="hold">
                            <p:stCondLst>
                              <p:cond delay="0"/>
                            </p:stCondLst>
                            <p:childTnLst>
                              <p:par>
                                <p:cTn id="29" presetID="2" presetClass="entr" presetSubtype="12" fill="hold" nodeType="click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additive="base">
                                        <p:cTn id="31" dur="500" fill="hold"/>
                                        <p:tgtEl>
                                          <p:spTgt spid="6"/>
                                        </p:tgtEl>
                                        <p:attrNameLst>
                                          <p:attrName>ppt_x</p:attrName>
                                        </p:attrNameLst>
                                      </p:cBhvr>
                                      <p:tavLst>
                                        <p:tav tm="0">
                                          <p:val>
                                            <p:strVal val="0-#ppt_w/2"/>
                                          </p:val>
                                        </p:tav>
                                        <p:tav tm="100000">
                                          <p:val>
                                            <p:strVal val="#ppt_x"/>
                                          </p:val>
                                        </p:tav>
                                      </p:tavLst>
                                    </p:anim>
                                    <p:anim calcmode="lin" valueType="num">
                                      <p:cBhvr additive="base">
                                        <p:cTn id="32" dur="500" fill="hold"/>
                                        <p:tgtEl>
                                          <p:spTgt spid="6"/>
                                        </p:tgtEl>
                                        <p:attrNameLst>
                                          <p:attrName>ppt_y</p:attrName>
                                        </p:attrNameLst>
                                      </p:cBhvr>
                                      <p:tavLst>
                                        <p:tav tm="0">
                                          <p:val>
                                            <p:strVal val="1+#ppt_h/2"/>
                                          </p:val>
                                        </p:tav>
                                        <p:tav tm="100000">
                                          <p:val>
                                            <p:strVal val="#ppt_y"/>
                                          </p:val>
                                        </p:tav>
                                      </p:tavLst>
                                    </p:anim>
                                  </p:childTnLst>
                                </p:cTn>
                              </p:par>
                            </p:childTnLst>
                          </p:cTn>
                        </p:par>
                        <p:par>
                          <p:cTn id="33" fill="hold">
                            <p:stCondLst>
                              <p:cond delay="500"/>
                            </p:stCondLst>
                            <p:childTnLst>
                              <p:par>
                                <p:cTn id="34" presetID="22" presetClass="entr" presetSubtype="8" fill="hold" grpId="0" nodeType="afterEffect">
                                  <p:stCondLst>
                                    <p:cond delay="0"/>
                                  </p:stCondLst>
                                  <p:childTnLst>
                                    <p:set>
                                      <p:cBhvr>
                                        <p:cTn id="35" dur="1" fill="hold">
                                          <p:stCondLst>
                                            <p:cond delay="0"/>
                                          </p:stCondLst>
                                        </p:cTn>
                                        <p:tgtEl>
                                          <p:spTgt spid="5"/>
                                        </p:tgtEl>
                                        <p:attrNameLst>
                                          <p:attrName>style.visibility</p:attrName>
                                        </p:attrNameLst>
                                      </p:cBhvr>
                                      <p:to>
                                        <p:strVal val="visible"/>
                                      </p:to>
                                    </p:set>
                                    <p:animEffect transition="in" filter="wipe(left)">
                                      <p:cBhvr>
                                        <p:cTn id="36" dur="500"/>
                                        <p:tgtEl>
                                          <p:spTgt spid="5"/>
                                        </p:tgtEl>
                                      </p:cBhvr>
                                    </p:animEffect>
                                  </p:childTnLst>
                                </p:cTn>
                              </p:par>
                            </p:childTnLst>
                          </p:cTn>
                        </p:par>
                      </p:childTnLst>
                    </p:cTn>
                  </p:par>
                  <p:par>
                    <p:cTn id="37" fill="hold">
                      <p:stCondLst>
                        <p:cond delay="indefinite"/>
                      </p:stCondLst>
                      <p:childTnLst>
                        <p:par>
                          <p:cTn id="38" fill="hold">
                            <p:stCondLst>
                              <p:cond delay="0"/>
                            </p:stCondLst>
                            <p:childTnLst>
                              <p:par>
                                <p:cTn id="39" presetID="25" presetClass="entr" presetSubtype="0" fill="hold" nodeType="clickEffect">
                                  <p:stCondLst>
                                    <p:cond delay="0"/>
                                  </p:stCondLst>
                                  <p:childTnLst>
                                    <p:set>
                                      <p:cBhvr>
                                        <p:cTn id="40" dur="1" fill="hold">
                                          <p:stCondLst>
                                            <p:cond delay="0"/>
                                          </p:stCondLst>
                                        </p:cTn>
                                        <p:tgtEl>
                                          <p:spTgt spid="10"/>
                                        </p:tgtEl>
                                        <p:attrNameLst>
                                          <p:attrName>style.visibility</p:attrName>
                                        </p:attrNameLst>
                                      </p:cBhvr>
                                      <p:to>
                                        <p:strVal val="visible"/>
                                      </p:to>
                                    </p:set>
                                    <p:anim calcmode="lin" valueType="num">
                                      <p:cBhvr>
                                        <p:cTn id="41" dur="500" decel="50000" fill="hold">
                                          <p:stCondLst>
                                            <p:cond delay="0"/>
                                          </p:stCondLst>
                                        </p:cTn>
                                        <p:tgtEl>
                                          <p:spTgt spid="10"/>
                                        </p:tgtEl>
                                        <p:attrNameLst>
                                          <p:attrName>style.rotation</p:attrName>
                                        </p:attrNameLst>
                                      </p:cBhvr>
                                      <p:tavLst>
                                        <p:tav tm="0">
                                          <p:val>
                                            <p:fltVal val="-90"/>
                                          </p:val>
                                        </p:tav>
                                        <p:tav tm="100000">
                                          <p:val>
                                            <p:fltVal val="0"/>
                                          </p:val>
                                        </p:tav>
                                      </p:tavLst>
                                    </p:anim>
                                    <p:anim calcmode="lin" valueType="num">
                                      <p:cBhvr>
                                        <p:cTn id="42" dur="500" decel="50000" fill="hold">
                                          <p:stCondLst>
                                            <p:cond delay="0"/>
                                          </p:stCondLst>
                                        </p:cTn>
                                        <p:tgtEl>
                                          <p:spTgt spid="10"/>
                                        </p:tgtEl>
                                        <p:attrNameLst>
                                          <p:attrName>ppt_w</p:attrName>
                                        </p:attrNameLst>
                                      </p:cBhvr>
                                      <p:tavLst>
                                        <p:tav tm="0">
                                          <p:val>
                                            <p:strVal val="#ppt_w"/>
                                          </p:val>
                                        </p:tav>
                                        <p:tav tm="100000">
                                          <p:val>
                                            <p:strVal val="#ppt_w*.05"/>
                                          </p:val>
                                        </p:tav>
                                      </p:tavLst>
                                    </p:anim>
                                    <p:anim calcmode="lin" valueType="num">
                                      <p:cBhvr>
                                        <p:cTn id="43" dur="500" accel="50000" fill="hold">
                                          <p:stCondLst>
                                            <p:cond delay="500"/>
                                          </p:stCondLst>
                                        </p:cTn>
                                        <p:tgtEl>
                                          <p:spTgt spid="10"/>
                                        </p:tgtEl>
                                        <p:attrNameLst>
                                          <p:attrName>ppt_w</p:attrName>
                                        </p:attrNameLst>
                                      </p:cBhvr>
                                      <p:tavLst>
                                        <p:tav tm="0">
                                          <p:val>
                                            <p:strVal val="#ppt_w*.05"/>
                                          </p:val>
                                        </p:tav>
                                        <p:tav tm="100000">
                                          <p:val>
                                            <p:strVal val="#ppt_w"/>
                                          </p:val>
                                        </p:tav>
                                      </p:tavLst>
                                    </p:anim>
                                    <p:anim calcmode="lin" valueType="num">
                                      <p:cBhvr>
                                        <p:cTn id="44" dur="1000" fill="hold"/>
                                        <p:tgtEl>
                                          <p:spTgt spid="10"/>
                                        </p:tgtEl>
                                        <p:attrNameLst>
                                          <p:attrName>ppt_h</p:attrName>
                                        </p:attrNameLst>
                                      </p:cBhvr>
                                      <p:tavLst>
                                        <p:tav tm="0">
                                          <p:val>
                                            <p:strVal val="#ppt_h"/>
                                          </p:val>
                                        </p:tav>
                                        <p:tav tm="100000">
                                          <p:val>
                                            <p:strVal val="#ppt_h"/>
                                          </p:val>
                                        </p:tav>
                                      </p:tavLst>
                                    </p:anim>
                                    <p:anim calcmode="lin" valueType="num">
                                      <p:cBhvr>
                                        <p:cTn id="45" dur="500" decel="50000" fill="hold">
                                          <p:stCondLst>
                                            <p:cond delay="0"/>
                                          </p:stCondLst>
                                        </p:cTn>
                                        <p:tgtEl>
                                          <p:spTgt spid="10"/>
                                        </p:tgtEl>
                                        <p:attrNameLst>
                                          <p:attrName>ppt_x</p:attrName>
                                        </p:attrNameLst>
                                      </p:cBhvr>
                                      <p:tavLst>
                                        <p:tav tm="0">
                                          <p:val>
                                            <p:strVal val="#ppt_x+.4"/>
                                          </p:val>
                                        </p:tav>
                                        <p:tav tm="100000">
                                          <p:val>
                                            <p:strVal val="#ppt_x"/>
                                          </p:val>
                                        </p:tav>
                                      </p:tavLst>
                                    </p:anim>
                                    <p:anim calcmode="lin" valueType="num">
                                      <p:cBhvr>
                                        <p:cTn id="46" dur="500" decel="50000" fill="hold">
                                          <p:stCondLst>
                                            <p:cond delay="0"/>
                                          </p:stCondLst>
                                        </p:cTn>
                                        <p:tgtEl>
                                          <p:spTgt spid="10"/>
                                        </p:tgtEl>
                                        <p:attrNameLst>
                                          <p:attrName>ppt_y</p:attrName>
                                        </p:attrNameLst>
                                      </p:cBhvr>
                                      <p:tavLst>
                                        <p:tav tm="0">
                                          <p:val>
                                            <p:strVal val="#ppt_y-.2"/>
                                          </p:val>
                                        </p:tav>
                                        <p:tav tm="100000">
                                          <p:val>
                                            <p:strVal val="#ppt_y+.1"/>
                                          </p:val>
                                        </p:tav>
                                      </p:tavLst>
                                    </p:anim>
                                    <p:anim calcmode="lin" valueType="num">
                                      <p:cBhvr>
                                        <p:cTn id="47" dur="500" accel="50000" fill="hold">
                                          <p:stCondLst>
                                            <p:cond delay="500"/>
                                          </p:stCondLst>
                                        </p:cTn>
                                        <p:tgtEl>
                                          <p:spTgt spid="10"/>
                                        </p:tgtEl>
                                        <p:attrNameLst>
                                          <p:attrName>ppt_y</p:attrName>
                                        </p:attrNameLst>
                                      </p:cBhvr>
                                      <p:tavLst>
                                        <p:tav tm="0">
                                          <p:val>
                                            <p:strVal val="#ppt_y+.1"/>
                                          </p:val>
                                        </p:tav>
                                        <p:tav tm="100000">
                                          <p:val>
                                            <p:strVal val="#ppt_y"/>
                                          </p:val>
                                        </p:tav>
                                      </p:tavLst>
                                    </p:anim>
                                    <p:animEffect transition="in" filter="fade">
                                      <p:cBhvr>
                                        <p:cTn id="48" dur="1000" decel="50000">
                                          <p:stCondLst>
                                            <p:cond delay="0"/>
                                          </p:stCondLst>
                                        </p:cTn>
                                        <p:tgtEl>
                                          <p:spTgt spid="10"/>
                                        </p:tgtEl>
                                      </p:cBhvr>
                                    </p:animEffect>
                                  </p:childTnLst>
                                </p:cTn>
                              </p:par>
                            </p:childTnLst>
                          </p:cTn>
                        </p:par>
                        <p:par>
                          <p:cTn id="49" fill="hold">
                            <p:stCondLst>
                              <p:cond delay="1000"/>
                            </p:stCondLst>
                            <p:childTnLst>
                              <p:par>
                                <p:cTn id="50" presetID="22" presetClass="entr" presetSubtype="8" fill="hold" nodeType="afterEffect">
                                  <p:stCondLst>
                                    <p:cond delay="0"/>
                                  </p:stCondLst>
                                  <p:childTnLst>
                                    <p:set>
                                      <p:cBhvr>
                                        <p:cTn id="51" dur="1" fill="hold">
                                          <p:stCondLst>
                                            <p:cond delay="0"/>
                                          </p:stCondLst>
                                        </p:cTn>
                                        <p:tgtEl>
                                          <p:spTgt spid="17"/>
                                        </p:tgtEl>
                                        <p:attrNameLst>
                                          <p:attrName>style.visibility</p:attrName>
                                        </p:attrNameLst>
                                      </p:cBhvr>
                                      <p:to>
                                        <p:strVal val="visible"/>
                                      </p:to>
                                    </p:set>
                                    <p:animEffect transition="in" filter="wipe(left)">
                                      <p:cBhvr>
                                        <p:cTn id="52" dur="500"/>
                                        <p:tgtEl>
                                          <p:spTgt spid="17"/>
                                        </p:tgtEl>
                                      </p:cBhvr>
                                    </p:animEffect>
                                  </p:childTnLst>
                                </p:cTn>
                              </p:par>
                            </p:childTnLst>
                          </p:cTn>
                        </p:par>
                        <p:par>
                          <p:cTn id="53" fill="hold">
                            <p:stCondLst>
                              <p:cond delay="1500"/>
                            </p:stCondLst>
                            <p:childTnLst>
                              <p:par>
                                <p:cTn id="54" presetID="22" presetClass="entr" presetSubtype="8" fill="hold" grpId="0" nodeType="afterEffect">
                                  <p:stCondLst>
                                    <p:cond delay="0"/>
                                  </p:stCondLst>
                                  <p:childTnLst>
                                    <p:set>
                                      <p:cBhvr>
                                        <p:cTn id="55" dur="1" fill="hold">
                                          <p:stCondLst>
                                            <p:cond delay="0"/>
                                          </p:stCondLst>
                                        </p:cTn>
                                        <p:tgtEl>
                                          <p:spTgt spid="12"/>
                                        </p:tgtEl>
                                        <p:attrNameLst>
                                          <p:attrName>style.visibility</p:attrName>
                                        </p:attrNameLst>
                                      </p:cBhvr>
                                      <p:to>
                                        <p:strVal val="visible"/>
                                      </p:to>
                                    </p:set>
                                    <p:animEffect transition="in" filter="wipe(left)">
                                      <p:cBhvr>
                                        <p:cTn id="56"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p:bldP spid="8" grpId="0"/>
      <p:bldP spid="12" grpId="0"/>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4000"/>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175DD5FB-066A-E2A6-B395-79F3EB7FA76C}"/>
              </a:ext>
            </a:extLst>
          </p:cNvPr>
          <p:cNvSpPr txBox="1"/>
          <p:nvPr/>
        </p:nvSpPr>
        <p:spPr>
          <a:xfrm>
            <a:off x="0" y="48125"/>
            <a:ext cx="12192000" cy="584775"/>
          </a:xfrm>
          <a:prstGeom prst="rect">
            <a:avLst/>
          </a:prstGeom>
          <a:noFill/>
        </p:spPr>
        <p:txBody>
          <a:bodyPr wrap="square">
            <a:spAutoFit/>
          </a:bodyPr>
          <a:lstStyle/>
          <a:p>
            <a:pPr algn="ctr"/>
            <a:r>
              <a:rPr lang="ru-RU" sz="32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38100" dist="38100" dir="2700000" algn="tl">
                    <a:srgbClr val="000000">
                      <a:alpha val="43137"/>
                    </a:srgbClr>
                  </a:outerShdw>
                </a:effectLst>
              </a:rPr>
              <a:t>ЯКИЙ ЗОВНІШНІЙ МАТЕРІАЛ ВИКОРИСТОВУВАЛИ ПРОРОКИ?</a:t>
            </a:r>
            <a:endParaRPr lang="es-ES" sz="32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38100" dist="38100" dir="2700000" algn="tl">
                  <a:srgbClr val="000000">
                    <a:alpha val="43137"/>
                  </a:srgbClr>
                </a:outerShdw>
              </a:effectLst>
            </a:endParaRPr>
          </a:p>
        </p:txBody>
      </p:sp>
      <p:sp>
        <p:nvSpPr>
          <p:cNvPr id="5" name="CuadroTexto 4">
            <a:extLst>
              <a:ext uri="{FF2B5EF4-FFF2-40B4-BE49-F238E27FC236}">
                <a16:creationId xmlns:a16="http://schemas.microsoft.com/office/drawing/2014/main" id="{9EE88EAA-F67B-4CD1-8E3F-4E5EA8B6F228}"/>
              </a:ext>
            </a:extLst>
          </p:cNvPr>
          <p:cNvSpPr txBox="1"/>
          <p:nvPr/>
        </p:nvSpPr>
        <p:spPr>
          <a:xfrm>
            <a:off x="811731" y="698261"/>
            <a:ext cx="10568538" cy="646331"/>
          </a:xfrm>
          <a:prstGeom prst="rect">
            <a:avLst/>
          </a:prstGeom>
          <a:noFill/>
        </p:spPr>
        <p:txBody>
          <a:bodyPr wrap="square">
            <a:spAutoFit/>
          </a:bodyPr>
          <a:lstStyle/>
          <a:p>
            <a:pPr algn="ctr"/>
            <a:r>
              <a:rPr lang="es-ES" b="1" dirty="0">
                <a:solidFill>
                  <a:schemeClr val="accent6">
                    <a:lumMod val="20000"/>
                    <a:lumOff val="80000"/>
                  </a:schemeClr>
                </a:solidFill>
                <a:effectLst>
                  <a:outerShdw blurRad="38100" dist="38100" dir="2700000" algn="tl">
                    <a:srgbClr val="000000">
                      <a:alpha val="43137"/>
                    </a:srgbClr>
                  </a:outerShdw>
                </a:effectLst>
                <a:latin typeface="Comic Sans MS" panose="030F0702030302020204" pitchFamily="66" charset="0"/>
              </a:rPr>
              <a:t>“</a:t>
            </a:r>
            <a:r>
              <a:rPr lang="ru-RU" b="1" dirty="0">
                <a:solidFill>
                  <a:schemeClr val="accent6">
                    <a:lumMod val="20000"/>
                    <a:lumOff val="80000"/>
                  </a:schemeClr>
                </a:solidFill>
                <a:effectLst>
                  <a:outerShdw blurRad="38100" dist="38100" dir="2700000" algn="tl">
                    <a:srgbClr val="000000">
                      <a:alpha val="43137"/>
                    </a:srgbClr>
                  </a:outerShdw>
                </a:effectLst>
                <a:latin typeface="Comic Sans MS" panose="030F0702030302020204" pitchFamily="66" charset="0"/>
              </a:rPr>
              <a:t>то задумав і я, </a:t>
            </a:r>
            <a:r>
              <a:rPr lang="ru-RU" b="1" dirty="0" err="1">
                <a:solidFill>
                  <a:schemeClr val="accent6">
                    <a:lumMod val="20000"/>
                    <a:lumOff val="80000"/>
                  </a:schemeClr>
                </a:solidFill>
                <a:effectLst>
                  <a:outerShdw blurRad="38100" dist="38100" dir="2700000" algn="tl">
                    <a:srgbClr val="000000">
                      <a:alpha val="43137"/>
                    </a:srgbClr>
                  </a:outerShdw>
                </a:effectLst>
                <a:latin typeface="Comic Sans MS" panose="030F0702030302020204" pitchFamily="66" charset="0"/>
              </a:rPr>
              <a:t>дослідивши</a:t>
            </a:r>
            <a:r>
              <a:rPr lang="ru-RU" b="1" dirty="0">
                <a:solidFill>
                  <a:schemeClr val="accent6">
                    <a:lumMod val="20000"/>
                    <a:lumOff val="80000"/>
                  </a:schemeClr>
                </a:solidFill>
                <a:effectLst>
                  <a:outerShdw blurRad="38100" dist="38100" dir="2700000" algn="tl">
                    <a:srgbClr val="000000">
                      <a:alpha val="43137"/>
                    </a:srgbClr>
                  </a:outerShdw>
                </a:effectLst>
                <a:latin typeface="Comic Sans MS" panose="030F0702030302020204" pitchFamily="66" charset="0"/>
              </a:rPr>
              <a:t> </a:t>
            </a:r>
            <a:r>
              <a:rPr lang="ru-RU" b="1" dirty="0" err="1">
                <a:solidFill>
                  <a:schemeClr val="accent6">
                    <a:lumMod val="20000"/>
                    <a:lumOff val="80000"/>
                  </a:schemeClr>
                </a:solidFill>
                <a:effectLst>
                  <a:outerShdw blurRad="38100" dist="38100" dir="2700000" algn="tl">
                    <a:srgbClr val="000000">
                      <a:alpha val="43137"/>
                    </a:srgbClr>
                  </a:outerShdw>
                </a:effectLst>
                <a:latin typeface="Comic Sans MS" panose="030F0702030302020204" pitchFamily="66" charset="0"/>
              </a:rPr>
              <a:t>пильно</a:t>
            </a:r>
            <a:r>
              <a:rPr lang="ru-RU" b="1" dirty="0">
                <a:solidFill>
                  <a:schemeClr val="accent6">
                    <a:lumMod val="20000"/>
                    <a:lumOff val="80000"/>
                  </a:schemeClr>
                </a:solidFill>
                <a:effectLst>
                  <a:outerShdw blurRad="38100" dist="38100" dir="2700000" algn="tl">
                    <a:srgbClr val="000000">
                      <a:alpha val="43137"/>
                    </a:srgbClr>
                  </a:outerShdw>
                </a:effectLst>
                <a:latin typeface="Comic Sans MS" panose="030F0702030302020204" pitchFamily="66" charset="0"/>
              </a:rPr>
              <a:t> все </a:t>
            </a:r>
            <a:r>
              <a:rPr lang="ru-RU" b="1" dirty="0" err="1">
                <a:solidFill>
                  <a:schemeClr val="accent6">
                    <a:lumMod val="20000"/>
                    <a:lumOff val="80000"/>
                  </a:schemeClr>
                </a:solidFill>
                <a:effectLst>
                  <a:outerShdw blurRad="38100" dist="38100" dir="2700000" algn="tl">
                    <a:srgbClr val="000000">
                      <a:alpha val="43137"/>
                    </a:srgbClr>
                  </a:outerShdw>
                </a:effectLst>
                <a:latin typeface="Comic Sans MS" panose="030F0702030302020204" pitchFamily="66" charset="0"/>
              </a:rPr>
              <a:t>від</a:t>
            </a:r>
            <a:r>
              <a:rPr lang="ru-RU" b="1" dirty="0">
                <a:solidFill>
                  <a:schemeClr val="accent6">
                    <a:lumMod val="20000"/>
                    <a:lumOff val="80000"/>
                  </a:schemeClr>
                </a:solidFill>
                <a:effectLst>
                  <a:outerShdw blurRad="38100" dist="38100" dir="2700000" algn="tl">
                    <a:srgbClr val="000000">
                      <a:alpha val="43137"/>
                    </a:srgbClr>
                  </a:outerShdw>
                </a:effectLst>
                <a:latin typeface="Comic Sans MS" panose="030F0702030302020204" pitchFamily="66" charset="0"/>
              </a:rPr>
              <a:t> початку, </a:t>
            </a:r>
            <a:r>
              <a:rPr lang="ru-RU" b="1" dirty="0" err="1">
                <a:solidFill>
                  <a:schemeClr val="accent6">
                    <a:lumMod val="20000"/>
                    <a:lumOff val="80000"/>
                  </a:schemeClr>
                </a:solidFill>
                <a:effectLst>
                  <a:outerShdw blurRad="38100" dist="38100" dir="2700000" algn="tl">
                    <a:srgbClr val="000000">
                      <a:alpha val="43137"/>
                    </a:srgbClr>
                  </a:outerShdw>
                </a:effectLst>
                <a:latin typeface="Comic Sans MS" panose="030F0702030302020204" pitchFamily="66" charset="0"/>
              </a:rPr>
              <a:t>написати</a:t>
            </a:r>
            <a:r>
              <a:rPr lang="ru-RU" b="1" dirty="0">
                <a:solidFill>
                  <a:schemeClr val="accent6">
                    <a:lumMod val="20000"/>
                    <a:lumOff val="80000"/>
                  </a:schemeClr>
                </a:solidFill>
                <a:effectLst>
                  <a:outerShdw blurRad="38100" dist="38100" dir="2700000" algn="tl">
                    <a:srgbClr val="000000">
                      <a:alpha val="43137"/>
                    </a:srgbClr>
                  </a:outerShdw>
                </a:effectLst>
                <a:latin typeface="Comic Sans MS" panose="030F0702030302020204" pitchFamily="66" charset="0"/>
              </a:rPr>
              <a:t> за порядком </a:t>
            </a:r>
            <a:r>
              <a:rPr lang="ru-RU" b="1" dirty="0" err="1">
                <a:solidFill>
                  <a:schemeClr val="accent6">
                    <a:lumMod val="20000"/>
                    <a:lumOff val="80000"/>
                  </a:schemeClr>
                </a:solidFill>
                <a:effectLst>
                  <a:outerShdw blurRad="38100" dist="38100" dir="2700000" algn="tl">
                    <a:srgbClr val="000000">
                      <a:alpha val="43137"/>
                    </a:srgbClr>
                  </a:outerShdw>
                </a:effectLst>
                <a:latin typeface="Comic Sans MS" panose="030F0702030302020204" pitchFamily="66" charset="0"/>
              </a:rPr>
              <a:t>тобі</a:t>
            </a:r>
            <a:r>
              <a:rPr lang="ru-RU" b="1" dirty="0">
                <a:solidFill>
                  <a:schemeClr val="accent6">
                    <a:lumMod val="20000"/>
                    <a:lumOff val="80000"/>
                  </a:schemeClr>
                </a:solidFill>
                <a:effectLst>
                  <a:outerShdw blurRad="38100" dist="38100" dir="2700000" algn="tl">
                    <a:srgbClr val="000000">
                      <a:alpha val="43137"/>
                    </a:srgbClr>
                  </a:outerShdw>
                </a:effectLst>
                <a:latin typeface="Comic Sans MS" panose="030F0702030302020204" pitchFamily="66" charset="0"/>
              </a:rPr>
              <a:t>, </a:t>
            </a:r>
            <a:r>
              <a:rPr lang="ru-RU" b="1" dirty="0" err="1">
                <a:solidFill>
                  <a:schemeClr val="accent6">
                    <a:lumMod val="20000"/>
                    <a:lumOff val="80000"/>
                  </a:schemeClr>
                </a:solidFill>
                <a:effectLst>
                  <a:outerShdw blurRad="38100" dist="38100" dir="2700000" algn="tl">
                    <a:srgbClr val="000000">
                      <a:alpha val="43137"/>
                    </a:srgbClr>
                  </a:outerShdw>
                </a:effectLst>
                <a:latin typeface="Comic Sans MS" panose="030F0702030302020204" pitchFamily="66" charset="0"/>
              </a:rPr>
              <a:t>високоповажний</a:t>
            </a:r>
            <a:r>
              <a:rPr lang="ru-RU" b="1" dirty="0">
                <a:solidFill>
                  <a:schemeClr val="accent6">
                    <a:lumMod val="20000"/>
                    <a:lumOff val="80000"/>
                  </a:schemeClr>
                </a:solidFill>
                <a:effectLst>
                  <a:outerShdw blurRad="38100" dist="38100" dir="2700000" algn="tl">
                    <a:srgbClr val="000000">
                      <a:alpha val="43137"/>
                    </a:srgbClr>
                  </a:outerShdw>
                </a:effectLst>
                <a:latin typeface="Comic Sans MS" panose="030F0702030302020204" pitchFamily="66" charset="0"/>
              </a:rPr>
              <a:t> </a:t>
            </a:r>
            <a:r>
              <a:rPr lang="ru-RU" b="1" dirty="0" err="1">
                <a:solidFill>
                  <a:schemeClr val="accent6">
                    <a:lumMod val="20000"/>
                    <a:lumOff val="80000"/>
                  </a:schemeClr>
                </a:solidFill>
                <a:effectLst>
                  <a:outerShdw blurRad="38100" dist="38100" dir="2700000" algn="tl">
                    <a:srgbClr val="000000">
                      <a:alpha val="43137"/>
                    </a:srgbClr>
                  </a:outerShdw>
                </a:effectLst>
                <a:latin typeface="Comic Sans MS" panose="030F0702030302020204" pitchFamily="66" charset="0"/>
              </a:rPr>
              <a:t>Теофіле</a:t>
            </a:r>
            <a:r>
              <a:rPr lang="ru-RU" b="1" dirty="0">
                <a:solidFill>
                  <a:schemeClr val="accent6">
                    <a:lumMod val="20000"/>
                    <a:lumOff val="80000"/>
                  </a:schemeClr>
                </a:solidFill>
                <a:effectLst>
                  <a:outerShdw blurRad="38100" dist="38100" dir="2700000" algn="tl">
                    <a:srgbClr val="000000">
                      <a:alpha val="43137"/>
                    </a:srgbClr>
                  </a:outerShdw>
                </a:effectLst>
                <a:latin typeface="Comic Sans MS" panose="030F0702030302020204" pitchFamily="66" charset="0"/>
              </a:rPr>
              <a:t>,</a:t>
            </a:r>
            <a:r>
              <a:rPr lang="es-ES" b="1" dirty="0">
                <a:solidFill>
                  <a:schemeClr val="accent6">
                    <a:lumMod val="20000"/>
                    <a:lumOff val="80000"/>
                  </a:schemeClr>
                </a:solidFill>
                <a:effectLst>
                  <a:outerShdw blurRad="38100" dist="38100" dir="2700000" algn="tl">
                    <a:srgbClr val="000000">
                      <a:alpha val="43137"/>
                    </a:srgbClr>
                  </a:outerShdw>
                </a:effectLst>
                <a:latin typeface="Comic Sans MS" panose="030F0702030302020204" pitchFamily="66" charset="0"/>
              </a:rPr>
              <a:t>” </a:t>
            </a:r>
            <a:r>
              <a:rPr lang="es-ES" sz="1400" b="1" dirty="0">
                <a:solidFill>
                  <a:schemeClr val="accent6">
                    <a:lumMod val="20000"/>
                    <a:lumOff val="80000"/>
                  </a:schemeClr>
                </a:solidFill>
                <a:effectLst>
                  <a:outerShdw blurRad="38100" dist="38100" dir="2700000" algn="tl">
                    <a:srgbClr val="000000">
                      <a:alpha val="43137"/>
                    </a:srgbClr>
                  </a:outerShdw>
                </a:effectLst>
                <a:latin typeface="Comic Sans MS" panose="030F0702030302020204" pitchFamily="66" charset="0"/>
              </a:rPr>
              <a:t>(</a:t>
            </a:r>
            <a:r>
              <a:rPr lang="uk-UA" sz="1400" b="1" dirty="0">
                <a:solidFill>
                  <a:schemeClr val="accent6">
                    <a:lumMod val="20000"/>
                    <a:lumOff val="80000"/>
                  </a:schemeClr>
                </a:solidFill>
                <a:effectLst>
                  <a:outerShdw blurRad="38100" dist="38100" dir="2700000" algn="tl">
                    <a:srgbClr val="000000">
                      <a:alpha val="43137"/>
                    </a:srgbClr>
                  </a:outerShdw>
                </a:effectLst>
                <a:latin typeface="Comic Sans MS" panose="030F0702030302020204" pitchFamily="66" charset="0"/>
              </a:rPr>
              <a:t>Луки</a:t>
            </a:r>
            <a:r>
              <a:rPr lang="es-ES" sz="1400" b="1" dirty="0">
                <a:solidFill>
                  <a:schemeClr val="accent6">
                    <a:lumMod val="20000"/>
                    <a:lumOff val="80000"/>
                  </a:schemeClr>
                </a:solidFill>
                <a:effectLst>
                  <a:outerShdw blurRad="38100" dist="38100" dir="2700000" algn="tl">
                    <a:srgbClr val="000000">
                      <a:alpha val="43137"/>
                    </a:srgbClr>
                  </a:outerShdw>
                </a:effectLst>
                <a:latin typeface="Comic Sans MS" panose="030F0702030302020204" pitchFamily="66" charset="0"/>
              </a:rPr>
              <a:t> 1:3)</a:t>
            </a:r>
          </a:p>
        </p:txBody>
      </p:sp>
      <p:sp>
        <p:nvSpPr>
          <p:cNvPr id="6" name="CuadroTexto 5">
            <a:extLst>
              <a:ext uri="{FF2B5EF4-FFF2-40B4-BE49-F238E27FC236}">
                <a16:creationId xmlns:a16="http://schemas.microsoft.com/office/drawing/2014/main" id="{3FEEDFFB-1DB8-06F8-BA1E-BF7BDE0FE65F}"/>
              </a:ext>
            </a:extLst>
          </p:cNvPr>
          <p:cNvSpPr txBox="1"/>
          <p:nvPr/>
        </p:nvSpPr>
        <p:spPr>
          <a:xfrm>
            <a:off x="276585" y="1463042"/>
            <a:ext cx="9619890" cy="1323439"/>
          </a:xfrm>
          <a:prstGeom prst="rect">
            <a:avLst/>
          </a:prstGeom>
          <a:noFill/>
        </p:spPr>
        <p:txBody>
          <a:bodyPr wrap="square" rtlCol="0">
            <a:spAutoFit/>
          </a:bodyPr>
          <a:lstStyle/>
          <a:p>
            <a:pPr>
              <a:spcBef>
                <a:spcPts val="600"/>
              </a:spcBef>
            </a:pPr>
            <a:r>
              <a:rPr lang="uk-UA" sz="2000" b="1" dirty="0"/>
              <a:t>Ездра, пишучи книги «Хроніки» та «Ездра», використовував історичні записи та копіював укази й листування перських царів. У свою чергу, </a:t>
            </a:r>
            <a:r>
              <a:rPr lang="uk-UA" sz="2000" b="1" dirty="0" err="1"/>
              <a:t>Неємія</a:t>
            </a:r>
            <a:r>
              <a:rPr lang="uk-UA" sz="2000" b="1" dirty="0"/>
              <a:t> включив до своєї книги генеалогічний запис, скопійований з іншого існуючого джерела.</a:t>
            </a:r>
          </a:p>
        </p:txBody>
      </p:sp>
      <p:pic>
        <p:nvPicPr>
          <p:cNvPr id="8" name="Imagen 7">
            <a:extLst>
              <a:ext uri="{FF2B5EF4-FFF2-40B4-BE49-F238E27FC236}">
                <a16:creationId xmlns:a16="http://schemas.microsoft.com/office/drawing/2014/main" id="{36EE549A-17C8-918E-F08F-44DDD1F7AA9B}"/>
              </a:ext>
            </a:extLst>
          </p:cNvPr>
          <p:cNvPicPr>
            <a:picLocks noChangeAspect="1"/>
          </p:cNvPicPr>
          <p:nvPr/>
        </p:nvPicPr>
        <p:blipFill>
          <a:blip r:embed="rId3"/>
          <a:stretch>
            <a:fillRect/>
          </a:stretch>
        </p:blipFill>
        <p:spPr>
          <a:xfrm>
            <a:off x="10044112" y="1578542"/>
            <a:ext cx="2000250" cy="2489578"/>
          </a:xfrm>
          <a:prstGeom prst="roundRect">
            <a:avLst>
              <a:gd name="adj" fmla="val 8594"/>
            </a:avLst>
          </a:prstGeom>
          <a:solidFill>
            <a:srgbClr val="FFFFFF">
              <a:shade val="85000"/>
            </a:srgbClr>
          </a:solidFill>
          <a:ln>
            <a:noFill/>
          </a:ln>
          <a:effectLst>
            <a:outerShdw blurRad="50800" dist="38100" dir="8100000" algn="tr" rotWithShape="0">
              <a:prstClr val="black">
                <a:alpha val="40000"/>
              </a:prstClr>
            </a:outerShdw>
          </a:effectLst>
          <a:scene3d>
            <a:camera prst="orthographicFront"/>
            <a:lightRig rig="threePt" dir="t"/>
          </a:scene3d>
          <a:sp3d>
            <a:bevelT/>
          </a:sp3d>
        </p:spPr>
      </p:pic>
      <p:pic>
        <p:nvPicPr>
          <p:cNvPr id="10" name="Imagen 9">
            <a:extLst>
              <a:ext uri="{FF2B5EF4-FFF2-40B4-BE49-F238E27FC236}">
                <a16:creationId xmlns:a16="http://schemas.microsoft.com/office/drawing/2014/main" id="{75B5A6FF-266B-6431-F688-42F5EB06F4F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7468" y="2653954"/>
            <a:ext cx="3957832" cy="2214501"/>
          </a:xfrm>
          <a:prstGeom prst="rect">
            <a:avLst/>
          </a:prstGeom>
          <a:ln w="88900" cap="sq" cmpd="thickThin">
            <a:solidFill>
              <a:srgbClr val="923406"/>
            </a:solidFill>
            <a:prstDash val="solid"/>
            <a:miter lim="800000"/>
          </a:ln>
          <a:effectLst>
            <a:innerShdw blurRad="76200">
              <a:srgbClr val="000000"/>
            </a:innerShdw>
          </a:effectLst>
        </p:spPr>
      </p:pic>
      <p:sp>
        <p:nvSpPr>
          <p:cNvPr id="18" name="CuadroTexto 17">
            <a:extLst>
              <a:ext uri="{FF2B5EF4-FFF2-40B4-BE49-F238E27FC236}">
                <a16:creationId xmlns:a16="http://schemas.microsoft.com/office/drawing/2014/main" id="{2DDA1F4D-DCC6-9B46-CC88-905F8CEB13B2}"/>
              </a:ext>
            </a:extLst>
          </p:cNvPr>
          <p:cNvSpPr txBox="1"/>
          <p:nvPr/>
        </p:nvSpPr>
        <p:spPr>
          <a:xfrm>
            <a:off x="4431747" y="2479485"/>
            <a:ext cx="5464727" cy="1631216"/>
          </a:xfrm>
          <a:prstGeom prst="rect">
            <a:avLst/>
          </a:prstGeom>
          <a:noFill/>
        </p:spPr>
        <p:txBody>
          <a:bodyPr wrap="square">
            <a:spAutoFit/>
          </a:bodyPr>
          <a:lstStyle/>
          <a:p>
            <a:pPr>
              <a:spcBef>
                <a:spcPts val="600"/>
              </a:spcBef>
            </a:pPr>
            <a:r>
              <a:rPr lang="uk-UA" sz="2000" b="1" dirty="0"/>
              <a:t>Оскільки Лука не був свідком подій, про які розповідає, він написав своє Євангеліє та частину книги «Діяння апостолів», спираючись на історичні записи та бесіди зі свідками тих подій (</a:t>
            </a:r>
            <a:r>
              <a:rPr lang="uk-UA" sz="2000" b="1" dirty="0" err="1"/>
              <a:t>Лк</a:t>
            </a:r>
            <a:r>
              <a:rPr lang="uk-UA" sz="2000" b="1" dirty="0"/>
              <a:t>. 1:3).</a:t>
            </a:r>
          </a:p>
        </p:txBody>
      </p:sp>
      <p:sp>
        <p:nvSpPr>
          <p:cNvPr id="20" name="CuadroTexto 19">
            <a:extLst>
              <a:ext uri="{FF2B5EF4-FFF2-40B4-BE49-F238E27FC236}">
                <a16:creationId xmlns:a16="http://schemas.microsoft.com/office/drawing/2014/main" id="{C5EFE411-33B4-878E-7C3B-60F1604E1993}"/>
              </a:ext>
            </a:extLst>
          </p:cNvPr>
          <p:cNvSpPr txBox="1"/>
          <p:nvPr/>
        </p:nvSpPr>
        <p:spPr>
          <a:xfrm>
            <a:off x="3495072" y="5435699"/>
            <a:ext cx="6098848" cy="1323439"/>
          </a:xfrm>
          <a:prstGeom prst="rect">
            <a:avLst/>
          </a:prstGeom>
          <a:noFill/>
        </p:spPr>
        <p:txBody>
          <a:bodyPr wrap="square">
            <a:spAutoFit/>
          </a:bodyPr>
          <a:lstStyle/>
          <a:p>
            <a:pPr>
              <a:spcBef>
                <a:spcPts val="600"/>
              </a:spcBef>
            </a:pPr>
            <a:r>
              <a:rPr lang="uk-UA" sz="2000" b="1" dirty="0"/>
              <a:t>Усі вони, використовуючи цей зовнішній матеріал, керувалися Святим Духом. Вони усвідомлювали, що описують істину і, отже, передають те, що хотів висловити Бог.</a:t>
            </a:r>
          </a:p>
        </p:txBody>
      </p:sp>
      <p:sp>
        <p:nvSpPr>
          <p:cNvPr id="22" name="CuadroTexto 21">
            <a:extLst>
              <a:ext uri="{FF2B5EF4-FFF2-40B4-BE49-F238E27FC236}">
                <a16:creationId xmlns:a16="http://schemas.microsoft.com/office/drawing/2014/main" id="{FC1A06F2-7A4E-33F2-CEA3-C1C21FAEDD33}"/>
              </a:ext>
            </a:extLst>
          </p:cNvPr>
          <p:cNvSpPr txBox="1"/>
          <p:nvPr/>
        </p:nvSpPr>
        <p:spPr>
          <a:xfrm>
            <a:off x="4431747" y="4111481"/>
            <a:ext cx="7760253" cy="1323439"/>
          </a:xfrm>
          <a:prstGeom prst="rect">
            <a:avLst/>
          </a:prstGeom>
          <a:noFill/>
        </p:spPr>
        <p:txBody>
          <a:bodyPr wrap="square">
            <a:spAutoFit/>
          </a:bodyPr>
          <a:lstStyle/>
          <a:p>
            <a:pPr>
              <a:spcBef>
                <a:spcPts val="600"/>
              </a:spcBef>
            </a:pPr>
            <a:r>
              <a:rPr lang="uk-UA" sz="2000" b="1" dirty="0"/>
              <a:t>Павло наводить вислови </a:t>
            </a:r>
            <a:r>
              <a:rPr lang="uk-UA" sz="2000" b="1" dirty="0" err="1"/>
              <a:t>Епіменіда</a:t>
            </a:r>
            <a:r>
              <a:rPr lang="uk-UA" sz="2000" b="1" dirty="0"/>
              <a:t> та Арата, грецьких класичних авторів (Ді. 17:28; Тит. 1:12). Зі свого боку, Юда цитує уривки з неканонічної книги, що містить пророцтва </a:t>
            </a:r>
            <a:r>
              <a:rPr lang="uk-UA" sz="2000" b="1" dirty="0" err="1"/>
              <a:t>Еноха</a:t>
            </a:r>
            <a:r>
              <a:rPr lang="uk-UA" sz="2000" b="1" dirty="0"/>
              <a:t> (</a:t>
            </a:r>
            <a:r>
              <a:rPr lang="uk-UA" sz="2000" b="1" dirty="0" err="1"/>
              <a:t>Юд</a:t>
            </a:r>
            <a:r>
              <a:rPr lang="uk-UA" sz="2000" b="1" dirty="0"/>
              <a:t>. 1:14).</a:t>
            </a:r>
          </a:p>
        </p:txBody>
      </p:sp>
      <p:grpSp>
        <p:nvGrpSpPr>
          <p:cNvPr id="15" name="Grupo 14">
            <a:extLst>
              <a:ext uri="{FF2B5EF4-FFF2-40B4-BE49-F238E27FC236}">
                <a16:creationId xmlns:a16="http://schemas.microsoft.com/office/drawing/2014/main" id="{154E7BA9-D4C5-566A-079B-BED7F92381B1}"/>
              </a:ext>
            </a:extLst>
          </p:cNvPr>
          <p:cNvGrpSpPr/>
          <p:nvPr/>
        </p:nvGrpSpPr>
        <p:grpSpPr>
          <a:xfrm>
            <a:off x="276584" y="5055918"/>
            <a:ext cx="1463645" cy="1701017"/>
            <a:chOff x="276584" y="5055918"/>
            <a:chExt cx="1463645" cy="1701017"/>
          </a:xfrm>
        </p:grpSpPr>
        <p:pic>
          <p:nvPicPr>
            <p:cNvPr id="14" name="Imagen 13">
              <a:extLst>
                <a:ext uri="{FF2B5EF4-FFF2-40B4-BE49-F238E27FC236}">
                  <a16:creationId xmlns:a16="http://schemas.microsoft.com/office/drawing/2014/main" id="{F526E097-2513-ADFE-6A95-DC5F3ADEB32A}"/>
                </a:ext>
              </a:extLst>
            </p:cNvPr>
            <p:cNvPicPr>
              <a:picLocks noChangeAspect="1"/>
            </p:cNvPicPr>
            <p:nvPr/>
          </p:nvPicPr>
          <p:blipFill>
            <a:blip r:embed="rId5"/>
            <a:stretch>
              <a:fillRect/>
            </a:stretch>
          </p:blipFill>
          <p:spPr>
            <a:xfrm>
              <a:off x="276584" y="5055918"/>
              <a:ext cx="1463645" cy="1449154"/>
            </a:xfrm>
            <a:prstGeom prst="ellipse">
              <a:avLst/>
            </a:prstGeom>
            <a:ln w="63500" cap="rnd">
              <a:solidFill>
                <a:schemeClr val="accent4">
                  <a:lumMod val="50000"/>
                </a:schemeClr>
              </a:solidFill>
            </a:ln>
            <a:effectLst/>
            <a:scene3d>
              <a:camera prst="orthographicFront"/>
              <a:lightRig rig="contrasting" dir="t">
                <a:rot lat="0" lon="0" rev="3000000"/>
              </a:lightRig>
            </a:scene3d>
            <a:sp3d contourW="7620">
              <a:bevelT w="95250" h="31750"/>
              <a:contourClr>
                <a:srgbClr val="333333"/>
              </a:contourClr>
            </a:sp3d>
          </p:spPr>
        </p:pic>
        <p:sp>
          <p:nvSpPr>
            <p:cNvPr id="4" name="CuadroTexto 3">
              <a:extLst>
                <a:ext uri="{FF2B5EF4-FFF2-40B4-BE49-F238E27FC236}">
                  <a16:creationId xmlns:a16="http://schemas.microsoft.com/office/drawing/2014/main" id="{1BED87B8-9A8D-234A-0D30-AADF0D90247C}"/>
                </a:ext>
              </a:extLst>
            </p:cNvPr>
            <p:cNvSpPr txBox="1"/>
            <p:nvPr/>
          </p:nvSpPr>
          <p:spPr>
            <a:xfrm>
              <a:off x="356720" y="6479936"/>
              <a:ext cx="1223959" cy="276999"/>
            </a:xfrm>
            <a:prstGeom prst="rect">
              <a:avLst/>
            </a:prstGeom>
          </p:spPr>
          <p:style>
            <a:lnRef idx="2">
              <a:schemeClr val="accent4"/>
            </a:lnRef>
            <a:fillRef idx="1">
              <a:schemeClr val="lt1"/>
            </a:fillRef>
            <a:effectRef idx="0">
              <a:schemeClr val="accent4"/>
            </a:effectRef>
            <a:fontRef idx="minor">
              <a:schemeClr val="dk1"/>
            </a:fontRef>
          </p:style>
          <p:txBody>
            <a:bodyPr wrap="square">
              <a:spAutoFit/>
            </a:bodyPr>
            <a:lstStyle/>
            <a:p>
              <a:pPr algn="ctr"/>
              <a:r>
                <a:rPr lang="uk-UA" sz="1200" b="1" dirty="0" err="1"/>
                <a:t>Епіменід</a:t>
              </a:r>
              <a:endParaRPr lang="es-ES" sz="1200" b="1" dirty="0"/>
            </a:p>
          </p:txBody>
        </p:sp>
      </p:grpSp>
      <p:grpSp>
        <p:nvGrpSpPr>
          <p:cNvPr id="17" name="Grupo 16">
            <a:extLst>
              <a:ext uri="{FF2B5EF4-FFF2-40B4-BE49-F238E27FC236}">
                <a16:creationId xmlns:a16="http://schemas.microsoft.com/office/drawing/2014/main" id="{CC636F60-1BE2-2E0A-9825-7BEF2B24ADEA}"/>
              </a:ext>
            </a:extLst>
          </p:cNvPr>
          <p:cNvGrpSpPr/>
          <p:nvPr/>
        </p:nvGrpSpPr>
        <p:grpSpPr>
          <a:xfrm>
            <a:off x="1911076" y="5068630"/>
            <a:ext cx="1413149" cy="1688305"/>
            <a:chOff x="1911076" y="5068630"/>
            <a:chExt cx="1413149" cy="1688305"/>
          </a:xfrm>
        </p:grpSpPr>
        <p:pic>
          <p:nvPicPr>
            <p:cNvPr id="12" name="Imagen 11">
              <a:extLst>
                <a:ext uri="{FF2B5EF4-FFF2-40B4-BE49-F238E27FC236}">
                  <a16:creationId xmlns:a16="http://schemas.microsoft.com/office/drawing/2014/main" id="{8DABFAF7-0C62-6FB1-0064-0DD5096BFC73}"/>
                </a:ext>
              </a:extLst>
            </p:cNvPr>
            <p:cNvPicPr>
              <a:picLocks noChangeAspect="1"/>
            </p:cNvPicPr>
            <p:nvPr/>
          </p:nvPicPr>
          <p:blipFill>
            <a:blip r:embed="rId6"/>
            <a:srcRect l="6190" t="11371" r="7143" b="26755"/>
            <a:stretch>
              <a:fillRect/>
            </a:stretch>
          </p:blipFill>
          <p:spPr>
            <a:xfrm>
              <a:off x="1911076" y="5068630"/>
              <a:ext cx="1413149" cy="1436442"/>
            </a:xfrm>
            <a:prstGeom prst="ellipse">
              <a:avLst/>
            </a:prstGeom>
            <a:ln w="63500" cap="rnd">
              <a:solidFill>
                <a:schemeClr val="accent4">
                  <a:lumMod val="50000"/>
                </a:schemeClr>
              </a:solidFill>
            </a:ln>
            <a:effectLst/>
            <a:scene3d>
              <a:camera prst="orthographicFront"/>
              <a:lightRig rig="contrasting" dir="t">
                <a:rot lat="0" lon="0" rev="3000000"/>
              </a:lightRig>
            </a:scene3d>
            <a:sp3d contourW="7620">
              <a:bevelT w="95250" h="31750"/>
              <a:contourClr>
                <a:srgbClr val="333333"/>
              </a:contourClr>
            </a:sp3d>
          </p:spPr>
        </p:pic>
        <p:sp>
          <p:nvSpPr>
            <p:cNvPr id="9" name="CuadroTexto 8">
              <a:extLst>
                <a:ext uri="{FF2B5EF4-FFF2-40B4-BE49-F238E27FC236}">
                  <a16:creationId xmlns:a16="http://schemas.microsoft.com/office/drawing/2014/main" id="{C24067CE-B30A-B045-33F0-4AC9289F2ADC}"/>
                </a:ext>
              </a:extLst>
            </p:cNvPr>
            <p:cNvSpPr txBox="1"/>
            <p:nvPr/>
          </p:nvSpPr>
          <p:spPr>
            <a:xfrm>
              <a:off x="2005670" y="6479936"/>
              <a:ext cx="1223959" cy="276999"/>
            </a:xfrm>
            <a:prstGeom prst="rect">
              <a:avLst/>
            </a:prstGeom>
          </p:spPr>
          <p:style>
            <a:lnRef idx="2">
              <a:schemeClr val="accent4"/>
            </a:lnRef>
            <a:fillRef idx="1">
              <a:schemeClr val="lt1"/>
            </a:fillRef>
            <a:effectRef idx="0">
              <a:schemeClr val="accent4"/>
            </a:effectRef>
            <a:fontRef idx="minor">
              <a:schemeClr val="dk1"/>
            </a:fontRef>
          </p:style>
          <p:txBody>
            <a:bodyPr wrap="square">
              <a:spAutoFit/>
            </a:bodyPr>
            <a:lstStyle/>
            <a:p>
              <a:pPr algn="ctr"/>
              <a:r>
                <a:rPr lang="es-ES" sz="1200" b="1" dirty="0"/>
                <a:t>Arato</a:t>
              </a:r>
            </a:p>
          </p:txBody>
        </p:sp>
      </p:grpSp>
      <p:grpSp>
        <p:nvGrpSpPr>
          <p:cNvPr id="19" name="Grupo 18">
            <a:extLst>
              <a:ext uri="{FF2B5EF4-FFF2-40B4-BE49-F238E27FC236}">
                <a16:creationId xmlns:a16="http://schemas.microsoft.com/office/drawing/2014/main" id="{149FA73F-FC69-E704-2B3D-B3A395A93E22}"/>
              </a:ext>
            </a:extLst>
          </p:cNvPr>
          <p:cNvGrpSpPr/>
          <p:nvPr/>
        </p:nvGrpSpPr>
        <p:grpSpPr>
          <a:xfrm>
            <a:off x="9593920" y="5109247"/>
            <a:ext cx="2221297" cy="1647688"/>
            <a:chOff x="9593920" y="5109247"/>
            <a:chExt cx="2221297" cy="1647688"/>
          </a:xfrm>
        </p:grpSpPr>
        <p:pic>
          <p:nvPicPr>
            <p:cNvPr id="16" name="Imagen 15">
              <a:extLst>
                <a:ext uri="{FF2B5EF4-FFF2-40B4-BE49-F238E27FC236}">
                  <a16:creationId xmlns:a16="http://schemas.microsoft.com/office/drawing/2014/main" id="{B50281E3-A4B1-A79E-49D0-15E3EFC34119}"/>
                </a:ext>
              </a:extLst>
            </p:cNvPr>
            <p:cNvPicPr>
              <a:picLocks noChangeAspect="1"/>
            </p:cNvPicPr>
            <p:nvPr/>
          </p:nvPicPr>
          <p:blipFill>
            <a:blip r:embed="rId7"/>
            <a:srcRect/>
            <a:stretch>
              <a:fillRect/>
            </a:stretch>
          </p:blipFill>
          <p:spPr>
            <a:xfrm>
              <a:off x="9593920" y="5109247"/>
              <a:ext cx="2221297" cy="1587240"/>
            </a:xfrm>
            <a:prstGeom prst="rect">
              <a:avLst/>
            </a:prstGeom>
            <a:effectLst>
              <a:outerShdw blurRad="50800" dist="38100" dir="8100000" algn="tr" rotWithShape="0">
                <a:prstClr val="black">
                  <a:alpha val="40000"/>
                </a:prstClr>
              </a:outerShdw>
            </a:effectLst>
          </p:spPr>
        </p:pic>
        <p:sp>
          <p:nvSpPr>
            <p:cNvPr id="13" name="CuadroTexto 12">
              <a:extLst>
                <a:ext uri="{FF2B5EF4-FFF2-40B4-BE49-F238E27FC236}">
                  <a16:creationId xmlns:a16="http://schemas.microsoft.com/office/drawing/2014/main" id="{A045FA9D-922B-55BC-8314-678473405250}"/>
                </a:ext>
              </a:extLst>
            </p:cNvPr>
            <p:cNvSpPr txBox="1"/>
            <p:nvPr/>
          </p:nvSpPr>
          <p:spPr>
            <a:xfrm>
              <a:off x="10092588" y="6479936"/>
              <a:ext cx="1223959" cy="276999"/>
            </a:xfrm>
            <a:prstGeom prst="rect">
              <a:avLst/>
            </a:prstGeom>
          </p:spPr>
          <p:style>
            <a:lnRef idx="2">
              <a:schemeClr val="accent4"/>
            </a:lnRef>
            <a:fillRef idx="1">
              <a:schemeClr val="lt1"/>
            </a:fillRef>
            <a:effectRef idx="0">
              <a:schemeClr val="accent4"/>
            </a:effectRef>
            <a:fontRef idx="minor">
              <a:schemeClr val="dk1"/>
            </a:fontRef>
          </p:style>
          <p:txBody>
            <a:bodyPr wrap="square">
              <a:spAutoFit/>
            </a:bodyPr>
            <a:lstStyle/>
            <a:p>
              <a:pPr algn="ctr"/>
              <a:r>
                <a:rPr lang="uk-UA" sz="1200" b="1" dirty="0"/>
                <a:t>Книга </a:t>
              </a:r>
              <a:r>
                <a:rPr lang="uk-UA" sz="1200" b="1" dirty="0" err="1"/>
                <a:t>Еноха</a:t>
              </a:r>
              <a:endParaRPr lang="es-ES" sz="1200" b="1" dirty="0"/>
            </a:p>
          </p:txBody>
        </p:sp>
      </p:grpSp>
    </p:spTree>
    <p:extLst>
      <p:ext uri="{BB962C8B-B14F-4D97-AF65-F5344CB8AC3E}">
        <p14:creationId xmlns:p14="http://schemas.microsoft.com/office/powerpoint/2010/main" val="21797866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randombar(horizont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49" presetClass="entr" presetSubtype="0" decel="100000" fill="hold" nodeType="click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p:cTn id="21" dur="500" fill="hold"/>
                                        <p:tgtEl>
                                          <p:spTgt spid="8"/>
                                        </p:tgtEl>
                                        <p:attrNameLst>
                                          <p:attrName>ppt_w</p:attrName>
                                        </p:attrNameLst>
                                      </p:cBhvr>
                                      <p:tavLst>
                                        <p:tav tm="0">
                                          <p:val>
                                            <p:fltVal val="0"/>
                                          </p:val>
                                        </p:tav>
                                        <p:tav tm="100000">
                                          <p:val>
                                            <p:strVal val="#ppt_w"/>
                                          </p:val>
                                        </p:tav>
                                      </p:tavLst>
                                    </p:anim>
                                    <p:anim calcmode="lin" valueType="num">
                                      <p:cBhvr>
                                        <p:cTn id="22" dur="500" fill="hold"/>
                                        <p:tgtEl>
                                          <p:spTgt spid="8"/>
                                        </p:tgtEl>
                                        <p:attrNameLst>
                                          <p:attrName>ppt_h</p:attrName>
                                        </p:attrNameLst>
                                      </p:cBhvr>
                                      <p:tavLst>
                                        <p:tav tm="0">
                                          <p:val>
                                            <p:fltVal val="0"/>
                                          </p:val>
                                        </p:tav>
                                        <p:tav tm="100000">
                                          <p:val>
                                            <p:strVal val="#ppt_h"/>
                                          </p:val>
                                        </p:tav>
                                      </p:tavLst>
                                    </p:anim>
                                    <p:anim calcmode="lin" valueType="num">
                                      <p:cBhvr>
                                        <p:cTn id="23" dur="500" fill="hold"/>
                                        <p:tgtEl>
                                          <p:spTgt spid="8"/>
                                        </p:tgtEl>
                                        <p:attrNameLst>
                                          <p:attrName>style.rotation</p:attrName>
                                        </p:attrNameLst>
                                      </p:cBhvr>
                                      <p:tavLst>
                                        <p:tav tm="0">
                                          <p:val>
                                            <p:fltVal val="360"/>
                                          </p:val>
                                        </p:tav>
                                        <p:tav tm="100000">
                                          <p:val>
                                            <p:fltVal val="0"/>
                                          </p:val>
                                        </p:tav>
                                      </p:tavLst>
                                    </p:anim>
                                    <p:animEffect transition="in" filter="fade">
                                      <p:cBhvr>
                                        <p:cTn id="24" dur="500"/>
                                        <p:tgtEl>
                                          <p:spTgt spid="8"/>
                                        </p:tgtEl>
                                      </p:cBhvr>
                                    </p:animEffect>
                                  </p:childTnLst>
                                </p:cTn>
                              </p:par>
                            </p:childTnLst>
                          </p:cTn>
                        </p:par>
                        <p:par>
                          <p:cTn id="25" fill="hold">
                            <p:stCondLst>
                              <p:cond delay="500"/>
                            </p:stCondLst>
                            <p:childTnLst>
                              <p:par>
                                <p:cTn id="26" presetID="22" presetClass="entr" presetSubtype="8" fill="hold" grpId="0" nodeType="after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wipe(left)">
                                      <p:cBhvr>
                                        <p:cTn id="28" dur="500"/>
                                        <p:tgtEl>
                                          <p:spTgt spid="6"/>
                                        </p:tgtEl>
                                      </p:cBhvr>
                                    </p:animEffect>
                                  </p:childTnLst>
                                </p:cTn>
                              </p:par>
                            </p:childTnLst>
                          </p:cTn>
                        </p:par>
                      </p:childTnLst>
                    </p:cTn>
                  </p:par>
                  <p:par>
                    <p:cTn id="29" fill="hold">
                      <p:stCondLst>
                        <p:cond delay="indefinite"/>
                      </p:stCondLst>
                      <p:childTnLst>
                        <p:par>
                          <p:cTn id="30" fill="hold">
                            <p:stCondLst>
                              <p:cond delay="0"/>
                            </p:stCondLst>
                            <p:childTnLst>
                              <p:par>
                                <p:cTn id="31" presetID="4" presetClass="entr" presetSubtype="32" fill="hold" nodeType="click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box(out)">
                                      <p:cBhvr>
                                        <p:cTn id="33" dur="750"/>
                                        <p:tgtEl>
                                          <p:spTgt spid="10"/>
                                        </p:tgtEl>
                                      </p:cBhvr>
                                    </p:animEffect>
                                  </p:childTnLst>
                                </p:cTn>
                              </p:par>
                            </p:childTnLst>
                          </p:cTn>
                        </p:par>
                        <p:par>
                          <p:cTn id="34" fill="hold">
                            <p:stCondLst>
                              <p:cond delay="750"/>
                            </p:stCondLst>
                            <p:childTnLst>
                              <p:par>
                                <p:cTn id="35" presetID="22" presetClass="entr" presetSubtype="8" fill="hold" grpId="0" nodeType="after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wipe(left)">
                                      <p:cBhvr>
                                        <p:cTn id="37" dur="500"/>
                                        <p:tgtEl>
                                          <p:spTgt spid="18"/>
                                        </p:tgtEl>
                                      </p:cBhvr>
                                    </p:animEffect>
                                  </p:childTnLst>
                                </p:cTn>
                              </p:par>
                            </p:childTnLst>
                          </p:cTn>
                        </p:par>
                      </p:childTnLst>
                    </p:cTn>
                  </p:par>
                  <p:par>
                    <p:cTn id="38" fill="hold">
                      <p:stCondLst>
                        <p:cond delay="indefinite"/>
                      </p:stCondLst>
                      <p:childTnLst>
                        <p:par>
                          <p:cTn id="39" fill="hold">
                            <p:stCondLst>
                              <p:cond delay="0"/>
                            </p:stCondLst>
                            <p:childTnLst>
                              <p:par>
                                <p:cTn id="40" presetID="50" presetClass="entr" presetSubtype="0" decel="100000" fill="hold" nodeType="clickEffect">
                                  <p:stCondLst>
                                    <p:cond delay="0"/>
                                  </p:stCondLst>
                                  <p:childTnLst>
                                    <p:set>
                                      <p:cBhvr>
                                        <p:cTn id="41" dur="1" fill="hold">
                                          <p:stCondLst>
                                            <p:cond delay="0"/>
                                          </p:stCondLst>
                                        </p:cTn>
                                        <p:tgtEl>
                                          <p:spTgt spid="15"/>
                                        </p:tgtEl>
                                        <p:attrNameLst>
                                          <p:attrName>style.visibility</p:attrName>
                                        </p:attrNameLst>
                                      </p:cBhvr>
                                      <p:to>
                                        <p:strVal val="visible"/>
                                      </p:to>
                                    </p:set>
                                    <p:anim calcmode="lin" valueType="num">
                                      <p:cBhvr>
                                        <p:cTn id="42" dur="1000" fill="hold"/>
                                        <p:tgtEl>
                                          <p:spTgt spid="15"/>
                                        </p:tgtEl>
                                        <p:attrNameLst>
                                          <p:attrName>ppt_w</p:attrName>
                                        </p:attrNameLst>
                                      </p:cBhvr>
                                      <p:tavLst>
                                        <p:tav tm="0">
                                          <p:val>
                                            <p:strVal val="#ppt_w+.3"/>
                                          </p:val>
                                        </p:tav>
                                        <p:tav tm="100000">
                                          <p:val>
                                            <p:strVal val="#ppt_w"/>
                                          </p:val>
                                        </p:tav>
                                      </p:tavLst>
                                    </p:anim>
                                    <p:anim calcmode="lin" valueType="num">
                                      <p:cBhvr>
                                        <p:cTn id="43" dur="1000" fill="hold"/>
                                        <p:tgtEl>
                                          <p:spTgt spid="15"/>
                                        </p:tgtEl>
                                        <p:attrNameLst>
                                          <p:attrName>ppt_h</p:attrName>
                                        </p:attrNameLst>
                                      </p:cBhvr>
                                      <p:tavLst>
                                        <p:tav tm="0">
                                          <p:val>
                                            <p:strVal val="#ppt_h"/>
                                          </p:val>
                                        </p:tav>
                                        <p:tav tm="100000">
                                          <p:val>
                                            <p:strVal val="#ppt_h"/>
                                          </p:val>
                                        </p:tav>
                                      </p:tavLst>
                                    </p:anim>
                                    <p:animEffect transition="in" filter="fade">
                                      <p:cBhvr>
                                        <p:cTn id="44" dur="1000"/>
                                        <p:tgtEl>
                                          <p:spTgt spid="15"/>
                                        </p:tgtEl>
                                      </p:cBhvr>
                                    </p:animEffect>
                                  </p:childTnLst>
                                </p:cTn>
                              </p:par>
                              <p:par>
                                <p:cTn id="45" presetID="50" presetClass="entr" presetSubtype="0" decel="100000" fill="hold" nodeType="withEffect">
                                  <p:stCondLst>
                                    <p:cond delay="250"/>
                                  </p:stCondLst>
                                  <p:childTnLst>
                                    <p:set>
                                      <p:cBhvr>
                                        <p:cTn id="46" dur="1" fill="hold">
                                          <p:stCondLst>
                                            <p:cond delay="0"/>
                                          </p:stCondLst>
                                        </p:cTn>
                                        <p:tgtEl>
                                          <p:spTgt spid="17"/>
                                        </p:tgtEl>
                                        <p:attrNameLst>
                                          <p:attrName>style.visibility</p:attrName>
                                        </p:attrNameLst>
                                      </p:cBhvr>
                                      <p:to>
                                        <p:strVal val="visible"/>
                                      </p:to>
                                    </p:set>
                                    <p:anim calcmode="lin" valueType="num">
                                      <p:cBhvr>
                                        <p:cTn id="47" dur="1000" fill="hold"/>
                                        <p:tgtEl>
                                          <p:spTgt spid="17"/>
                                        </p:tgtEl>
                                        <p:attrNameLst>
                                          <p:attrName>ppt_w</p:attrName>
                                        </p:attrNameLst>
                                      </p:cBhvr>
                                      <p:tavLst>
                                        <p:tav tm="0">
                                          <p:val>
                                            <p:strVal val="#ppt_w+.3"/>
                                          </p:val>
                                        </p:tav>
                                        <p:tav tm="100000">
                                          <p:val>
                                            <p:strVal val="#ppt_w"/>
                                          </p:val>
                                        </p:tav>
                                      </p:tavLst>
                                    </p:anim>
                                    <p:anim calcmode="lin" valueType="num">
                                      <p:cBhvr>
                                        <p:cTn id="48" dur="1000" fill="hold"/>
                                        <p:tgtEl>
                                          <p:spTgt spid="17"/>
                                        </p:tgtEl>
                                        <p:attrNameLst>
                                          <p:attrName>ppt_h</p:attrName>
                                        </p:attrNameLst>
                                      </p:cBhvr>
                                      <p:tavLst>
                                        <p:tav tm="0">
                                          <p:val>
                                            <p:strVal val="#ppt_h"/>
                                          </p:val>
                                        </p:tav>
                                        <p:tav tm="100000">
                                          <p:val>
                                            <p:strVal val="#ppt_h"/>
                                          </p:val>
                                        </p:tav>
                                      </p:tavLst>
                                    </p:anim>
                                    <p:animEffect transition="in" filter="fade">
                                      <p:cBhvr>
                                        <p:cTn id="49" dur="1000"/>
                                        <p:tgtEl>
                                          <p:spTgt spid="17"/>
                                        </p:tgtEl>
                                      </p:cBhvr>
                                    </p:animEffect>
                                  </p:childTnLst>
                                </p:cTn>
                              </p:par>
                              <p:par>
                                <p:cTn id="50" presetID="50" presetClass="entr" presetSubtype="0" decel="100000" fill="hold" nodeType="withEffect">
                                  <p:stCondLst>
                                    <p:cond delay="500"/>
                                  </p:stCondLst>
                                  <p:childTnLst>
                                    <p:set>
                                      <p:cBhvr>
                                        <p:cTn id="51" dur="1" fill="hold">
                                          <p:stCondLst>
                                            <p:cond delay="0"/>
                                          </p:stCondLst>
                                        </p:cTn>
                                        <p:tgtEl>
                                          <p:spTgt spid="19"/>
                                        </p:tgtEl>
                                        <p:attrNameLst>
                                          <p:attrName>style.visibility</p:attrName>
                                        </p:attrNameLst>
                                      </p:cBhvr>
                                      <p:to>
                                        <p:strVal val="visible"/>
                                      </p:to>
                                    </p:set>
                                    <p:anim calcmode="lin" valueType="num">
                                      <p:cBhvr>
                                        <p:cTn id="52" dur="1000" fill="hold"/>
                                        <p:tgtEl>
                                          <p:spTgt spid="19"/>
                                        </p:tgtEl>
                                        <p:attrNameLst>
                                          <p:attrName>ppt_w</p:attrName>
                                        </p:attrNameLst>
                                      </p:cBhvr>
                                      <p:tavLst>
                                        <p:tav tm="0">
                                          <p:val>
                                            <p:strVal val="#ppt_w+.3"/>
                                          </p:val>
                                        </p:tav>
                                        <p:tav tm="100000">
                                          <p:val>
                                            <p:strVal val="#ppt_w"/>
                                          </p:val>
                                        </p:tav>
                                      </p:tavLst>
                                    </p:anim>
                                    <p:anim calcmode="lin" valueType="num">
                                      <p:cBhvr>
                                        <p:cTn id="53" dur="1000" fill="hold"/>
                                        <p:tgtEl>
                                          <p:spTgt spid="19"/>
                                        </p:tgtEl>
                                        <p:attrNameLst>
                                          <p:attrName>ppt_h</p:attrName>
                                        </p:attrNameLst>
                                      </p:cBhvr>
                                      <p:tavLst>
                                        <p:tav tm="0">
                                          <p:val>
                                            <p:strVal val="#ppt_h"/>
                                          </p:val>
                                        </p:tav>
                                        <p:tav tm="100000">
                                          <p:val>
                                            <p:strVal val="#ppt_h"/>
                                          </p:val>
                                        </p:tav>
                                      </p:tavLst>
                                    </p:anim>
                                    <p:animEffect transition="in" filter="fade">
                                      <p:cBhvr>
                                        <p:cTn id="54" dur="1000"/>
                                        <p:tgtEl>
                                          <p:spTgt spid="19"/>
                                        </p:tgtEl>
                                      </p:cBhvr>
                                    </p:animEffect>
                                  </p:childTnLst>
                                </p:cTn>
                              </p:par>
                            </p:childTnLst>
                          </p:cTn>
                        </p:par>
                        <p:par>
                          <p:cTn id="55" fill="hold">
                            <p:stCondLst>
                              <p:cond delay="1000"/>
                            </p:stCondLst>
                            <p:childTnLst>
                              <p:par>
                                <p:cTn id="56" presetID="22" presetClass="entr" presetSubtype="8" fill="hold" grpId="0" nodeType="afterEffect">
                                  <p:stCondLst>
                                    <p:cond delay="0"/>
                                  </p:stCondLst>
                                  <p:childTnLst>
                                    <p:set>
                                      <p:cBhvr>
                                        <p:cTn id="57" dur="1" fill="hold">
                                          <p:stCondLst>
                                            <p:cond delay="0"/>
                                          </p:stCondLst>
                                        </p:cTn>
                                        <p:tgtEl>
                                          <p:spTgt spid="22"/>
                                        </p:tgtEl>
                                        <p:attrNameLst>
                                          <p:attrName>style.visibility</p:attrName>
                                        </p:attrNameLst>
                                      </p:cBhvr>
                                      <p:to>
                                        <p:strVal val="visible"/>
                                      </p:to>
                                    </p:set>
                                    <p:animEffect transition="in" filter="wipe(left)">
                                      <p:cBhvr>
                                        <p:cTn id="58" dur="500"/>
                                        <p:tgtEl>
                                          <p:spTgt spid="22"/>
                                        </p:tgtEl>
                                      </p:cBhvr>
                                    </p:animEffect>
                                  </p:childTnLst>
                                </p:cTn>
                              </p:par>
                            </p:childTnLst>
                          </p:cTn>
                        </p:par>
                      </p:childTnLst>
                    </p:cTn>
                  </p:par>
                  <p:par>
                    <p:cTn id="59" fill="hold">
                      <p:stCondLst>
                        <p:cond delay="indefinite"/>
                      </p:stCondLst>
                      <p:childTnLst>
                        <p:par>
                          <p:cTn id="60" fill="hold">
                            <p:stCondLst>
                              <p:cond delay="0"/>
                            </p:stCondLst>
                            <p:childTnLst>
                              <p:par>
                                <p:cTn id="61" presetID="22" presetClass="entr" presetSubtype="8" fill="hold" grpId="0" nodeType="clickEffect">
                                  <p:stCondLst>
                                    <p:cond delay="0"/>
                                  </p:stCondLst>
                                  <p:childTnLst>
                                    <p:set>
                                      <p:cBhvr>
                                        <p:cTn id="62" dur="1" fill="hold">
                                          <p:stCondLst>
                                            <p:cond delay="0"/>
                                          </p:stCondLst>
                                        </p:cTn>
                                        <p:tgtEl>
                                          <p:spTgt spid="20"/>
                                        </p:tgtEl>
                                        <p:attrNameLst>
                                          <p:attrName>style.visibility</p:attrName>
                                        </p:attrNameLst>
                                      </p:cBhvr>
                                      <p:to>
                                        <p:strVal val="visible"/>
                                      </p:to>
                                    </p:set>
                                    <p:animEffect transition="in" filter="wipe(left)">
                                      <p:cBhvr>
                                        <p:cTn id="63"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18" grpId="0"/>
      <p:bldP spid="20" grpId="0"/>
      <p:bldP spid="22"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2B29B037-1C63-CEA4-F6AD-56E57CC8DC2C}"/>
            </a:ext>
          </a:extLst>
        </p:cNvPr>
        <p:cNvGrpSpPr/>
        <p:nvPr/>
      </p:nvGrpSpPr>
      <p:grpSpPr>
        <a:xfrm>
          <a:off x="0" y="0"/>
          <a:ext cx="0" cy="0"/>
          <a:chOff x="0" y="0"/>
          <a:chExt cx="0" cy="0"/>
        </a:xfrm>
      </p:grpSpPr>
      <p:sp>
        <p:nvSpPr>
          <p:cNvPr id="2" name="Pergamino: horizontal 1">
            <a:extLst>
              <a:ext uri="{FF2B5EF4-FFF2-40B4-BE49-F238E27FC236}">
                <a16:creationId xmlns:a16="http://schemas.microsoft.com/office/drawing/2014/main" id="{3C914C5F-1968-4E60-BE3D-0249732EC4F0}"/>
              </a:ext>
            </a:extLst>
          </p:cNvPr>
          <p:cNvSpPr/>
          <p:nvPr/>
        </p:nvSpPr>
        <p:spPr>
          <a:xfrm>
            <a:off x="1160204" y="534014"/>
            <a:ext cx="13892980" cy="3765754"/>
          </a:xfrm>
          <a:prstGeom prst="horizontalScroll">
            <a:avLst>
              <a:gd name="adj" fmla="val 19255"/>
            </a:avLst>
          </a:prstGeom>
          <a:solidFill>
            <a:schemeClr val="accent4">
              <a:lumMod val="40000"/>
              <a:lumOff val="60000"/>
            </a:schemeClr>
          </a:solidFill>
          <a:ln>
            <a:solidFill>
              <a:schemeClr val="accent4">
                <a:lumMod val="50000"/>
              </a:schemeClr>
            </a:solidFill>
          </a:ln>
          <a:effectLst>
            <a:innerShdw blurRad="114300">
              <a:prstClr val="black"/>
            </a:innerShdw>
          </a:effectLst>
          <a:scene3d>
            <a:camera prst="perspectiveContrastingRightFacing"/>
            <a:lightRig rig="threePt" dir="t"/>
          </a:scene3d>
        </p:spPr>
        <p:style>
          <a:lnRef idx="2">
            <a:schemeClr val="accent1">
              <a:shade val="15000"/>
            </a:schemeClr>
          </a:lnRef>
          <a:fillRef idx="1">
            <a:schemeClr val="accent1"/>
          </a:fillRef>
          <a:effectRef idx="0">
            <a:schemeClr val="accent1"/>
          </a:effectRef>
          <a:fontRef idx="minor">
            <a:schemeClr val="lt1"/>
          </a:fontRef>
        </p:style>
        <p:txBody>
          <a:bodyPr rtlCol="0" anchor="ctr">
            <a:scene3d>
              <a:camera prst="orthographicFront"/>
              <a:lightRig rig="soft" dir="t">
                <a:rot lat="0" lon="0" rev="15600000"/>
              </a:lightRig>
            </a:scene3d>
            <a:sp3d extrusionH="57150" prstMaterial="softEdge">
              <a:bevelT w="25400" h="38100"/>
            </a:sp3d>
          </a:bodyPr>
          <a:lstStyle/>
          <a:p>
            <a:pPr algn="ctr"/>
            <a:r>
              <a:rPr lang="ru-RU" sz="7200" b="1" dirty="0">
                <a:ln/>
                <a:solidFill>
                  <a:schemeClr val="accent3">
                    <a:lumMod val="50000"/>
                  </a:schemeClr>
                </a:solidFill>
              </a:rPr>
              <a:t>ЛЮДСТВО У ПОЄДНАННІ З ПОСЛАННЯМ</a:t>
            </a:r>
          </a:p>
        </p:txBody>
      </p:sp>
    </p:spTree>
    <p:extLst>
      <p:ext uri="{BB962C8B-B14F-4D97-AF65-F5344CB8AC3E}">
        <p14:creationId xmlns:p14="http://schemas.microsoft.com/office/powerpoint/2010/main" val="3531771972"/>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7000"/>
          </a:stretch>
        </a:blipFill>
        <a:effectLst/>
      </p:bgPr>
    </p:bg>
    <p:spTree>
      <p:nvGrpSpPr>
        <p:cNvPr id="1" name="">
          <a:extLst>
            <a:ext uri="{FF2B5EF4-FFF2-40B4-BE49-F238E27FC236}">
              <a16:creationId xmlns:a16="http://schemas.microsoft.com/office/drawing/2014/main" id="{9D30E617-5BB0-C7DF-9AEC-967F90BC014E}"/>
            </a:ext>
          </a:extLst>
        </p:cNvPr>
        <p:cNvGrpSpPr/>
        <p:nvPr/>
      </p:nvGrpSpPr>
      <p:grpSpPr>
        <a:xfrm>
          <a:off x="0" y="0"/>
          <a:ext cx="0" cy="0"/>
          <a:chOff x="0" y="0"/>
          <a:chExt cx="0" cy="0"/>
        </a:xfrm>
      </p:grpSpPr>
      <p:pic>
        <p:nvPicPr>
          <p:cNvPr id="9" name="Imagen 8">
            <a:extLst>
              <a:ext uri="{FF2B5EF4-FFF2-40B4-BE49-F238E27FC236}">
                <a16:creationId xmlns:a16="http://schemas.microsoft.com/office/drawing/2014/main" id="{EF02A027-D06D-C00F-F518-6CAF288A3CD5}"/>
              </a:ext>
            </a:extLst>
          </p:cNvPr>
          <p:cNvPicPr>
            <a:picLocks noChangeAspect="1"/>
          </p:cNvPicPr>
          <p:nvPr/>
        </p:nvPicPr>
        <p:blipFill rotWithShape="1">
          <a:blip r:embed="rId3">
            <a:extLst>
              <a:ext uri="{28A0092B-C50C-407E-A947-70E740481C1C}">
                <a14:useLocalDpi xmlns:a14="http://schemas.microsoft.com/office/drawing/2010/main" val="0"/>
              </a:ext>
            </a:extLst>
          </a:blip>
          <a:srcRect t="6140" b="6140"/>
          <a:stretch>
            <a:fillRect/>
          </a:stretch>
        </p:blipFill>
        <p:spPr>
          <a:xfrm>
            <a:off x="0" y="1370828"/>
            <a:ext cx="12192000" cy="4582597"/>
          </a:xfrm>
          <a:prstGeom prst="rect">
            <a:avLst/>
          </a:prstGeom>
          <a:ln>
            <a:noFill/>
          </a:ln>
          <a:effectLst>
            <a:softEdge rad="112500"/>
          </a:effectLst>
        </p:spPr>
      </p:pic>
      <p:graphicFrame>
        <p:nvGraphicFramePr>
          <p:cNvPr id="6" name="Diagrama 5">
            <a:extLst>
              <a:ext uri="{FF2B5EF4-FFF2-40B4-BE49-F238E27FC236}">
                <a16:creationId xmlns:a16="http://schemas.microsoft.com/office/drawing/2014/main" id="{FBE21BFA-B402-790D-086E-596FDE470616}"/>
              </a:ext>
            </a:extLst>
          </p:cNvPr>
          <p:cNvGraphicFramePr/>
          <p:nvPr>
            <p:extLst>
              <p:ext uri="{D42A27DB-BD31-4B8C-83A1-F6EECF244321}">
                <p14:modId xmlns:p14="http://schemas.microsoft.com/office/powerpoint/2010/main" val="3536242282"/>
              </p:ext>
            </p:extLst>
          </p:nvPr>
        </p:nvGraphicFramePr>
        <p:xfrm>
          <a:off x="152399" y="1380054"/>
          <a:ext cx="11915775" cy="462069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3" name="CuadroTexto 2">
            <a:extLst>
              <a:ext uri="{FF2B5EF4-FFF2-40B4-BE49-F238E27FC236}">
                <a16:creationId xmlns:a16="http://schemas.microsoft.com/office/drawing/2014/main" id="{98718F2C-FC76-6FBC-A1D2-89620231EDBA}"/>
              </a:ext>
            </a:extLst>
          </p:cNvPr>
          <p:cNvSpPr txBox="1"/>
          <p:nvPr/>
        </p:nvSpPr>
        <p:spPr>
          <a:xfrm>
            <a:off x="0" y="0"/>
            <a:ext cx="12192000" cy="769441"/>
          </a:xfrm>
          <a:prstGeom prst="rect">
            <a:avLst/>
          </a:prstGeom>
          <a:noFill/>
        </p:spPr>
        <p:txBody>
          <a:bodyPr wrap="square">
            <a:spAutoFit/>
          </a:bodyPr>
          <a:lstStyle/>
          <a:p>
            <a:pPr algn="ctr"/>
            <a:r>
              <a:rPr lang="uk-UA" sz="4400" b="1" spc="50" dirty="0">
                <a:ln w="9525" cmpd="sng">
                  <a:solidFill>
                    <a:schemeClr val="accent1"/>
                  </a:solidFill>
                  <a:prstDash val="solid"/>
                </a:ln>
                <a:solidFill>
                  <a:srgbClr val="70AD47">
                    <a:tint val="1000"/>
                  </a:srgbClr>
                </a:solidFill>
                <a:effectLst>
                  <a:glow rad="38100">
                    <a:schemeClr val="accent1">
                      <a:alpha val="40000"/>
                    </a:schemeClr>
                  </a:glow>
                  <a:outerShdw blurRad="38100" dist="38100" dir="2700000" algn="tl">
                    <a:srgbClr val="000000">
                      <a:alpha val="43137"/>
                    </a:srgbClr>
                  </a:outerShdw>
                </a:effectLst>
              </a:rPr>
              <a:t>НЕДОЛІКИ В БІБЛІЇ?</a:t>
            </a:r>
          </a:p>
        </p:txBody>
      </p:sp>
      <p:sp>
        <p:nvSpPr>
          <p:cNvPr id="4" name="CuadroTexto 3">
            <a:extLst>
              <a:ext uri="{FF2B5EF4-FFF2-40B4-BE49-F238E27FC236}">
                <a16:creationId xmlns:a16="http://schemas.microsoft.com/office/drawing/2014/main" id="{6A5F0B4C-C55F-8B83-B72C-1BFD127B92AE}"/>
              </a:ext>
            </a:extLst>
          </p:cNvPr>
          <p:cNvSpPr txBox="1"/>
          <p:nvPr/>
        </p:nvSpPr>
        <p:spPr>
          <a:xfrm>
            <a:off x="1490663" y="637872"/>
            <a:ext cx="9210674" cy="646331"/>
          </a:xfrm>
          <a:prstGeom prst="rect">
            <a:avLst/>
          </a:prstGeom>
          <a:noFill/>
        </p:spPr>
        <p:txBody>
          <a:bodyPr wrap="square">
            <a:spAutoFit/>
          </a:bodyPr>
          <a:lstStyle/>
          <a:p>
            <a:pPr algn="ctr"/>
            <a:r>
              <a:rPr lang="es-ES" b="1" dirty="0">
                <a:solidFill>
                  <a:schemeClr val="accent6">
                    <a:lumMod val="20000"/>
                    <a:lumOff val="80000"/>
                  </a:schemeClr>
                </a:solidFill>
                <a:effectLst>
                  <a:outerShdw blurRad="38100" dist="38100" dir="2700000" algn="tl">
                    <a:srgbClr val="000000"/>
                  </a:outerShdw>
                </a:effectLst>
                <a:latin typeface="Comic Sans MS" panose="030F0702030302020204" pitchFamily="66" charset="0"/>
              </a:rPr>
              <a:t>“</a:t>
            </a:r>
            <a:r>
              <a:rPr lang="ru-RU" b="1" dirty="0" err="1">
                <a:solidFill>
                  <a:schemeClr val="accent6">
                    <a:lumMod val="20000"/>
                    <a:lumOff val="80000"/>
                  </a:schemeClr>
                </a:solidFill>
                <a:effectLst>
                  <a:outerShdw blurRad="38100" dist="38100" dir="2700000" algn="tl">
                    <a:srgbClr val="000000"/>
                  </a:outerShdw>
                </a:effectLst>
                <a:latin typeface="Comic Sans MS" panose="030F0702030302020204" pitchFamily="66" charset="0"/>
              </a:rPr>
              <a:t>Цей</a:t>
            </a:r>
            <a:r>
              <a:rPr lang="ru-RU" b="1" dirty="0">
                <a:solidFill>
                  <a:schemeClr val="accent6">
                    <a:lumMod val="20000"/>
                    <a:lumOff val="80000"/>
                  </a:schemeClr>
                </a:solidFill>
                <a:effectLst>
                  <a:outerShdw blurRad="38100" dist="38100" dir="2700000" algn="tl">
                    <a:srgbClr val="000000"/>
                  </a:outerShdw>
                </a:effectLst>
                <a:latin typeface="Comic Sans MS" panose="030F0702030302020204" pitchFamily="66" charset="0"/>
              </a:rPr>
              <a:t> скарб ми носимо в </a:t>
            </a:r>
            <a:r>
              <a:rPr lang="ru-RU" b="1" dirty="0" err="1">
                <a:solidFill>
                  <a:schemeClr val="accent6">
                    <a:lumMod val="20000"/>
                    <a:lumOff val="80000"/>
                  </a:schemeClr>
                </a:solidFill>
                <a:effectLst>
                  <a:outerShdw blurRad="38100" dist="38100" dir="2700000" algn="tl">
                    <a:srgbClr val="000000"/>
                  </a:outerShdw>
                </a:effectLst>
                <a:latin typeface="Comic Sans MS" panose="030F0702030302020204" pitchFamily="66" charset="0"/>
              </a:rPr>
              <a:t>глиняних</a:t>
            </a:r>
            <a:r>
              <a:rPr lang="ru-RU" b="1" dirty="0">
                <a:solidFill>
                  <a:schemeClr val="accent6">
                    <a:lumMod val="20000"/>
                    <a:lumOff val="80000"/>
                  </a:schemeClr>
                </a:solidFill>
                <a:effectLst>
                  <a:outerShdw blurRad="38100" dist="38100" dir="2700000" algn="tl">
                    <a:srgbClr val="000000"/>
                  </a:outerShdw>
                </a:effectLst>
                <a:latin typeface="Comic Sans MS" panose="030F0702030302020204" pitchFamily="66" charset="0"/>
              </a:rPr>
              <a:t> посудинах, </a:t>
            </a:r>
            <a:r>
              <a:rPr lang="ru-RU" b="1" dirty="0" err="1">
                <a:solidFill>
                  <a:schemeClr val="accent6">
                    <a:lumMod val="20000"/>
                    <a:lumOff val="80000"/>
                  </a:schemeClr>
                </a:solidFill>
                <a:effectLst>
                  <a:outerShdw blurRad="38100" dist="38100" dir="2700000" algn="tl">
                    <a:srgbClr val="000000"/>
                  </a:outerShdw>
                </a:effectLst>
                <a:latin typeface="Comic Sans MS" panose="030F0702030302020204" pitchFamily="66" charset="0"/>
              </a:rPr>
              <a:t>щоб</a:t>
            </a:r>
            <a:r>
              <a:rPr lang="ru-RU" b="1" dirty="0">
                <a:solidFill>
                  <a:schemeClr val="accent6">
                    <a:lumMod val="20000"/>
                    <a:lumOff val="80000"/>
                  </a:schemeClr>
                </a:solidFill>
                <a:effectLst>
                  <a:outerShdw blurRad="38100" dist="38100" dir="2700000" algn="tl">
                    <a:srgbClr val="000000"/>
                  </a:outerShdw>
                </a:effectLst>
                <a:latin typeface="Comic Sans MS" panose="030F0702030302020204" pitchFamily="66" charset="0"/>
              </a:rPr>
              <a:t> </a:t>
            </a:r>
            <a:r>
              <a:rPr lang="ru-RU" b="1" dirty="0" err="1">
                <a:solidFill>
                  <a:schemeClr val="accent6">
                    <a:lumMod val="20000"/>
                    <a:lumOff val="80000"/>
                  </a:schemeClr>
                </a:solidFill>
                <a:effectLst>
                  <a:outerShdw blurRad="38100" dist="38100" dir="2700000" algn="tl">
                    <a:srgbClr val="000000"/>
                  </a:outerShdw>
                </a:effectLst>
                <a:latin typeface="Comic Sans MS" panose="030F0702030302020204" pitchFamily="66" charset="0"/>
              </a:rPr>
              <a:t>велич</a:t>
            </a:r>
            <a:r>
              <a:rPr lang="ru-RU" b="1" dirty="0">
                <a:solidFill>
                  <a:schemeClr val="accent6">
                    <a:lumMod val="20000"/>
                    <a:lumOff val="80000"/>
                  </a:schemeClr>
                </a:solidFill>
                <a:effectLst>
                  <a:outerShdw blurRad="38100" dist="38100" dir="2700000" algn="tl">
                    <a:srgbClr val="000000"/>
                  </a:outerShdw>
                </a:effectLst>
                <a:latin typeface="Comic Sans MS" panose="030F0702030302020204" pitchFamily="66" charset="0"/>
              </a:rPr>
              <a:t> </a:t>
            </a:r>
            <a:r>
              <a:rPr lang="ru-RU" b="1" dirty="0" err="1">
                <a:solidFill>
                  <a:schemeClr val="accent6">
                    <a:lumMod val="20000"/>
                    <a:lumOff val="80000"/>
                  </a:schemeClr>
                </a:solidFill>
                <a:effectLst>
                  <a:outerShdw blurRad="38100" dist="38100" dir="2700000" algn="tl">
                    <a:srgbClr val="000000"/>
                  </a:outerShdw>
                </a:effectLst>
                <a:latin typeface="Comic Sans MS" panose="030F0702030302020204" pitchFamily="66" charset="0"/>
              </a:rPr>
              <a:t>сили</a:t>
            </a:r>
            <a:r>
              <a:rPr lang="ru-RU" b="1" dirty="0">
                <a:solidFill>
                  <a:schemeClr val="accent6">
                    <a:lumMod val="20000"/>
                    <a:lumOff val="80000"/>
                  </a:schemeClr>
                </a:solidFill>
                <a:effectLst>
                  <a:outerShdw blurRad="38100" dist="38100" dir="2700000" algn="tl">
                    <a:srgbClr val="000000"/>
                  </a:outerShdw>
                </a:effectLst>
                <a:latin typeface="Comic Sans MS" panose="030F0702030302020204" pitchFamily="66" charset="0"/>
              </a:rPr>
              <a:t> </a:t>
            </a:r>
            <a:r>
              <a:rPr lang="ru-RU" b="1" dirty="0" err="1">
                <a:solidFill>
                  <a:schemeClr val="accent6">
                    <a:lumMod val="20000"/>
                    <a:lumOff val="80000"/>
                  </a:schemeClr>
                </a:solidFill>
                <a:effectLst>
                  <a:outerShdw blurRad="38100" dist="38100" dir="2700000" algn="tl">
                    <a:srgbClr val="000000"/>
                  </a:outerShdw>
                </a:effectLst>
                <a:latin typeface="Comic Sans MS" panose="030F0702030302020204" pitchFamily="66" charset="0"/>
              </a:rPr>
              <a:t>була</a:t>
            </a:r>
            <a:r>
              <a:rPr lang="ru-RU" b="1" dirty="0">
                <a:solidFill>
                  <a:schemeClr val="accent6">
                    <a:lumMod val="20000"/>
                    <a:lumOff val="80000"/>
                  </a:schemeClr>
                </a:solidFill>
                <a:effectLst>
                  <a:outerShdw blurRad="38100" dist="38100" dir="2700000" algn="tl">
                    <a:srgbClr val="000000"/>
                  </a:outerShdw>
                </a:effectLst>
                <a:latin typeface="Comic Sans MS" panose="030F0702030302020204" pitchFamily="66" charset="0"/>
              </a:rPr>
              <a:t> </a:t>
            </a:r>
            <a:r>
              <a:rPr lang="ru-RU" b="1" dirty="0" err="1">
                <a:solidFill>
                  <a:schemeClr val="accent6">
                    <a:lumMod val="20000"/>
                    <a:lumOff val="80000"/>
                  </a:schemeClr>
                </a:solidFill>
                <a:effectLst>
                  <a:outerShdw blurRad="38100" dist="38100" dir="2700000" algn="tl">
                    <a:srgbClr val="000000"/>
                  </a:outerShdw>
                </a:effectLst>
                <a:latin typeface="Comic Sans MS" panose="030F0702030302020204" pitchFamily="66" charset="0"/>
              </a:rPr>
              <a:t>Божа</a:t>
            </a:r>
            <a:r>
              <a:rPr lang="ru-RU" b="1" dirty="0">
                <a:solidFill>
                  <a:schemeClr val="accent6">
                    <a:lumMod val="20000"/>
                    <a:lumOff val="80000"/>
                  </a:schemeClr>
                </a:solidFill>
                <a:effectLst>
                  <a:outerShdw blurRad="38100" dist="38100" dir="2700000" algn="tl">
                    <a:srgbClr val="000000"/>
                  </a:outerShdw>
                </a:effectLst>
                <a:latin typeface="Comic Sans MS" panose="030F0702030302020204" pitchFamily="66" charset="0"/>
              </a:rPr>
              <a:t>, а не наша.</a:t>
            </a:r>
            <a:r>
              <a:rPr lang="es-ES" b="1" dirty="0">
                <a:solidFill>
                  <a:schemeClr val="accent6">
                    <a:lumMod val="20000"/>
                    <a:lumOff val="80000"/>
                  </a:schemeClr>
                </a:solidFill>
                <a:effectLst>
                  <a:outerShdw blurRad="38100" dist="38100" dir="2700000" algn="tl">
                    <a:srgbClr val="000000"/>
                  </a:outerShdw>
                </a:effectLst>
                <a:latin typeface="Comic Sans MS" panose="030F0702030302020204" pitchFamily="66" charset="0"/>
              </a:rPr>
              <a:t>” </a:t>
            </a:r>
            <a:r>
              <a:rPr lang="es-ES" sz="1400" b="1" dirty="0">
                <a:solidFill>
                  <a:schemeClr val="accent6">
                    <a:lumMod val="20000"/>
                    <a:lumOff val="80000"/>
                  </a:schemeClr>
                </a:solidFill>
                <a:effectLst>
                  <a:outerShdw blurRad="38100" dist="38100" dir="2700000" algn="tl">
                    <a:srgbClr val="000000"/>
                  </a:outerShdw>
                </a:effectLst>
                <a:latin typeface="Comic Sans MS" panose="030F0702030302020204" pitchFamily="66" charset="0"/>
              </a:rPr>
              <a:t>(</a:t>
            </a:r>
            <a:r>
              <a:rPr lang="uk-UA" sz="1400" b="1" dirty="0">
                <a:solidFill>
                  <a:schemeClr val="accent6">
                    <a:lumMod val="20000"/>
                    <a:lumOff val="80000"/>
                  </a:schemeClr>
                </a:solidFill>
                <a:effectLst>
                  <a:outerShdw blurRad="38100" dist="38100" dir="2700000" algn="tl">
                    <a:srgbClr val="000000"/>
                  </a:outerShdw>
                </a:effectLst>
                <a:latin typeface="Comic Sans MS" panose="030F0702030302020204" pitchFamily="66" charset="0"/>
              </a:rPr>
              <a:t>2 </a:t>
            </a:r>
            <a:r>
              <a:rPr lang="uk-UA" sz="1400" b="1" dirty="0" err="1">
                <a:solidFill>
                  <a:schemeClr val="accent6">
                    <a:lumMod val="20000"/>
                    <a:lumOff val="80000"/>
                  </a:schemeClr>
                </a:solidFill>
                <a:effectLst>
                  <a:outerShdw blurRad="38100" dist="38100" dir="2700000" algn="tl">
                    <a:srgbClr val="000000"/>
                  </a:outerShdw>
                </a:effectLst>
                <a:latin typeface="Comic Sans MS" panose="030F0702030302020204" pitchFamily="66" charset="0"/>
              </a:rPr>
              <a:t>Коринтян</a:t>
            </a:r>
            <a:r>
              <a:rPr lang="uk-UA" sz="1400" b="1" dirty="0">
                <a:solidFill>
                  <a:schemeClr val="accent6">
                    <a:lumMod val="20000"/>
                    <a:lumOff val="80000"/>
                  </a:schemeClr>
                </a:solidFill>
                <a:effectLst>
                  <a:outerShdw blurRad="38100" dist="38100" dir="2700000" algn="tl">
                    <a:srgbClr val="000000"/>
                  </a:outerShdw>
                </a:effectLst>
                <a:latin typeface="Comic Sans MS" panose="030F0702030302020204" pitchFamily="66" charset="0"/>
              </a:rPr>
              <a:t> </a:t>
            </a:r>
            <a:r>
              <a:rPr lang="es-ES" sz="1400" b="1" dirty="0">
                <a:solidFill>
                  <a:schemeClr val="accent6">
                    <a:lumMod val="20000"/>
                    <a:lumOff val="80000"/>
                  </a:schemeClr>
                </a:solidFill>
                <a:effectLst>
                  <a:outerShdw blurRad="38100" dist="38100" dir="2700000" algn="tl">
                    <a:srgbClr val="000000"/>
                  </a:outerShdw>
                </a:effectLst>
                <a:latin typeface="Comic Sans MS" panose="030F0702030302020204" pitchFamily="66" charset="0"/>
              </a:rPr>
              <a:t>4:7)</a:t>
            </a:r>
          </a:p>
        </p:txBody>
      </p:sp>
      <p:sp>
        <p:nvSpPr>
          <p:cNvPr id="7" name="CuadroTexto 6">
            <a:extLst>
              <a:ext uri="{FF2B5EF4-FFF2-40B4-BE49-F238E27FC236}">
                <a16:creationId xmlns:a16="http://schemas.microsoft.com/office/drawing/2014/main" id="{B053F70A-DF6E-D7A9-BC54-50295DD45611}"/>
              </a:ext>
            </a:extLst>
          </p:cNvPr>
          <p:cNvSpPr txBox="1"/>
          <p:nvPr/>
        </p:nvSpPr>
        <p:spPr>
          <a:xfrm>
            <a:off x="152399" y="5924550"/>
            <a:ext cx="12039601" cy="923330"/>
          </a:xfrm>
          <a:prstGeom prst="rect">
            <a:avLst/>
          </a:prstGeom>
          <a:noFill/>
        </p:spPr>
        <p:txBody>
          <a:bodyPr wrap="square" rtlCol="0">
            <a:spAutoFit/>
          </a:bodyPr>
          <a:lstStyle/>
          <a:p>
            <a:pPr>
              <a:spcBef>
                <a:spcPts val="600"/>
              </a:spcBef>
            </a:pPr>
            <a:r>
              <a:rPr lang="uk-UA" b="1" dirty="0"/>
              <a:t>Ці недоліки чи розбіжності трапляються вкрай </a:t>
            </a:r>
            <a:r>
              <a:rPr lang="uk-UA" b="1" dirty="0" err="1"/>
              <a:t>рідко</a:t>
            </a:r>
            <a:r>
              <a:rPr lang="uk-UA" b="1" dirty="0"/>
              <a:t> і, як правило, їх можна зрозуміти завдяки глибокому вивченню. Ми можемо бути впевнені, що божественні істини були достовірно передані нам крізь століття, саме так, як вони викладені на сторінках Біблії.</a:t>
            </a:r>
          </a:p>
        </p:txBody>
      </p:sp>
    </p:spTree>
    <p:extLst>
      <p:ext uri="{BB962C8B-B14F-4D97-AF65-F5344CB8AC3E}">
        <p14:creationId xmlns:p14="http://schemas.microsoft.com/office/powerpoint/2010/main" val="14655039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41" presetClass="entr" presetSubtype="0" fill="hold" grpId="0" nodeType="afterEffect">
                                  <p:stCondLst>
                                    <p:cond delay="0"/>
                                  </p:stCondLst>
                                  <p:iterate type="wd">
                                    <p:tmPct val="5000"/>
                                  </p:iterate>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4"/>
                                        </p:tgtEl>
                                        <p:attrNameLst>
                                          <p:attrName>ppt_y</p:attrName>
                                        </p:attrNameLst>
                                      </p:cBhvr>
                                      <p:tavLst>
                                        <p:tav tm="0">
                                          <p:val>
                                            <p:strVal val="#ppt_y"/>
                                          </p:val>
                                        </p:tav>
                                        <p:tav tm="100000">
                                          <p:val>
                                            <p:strVal val="#ppt_y"/>
                                          </p:val>
                                        </p:tav>
                                      </p:tavLst>
                                    </p:anim>
                                    <p:anim calcmode="lin" valueType="num">
                                      <p:cBhvr>
                                        <p:cTn id="18"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4"/>
                                        </p:tgtEl>
                                      </p:cBhvr>
                                    </p:animEffect>
                                  </p:childTnLst>
                                </p:cTn>
                              </p:par>
                            </p:childTnLst>
                          </p:cTn>
                        </p:par>
                        <p:par>
                          <p:cTn id="21" fill="hold">
                            <p:stCondLst>
                              <p:cond delay="2100"/>
                            </p:stCondLst>
                            <p:childTnLst>
                              <p:par>
                                <p:cTn id="22" presetID="9" presetClass="entr" presetSubtype="0" fill="hold" nodeType="after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dissolve">
                                      <p:cBhvr>
                                        <p:cTn id="24" dur="500"/>
                                        <p:tgtEl>
                                          <p:spTgt spid="9"/>
                                        </p:tgtEl>
                                      </p:cBhvr>
                                    </p:animEffect>
                                  </p:childTnLst>
                                </p:cTn>
                              </p:par>
                            </p:childTnLst>
                          </p:cTn>
                        </p:par>
                      </p:childTnLst>
                    </p:cTn>
                  </p:par>
                  <p:par>
                    <p:cTn id="25" fill="hold">
                      <p:stCondLst>
                        <p:cond delay="indefinite"/>
                      </p:stCondLst>
                      <p:childTnLst>
                        <p:par>
                          <p:cTn id="26" fill="hold">
                            <p:stCondLst>
                              <p:cond delay="0"/>
                            </p:stCondLst>
                            <p:childTnLst>
                              <p:par>
                                <p:cTn id="27" presetID="53" presetClass="entr" presetSubtype="16" fill="hold" grpId="0" nodeType="clickEffect">
                                  <p:stCondLst>
                                    <p:cond delay="0"/>
                                  </p:stCondLst>
                                  <p:childTnLst>
                                    <p:set>
                                      <p:cBhvr>
                                        <p:cTn id="28" dur="1" fill="hold">
                                          <p:stCondLst>
                                            <p:cond delay="0"/>
                                          </p:stCondLst>
                                        </p:cTn>
                                        <p:tgtEl>
                                          <p:spTgt spid="6">
                                            <p:graphicEl>
                                              <a:dgm id="{03BA19EB-DC18-4940-A3FF-27EAF9270E38}"/>
                                            </p:graphicEl>
                                          </p:spTgt>
                                        </p:tgtEl>
                                        <p:attrNameLst>
                                          <p:attrName>style.visibility</p:attrName>
                                        </p:attrNameLst>
                                      </p:cBhvr>
                                      <p:to>
                                        <p:strVal val="visible"/>
                                      </p:to>
                                    </p:set>
                                    <p:anim calcmode="lin" valueType="num">
                                      <p:cBhvr>
                                        <p:cTn id="29" dur="500" fill="hold"/>
                                        <p:tgtEl>
                                          <p:spTgt spid="6">
                                            <p:graphicEl>
                                              <a:dgm id="{03BA19EB-DC18-4940-A3FF-27EAF9270E38}"/>
                                            </p:graphicEl>
                                          </p:spTgt>
                                        </p:tgtEl>
                                        <p:attrNameLst>
                                          <p:attrName>ppt_w</p:attrName>
                                        </p:attrNameLst>
                                      </p:cBhvr>
                                      <p:tavLst>
                                        <p:tav tm="0">
                                          <p:val>
                                            <p:fltVal val="0"/>
                                          </p:val>
                                        </p:tav>
                                        <p:tav tm="100000">
                                          <p:val>
                                            <p:strVal val="#ppt_w"/>
                                          </p:val>
                                        </p:tav>
                                      </p:tavLst>
                                    </p:anim>
                                    <p:anim calcmode="lin" valueType="num">
                                      <p:cBhvr>
                                        <p:cTn id="30" dur="500" fill="hold"/>
                                        <p:tgtEl>
                                          <p:spTgt spid="6">
                                            <p:graphicEl>
                                              <a:dgm id="{03BA19EB-DC18-4940-A3FF-27EAF9270E38}"/>
                                            </p:graphicEl>
                                          </p:spTgt>
                                        </p:tgtEl>
                                        <p:attrNameLst>
                                          <p:attrName>ppt_h</p:attrName>
                                        </p:attrNameLst>
                                      </p:cBhvr>
                                      <p:tavLst>
                                        <p:tav tm="0">
                                          <p:val>
                                            <p:fltVal val="0"/>
                                          </p:val>
                                        </p:tav>
                                        <p:tav tm="100000">
                                          <p:val>
                                            <p:strVal val="#ppt_h"/>
                                          </p:val>
                                        </p:tav>
                                      </p:tavLst>
                                    </p:anim>
                                    <p:animEffect transition="in" filter="fade">
                                      <p:cBhvr>
                                        <p:cTn id="31" dur="500"/>
                                        <p:tgtEl>
                                          <p:spTgt spid="6">
                                            <p:graphicEl>
                                              <a:dgm id="{03BA19EB-DC18-4940-A3FF-27EAF9270E38}"/>
                                            </p:graphicEl>
                                          </p:spTgt>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6">
                                            <p:graphicEl>
                                              <a:dgm id="{34EBA941-669A-42FA-A244-8AF31989AF84}"/>
                                            </p:graphicEl>
                                          </p:spTgt>
                                        </p:tgtEl>
                                        <p:attrNameLst>
                                          <p:attrName>style.visibility</p:attrName>
                                        </p:attrNameLst>
                                      </p:cBhvr>
                                      <p:to>
                                        <p:strVal val="visible"/>
                                      </p:to>
                                    </p:set>
                                    <p:anim calcmode="lin" valueType="num">
                                      <p:cBhvr>
                                        <p:cTn id="34" dur="500" fill="hold"/>
                                        <p:tgtEl>
                                          <p:spTgt spid="6">
                                            <p:graphicEl>
                                              <a:dgm id="{34EBA941-669A-42FA-A244-8AF31989AF84}"/>
                                            </p:graphicEl>
                                          </p:spTgt>
                                        </p:tgtEl>
                                        <p:attrNameLst>
                                          <p:attrName>ppt_w</p:attrName>
                                        </p:attrNameLst>
                                      </p:cBhvr>
                                      <p:tavLst>
                                        <p:tav tm="0">
                                          <p:val>
                                            <p:fltVal val="0"/>
                                          </p:val>
                                        </p:tav>
                                        <p:tav tm="100000">
                                          <p:val>
                                            <p:strVal val="#ppt_w"/>
                                          </p:val>
                                        </p:tav>
                                      </p:tavLst>
                                    </p:anim>
                                    <p:anim calcmode="lin" valueType="num">
                                      <p:cBhvr>
                                        <p:cTn id="35" dur="500" fill="hold"/>
                                        <p:tgtEl>
                                          <p:spTgt spid="6">
                                            <p:graphicEl>
                                              <a:dgm id="{34EBA941-669A-42FA-A244-8AF31989AF84}"/>
                                            </p:graphicEl>
                                          </p:spTgt>
                                        </p:tgtEl>
                                        <p:attrNameLst>
                                          <p:attrName>ppt_h</p:attrName>
                                        </p:attrNameLst>
                                      </p:cBhvr>
                                      <p:tavLst>
                                        <p:tav tm="0">
                                          <p:val>
                                            <p:fltVal val="0"/>
                                          </p:val>
                                        </p:tav>
                                        <p:tav tm="100000">
                                          <p:val>
                                            <p:strVal val="#ppt_h"/>
                                          </p:val>
                                        </p:tav>
                                      </p:tavLst>
                                    </p:anim>
                                    <p:animEffect transition="in" filter="fade">
                                      <p:cBhvr>
                                        <p:cTn id="36" dur="500"/>
                                        <p:tgtEl>
                                          <p:spTgt spid="6">
                                            <p:graphicEl>
                                              <a:dgm id="{34EBA941-669A-42FA-A244-8AF31989AF84}"/>
                                            </p:graphicEl>
                                          </p:spTgt>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1" fill="hold" grpId="0" nodeType="clickEffect">
                                  <p:stCondLst>
                                    <p:cond delay="0"/>
                                  </p:stCondLst>
                                  <p:childTnLst>
                                    <p:set>
                                      <p:cBhvr>
                                        <p:cTn id="40" dur="1" fill="hold">
                                          <p:stCondLst>
                                            <p:cond delay="0"/>
                                          </p:stCondLst>
                                        </p:cTn>
                                        <p:tgtEl>
                                          <p:spTgt spid="6">
                                            <p:graphicEl>
                                              <a:dgm id="{03DA7B94-B351-4D85-9EAA-E7712D00A9F2}"/>
                                            </p:graphicEl>
                                          </p:spTgt>
                                        </p:tgtEl>
                                        <p:attrNameLst>
                                          <p:attrName>style.visibility</p:attrName>
                                        </p:attrNameLst>
                                      </p:cBhvr>
                                      <p:to>
                                        <p:strVal val="visible"/>
                                      </p:to>
                                    </p:set>
                                    <p:animEffect transition="in" filter="wipe(up)">
                                      <p:cBhvr>
                                        <p:cTn id="41" dur="500"/>
                                        <p:tgtEl>
                                          <p:spTgt spid="6">
                                            <p:graphicEl>
                                              <a:dgm id="{03DA7B94-B351-4D85-9EAA-E7712D00A9F2}"/>
                                            </p:graphicEl>
                                          </p:spTgt>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1" fill="hold" grpId="0" nodeType="clickEffect">
                                  <p:stCondLst>
                                    <p:cond delay="0"/>
                                  </p:stCondLst>
                                  <p:childTnLst>
                                    <p:set>
                                      <p:cBhvr>
                                        <p:cTn id="45" dur="1" fill="hold">
                                          <p:stCondLst>
                                            <p:cond delay="0"/>
                                          </p:stCondLst>
                                        </p:cTn>
                                        <p:tgtEl>
                                          <p:spTgt spid="6">
                                            <p:graphicEl>
                                              <a:dgm id="{FAC9F74B-F150-4795-A275-4CCA30C0FD74}"/>
                                            </p:graphicEl>
                                          </p:spTgt>
                                        </p:tgtEl>
                                        <p:attrNameLst>
                                          <p:attrName>style.visibility</p:attrName>
                                        </p:attrNameLst>
                                      </p:cBhvr>
                                      <p:to>
                                        <p:strVal val="visible"/>
                                      </p:to>
                                    </p:set>
                                    <p:animEffect transition="in" filter="wipe(up)">
                                      <p:cBhvr>
                                        <p:cTn id="46" dur="500"/>
                                        <p:tgtEl>
                                          <p:spTgt spid="6">
                                            <p:graphicEl>
                                              <a:dgm id="{FAC9F74B-F150-4795-A275-4CCA30C0FD74}"/>
                                            </p:graphicEl>
                                          </p:spTgt>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1" fill="hold" grpId="0" nodeType="clickEffect">
                                  <p:stCondLst>
                                    <p:cond delay="0"/>
                                  </p:stCondLst>
                                  <p:childTnLst>
                                    <p:set>
                                      <p:cBhvr>
                                        <p:cTn id="50" dur="1" fill="hold">
                                          <p:stCondLst>
                                            <p:cond delay="0"/>
                                          </p:stCondLst>
                                        </p:cTn>
                                        <p:tgtEl>
                                          <p:spTgt spid="6">
                                            <p:graphicEl>
                                              <a:dgm id="{CA4D7B83-137E-4956-A840-E8D8D786BF24}"/>
                                            </p:graphicEl>
                                          </p:spTgt>
                                        </p:tgtEl>
                                        <p:attrNameLst>
                                          <p:attrName>style.visibility</p:attrName>
                                        </p:attrNameLst>
                                      </p:cBhvr>
                                      <p:to>
                                        <p:strVal val="visible"/>
                                      </p:to>
                                    </p:set>
                                    <p:animEffect transition="in" filter="wipe(up)">
                                      <p:cBhvr>
                                        <p:cTn id="51" dur="500"/>
                                        <p:tgtEl>
                                          <p:spTgt spid="6">
                                            <p:graphicEl>
                                              <a:dgm id="{CA4D7B83-137E-4956-A840-E8D8D786BF24}"/>
                                            </p:graphicEl>
                                          </p:spTgt>
                                        </p:tgtEl>
                                      </p:cBhvr>
                                    </p:animEffect>
                                  </p:childTnLst>
                                </p:cTn>
                              </p:par>
                            </p:childTnLst>
                          </p:cTn>
                        </p:par>
                      </p:childTnLst>
                    </p:cTn>
                  </p:par>
                  <p:par>
                    <p:cTn id="52" fill="hold">
                      <p:stCondLst>
                        <p:cond delay="indefinite"/>
                      </p:stCondLst>
                      <p:childTnLst>
                        <p:par>
                          <p:cTn id="53" fill="hold">
                            <p:stCondLst>
                              <p:cond delay="0"/>
                            </p:stCondLst>
                            <p:childTnLst>
                              <p:par>
                                <p:cTn id="54" presetID="22" presetClass="entr" presetSubtype="1" fill="hold" grpId="0" nodeType="clickEffect">
                                  <p:stCondLst>
                                    <p:cond delay="0"/>
                                  </p:stCondLst>
                                  <p:childTnLst>
                                    <p:set>
                                      <p:cBhvr>
                                        <p:cTn id="55" dur="1" fill="hold">
                                          <p:stCondLst>
                                            <p:cond delay="0"/>
                                          </p:stCondLst>
                                        </p:cTn>
                                        <p:tgtEl>
                                          <p:spTgt spid="6">
                                            <p:graphicEl>
                                              <a:dgm id="{8D37A1EB-09DF-4C2C-8DA9-802AE338DC45}"/>
                                            </p:graphicEl>
                                          </p:spTgt>
                                        </p:tgtEl>
                                        <p:attrNameLst>
                                          <p:attrName>style.visibility</p:attrName>
                                        </p:attrNameLst>
                                      </p:cBhvr>
                                      <p:to>
                                        <p:strVal val="visible"/>
                                      </p:to>
                                    </p:set>
                                    <p:animEffect transition="in" filter="wipe(up)">
                                      <p:cBhvr>
                                        <p:cTn id="56" dur="500"/>
                                        <p:tgtEl>
                                          <p:spTgt spid="6">
                                            <p:graphicEl>
                                              <a:dgm id="{8D37A1EB-09DF-4C2C-8DA9-802AE338DC45}"/>
                                            </p:graphicEl>
                                          </p:spTgt>
                                        </p:tgtEl>
                                      </p:cBhvr>
                                    </p:animEffect>
                                  </p:childTnLst>
                                </p:cTn>
                              </p:par>
                            </p:childTnLst>
                          </p:cTn>
                        </p:par>
                      </p:childTnLst>
                    </p:cTn>
                  </p:par>
                  <p:par>
                    <p:cTn id="57" fill="hold">
                      <p:stCondLst>
                        <p:cond delay="indefinite"/>
                      </p:stCondLst>
                      <p:childTnLst>
                        <p:par>
                          <p:cTn id="58" fill="hold">
                            <p:stCondLst>
                              <p:cond delay="0"/>
                            </p:stCondLst>
                            <p:childTnLst>
                              <p:par>
                                <p:cTn id="59" presetID="22" presetClass="entr" presetSubtype="8" fill="hold" grpId="0" nodeType="clickEffect">
                                  <p:stCondLst>
                                    <p:cond delay="0"/>
                                  </p:stCondLst>
                                  <p:childTnLst>
                                    <p:set>
                                      <p:cBhvr>
                                        <p:cTn id="60" dur="1" fill="hold">
                                          <p:stCondLst>
                                            <p:cond delay="0"/>
                                          </p:stCondLst>
                                        </p:cTn>
                                        <p:tgtEl>
                                          <p:spTgt spid="7"/>
                                        </p:tgtEl>
                                        <p:attrNameLst>
                                          <p:attrName>style.visibility</p:attrName>
                                        </p:attrNameLst>
                                      </p:cBhvr>
                                      <p:to>
                                        <p:strVal val="visible"/>
                                      </p:to>
                                    </p:set>
                                    <p:animEffect transition="in" filter="wipe(left)">
                                      <p:cBhvr>
                                        <p:cTn id="6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uiExpand="1">
        <p:bldSub>
          <a:bldDgm bld="one"/>
        </p:bldSub>
      </p:bldGraphic>
      <p:bldP spid="3" grpId="0"/>
      <p:bldP spid="4" grpId="0"/>
      <p:bldP spid="7"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056159AB-2AEE-FE2D-CFC3-37FAB14277A4}"/>
              </a:ext>
            </a:extLst>
          </p:cNvPr>
          <p:cNvSpPr txBox="1"/>
          <p:nvPr/>
        </p:nvSpPr>
        <p:spPr>
          <a:xfrm>
            <a:off x="1217545" y="884571"/>
            <a:ext cx="9966270" cy="4970591"/>
          </a:xfrm>
          <a:prstGeom prst="rect">
            <a:avLst/>
          </a:prstGeom>
          <a:solidFill>
            <a:schemeClr val="bg1">
              <a:alpha val="51000"/>
            </a:schemeClr>
          </a:solidFill>
        </p:spPr>
        <p:txBody>
          <a:bodyPr wrap="square">
            <a:spAutoFit/>
          </a:bodyPr>
          <a:lstStyle/>
          <a:p>
            <a:pPr>
              <a:spcBef>
                <a:spcPts val="600"/>
              </a:spcBef>
            </a:pPr>
            <a:r>
              <a:rPr lang="es-ES" sz="2400" b="1" dirty="0">
                <a:latin typeface="Constantia" panose="02030602050306030303" pitchFamily="18" charset="0"/>
              </a:rPr>
              <a:t>“</a:t>
            </a:r>
            <a:r>
              <a:rPr lang="uk-UA" sz="2400" b="1" dirty="0">
                <a:latin typeface="Constantia" panose="02030602050306030303" pitchFamily="18" charset="0"/>
              </a:rPr>
              <a:t>Бог зволив повідомити світові істину через людських посередників, і Він Сам, через Свого Святого Духа, наділив людей силою та зробив їх здатними виконати цю справу. Він керував їхнім розумом у виборі того, що вони мали говорити й писати. Скарб було довірено глиняним посудинам, але це не означає, що він перестав бути небесним. Хоча він і розноситься на всі боки за допомогою недосконалого засобу — людської мови, це не означає, що він перестав бути свідченням Божим; і син Божий, слухняний та віруючий, бачить у ньому славу божественної сили, сповненої благодаті та істини.</a:t>
            </a:r>
          </a:p>
          <a:p>
            <a:pPr>
              <a:spcBef>
                <a:spcPts val="600"/>
              </a:spcBef>
            </a:pPr>
            <a:r>
              <a:rPr lang="uk-UA" sz="2400" b="1" dirty="0">
                <a:latin typeface="Constantia" panose="02030602050306030303" pitchFamily="18" charset="0"/>
              </a:rPr>
              <a:t>У Своєму Слові Бог повідомив людям знання, необхідне для спасіння. Святе Письмо слід сприймати як наділене абсолютним авторитетом і як безпомилкове одкровення Його волі</a:t>
            </a:r>
            <a:r>
              <a:rPr lang="es-ES" sz="2400" b="1" dirty="0">
                <a:latin typeface="Constantia" panose="02030602050306030303" pitchFamily="18" charset="0"/>
              </a:rPr>
              <a:t>”</a:t>
            </a:r>
          </a:p>
        </p:txBody>
      </p:sp>
      <p:sp>
        <p:nvSpPr>
          <p:cNvPr id="4" name="CuadroTexto 3">
            <a:extLst>
              <a:ext uri="{FF2B5EF4-FFF2-40B4-BE49-F238E27FC236}">
                <a16:creationId xmlns:a16="http://schemas.microsoft.com/office/drawing/2014/main" id="{29C91019-A6D3-5D46-F66D-9B9E70BBAA36}"/>
              </a:ext>
            </a:extLst>
          </p:cNvPr>
          <p:cNvSpPr txBox="1"/>
          <p:nvPr/>
        </p:nvSpPr>
        <p:spPr>
          <a:xfrm>
            <a:off x="8481824" y="6519446"/>
            <a:ext cx="3555717" cy="338554"/>
          </a:xfrm>
          <a:prstGeom prst="rect">
            <a:avLst/>
          </a:prstGeom>
          <a:noFill/>
        </p:spPr>
        <p:txBody>
          <a:bodyPr wrap="none" rtlCol="0">
            <a:spAutoFit/>
          </a:bodyPr>
          <a:lstStyle/>
          <a:p>
            <a:pPr algn="r"/>
            <a:r>
              <a:rPr lang="es-ES" sz="1600" b="1" dirty="0">
                <a:solidFill>
                  <a:srgbClr val="E6DCD9"/>
                </a:solidFill>
                <a:effectLst>
                  <a:outerShdw blurRad="38100" dist="38100" dir="2700000" algn="tl">
                    <a:srgbClr val="000000">
                      <a:alpha val="43137"/>
                    </a:srgbClr>
                  </a:outerShdw>
                </a:effectLst>
              </a:rPr>
              <a:t>E. G. W.  (</a:t>
            </a:r>
            <a:r>
              <a:rPr lang="uk-UA" sz="1600" b="1" dirty="0">
                <a:solidFill>
                  <a:srgbClr val="E6DCD9"/>
                </a:solidFill>
                <a:effectLst>
                  <a:outerShdw blurRad="38100" dist="38100" dir="2700000" algn="tl">
                    <a:srgbClr val="000000">
                      <a:alpha val="43137"/>
                    </a:srgbClr>
                  </a:outerShdw>
                </a:effectLst>
              </a:rPr>
              <a:t>Велика боротьба, с. 10-11</a:t>
            </a:r>
            <a:r>
              <a:rPr lang="es-ES" sz="1600" b="1" dirty="0">
                <a:solidFill>
                  <a:srgbClr val="E6DCD9"/>
                </a:solidFill>
                <a:effectLst>
                  <a:outerShdw blurRad="38100" dist="38100" dir="2700000" algn="tl">
                    <a:srgbClr val="000000">
                      <a:alpha val="43137"/>
                    </a:srgbClr>
                  </a:outerShdw>
                </a:effectLst>
              </a:rPr>
              <a:t>)</a:t>
            </a:r>
          </a:p>
        </p:txBody>
      </p:sp>
    </p:spTree>
    <p:extLst>
      <p:ext uri="{BB962C8B-B14F-4D97-AF65-F5344CB8AC3E}">
        <p14:creationId xmlns:p14="http://schemas.microsoft.com/office/powerpoint/2010/main" val="3344769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8" name="Imagen 17">
            <a:extLst>
              <a:ext uri="{FF2B5EF4-FFF2-40B4-BE49-F238E27FC236}">
                <a16:creationId xmlns:a16="http://schemas.microsoft.com/office/drawing/2014/main" id="{C1128156-19FC-869D-43DC-B00434AD25F1}"/>
              </a:ext>
            </a:extLst>
          </p:cNvPr>
          <p:cNvPicPr>
            <a:picLocks noGrp="1" noRot="1" noChangeAspec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715498" y="4040327"/>
            <a:ext cx="2245274" cy="2600325"/>
          </a:xfrm>
          <a:prstGeom prst="rect">
            <a:avLst/>
          </a:prstGeom>
        </p:spPr>
      </p:pic>
      <p:sp>
        <p:nvSpPr>
          <p:cNvPr id="2" name="CuadroTexto 1">
            <a:extLst>
              <a:ext uri="{FF2B5EF4-FFF2-40B4-BE49-F238E27FC236}">
                <a16:creationId xmlns:a16="http://schemas.microsoft.com/office/drawing/2014/main" id="{5DBF0E93-9D5A-D042-42FD-45BEB823A6A0}"/>
              </a:ext>
            </a:extLst>
          </p:cNvPr>
          <p:cNvSpPr txBox="1"/>
          <p:nvPr/>
        </p:nvSpPr>
        <p:spPr>
          <a:xfrm>
            <a:off x="0" y="57150"/>
            <a:ext cx="12191999" cy="584775"/>
          </a:xfrm>
          <a:prstGeom prst="rect">
            <a:avLst/>
          </a:prstGeom>
          <a:noFill/>
        </p:spPr>
        <p:txBody>
          <a:bodyPr wrap="square" rtlCol="0">
            <a:spAutoFit/>
          </a:bodyPr>
          <a:lstStyle>
            <a:defPPr>
              <a:defRPr lang="es-ES"/>
            </a:defPPr>
            <a:lvl1pPr algn="ctr">
              <a:defRPr sz="4400" b="1">
                <a:ln w="6600">
                  <a:solidFill>
                    <a:schemeClr val="tx2">
                      <a:lumMod val="60000"/>
                      <a:lumOff val="40000"/>
                    </a:schemeClr>
                  </a:solidFill>
                  <a:prstDash val="solid"/>
                </a:ln>
                <a:solidFill>
                  <a:srgbClr val="FFFFFF"/>
                </a:solidFill>
                <a:effectLst>
                  <a:outerShdw dist="38100" dir="2700000" algn="tl" rotWithShape="0">
                    <a:schemeClr val="tx2">
                      <a:lumMod val="60000"/>
                      <a:lumOff val="40000"/>
                    </a:schemeClr>
                  </a:outerShdw>
                </a:effectLst>
              </a:defRPr>
            </a:lvl1pPr>
          </a:lstStyle>
          <a:p>
            <a:r>
              <a:rPr lang="uk-UA" sz="3200" dirty="0">
                <a:effectLst>
                  <a:outerShdw dist="38100" dir="2700000" algn="tl" rotWithShape="0">
                    <a:srgbClr val="29FFFF"/>
                  </a:outerShdw>
                </a:effectLst>
              </a:rPr>
              <a:t>ДОДАТОК</a:t>
            </a:r>
            <a:r>
              <a:rPr lang="es-ES" sz="3200" dirty="0">
                <a:effectLst>
                  <a:outerShdw dist="38100" dir="2700000" algn="tl" rotWithShape="0">
                    <a:srgbClr val="29FFFF"/>
                  </a:outerShdw>
                </a:effectLst>
              </a:rPr>
              <a:t>: </a:t>
            </a:r>
            <a:r>
              <a:rPr lang="ru-RU" sz="2400" dirty="0">
                <a:effectLst>
                  <a:outerShdw dist="38100" dir="2700000" algn="tl" rotWithShape="0">
                    <a:srgbClr val="FFCC00"/>
                  </a:outerShdw>
                </a:effectLst>
              </a:rPr>
              <a:t>БЕЗПЕРЕЧНА ДОВІРНІСТЬ ПИСЬМЕННИХ ТВОРІВ ЕЛЛЕН Г. УАЙТ</a:t>
            </a:r>
            <a:endParaRPr lang="es-ES" sz="2400" dirty="0">
              <a:effectLst>
                <a:outerShdw dist="38100" dir="2700000" algn="tl" rotWithShape="0">
                  <a:srgbClr val="FFCC00"/>
                </a:outerShdw>
              </a:effectLst>
            </a:endParaRPr>
          </a:p>
        </p:txBody>
      </p:sp>
      <p:sp>
        <p:nvSpPr>
          <p:cNvPr id="3" name="CuadroTexto 2">
            <a:extLst>
              <a:ext uri="{FF2B5EF4-FFF2-40B4-BE49-F238E27FC236}">
                <a16:creationId xmlns:a16="http://schemas.microsoft.com/office/drawing/2014/main" id="{CCEF91FA-0CF2-A6DA-E8C6-84B80B5B09BF}"/>
              </a:ext>
            </a:extLst>
          </p:cNvPr>
          <p:cNvSpPr txBox="1"/>
          <p:nvPr/>
        </p:nvSpPr>
        <p:spPr>
          <a:xfrm>
            <a:off x="438150" y="704850"/>
            <a:ext cx="7372350" cy="1846659"/>
          </a:xfrm>
          <a:prstGeom prst="rect">
            <a:avLst/>
          </a:prstGeom>
          <a:noFill/>
        </p:spPr>
        <p:txBody>
          <a:bodyPr wrap="square" rtlCol="0">
            <a:spAutoFit/>
          </a:bodyPr>
          <a:lstStyle/>
          <a:p>
            <a:pPr>
              <a:spcBef>
                <a:spcPts val="600"/>
              </a:spcBef>
            </a:pPr>
            <a:r>
              <a:rPr lang="ru-RU" sz="1900" b="1" dirty="0"/>
              <a:t>Коли Бог наказав </a:t>
            </a:r>
            <a:r>
              <a:rPr lang="ru-RU" sz="1900" b="1" dirty="0" err="1"/>
              <a:t>Еллен</a:t>
            </a:r>
            <a:r>
              <a:rPr lang="ru-RU" sz="1900" b="1" dirty="0"/>
              <a:t> </a:t>
            </a:r>
            <a:r>
              <a:rPr lang="ru-RU" sz="1900" b="1" dirty="0" err="1"/>
              <a:t>записувати</a:t>
            </a:r>
            <a:r>
              <a:rPr lang="ru-RU" sz="1900" b="1" dirty="0"/>
              <a:t> </a:t>
            </a:r>
            <a:r>
              <a:rPr lang="ru-RU" sz="1900" b="1" dirty="0" err="1"/>
              <a:t>Свої</a:t>
            </a:r>
            <a:r>
              <a:rPr lang="ru-RU" sz="1900" b="1" dirty="0"/>
              <a:t> </a:t>
            </a:r>
            <a:r>
              <a:rPr lang="ru-RU" sz="1900" b="1" dirty="0" err="1"/>
              <a:t>послання</a:t>
            </a:r>
            <a:r>
              <a:rPr lang="ru-RU" sz="1900" b="1" dirty="0"/>
              <a:t>, вона </a:t>
            </a:r>
            <a:r>
              <a:rPr lang="ru-RU" sz="1900" b="1" dirty="0" err="1"/>
              <a:t>відповіла</a:t>
            </a:r>
            <a:r>
              <a:rPr lang="ru-RU" sz="1900" b="1" dirty="0"/>
              <a:t>: «Я не </a:t>
            </a:r>
            <a:r>
              <a:rPr lang="ru-RU" sz="1900" b="1" dirty="0" err="1"/>
              <a:t>вмію</a:t>
            </a:r>
            <a:r>
              <a:rPr lang="ru-RU" sz="1900" b="1" dirty="0"/>
              <a:t> </a:t>
            </a:r>
            <a:r>
              <a:rPr lang="ru-RU" sz="1900" b="1" dirty="0" err="1"/>
              <a:t>писати</a:t>
            </a:r>
            <a:r>
              <a:rPr lang="ru-RU" sz="1900" b="1" dirty="0"/>
              <a:t>». Але Бог </a:t>
            </a:r>
            <a:r>
              <a:rPr lang="ru-RU" sz="1900" b="1" dirty="0" err="1"/>
              <a:t>надав</a:t>
            </a:r>
            <a:r>
              <a:rPr lang="ru-RU" sz="1900" b="1" dirty="0"/>
              <a:t> </a:t>
            </a:r>
            <a:r>
              <a:rPr lang="ru-RU" sz="1900" b="1" dirty="0" err="1"/>
              <a:t>їй</a:t>
            </a:r>
            <a:r>
              <a:rPr lang="ru-RU" sz="1900" b="1" dirty="0"/>
              <a:t> </a:t>
            </a:r>
            <a:r>
              <a:rPr lang="ru-RU" sz="1900" b="1" dirty="0" err="1"/>
              <a:t>сили</a:t>
            </a:r>
            <a:r>
              <a:rPr lang="ru-RU" sz="1900" b="1" dirty="0"/>
              <a:t>, і вона почала </a:t>
            </a:r>
            <a:r>
              <a:rPr lang="ru-RU" sz="1900" b="1" dirty="0" err="1"/>
              <a:t>писати</a:t>
            </a:r>
            <a:r>
              <a:rPr lang="ru-RU" sz="1900" b="1" dirty="0"/>
              <a:t>. </a:t>
            </a:r>
            <a:r>
              <a:rPr lang="ru-RU" sz="1900" b="1" dirty="0" err="1"/>
              <a:t>Згодом</a:t>
            </a:r>
            <a:r>
              <a:rPr lang="ru-RU" sz="1900" b="1" dirty="0"/>
              <a:t> вона почала </a:t>
            </a:r>
            <a:r>
              <a:rPr lang="ru-RU" sz="1900" b="1" dirty="0" err="1"/>
              <a:t>користуватися</a:t>
            </a:r>
            <a:r>
              <a:rPr lang="ru-RU" sz="1900" b="1" dirty="0"/>
              <a:t> </a:t>
            </a:r>
            <a:r>
              <a:rPr lang="ru-RU" sz="1900" b="1" dirty="0" err="1"/>
              <a:t>допомогою</a:t>
            </a:r>
            <a:r>
              <a:rPr lang="ru-RU" sz="1900" b="1" dirty="0"/>
              <a:t> </a:t>
            </a:r>
            <a:r>
              <a:rPr lang="ru-RU" sz="1900" b="1" dirty="0" err="1"/>
              <a:t>літературних</a:t>
            </a:r>
            <a:r>
              <a:rPr lang="ru-RU" sz="1900" b="1" dirty="0"/>
              <a:t> </a:t>
            </a:r>
            <a:r>
              <a:rPr lang="ru-RU" sz="1900" b="1" dirty="0" err="1"/>
              <a:t>помічників</a:t>
            </a:r>
            <a:r>
              <a:rPr lang="ru-RU" sz="1900" b="1" dirty="0"/>
              <a:t>, </a:t>
            </a:r>
            <a:r>
              <a:rPr lang="ru-RU" sz="1900" b="1" dirty="0" err="1"/>
              <a:t>які</a:t>
            </a:r>
            <a:r>
              <a:rPr lang="ru-RU" sz="1900" b="1" dirty="0"/>
              <a:t> </a:t>
            </a:r>
            <a:r>
              <a:rPr lang="ru-RU" sz="1900" b="1" dirty="0" err="1"/>
              <a:t>виправляли</a:t>
            </a:r>
            <a:r>
              <a:rPr lang="ru-RU" sz="1900" b="1" dirty="0"/>
              <a:t> </a:t>
            </a:r>
            <a:r>
              <a:rPr lang="ru-RU" sz="1900" b="1" dirty="0" err="1"/>
              <a:t>її</a:t>
            </a:r>
            <a:r>
              <a:rPr lang="ru-RU" sz="1900" b="1" dirty="0"/>
              <a:t> </a:t>
            </a:r>
            <a:r>
              <a:rPr lang="ru-RU" sz="1900" b="1" dirty="0" err="1"/>
              <a:t>орфографічні</a:t>
            </a:r>
            <a:r>
              <a:rPr lang="ru-RU" sz="1900" b="1" dirty="0"/>
              <a:t> </a:t>
            </a:r>
            <a:r>
              <a:rPr lang="ru-RU" sz="1900" b="1" dirty="0" err="1"/>
              <a:t>помилки</a:t>
            </a:r>
            <a:r>
              <a:rPr lang="ru-RU" sz="1900" b="1" dirty="0"/>
              <a:t> та </a:t>
            </a:r>
            <a:r>
              <a:rPr lang="ru-RU" sz="1900" b="1" dirty="0" err="1"/>
              <a:t>вдосконалювали</a:t>
            </a:r>
            <a:r>
              <a:rPr lang="ru-RU" sz="1900" b="1" dirty="0"/>
              <a:t> </a:t>
            </a:r>
            <a:r>
              <a:rPr lang="ru-RU" sz="1900" b="1" dirty="0" err="1"/>
              <a:t>формулювання</a:t>
            </a:r>
            <a:r>
              <a:rPr lang="ru-RU" sz="1900" b="1" dirty="0"/>
              <a:t> </a:t>
            </a:r>
            <a:r>
              <a:rPr lang="ru-RU" sz="1900" b="1" dirty="0" err="1"/>
              <a:t>деяких</a:t>
            </a:r>
            <a:r>
              <a:rPr lang="ru-RU" sz="1900" b="1" dirty="0"/>
              <a:t> </a:t>
            </a:r>
            <a:r>
              <a:rPr lang="ru-RU" sz="1900" b="1" dirty="0" err="1"/>
              <a:t>речень</a:t>
            </a:r>
            <a:r>
              <a:rPr lang="ru-RU" sz="1900" b="1" dirty="0"/>
              <a:t>.</a:t>
            </a:r>
          </a:p>
        </p:txBody>
      </p:sp>
      <p:grpSp>
        <p:nvGrpSpPr>
          <p:cNvPr id="7" name="Grupo 6">
            <a:extLst>
              <a:ext uri="{FF2B5EF4-FFF2-40B4-BE49-F238E27FC236}">
                <a16:creationId xmlns:a16="http://schemas.microsoft.com/office/drawing/2014/main" id="{FC4E693F-DBB0-E703-7261-52A50ED4CEFA}"/>
              </a:ext>
            </a:extLst>
          </p:cNvPr>
          <p:cNvGrpSpPr/>
          <p:nvPr/>
        </p:nvGrpSpPr>
        <p:grpSpPr>
          <a:xfrm>
            <a:off x="7772401" y="823164"/>
            <a:ext cx="2219331" cy="2588081"/>
            <a:chOff x="9810750" y="1120237"/>
            <a:chExt cx="2219331" cy="2588081"/>
          </a:xfrm>
        </p:grpSpPr>
        <p:pic>
          <p:nvPicPr>
            <p:cNvPr id="5" name="Imagen 4">
              <a:extLst>
                <a:ext uri="{FF2B5EF4-FFF2-40B4-BE49-F238E27FC236}">
                  <a16:creationId xmlns:a16="http://schemas.microsoft.com/office/drawing/2014/main" id="{8786A1AB-A6F9-1348-2C40-F9517BAB410F}"/>
                </a:ext>
              </a:extLst>
            </p:cNvPr>
            <p:cNvPicPr>
              <a:picLocks noChangeAspect="1"/>
            </p:cNvPicPr>
            <p:nvPr/>
          </p:nvPicPr>
          <p:blipFill>
            <a:blip r:embed="rId4">
              <a:extLst>
                <a:ext uri="{28A0092B-C50C-407E-A947-70E740481C1C}">
                  <a14:useLocalDpi xmlns:a14="http://schemas.microsoft.com/office/drawing/2010/main" val="0"/>
                </a:ext>
              </a:extLst>
            </a:blip>
            <a:srcRect t="15449" b="14192"/>
            <a:stretch>
              <a:fillRect/>
            </a:stretch>
          </p:blipFill>
          <p:spPr>
            <a:xfrm>
              <a:off x="10021029" y="1120237"/>
              <a:ext cx="1655895" cy="140368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6" name="CuadroTexto 5">
              <a:extLst>
                <a:ext uri="{FF2B5EF4-FFF2-40B4-BE49-F238E27FC236}">
                  <a16:creationId xmlns:a16="http://schemas.microsoft.com/office/drawing/2014/main" id="{D7A3AEA5-A7AF-FC64-9BD0-1219F8A5B126}"/>
                </a:ext>
              </a:extLst>
            </p:cNvPr>
            <p:cNvSpPr txBox="1"/>
            <p:nvPr/>
          </p:nvSpPr>
          <p:spPr>
            <a:xfrm>
              <a:off x="9810750" y="2538767"/>
              <a:ext cx="2219331" cy="1169551"/>
            </a:xfrm>
            <a:prstGeom prst="rect">
              <a:avLst/>
            </a:prstGeom>
            <a:noFill/>
          </p:spPr>
          <p:txBody>
            <a:bodyPr wrap="square" rtlCol="0">
              <a:spAutoFit/>
            </a:bodyPr>
            <a:lstStyle/>
            <a:p>
              <a:pPr algn="ctr"/>
              <a:r>
                <a:rPr lang="uk-UA" sz="1400" b="1" noProof="0" dirty="0"/>
                <a:t>Мері </a:t>
              </a:r>
              <a:r>
                <a:rPr lang="uk-UA" sz="1400" b="1" noProof="0" dirty="0" err="1"/>
                <a:t>Енн</a:t>
              </a:r>
              <a:r>
                <a:rPr lang="uk-UA" sz="1400" b="1" noProof="0" dirty="0"/>
                <a:t> «Маріан» </a:t>
              </a:r>
              <a:r>
                <a:rPr lang="uk-UA" sz="1400" b="1" noProof="0" dirty="0" err="1"/>
                <a:t>Девіс</a:t>
              </a:r>
              <a:r>
                <a:rPr lang="uk-UA" sz="1400" b="1" noProof="0" dirty="0"/>
                <a:t> (1847–1904), літературна помічниця. Фото надано «</a:t>
              </a:r>
              <a:r>
                <a:rPr lang="es-ES" sz="1400" b="1" noProof="0" dirty="0"/>
                <a:t>Ellen G. White Estate, Inc.».</a:t>
              </a:r>
            </a:p>
          </p:txBody>
        </p:sp>
      </p:grpSp>
      <p:grpSp>
        <p:nvGrpSpPr>
          <p:cNvPr id="14" name="Grupo 13">
            <a:extLst>
              <a:ext uri="{FF2B5EF4-FFF2-40B4-BE49-F238E27FC236}">
                <a16:creationId xmlns:a16="http://schemas.microsoft.com/office/drawing/2014/main" id="{78EBB98F-832B-05BF-82A5-2E95C3EC6DAE}"/>
              </a:ext>
            </a:extLst>
          </p:cNvPr>
          <p:cNvGrpSpPr/>
          <p:nvPr/>
        </p:nvGrpSpPr>
        <p:grpSpPr>
          <a:xfrm>
            <a:off x="9887682" y="830813"/>
            <a:ext cx="2076450" cy="3283225"/>
            <a:chOff x="9571899" y="3499075"/>
            <a:chExt cx="2076450" cy="3283225"/>
          </a:xfrm>
        </p:grpSpPr>
        <p:pic>
          <p:nvPicPr>
            <p:cNvPr id="9" name="Imagen 8">
              <a:extLst>
                <a:ext uri="{FF2B5EF4-FFF2-40B4-BE49-F238E27FC236}">
                  <a16:creationId xmlns:a16="http://schemas.microsoft.com/office/drawing/2014/main" id="{9002000B-CB17-49AD-408F-A39AAE345C0A}"/>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9782177" y="3499075"/>
              <a:ext cx="1655894" cy="208726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3" name="CuadroTexto 12">
              <a:extLst>
                <a:ext uri="{FF2B5EF4-FFF2-40B4-BE49-F238E27FC236}">
                  <a16:creationId xmlns:a16="http://schemas.microsoft.com/office/drawing/2014/main" id="{86E617DC-989C-A0AE-6C1C-4C31B763503D}"/>
                </a:ext>
              </a:extLst>
            </p:cNvPr>
            <p:cNvSpPr txBox="1"/>
            <p:nvPr/>
          </p:nvSpPr>
          <p:spPr>
            <a:xfrm>
              <a:off x="9571899" y="5612749"/>
              <a:ext cx="2076450" cy="1169551"/>
            </a:xfrm>
            <a:prstGeom prst="rect">
              <a:avLst/>
            </a:prstGeom>
            <a:noFill/>
          </p:spPr>
          <p:txBody>
            <a:bodyPr wrap="square" rtlCol="0">
              <a:spAutoFit/>
            </a:bodyPr>
            <a:lstStyle/>
            <a:p>
              <a:pPr algn="ctr"/>
              <a:r>
                <a:rPr lang="ru-RU" sz="1400" b="1" noProof="0" dirty="0"/>
                <a:t>Сара Е. Пек, 1880-ті роки. Фото </a:t>
              </a:r>
              <a:r>
                <a:rPr lang="ru-RU" sz="1400" b="1" noProof="0" dirty="0" err="1"/>
                <a:t>надано</a:t>
              </a:r>
              <a:r>
                <a:rPr lang="ru-RU" sz="1400" b="1" noProof="0" dirty="0"/>
                <a:t> «Центром </a:t>
              </a:r>
              <a:r>
                <a:rPr lang="ru-RU" sz="1400" b="1" noProof="0" dirty="0" err="1"/>
                <a:t>адвентистських</a:t>
              </a:r>
              <a:r>
                <a:rPr lang="ru-RU" sz="1400" b="1" noProof="0" dirty="0"/>
                <a:t> </a:t>
              </a:r>
              <a:r>
                <a:rPr lang="ru-RU" sz="1400" b="1" noProof="0" dirty="0" err="1"/>
                <a:t>досліджень</a:t>
              </a:r>
              <a:r>
                <a:rPr lang="ru-RU" sz="1400" b="1" noProof="0" dirty="0"/>
                <a:t>».</a:t>
              </a:r>
            </a:p>
          </p:txBody>
        </p:sp>
      </p:grpSp>
      <p:sp>
        <p:nvSpPr>
          <p:cNvPr id="16" name="CuadroTexto 15">
            <a:extLst>
              <a:ext uri="{FF2B5EF4-FFF2-40B4-BE49-F238E27FC236}">
                <a16:creationId xmlns:a16="http://schemas.microsoft.com/office/drawing/2014/main" id="{8160365F-E22D-0C27-AE83-115586A1D824}"/>
              </a:ext>
            </a:extLst>
          </p:cNvPr>
          <p:cNvSpPr txBox="1"/>
          <p:nvPr/>
        </p:nvSpPr>
        <p:spPr>
          <a:xfrm>
            <a:off x="2657477" y="3369389"/>
            <a:ext cx="7372350" cy="1015663"/>
          </a:xfrm>
          <a:prstGeom prst="rect">
            <a:avLst/>
          </a:prstGeom>
          <a:noFill/>
        </p:spPr>
        <p:txBody>
          <a:bodyPr wrap="square">
            <a:spAutoFit/>
          </a:bodyPr>
          <a:lstStyle/>
          <a:p>
            <a:pPr>
              <a:spcBef>
                <a:spcPts val="600"/>
              </a:spcBef>
            </a:pPr>
            <a:r>
              <a:rPr lang="ru-RU" sz="2000" b="1" dirty="0" err="1"/>
              <a:t>Щодо</a:t>
            </a:r>
            <a:r>
              <a:rPr lang="ru-RU" sz="2000" b="1" dirty="0"/>
              <a:t> </a:t>
            </a:r>
            <a:r>
              <a:rPr lang="ru-RU" sz="2000" b="1" dirty="0" err="1"/>
              <a:t>своєї</a:t>
            </a:r>
            <a:r>
              <a:rPr lang="ru-RU" sz="2000" b="1" dirty="0"/>
              <a:t> </a:t>
            </a:r>
            <a:r>
              <a:rPr lang="ru-RU" sz="2000" b="1" dirty="0" err="1"/>
              <a:t>непогрішності</a:t>
            </a:r>
            <a:r>
              <a:rPr lang="ru-RU" sz="2000" b="1" dirty="0"/>
              <a:t> як </a:t>
            </a:r>
            <a:r>
              <a:rPr lang="ru-RU" sz="2000" b="1" dirty="0" err="1"/>
              <a:t>пророчиці</a:t>
            </a:r>
            <a:r>
              <a:rPr lang="ru-RU" sz="2000" b="1" dirty="0"/>
              <a:t> </a:t>
            </a:r>
            <a:r>
              <a:rPr lang="ru-RU" sz="2000" b="1" dirty="0" err="1"/>
              <a:t>Олена</a:t>
            </a:r>
            <a:r>
              <a:rPr lang="ru-RU" sz="2000" b="1" dirty="0"/>
              <a:t> заявила: «</a:t>
            </a:r>
            <a:r>
              <a:rPr lang="ru-RU" sz="2000" b="1" dirty="0" err="1"/>
              <a:t>Щодо</a:t>
            </a:r>
            <a:r>
              <a:rPr lang="ru-RU" sz="2000" b="1" dirty="0"/>
              <a:t> </a:t>
            </a:r>
            <a:r>
              <a:rPr lang="ru-RU" sz="2000" b="1" dirty="0" err="1"/>
              <a:t>непогрішності</a:t>
            </a:r>
            <a:r>
              <a:rPr lang="ru-RU" sz="2000" b="1" dirty="0"/>
              <a:t>, я </a:t>
            </a:r>
            <a:r>
              <a:rPr lang="ru-RU" sz="2000" b="1" dirty="0" err="1"/>
              <a:t>ніколи</a:t>
            </a:r>
            <a:r>
              <a:rPr lang="ru-RU" sz="2000" b="1" dirty="0"/>
              <a:t> не </a:t>
            </a:r>
            <a:r>
              <a:rPr lang="ru-RU" sz="2000" b="1" dirty="0" err="1"/>
              <a:t>претендувала</a:t>
            </a:r>
            <a:r>
              <a:rPr lang="ru-RU" sz="2000" b="1" dirty="0"/>
              <a:t> на </a:t>
            </a:r>
            <a:r>
              <a:rPr lang="ru-RU" sz="2000" b="1" dirty="0" err="1"/>
              <a:t>неї</a:t>
            </a:r>
            <a:r>
              <a:rPr lang="ru-RU" sz="2000" b="1" dirty="0"/>
              <a:t>. </a:t>
            </a:r>
            <a:r>
              <a:rPr lang="ru-RU" sz="2000" b="1" dirty="0" err="1"/>
              <a:t>Тільки</a:t>
            </a:r>
            <a:r>
              <a:rPr lang="ru-RU" sz="2000" b="1" dirty="0"/>
              <a:t> Бог є </a:t>
            </a:r>
            <a:r>
              <a:rPr lang="ru-RU" sz="2000" b="1" dirty="0" err="1"/>
              <a:t>непогрішним</a:t>
            </a:r>
            <a:r>
              <a:rPr lang="ru-RU" sz="2000" b="1" dirty="0"/>
              <a:t>» (</a:t>
            </a:r>
            <a:r>
              <a:rPr lang="ru-RU" sz="2000" b="1" dirty="0" err="1"/>
              <a:t>Вибрані</a:t>
            </a:r>
            <a:r>
              <a:rPr lang="ru-RU" sz="2000" b="1" dirty="0"/>
              <a:t> </a:t>
            </a:r>
            <a:r>
              <a:rPr lang="ru-RU" sz="2000" b="1" dirty="0" err="1"/>
              <a:t>послання</a:t>
            </a:r>
            <a:r>
              <a:rPr lang="ru-RU" sz="2000" b="1" dirty="0"/>
              <a:t>, т. 1, с. 42).</a:t>
            </a:r>
          </a:p>
        </p:txBody>
      </p:sp>
      <p:pic>
        <p:nvPicPr>
          <p:cNvPr id="20" name="Imagen 19">
            <a:extLst>
              <a:ext uri="{FF2B5EF4-FFF2-40B4-BE49-F238E27FC236}">
                <a16:creationId xmlns:a16="http://schemas.microsoft.com/office/drawing/2014/main" id="{7B391630-5B51-7661-EC8D-CCE9AD10C98D}"/>
              </a:ext>
            </a:extLst>
          </p:cNvPr>
          <p:cNvPicPr>
            <a:picLocks noChangeAspect="1"/>
          </p:cNvPicPr>
          <p:nvPr/>
        </p:nvPicPr>
        <p:blipFill rotWithShape="1">
          <a:blip r:embed="rId6">
            <a:extLst>
              <a:ext uri="{28A0092B-C50C-407E-A947-70E740481C1C}">
                <a14:useLocalDpi xmlns:a14="http://schemas.microsoft.com/office/drawing/2010/main" val="0"/>
              </a:ext>
            </a:extLst>
          </a:blip>
          <a:srcRect l="29175" r="21269"/>
          <a:stretch>
            <a:fillRect/>
          </a:stretch>
        </p:blipFill>
        <p:spPr>
          <a:xfrm>
            <a:off x="364581" y="3429000"/>
            <a:ext cx="2292895" cy="3086100"/>
          </a:xfrm>
          <a:prstGeom prst="rect">
            <a:avLst/>
          </a:prstGeom>
          <a:ln w="38100" cap="sq">
            <a:solidFill>
              <a:schemeClr val="accent4">
                <a:lumMod val="75000"/>
              </a:schemeClr>
            </a:solidFill>
            <a:prstDash val="solid"/>
            <a:miter lim="800000"/>
          </a:ln>
          <a:effectLst>
            <a:outerShdw blurRad="50800" dist="38100" dir="8100000" algn="tr" rotWithShape="0">
              <a:prstClr val="black">
                <a:alpha val="40000"/>
              </a:prstClr>
            </a:outerShdw>
          </a:effectLst>
        </p:spPr>
      </p:pic>
      <p:sp>
        <p:nvSpPr>
          <p:cNvPr id="8" name="CuadroTexto 7">
            <a:extLst>
              <a:ext uri="{FF2B5EF4-FFF2-40B4-BE49-F238E27FC236}">
                <a16:creationId xmlns:a16="http://schemas.microsoft.com/office/drawing/2014/main" id="{564E8ED3-80C4-803F-E260-17DBF3113FD1}"/>
              </a:ext>
            </a:extLst>
          </p:cNvPr>
          <p:cNvSpPr txBox="1"/>
          <p:nvPr/>
        </p:nvSpPr>
        <p:spPr>
          <a:xfrm>
            <a:off x="457197" y="2510827"/>
            <a:ext cx="7334256" cy="677108"/>
          </a:xfrm>
          <a:prstGeom prst="rect">
            <a:avLst/>
          </a:prstGeom>
          <a:noFill/>
        </p:spPr>
        <p:txBody>
          <a:bodyPr wrap="square">
            <a:spAutoFit/>
          </a:bodyPr>
          <a:lstStyle/>
          <a:p>
            <a:pPr lvl="0">
              <a:spcBef>
                <a:spcPts val="600"/>
              </a:spcBef>
              <a:defRPr/>
            </a:pPr>
            <a:r>
              <a:rPr lang="ru-RU" sz="1900" b="1" dirty="0">
                <a:solidFill>
                  <a:prstClr val="black"/>
                </a:solidFill>
              </a:rPr>
              <a:t>Вони </a:t>
            </a:r>
            <a:r>
              <a:rPr lang="ru-RU" sz="1900" b="1" dirty="0" err="1">
                <a:solidFill>
                  <a:prstClr val="black"/>
                </a:solidFill>
              </a:rPr>
              <a:t>ніколи</a:t>
            </a:r>
            <a:r>
              <a:rPr lang="ru-RU" sz="1900" b="1" dirty="0">
                <a:solidFill>
                  <a:prstClr val="black"/>
                </a:solidFill>
              </a:rPr>
              <a:t> не </a:t>
            </a:r>
            <a:r>
              <a:rPr lang="ru-RU" sz="1900" b="1" dirty="0" err="1">
                <a:solidFill>
                  <a:prstClr val="black"/>
                </a:solidFill>
              </a:rPr>
              <a:t>змінювали</a:t>
            </a:r>
            <a:r>
              <a:rPr lang="ru-RU" sz="1900" b="1" dirty="0">
                <a:solidFill>
                  <a:prstClr val="black"/>
                </a:solidFill>
              </a:rPr>
              <a:t> </a:t>
            </a:r>
            <a:r>
              <a:rPr lang="ru-RU" sz="1900" b="1" dirty="0" err="1">
                <a:solidFill>
                  <a:prstClr val="black"/>
                </a:solidFill>
              </a:rPr>
              <a:t>зміст</a:t>
            </a:r>
            <a:r>
              <a:rPr lang="ru-RU" sz="1900" b="1" dirty="0">
                <a:solidFill>
                  <a:prstClr val="black"/>
                </a:solidFill>
              </a:rPr>
              <a:t> </a:t>
            </a:r>
            <a:r>
              <a:rPr lang="ru-RU" sz="1900" b="1" dirty="0" err="1">
                <a:solidFill>
                  <a:prstClr val="black"/>
                </a:solidFill>
              </a:rPr>
              <a:t>повідомлення</a:t>
            </a:r>
            <a:r>
              <a:rPr lang="ru-RU" sz="1900" b="1" dirty="0">
                <a:solidFill>
                  <a:prstClr val="black"/>
                </a:solidFill>
              </a:rPr>
              <a:t> і не додавали </a:t>
            </a:r>
            <a:r>
              <a:rPr lang="ru-RU" sz="1900" b="1" dirty="0" err="1">
                <a:solidFill>
                  <a:prstClr val="black"/>
                </a:solidFill>
              </a:rPr>
              <a:t>нічого</a:t>
            </a:r>
            <a:r>
              <a:rPr lang="ru-RU" sz="1900" b="1" dirty="0">
                <a:solidFill>
                  <a:prstClr val="black"/>
                </a:solidFill>
              </a:rPr>
              <a:t> </a:t>
            </a:r>
            <a:r>
              <a:rPr lang="ru-RU" sz="1900" b="1" dirty="0" err="1">
                <a:solidFill>
                  <a:prstClr val="black"/>
                </a:solidFill>
              </a:rPr>
              <a:t>від</a:t>
            </a:r>
            <a:r>
              <a:rPr lang="ru-RU" sz="1900" b="1" dirty="0">
                <a:solidFill>
                  <a:prstClr val="black"/>
                </a:solidFill>
              </a:rPr>
              <a:t> себе. </a:t>
            </a:r>
            <a:r>
              <a:rPr lang="ru-RU" sz="1900" b="1" dirty="0" err="1">
                <a:solidFill>
                  <a:prstClr val="black"/>
                </a:solidFill>
              </a:rPr>
              <a:t>Остаточні</a:t>
            </a:r>
            <a:r>
              <a:rPr lang="ru-RU" sz="1900" b="1" dirty="0">
                <a:solidFill>
                  <a:prstClr val="black"/>
                </a:solidFill>
              </a:rPr>
              <a:t> </a:t>
            </a:r>
            <a:r>
              <a:rPr lang="ru-RU" sz="1900" b="1" dirty="0" err="1">
                <a:solidFill>
                  <a:prstClr val="black"/>
                </a:solidFill>
              </a:rPr>
              <a:t>тексти</a:t>
            </a:r>
            <a:r>
              <a:rPr lang="ru-RU" sz="1900" b="1" dirty="0">
                <a:solidFill>
                  <a:prstClr val="black"/>
                </a:solidFill>
              </a:rPr>
              <a:t> </a:t>
            </a:r>
            <a:r>
              <a:rPr lang="ru-RU" sz="1900" b="1" dirty="0" err="1">
                <a:solidFill>
                  <a:prstClr val="black"/>
                </a:solidFill>
              </a:rPr>
              <a:t>завжди</a:t>
            </a:r>
            <a:r>
              <a:rPr lang="ru-RU" sz="1900" b="1" dirty="0">
                <a:solidFill>
                  <a:prstClr val="black"/>
                </a:solidFill>
              </a:rPr>
              <a:t> </a:t>
            </a:r>
            <a:r>
              <a:rPr lang="ru-RU" sz="1900" b="1" dirty="0" err="1">
                <a:solidFill>
                  <a:prstClr val="black"/>
                </a:solidFill>
              </a:rPr>
              <a:t>перевіряла</a:t>
            </a:r>
            <a:r>
              <a:rPr lang="ru-RU" sz="1900" b="1" dirty="0">
                <a:solidFill>
                  <a:prstClr val="black"/>
                </a:solidFill>
              </a:rPr>
              <a:t> </a:t>
            </a:r>
            <a:r>
              <a:rPr lang="ru-RU" sz="1900" b="1" dirty="0" err="1"/>
              <a:t>Еллен</a:t>
            </a:r>
            <a:r>
              <a:rPr lang="ru-RU" sz="1900" b="1" dirty="0">
                <a:solidFill>
                  <a:prstClr val="black"/>
                </a:solidFill>
              </a:rPr>
              <a:t>.</a:t>
            </a:r>
          </a:p>
        </p:txBody>
      </p:sp>
      <p:sp>
        <p:nvSpPr>
          <p:cNvPr id="11" name="CuadroTexto 10">
            <a:extLst>
              <a:ext uri="{FF2B5EF4-FFF2-40B4-BE49-F238E27FC236}">
                <a16:creationId xmlns:a16="http://schemas.microsoft.com/office/drawing/2014/main" id="{666B13E0-2604-7E11-5532-703F930F0F76}"/>
              </a:ext>
            </a:extLst>
          </p:cNvPr>
          <p:cNvSpPr txBox="1"/>
          <p:nvPr/>
        </p:nvSpPr>
        <p:spPr>
          <a:xfrm>
            <a:off x="2657477" y="4393883"/>
            <a:ext cx="7334256" cy="2246769"/>
          </a:xfrm>
          <a:prstGeom prst="rect">
            <a:avLst/>
          </a:prstGeom>
          <a:noFill/>
        </p:spPr>
        <p:txBody>
          <a:bodyPr wrap="square">
            <a:spAutoFit/>
          </a:bodyPr>
          <a:lstStyle/>
          <a:p>
            <a:pPr lvl="0">
              <a:spcBef>
                <a:spcPts val="600"/>
              </a:spcBef>
              <a:defRPr/>
            </a:pPr>
            <a:r>
              <a:rPr lang="uk-UA" sz="2000" b="1" dirty="0">
                <a:solidFill>
                  <a:prstClr val="black"/>
                </a:solidFill>
              </a:rPr>
              <a:t>Щодо непогрішності своїх творів вона сама писала: «Бувають випадки, коли слід висловлювати звичайні речі, коли звичайні думки повинні займати розум, коли слід писати звичайні листи та передавати інформацію, яка передавалася від одного працівника до іншого. Такі слова, така інформація не даються під особливим натхненням Духа Божого» (Вибрані послання, т. 3, с. 64).</a:t>
            </a:r>
          </a:p>
        </p:txBody>
      </p:sp>
    </p:spTree>
    <p:extLst>
      <p:ext uri="{BB962C8B-B14F-4D97-AF65-F5344CB8AC3E}">
        <p14:creationId xmlns:p14="http://schemas.microsoft.com/office/powerpoint/2010/main" val="7711050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37"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1000"/>
                                        <p:tgtEl>
                                          <p:spTgt spid="7"/>
                                        </p:tgtEl>
                                      </p:cBhvr>
                                    </p:animEffect>
                                    <p:anim calcmode="lin" valueType="num">
                                      <p:cBhvr>
                                        <p:cTn id="18" dur="1000" fill="hold"/>
                                        <p:tgtEl>
                                          <p:spTgt spid="7"/>
                                        </p:tgtEl>
                                        <p:attrNameLst>
                                          <p:attrName>ppt_x</p:attrName>
                                        </p:attrNameLst>
                                      </p:cBhvr>
                                      <p:tavLst>
                                        <p:tav tm="0">
                                          <p:val>
                                            <p:strVal val="#ppt_x"/>
                                          </p:val>
                                        </p:tav>
                                        <p:tav tm="100000">
                                          <p:val>
                                            <p:strVal val="#ppt_x"/>
                                          </p:val>
                                        </p:tav>
                                      </p:tavLst>
                                    </p:anim>
                                    <p:anim calcmode="lin" valueType="num">
                                      <p:cBhvr>
                                        <p:cTn id="19" dur="900" decel="100000" fill="hold"/>
                                        <p:tgtEl>
                                          <p:spTgt spid="7"/>
                                        </p:tgtEl>
                                        <p:attrNameLst>
                                          <p:attrName>ppt_y</p:attrName>
                                        </p:attrNameLst>
                                      </p:cBhvr>
                                      <p:tavLst>
                                        <p:tav tm="0">
                                          <p:val>
                                            <p:strVal val="#ppt_y+1"/>
                                          </p:val>
                                        </p:tav>
                                        <p:tav tm="100000">
                                          <p:val>
                                            <p:strVal val="#ppt_y-.03"/>
                                          </p:val>
                                        </p:tav>
                                      </p:tavLst>
                                    </p:anim>
                                    <p:anim calcmode="lin" valueType="num">
                                      <p:cBhvr>
                                        <p:cTn id="20" dur="100" accel="100000" fill="hold">
                                          <p:stCondLst>
                                            <p:cond delay="900"/>
                                          </p:stCondLst>
                                        </p:cTn>
                                        <p:tgtEl>
                                          <p:spTgt spid="7"/>
                                        </p:tgtEl>
                                        <p:attrNameLst>
                                          <p:attrName>ppt_y</p:attrName>
                                        </p:attrNameLst>
                                      </p:cBhvr>
                                      <p:tavLst>
                                        <p:tav tm="0">
                                          <p:val>
                                            <p:strVal val="#ppt_y-.03"/>
                                          </p:val>
                                        </p:tav>
                                        <p:tav tm="100000">
                                          <p:val>
                                            <p:strVal val="#ppt_y"/>
                                          </p:val>
                                        </p:tav>
                                      </p:tavLst>
                                    </p:anim>
                                  </p:childTnLst>
                                </p:cTn>
                              </p:par>
                              <p:par>
                                <p:cTn id="21" presetID="37" presetClass="entr" presetSubtype="0" fill="hold" nodeType="withEffect">
                                  <p:stCondLst>
                                    <p:cond delay="500"/>
                                  </p:stCondLst>
                                  <p:childTnLst>
                                    <p:set>
                                      <p:cBhvr>
                                        <p:cTn id="22" dur="1" fill="hold">
                                          <p:stCondLst>
                                            <p:cond delay="0"/>
                                          </p:stCondLst>
                                        </p:cTn>
                                        <p:tgtEl>
                                          <p:spTgt spid="14"/>
                                        </p:tgtEl>
                                        <p:attrNameLst>
                                          <p:attrName>style.visibility</p:attrName>
                                        </p:attrNameLst>
                                      </p:cBhvr>
                                      <p:to>
                                        <p:strVal val="visible"/>
                                      </p:to>
                                    </p:set>
                                    <p:animEffect transition="in" filter="fade">
                                      <p:cBhvr>
                                        <p:cTn id="23" dur="1000"/>
                                        <p:tgtEl>
                                          <p:spTgt spid="14"/>
                                        </p:tgtEl>
                                      </p:cBhvr>
                                    </p:animEffect>
                                    <p:anim calcmode="lin" valueType="num">
                                      <p:cBhvr>
                                        <p:cTn id="24" dur="1000" fill="hold"/>
                                        <p:tgtEl>
                                          <p:spTgt spid="14"/>
                                        </p:tgtEl>
                                        <p:attrNameLst>
                                          <p:attrName>ppt_x</p:attrName>
                                        </p:attrNameLst>
                                      </p:cBhvr>
                                      <p:tavLst>
                                        <p:tav tm="0">
                                          <p:val>
                                            <p:strVal val="#ppt_x"/>
                                          </p:val>
                                        </p:tav>
                                        <p:tav tm="100000">
                                          <p:val>
                                            <p:strVal val="#ppt_x"/>
                                          </p:val>
                                        </p:tav>
                                      </p:tavLst>
                                    </p:anim>
                                    <p:anim calcmode="lin" valueType="num">
                                      <p:cBhvr>
                                        <p:cTn id="25" dur="900" decel="100000" fill="hold"/>
                                        <p:tgtEl>
                                          <p:spTgt spid="14"/>
                                        </p:tgtEl>
                                        <p:attrNameLst>
                                          <p:attrName>ppt_y</p:attrName>
                                        </p:attrNameLst>
                                      </p:cBhvr>
                                      <p:tavLst>
                                        <p:tav tm="0">
                                          <p:val>
                                            <p:strVal val="#ppt_y+1"/>
                                          </p:val>
                                        </p:tav>
                                        <p:tav tm="100000">
                                          <p:val>
                                            <p:strVal val="#ppt_y-.03"/>
                                          </p:val>
                                        </p:tav>
                                      </p:tavLst>
                                    </p:anim>
                                    <p:anim calcmode="lin" valueType="num">
                                      <p:cBhvr>
                                        <p:cTn id="26" dur="100" accel="100000" fill="hold">
                                          <p:stCondLst>
                                            <p:cond delay="900"/>
                                          </p:stCondLst>
                                        </p:cTn>
                                        <p:tgtEl>
                                          <p:spTgt spid="14"/>
                                        </p:tgtEl>
                                        <p:attrNameLst>
                                          <p:attrName>ppt_y</p:attrName>
                                        </p:attrNameLst>
                                      </p:cBhvr>
                                      <p:tavLst>
                                        <p:tav tm="0">
                                          <p:val>
                                            <p:strVal val="#ppt_y-.03"/>
                                          </p:val>
                                        </p:tav>
                                        <p:tav tm="100000">
                                          <p:val>
                                            <p:strVal val="#ppt_y"/>
                                          </p:val>
                                        </p:tav>
                                      </p:tavLst>
                                    </p:anim>
                                  </p:childTnLst>
                                </p:cTn>
                              </p:par>
                            </p:childTnLst>
                          </p:cTn>
                        </p:par>
                        <p:par>
                          <p:cTn id="27" fill="hold">
                            <p:stCondLst>
                              <p:cond delay="1500"/>
                            </p:stCondLst>
                            <p:childTnLst>
                              <p:par>
                                <p:cTn id="28" presetID="22" presetClass="entr" presetSubtype="8" fill="hold" grpId="0" nodeType="afterEffect">
                                  <p:stCondLst>
                                    <p:cond delay="0"/>
                                  </p:stCondLst>
                                  <p:childTnLst>
                                    <p:set>
                                      <p:cBhvr>
                                        <p:cTn id="29" dur="1" fill="hold">
                                          <p:stCondLst>
                                            <p:cond delay="0"/>
                                          </p:stCondLst>
                                        </p:cTn>
                                        <p:tgtEl>
                                          <p:spTgt spid="3"/>
                                        </p:tgtEl>
                                        <p:attrNameLst>
                                          <p:attrName>style.visibility</p:attrName>
                                        </p:attrNameLst>
                                      </p:cBhvr>
                                      <p:to>
                                        <p:strVal val="visible"/>
                                      </p:to>
                                    </p:set>
                                    <p:animEffect transition="in" filter="wipe(left)">
                                      <p:cBhvr>
                                        <p:cTn id="30" dur="500"/>
                                        <p:tgtEl>
                                          <p:spTgt spid="3"/>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wipe(left)">
                                      <p:cBhvr>
                                        <p:cTn id="35" dur="500"/>
                                        <p:tgtEl>
                                          <p:spTgt spid="8"/>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grpId="0" nodeType="clickEffect">
                                  <p:stCondLst>
                                    <p:cond delay="0"/>
                                  </p:stCondLst>
                                  <p:childTnLst>
                                    <p:set>
                                      <p:cBhvr>
                                        <p:cTn id="39" dur="1" fill="hold">
                                          <p:stCondLst>
                                            <p:cond delay="0"/>
                                          </p:stCondLst>
                                        </p:cTn>
                                        <p:tgtEl>
                                          <p:spTgt spid="16"/>
                                        </p:tgtEl>
                                        <p:attrNameLst>
                                          <p:attrName>style.visibility</p:attrName>
                                        </p:attrNameLst>
                                      </p:cBhvr>
                                      <p:to>
                                        <p:strVal val="visible"/>
                                      </p:to>
                                    </p:set>
                                    <p:animEffect transition="in" filter="wipe(left)">
                                      <p:cBhvr>
                                        <p:cTn id="40" dur="500"/>
                                        <p:tgtEl>
                                          <p:spTgt spid="16"/>
                                        </p:tgtEl>
                                      </p:cBhvr>
                                    </p:animEffect>
                                  </p:childTnLst>
                                </p:cTn>
                              </p:par>
                            </p:childTnLst>
                          </p:cTn>
                        </p:par>
                      </p:childTnLst>
                    </p:cTn>
                  </p:par>
                  <p:par>
                    <p:cTn id="41" fill="hold">
                      <p:stCondLst>
                        <p:cond delay="indefinite"/>
                      </p:stCondLst>
                      <p:childTnLst>
                        <p:par>
                          <p:cTn id="42" fill="hold">
                            <p:stCondLst>
                              <p:cond delay="0"/>
                            </p:stCondLst>
                            <p:childTnLst>
                              <p:par>
                                <p:cTn id="43" presetID="55" presetClass="entr" presetSubtype="0" fill="hold" nodeType="clickEffect">
                                  <p:stCondLst>
                                    <p:cond delay="0"/>
                                  </p:stCondLst>
                                  <p:childTnLst>
                                    <p:set>
                                      <p:cBhvr>
                                        <p:cTn id="44" dur="1" fill="hold">
                                          <p:stCondLst>
                                            <p:cond delay="0"/>
                                          </p:stCondLst>
                                        </p:cTn>
                                        <p:tgtEl>
                                          <p:spTgt spid="20"/>
                                        </p:tgtEl>
                                        <p:attrNameLst>
                                          <p:attrName>style.visibility</p:attrName>
                                        </p:attrNameLst>
                                      </p:cBhvr>
                                      <p:to>
                                        <p:strVal val="visible"/>
                                      </p:to>
                                    </p:set>
                                    <p:anim calcmode="lin" valueType="num">
                                      <p:cBhvr>
                                        <p:cTn id="45" dur="500" fill="hold"/>
                                        <p:tgtEl>
                                          <p:spTgt spid="20"/>
                                        </p:tgtEl>
                                        <p:attrNameLst>
                                          <p:attrName>ppt_w</p:attrName>
                                        </p:attrNameLst>
                                      </p:cBhvr>
                                      <p:tavLst>
                                        <p:tav tm="0">
                                          <p:val>
                                            <p:strVal val="#ppt_w*0.70"/>
                                          </p:val>
                                        </p:tav>
                                        <p:tav tm="100000">
                                          <p:val>
                                            <p:strVal val="#ppt_w"/>
                                          </p:val>
                                        </p:tav>
                                      </p:tavLst>
                                    </p:anim>
                                    <p:anim calcmode="lin" valueType="num">
                                      <p:cBhvr>
                                        <p:cTn id="46" dur="500" fill="hold"/>
                                        <p:tgtEl>
                                          <p:spTgt spid="20"/>
                                        </p:tgtEl>
                                        <p:attrNameLst>
                                          <p:attrName>ppt_h</p:attrName>
                                        </p:attrNameLst>
                                      </p:cBhvr>
                                      <p:tavLst>
                                        <p:tav tm="0">
                                          <p:val>
                                            <p:strVal val="#ppt_h"/>
                                          </p:val>
                                        </p:tav>
                                        <p:tav tm="100000">
                                          <p:val>
                                            <p:strVal val="#ppt_h"/>
                                          </p:val>
                                        </p:tav>
                                      </p:tavLst>
                                    </p:anim>
                                    <p:animEffect transition="in" filter="fade">
                                      <p:cBhvr>
                                        <p:cTn id="47" dur="500"/>
                                        <p:tgtEl>
                                          <p:spTgt spid="20"/>
                                        </p:tgtEl>
                                      </p:cBhvr>
                                    </p:animEffect>
                                  </p:childTnLst>
                                </p:cTn>
                              </p:par>
                            </p:childTnLst>
                          </p:cTn>
                        </p:par>
                        <p:par>
                          <p:cTn id="48" fill="hold">
                            <p:stCondLst>
                              <p:cond delay="500"/>
                            </p:stCondLst>
                            <p:childTnLst>
                              <p:par>
                                <p:cTn id="49" presetID="22" presetClass="entr" presetSubtype="8" fill="hold" grpId="0" nodeType="afterEffect">
                                  <p:stCondLst>
                                    <p:cond delay="0"/>
                                  </p:stCondLst>
                                  <p:childTnLst>
                                    <p:set>
                                      <p:cBhvr>
                                        <p:cTn id="50" dur="1" fill="hold">
                                          <p:stCondLst>
                                            <p:cond delay="0"/>
                                          </p:stCondLst>
                                        </p:cTn>
                                        <p:tgtEl>
                                          <p:spTgt spid="11"/>
                                        </p:tgtEl>
                                        <p:attrNameLst>
                                          <p:attrName>style.visibility</p:attrName>
                                        </p:attrNameLst>
                                      </p:cBhvr>
                                      <p:to>
                                        <p:strVal val="visible"/>
                                      </p:to>
                                    </p:set>
                                    <p:animEffect transition="in" filter="wipe(left)">
                                      <p:cBhvr>
                                        <p:cTn id="5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16" grpId="0"/>
      <p:bldP spid="8" grpId="0"/>
      <p:bldP spid="11" grpId="0"/>
    </p:bldLst>
  </p:timing>
</p:sld>
</file>

<file path=ppt/theme/theme1.xml><?xml version="1.0" encoding="utf-8"?>
<a:theme xmlns:a="http://schemas.openxmlformats.org/drawingml/2006/main" name="Tema de Office">
  <a:themeElements>
    <a:clrScheme name="Personalizado 2">
      <a:dk1>
        <a:sysClr val="windowText" lastClr="000000"/>
      </a:dk1>
      <a:lt1>
        <a:sysClr val="window" lastClr="FFFFFF"/>
      </a:lt1>
      <a:dk2>
        <a:srgbClr val="44546A"/>
      </a:dk2>
      <a:lt2>
        <a:srgbClr val="E7E6E6"/>
      </a:lt2>
      <a:accent1>
        <a:srgbClr val="FF66FF"/>
      </a:accent1>
      <a:accent2>
        <a:srgbClr val="FF5050"/>
      </a:accent2>
      <a:accent3>
        <a:srgbClr val="FFFF66"/>
      </a:accent3>
      <a:accent4>
        <a:srgbClr val="00CC00"/>
      </a:accent4>
      <a:accent5>
        <a:srgbClr val="FF9900"/>
      </a:accent5>
      <a:accent6>
        <a:srgbClr val="0099FF"/>
      </a:accent6>
      <a:hlink>
        <a:srgbClr val="0563C1"/>
      </a:hlink>
      <a:folHlink>
        <a:srgbClr val="954F72"/>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596</TotalTime>
  <Words>1592</Words>
  <Application>Microsoft Office PowerPoint</Application>
  <PresentationFormat>Panorámica</PresentationFormat>
  <Paragraphs>82</Paragraphs>
  <Slides>13</Slides>
  <Notes>0</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13</vt:i4>
      </vt:variant>
    </vt:vector>
  </HeadingPairs>
  <TitlesOfParts>
    <vt:vector size="20" baseType="lpstr">
      <vt:lpstr>Comic Sans MS</vt:lpstr>
      <vt:lpstr>Wingdings</vt:lpstr>
      <vt:lpstr>Aptos Display</vt:lpstr>
      <vt:lpstr>Arial</vt:lpstr>
      <vt:lpstr>Constantia</vt:lpstr>
      <vt:lpstr>Aptos</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Sergio</dc:creator>
  <cp:lastModifiedBy>Sergio</cp:lastModifiedBy>
  <cp:revision>73</cp:revision>
  <dcterms:created xsi:type="dcterms:W3CDTF">2026-10-17T14:52:34Z</dcterms:created>
  <dcterms:modified xsi:type="dcterms:W3CDTF">2026-10-23T05:01:46Z</dcterms:modified>
</cp:coreProperties>
</file>