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8" r:id="rId4"/>
    <p:sldId id="264" r:id="rId5"/>
    <p:sldId id="265" r:id="rId6"/>
    <p:sldId id="267" r:id="rId7"/>
    <p:sldId id="263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F1C"/>
    <a:srgbClr val="8F952B"/>
    <a:srgbClr val="A94861"/>
    <a:srgbClr val="2D4DA1"/>
    <a:srgbClr val="F88936"/>
    <a:srgbClr val="F775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8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622F6-5BB6-57ED-73ED-5352B59B8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4FA8C3-29C5-D79C-9F71-A9BB96697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4C329B-D6DE-AAEE-158B-A7E4F7E0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77D76D-D8B6-99AA-F99B-C6B96FCF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566132-5458-A0F9-D2D7-BFD8A861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67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518344-1C88-F38A-4F4C-3F2093EE2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F02E84-CCD0-793A-5DD8-7C9190BD9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984120-4002-D144-5CDD-1D496628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63058F-1A7F-B01A-3DB0-3B646271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55FD4-1F6D-03FD-7360-E75C4185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84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24B9E1-C78D-FF2D-499F-71898D62C8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184D10-FB66-46D2-946A-E63317561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ED24A1-1A8B-FFC9-0E1C-680994B83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603EA-7362-4FE1-2645-6E42ABA2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C4571F-2B2B-79AE-04F5-3F62473F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83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3B3C1-965F-8994-E933-2E31599D7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F727C-96F5-7BBA-816D-55F2C74B0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32E7CB-BE81-59CC-0AA2-02C695819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214DEF-8F8C-69AA-6B4E-050E3C4E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D87C1E-487E-F63C-8EF4-E9CDB8CC5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6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590C9-8BB0-8EAF-F413-5D4E7784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6E5A5A-AF51-C626-DA8C-E0A57295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E81198-EE7F-C885-48ED-483D4B16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F05044-295A-EB74-A9B5-D25D4F1E5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B9AB20-22D0-53CC-E813-6EDD8AD06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5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0013D-8BEF-15DC-F280-4E83C66CA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9DB07-1C76-5868-6AB9-EF722F6537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EA120C7-F368-3979-1E8A-1777A3E9B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64A233-1B8B-2737-E71D-EEE04547C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1B2BA-C856-1D05-B9E4-F9BCA387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E09A73-3A7B-3900-2DBD-F2C5B246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5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B80742-2484-7469-3D75-0F5AF88C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00C80-EA52-D154-5941-B2DDF0B5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E5219C-C077-DA30-92DB-32D0907A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43D65A-FC0A-725D-534E-F4171AF51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F7EEC84-8FB8-52C4-8562-0A13933DB7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1DC113B-D091-78E7-1B18-1B44F8B8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D100736-97F4-332D-9A59-B38B09CC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103F2FA-FFD1-7AD1-646B-FEA9AC2B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AB166-373A-F464-7E4B-0E6652C6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23A8B7B-B374-D36B-894A-677D1F089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D478F7B-A4A7-B99C-6E57-DA9AE5AF8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232EC2-66B2-E2BF-DF8B-59B63ED44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6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651BFD-966B-3C8F-8E53-661F921DF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0B26F6A-99E1-1221-5783-F18C0FDE9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443269-CED3-6FD5-7AC6-43645CA8B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6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33180-909E-2F1C-4882-BF9694CC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6B7AF-1F47-3365-CF4E-99DCC1DF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326F6-86ED-F6D2-4C4A-05170E697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822789-18FF-3F11-E69A-BCBB809B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5238D6-E434-0134-8D25-853094F52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8725950-02CC-D532-6C0C-723D066B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C3B0D-1F66-AB8C-E27B-A31A85C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9A5C767-09D0-3AF7-F791-2DC3E85A2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82FC1D-7F02-689A-A701-F001ECFDC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7F7F94-77F6-8048-D4B7-6FD3D04AE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08F7C-5D42-32D8-C217-55B8962BA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B33F8B-1F2A-BDF6-B792-4F741E7E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67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4CF9C3-D1B6-30C9-3C7C-0AC65CDC6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216CE7-18D2-862F-D0E8-F66F7A964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04D437-1230-6454-E35C-EE1CD64AA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C5D7AF-13CF-4EE7-B87E-27E15A0A2CBF}" type="datetimeFigureOut">
              <a:rPr lang="es-ES" smtClean="0"/>
              <a:t>01/06/2026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355DFF-ACDB-7053-85DD-9C653E90F9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ADD5D8-0E77-1A6D-CC70-E643B3C9F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C53F51-3374-4B64-A0A6-9C98436C83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72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4185DF8-AA2D-B414-4F0C-E593E15EBDA1}"/>
              </a:ext>
            </a:extLst>
          </p:cNvPr>
          <p:cNvSpPr txBox="1"/>
          <p:nvPr/>
        </p:nvSpPr>
        <p:spPr>
          <a:xfrm>
            <a:off x="152400" y="276225"/>
            <a:ext cx="4133850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extrusionH="57150" contourW="19050">
              <a:bevelT w="38100" h="38100" prst="angle"/>
              <a:contourClr>
                <a:srgbClr val="F77510"/>
              </a:contourClr>
            </a:sp3d>
          </a:bodyPr>
          <a:lstStyle/>
          <a:p>
            <a:pPr algn="ctr"/>
            <a:r>
              <a:rPr lang="uk-UA" sz="8000" b="1" dirty="0">
                <a:ln w="12700" cmpd="sng">
                  <a:noFill/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БАЧИТИ ІСУСА</a:t>
            </a:r>
            <a:endParaRPr lang="es-ES" sz="8000" b="1" dirty="0">
              <a:ln w="12700" cmpd="sng">
                <a:noFill/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5108331-990B-F221-B6A6-5C26D9286D2F}"/>
              </a:ext>
            </a:extLst>
          </p:cNvPr>
          <p:cNvSpPr txBox="1"/>
          <p:nvPr/>
        </p:nvSpPr>
        <p:spPr>
          <a:xfrm>
            <a:off x="7820025" y="6067425"/>
            <a:ext cx="422910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/>
              <a:t>Видіння</a:t>
            </a:r>
            <a:r>
              <a:rPr lang="ru-RU" b="1" dirty="0"/>
              <a:t> Елени Г. Уайт, </a:t>
            </a:r>
            <a:r>
              <a:rPr lang="ru-RU" b="1" dirty="0" err="1"/>
              <a:t>записане</a:t>
            </a:r>
            <a:r>
              <a:rPr lang="ru-RU" b="1" dirty="0"/>
              <a:t> у </a:t>
            </a:r>
            <a:r>
              <a:rPr lang="ru-RU" b="1" dirty="0" err="1"/>
              <a:t>книзі</a:t>
            </a:r>
            <a:r>
              <a:rPr lang="ru-RU" b="1" dirty="0"/>
              <a:t> «</a:t>
            </a:r>
            <a:r>
              <a:rPr lang="ru-RU" b="1" dirty="0" err="1"/>
              <a:t>Ранні</a:t>
            </a:r>
            <a:r>
              <a:rPr lang="ru-RU" b="1" dirty="0"/>
              <a:t> твори», </a:t>
            </a:r>
            <a:r>
              <a:rPr lang="ru-RU" b="1" dirty="0" err="1"/>
              <a:t>стор</a:t>
            </a:r>
            <a:r>
              <a:rPr lang="ru-RU" b="1" dirty="0"/>
              <a:t>. 79–80</a:t>
            </a:r>
          </a:p>
        </p:txBody>
      </p:sp>
    </p:spTree>
    <p:extLst>
      <p:ext uri="{BB962C8B-B14F-4D97-AF65-F5344CB8AC3E}">
        <p14:creationId xmlns:p14="http://schemas.microsoft.com/office/powerpoint/2010/main" val="2887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E6D76B-75F9-EED7-D569-786DD12206D2}"/>
              </a:ext>
            </a:extLst>
          </p:cNvPr>
          <p:cNvSpPr txBox="1"/>
          <p:nvPr/>
        </p:nvSpPr>
        <p:spPr>
          <a:xfrm>
            <a:off x="4962525" y="67310"/>
            <a:ext cx="7215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Я </a:t>
            </a:r>
            <a:r>
              <a:rPr lang="ru-RU" sz="2000" b="1" dirty="0" err="1"/>
              <a:t>сиділа</a:t>
            </a:r>
            <a:r>
              <a:rPr lang="ru-RU" sz="2000" b="1" dirty="0"/>
              <a:t>, </a:t>
            </a:r>
            <a:r>
              <a:rPr lang="ru-RU" sz="2000" b="1" dirty="0" err="1"/>
              <a:t>охоплена</a:t>
            </a:r>
            <a:r>
              <a:rPr lang="ru-RU" sz="2000" b="1" dirty="0"/>
              <a:t> </a:t>
            </a:r>
            <a:r>
              <a:rPr lang="ru-RU" sz="2000" b="1" dirty="0" err="1"/>
              <a:t>глибоким</a:t>
            </a:r>
            <a:r>
              <a:rPr lang="ru-RU" sz="2000" b="1" dirty="0"/>
              <a:t> </a:t>
            </a:r>
            <a:r>
              <a:rPr lang="ru-RU" sz="2000" b="1" dirty="0" err="1"/>
              <a:t>відчаєм</a:t>
            </a:r>
            <a:r>
              <a:rPr lang="ru-RU" sz="2000" b="1" dirty="0"/>
              <a:t>; </a:t>
            </a:r>
            <a:r>
              <a:rPr lang="ru-RU" sz="2000" b="1" dirty="0" err="1"/>
              <a:t>приховавши</a:t>
            </a:r>
            <a:r>
              <a:rPr lang="ru-RU" sz="2000" b="1" dirty="0"/>
              <a:t> </a:t>
            </a:r>
            <a:r>
              <a:rPr lang="ru-RU" sz="2000" b="1" dirty="0" err="1"/>
              <a:t>обличчя</a:t>
            </a:r>
            <a:r>
              <a:rPr lang="ru-RU" sz="2000" b="1" dirty="0"/>
              <a:t> в </a:t>
            </a:r>
            <a:r>
              <a:rPr lang="ru-RU" sz="2000" b="1" dirty="0" err="1"/>
              <a:t>долонях</a:t>
            </a:r>
            <a:r>
              <a:rPr lang="ru-RU" sz="2000" b="1" dirty="0"/>
              <a:t>, я </a:t>
            </a:r>
            <a:r>
              <a:rPr lang="ru-RU" sz="2000" b="1" dirty="0" err="1"/>
              <a:t>розмірковувала</a:t>
            </a:r>
            <a:r>
              <a:rPr lang="ru-RU" sz="2000" b="1" dirty="0"/>
              <a:t> так: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D1DECF4-071F-B432-B676-ACA5D4894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590925"/>
            <a:ext cx="5578259" cy="3181351"/>
          </a:xfrm>
          <a:prstGeom prst="roundRect">
            <a:avLst>
              <a:gd name="adj" fmla="val 35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47C51A9-6A4A-777F-824F-81CC2848B7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275" r="8964" b="497"/>
          <a:stretch>
            <a:fillRect/>
          </a:stretch>
        </p:blipFill>
        <p:spPr>
          <a:xfrm>
            <a:off x="266699" y="85724"/>
            <a:ext cx="4514851" cy="3391473"/>
          </a:xfrm>
          <a:prstGeom prst="roundRect">
            <a:avLst>
              <a:gd name="adj" fmla="val 315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8A3A6B-A310-243F-2A60-A8096C402017}"/>
              </a:ext>
            </a:extLst>
          </p:cNvPr>
          <p:cNvSpPr txBox="1"/>
          <p:nvPr/>
        </p:nvSpPr>
        <p:spPr>
          <a:xfrm>
            <a:off x="4962525" y="1959708"/>
            <a:ext cx="72157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/>
              <a:t>У цей момент відчинилися двері, і до кімнати увійшла людина з прекрасною зовнішністю та витонченою поставою. Вона співчутливо поглянула на мене і сказала: «Ти хочеш побачити Ісуса? Він тут, і ти можеш побачити його, якщо </a:t>
            </a:r>
            <a:r>
              <a:rPr lang="uk-UA" sz="2000" b="1" dirty="0" err="1"/>
              <a:t>захочеш</a:t>
            </a:r>
            <a:r>
              <a:rPr lang="uk-UA" sz="2000" b="1" dirty="0"/>
              <a:t>. Бери все, що маєш, і йди за мною».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D3E64D6-63D3-B07A-FB14-3BE194E25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41" y="3590924"/>
            <a:ext cx="5578260" cy="3181352"/>
          </a:xfrm>
          <a:prstGeom prst="roundRect">
            <a:avLst>
              <a:gd name="adj" fmla="val 38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B0A73A5-811F-7F6C-A1D0-ED7DF891C878}"/>
              </a:ext>
            </a:extLst>
          </p:cNvPr>
          <p:cNvSpPr txBox="1"/>
          <p:nvPr/>
        </p:nvSpPr>
        <p:spPr>
          <a:xfrm>
            <a:off x="4962525" y="725258"/>
            <a:ext cx="72157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sz="2000" b="1" dirty="0">
                <a:solidFill>
                  <a:prstClr val="black"/>
                </a:solidFill>
              </a:rPr>
              <a:t>Якби Ісус був на землі, я б пішла, упала до Його ніг і розповіла Йому, як сильно я страждаю. Він би не відкинув мене. Він би змилувався наді мною, і я б любила Його та служила Йому вічно.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5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6F61FF-1B11-E74A-34F6-B0756E4FA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5570534-534B-AE8F-52ED-B004424BE567}"/>
              </a:ext>
            </a:extLst>
          </p:cNvPr>
          <p:cNvSpPr txBox="1"/>
          <p:nvPr/>
        </p:nvSpPr>
        <p:spPr>
          <a:xfrm>
            <a:off x="160125" y="86475"/>
            <a:ext cx="65931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/>
              <a:t>Я почула ці слова з невимовним радістю, радісно зібрала усе, що мала, усі дрібнички, які мені були дорогі, і пішла за своїм провідником.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DCB49B-952D-8059-85EA-8E61FD0E2042}"/>
              </a:ext>
            </a:extLst>
          </p:cNvPr>
          <p:cNvSpPr txBox="1"/>
          <p:nvPr/>
        </p:nvSpPr>
        <p:spPr>
          <a:xfrm>
            <a:off x="160126" y="4461213"/>
            <a:ext cx="50882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привів</a:t>
            </a:r>
            <a:r>
              <a:rPr lang="ru-RU" sz="2000" b="1" dirty="0"/>
              <a:t> мене до </a:t>
            </a:r>
            <a:r>
              <a:rPr lang="ru-RU" sz="2000" b="1" dirty="0" err="1"/>
              <a:t>крутих</a:t>
            </a:r>
            <a:r>
              <a:rPr lang="ru-RU" sz="2000" b="1" dirty="0"/>
              <a:t> </a:t>
            </a:r>
            <a:r>
              <a:rPr lang="ru-RU" sz="2000" b="1" dirty="0" err="1"/>
              <a:t>сходів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виглядали</a:t>
            </a:r>
            <a:r>
              <a:rPr lang="ru-RU" sz="2000" b="1" dirty="0"/>
              <a:t> </a:t>
            </a:r>
            <a:r>
              <a:rPr lang="ru-RU" sz="2000" b="1" dirty="0" err="1"/>
              <a:t>неміцними</a:t>
            </a:r>
            <a:r>
              <a:rPr lang="ru-RU" sz="2000" b="1" dirty="0"/>
              <a:t>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4ECBF7-916F-0BDA-BDE2-FC27C9B0D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1" y="134689"/>
            <a:ext cx="5192924" cy="2902877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0DE40-4DE3-A979-BA7D-A9B450092E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5" y="1193780"/>
            <a:ext cx="5622830" cy="3206770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48410FC-EF64-0AF2-8B95-A836F1A0E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64" y="3191589"/>
            <a:ext cx="6170811" cy="3531722"/>
          </a:xfrm>
          <a:prstGeom prst="rect">
            <a:avLst/>
          </a:prstGeom>
          <a:ln w="19050" cap="sq">
            <a:solidFill>
              <a:srgbClr val="2D4DA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9BA3DAB-0AA1-CD0F-17A9-77E878CED620}"/>
              </a:ext>
            </a:extLst>
          </p:cNvPr>
          <p:cNvSpPr txBox="1"/>
          <p:nvPr/>
        </p:nvSpPr>
        <p:spPr>
          <a:xfrm>
            <a:off x="160125" y="5178624"/>
            <a:ext cx="57009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b="1" dirty="0">
                <a:solidFill>
                  <a:prstClr val="black"/>
                </a:solidFill>
              </a:rPr>
              <a:t>Коли я почала </a:t>
            </a:r>
            <a:r>
              <a:rPr lang="ru-RU" sz="2000" b="1" dirty="0" err="1">
                <a:solidFill>
                  <a:prstClr val="black"/>
                </a:solidFill>
              </a:rPr>
              <a:t>підніматися</a:t>
            </a:r>
            <a:r>
              <a:rPr lang="ru-RU" sz="2000" b="1" dirty="0">
                <a:solidFill>
                  <a:prstClr val="black"/>
                </a:solidFill>
              </a:rPr>
              <a:t> сходами, </a:t>
            </a:r>
            <a:r>
              <a:rPr lang="ru-RU" sz="2000" b="1" dirty="0" err="1">
                <a:solidFill>
                  <a:prstClr val="black"/>
                </a:solidFill>
              </a:rPr>
              <a:t>гід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попередив</a:t>
            </a:r>
            <a:r>
              <a:rPr lang="ru-RU" sz="2000" b="1" dirty="0">
                <a:solidFill>
                  <a:prstClr val="black"/>
                </a:solidFill>
              </a:rPr>
              <a:t> мене, </a:t>
            </a:r>
            <a:r>
              <a:rPr lang="ru-RU" sz="2000" b="1" dirty="0" err="1">
                <a:solidFill>
                  <a:prstClr val="black"/>
                </a:solidFill>
              </a:rPr>
              <a:t>щоб</a:t>
            </a:r>
            <a:r>
              <a:rPr lang="ru-RU" sz="2000" b="1" dirty="0">
                <a:solidFill>
                  <a:prstClr val="black"/>
                </a:solidFill>
              </a:rPr>
              <a:t> я </a:t>
            </a:r>
            <a:r>
              <a:rPr lang="ru-RU" sz="2000" b="1" dirty="0" err="1">
                <a:solidFill>
                  <a:prstClr val="black"/>
                </a:solidFill>
              </a:rPr>
              <a:t>дивилася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вгору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інакше</a:t>
            </a:r>
            <a:r>
              <a:rPr lang="ru-RU" sz="2000" b="1" dirty="0">
                <a:solidFill>
                  <a:prstClr val="black"/>
                </a:solidFill>
              </a:rPr>
              <a:t> у мене </a:t>
            </a:r>
            <a:r>
              <a:rPr lang="ru-RU" sz="2000" b="1" dirty="0" err="1">
                <a:solidFill>
                  <a:prstClr val="black"/>
                </a:solidFill>
              </a:rPr>
              <a:t>може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закрутитися</a:t>
            </a:r>
            <a:r>
              <a:rPr lang="ru-RU" sz="2000" b="1" dirty="0">
                <a:solidFill>
                  <a:prstClr val="black"/>
                </a:solidFill>
              </a:rPr>
              <a:t> голова і я впаду. </a:t>
            </a:r>
            <a:r>
              <a:rPr lang="ru-RU" sz="2000" b="1" dirty="0" err="1">
                <a:solidFill>
                  <a:prstClr val="black"/>
                </a:solidFill>
              </a:rPr>
              <a:t>Багато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інших</a:t>
            </a:r>
            <a:r>
              <a:rPr lang="ru-RU" sz="2000" b="1" dirty="0">
                <a:solidFill>
                  <a:prstClr val="black"/>
                </a:solidFill>
              </a:rPr>
              <a:t>, </a:t>
            </a:r>
            <a:r>
              <a:rPr lang="ru-RU" sz="2000" b="1" dirty="0" err="1">
                <a:solidFill>
                  <a:prstClr val="black"/>
                </a:solidFill>
              </a:rPr>
              <a:t>хто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піднімався</a:t>
            </a:r>
            <a:r>
              <a:rPr lang="ru-RU" sz="2000" b="1" dirty="0">
                <a:solidFill>
                  <a:prstClr val="black"/>
                </a:solidFill>
              </a:rPr>
              <a:t> сходами, падали, не </a:t>
            </a:r>
            <a:r>
              <a:rPr lang="ru-RU" sz="2000" b="1" dirty="0" err="1">
                <a:solidFill>
                  <a:prstClr val="black"/>
                </a:solidFill>
              </a:rPr>
              <a:t>дойшовши</a:t>
            </a:r>
            <a:r>
              <a:rPr lang="ru-RU" sz="2000" b="1" dirty="0">
                <a:solidFill>
                  <a:prstClr val="black"/>
                </a:solidFill>
              </a:rPr>
              <a:t> до </a:t>
            </a:r>
            <a:r>
              <a:rPr lang="ru-RU" sz="2000" b="1" dirty="0" err="1">
                <a:solidFill>
                  <a:prstClr val="black"/>
                </a:solidFill>
              </a:rPr>
              <a:t>вершини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8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F0BB97-E015-42EE-0E35-D858F5A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3F0AF91-4741-CD81-0B15-2D380FC82182}"/>
              </a:ext>
            </a:extLst>
          </p:cNvPr>
          <p:cNvSpPr txBox="1"/>
          <p:nvPr/>
        </p:nvSpPr>
        <p:spPr>
          <a:xfrm>
            <a:off x="611563" y="270273"/>
            <a:ext cx="4760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/>
              <a:t>Нарешті</a:t>
            </a:r>
            <a:r>
              <a:rPr lang="ru-RU" sz="2000" b="1" dirty="0"/>
              <a:t> ми </a:t>
            </a:r>
            <a:r>
              <a:rPr lang="ru-RU" sz="2000" b="1" dirty="0" err="1"/>
              <a:t>дійшли</a:t>
            </a:r>
            <a:r>
              <a:rPr lang="ru-RU" sz="2000" b="1" dirty="0"/>
              <a:t> до </a:t>
            </a:r>
            <a:r>
              <a:rPr lang="ru-RU" sz="2000" b="1" dirty="0" err="1"/>
              <a:t>останньої</a:t>
            </a:r>
            <a:r>
              <a:rPr lang="ru-RU" sz="2000" b="1" dirty="0"/>
              <a:t> </a:t>
            </a:r>
            <a:r>
              <a:rPr lang="ru-RU" sz="2000" b="1" dirty="0" err="1"/>
              <a:t>сходинки</a:t>
            </a:r>
            <a:r>
              <a:rPr lang="ru-RU" sz="2000" b="1" dirty="0"/>
              <a:t> й </a:t>
            </a:r>
            <a:r>
              <a:rPr lang="ru-RU" sz="2000" b="1" dirty="0" err="1"/>
              <a:t>зупинилися</a:t>
            </a:r>
            <a:r>
              <a:rPr lang="ru-RU" sz="2000" b="1" dirty="0"/>
              <a:t> перед </a:t>
            </a:r>
            <a:r>
              <a:rPr lang="ru-RU" sz="2000" b="1" dirty="0" err="1"/>
              <a:t>дверима</a:t>
            </a:r>
            <a:r>
              <a:rPr lang="ru-RU" sz="2000" b="1" dirty="0"/>
              <a:t>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2DDEF0-8A1D-D485-FADB-0D7996BEF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46457"/>
            <a:ext cx="5826944" cy="3334918"/>
          </a:xfrm>
          <a:prstGeom prst="roundRect">
            <a:avLst>
              <a:gd name="adj" fmla="val 820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FD1AAE7-A3D9-6366-634F-EE2E91E4F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27" y="3457573"/>
            <a:ext cx="5826947" cy="3334919"/>
          </a:xfrm>
          <a:prstGeom prst="roundRect">
            <a:avLst>
              <a:gd name="adj" fmla="val 966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E07572-32E8-3C62-4D53-136AE7820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2" y="3457575"/>
            <a:ext cx="5826944" cy="3334918"/>
          </a:xfrm>
          <a:prstGeom prst="roundRect">
            <a:avLst>
              <a:gd name="adj" fmla="val 762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0217DE-01C0-E433-B29D-C23A9F87D2E4}"/>
              </a:ext>
            </a:extLst>
          </p:cNvPr>
          <p:cNvSpPr txBox="1"/>
          <p:nvPr/>
        </p:nvSpPr>
        <p:spPr>
          <a:xfrm>
            <a:off x="611563" y="1358719"/>
            <a:ext cx="47605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Там </a:t>
            </a:r>
            <a:r>
              <a:rPr lang="ru-RU" sz="2000" b="1" dirty="0" err="1">
                <a:solidFill>
                  <a:prstClr val="black"/>
                </a:solidFill>
              </a:rPr>
              <a:t>гід</a:t>
            </a:r>
            <a:r>
              <a:rPr lang="ru-RU" sz="2000" b="1" dirty="0">
                <a:solidFill>
                  <a:prstClr val="black"/>
                </a:solidFill>
              </a:rPr>
              <a:t> попросив мене </a:t>
            </a:r>
            <a:r>
              <a:rPr lang="ru-RU" sz="2000" b="1" dirty="0" err="1">
                <a:solidFill>
                  <a:prstClr val="black"/>
                </a:solidFill>
              </a:rPr>
              <a:t>залишити</a:t>
            </a:r>
            <a:r>
              <a:rPr lang="ru-RU" sz="2000" b="1" dirty="0">
                <a:solidFill>
                  <a:prstClr val="black"/>
                </a:solidFill>
              </a:rPr>
              <a:t> все,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я принесла </a:t>
            </a:r>
            <a:r>
              <a:rPr lang="ru-RU" sz="2000" b="1" dirty="0" err="1">
                <a:solidFill>
                  <a:prstClr val="black"/>
                </a:solidFill>
              </a:rPr>
              <a:t>із</a:t>
            </a:r>
            <a:r>
              <a:rPr lang="ru-RU" sz="2000" b="1" dirty="0">
                <a:solidFill>
                  <a:prstClr val="black"/>
                </a:solidFill>
              </a:rPr>
              <a:t> собою. Я з </a:t>
            </a:r>
            <a:r>
              <a:rPr lang="ru-RU" sz="2000" b="1" dirty="0" err="1">
                <a:solidFill>
                  <a:prstClr val="black"/>
                </a:solidFill>
              </a:rPr>
              <a:t>радістю</a:t>
            </a:r>
            <a:r>
              <a:rPr lang="ru-RU" sz="2000" b="1" dirty="0">
                <a:solidFill>
                  <a:prstClr val="black"/>
                </a:solidFill>
              </a:rPr>
              <a:t> все </a:t>
            </a:r>
            <a:r>
              <a:rPr lang="ru-RU" sz="2000" b="1" dirty="0" err="1">
                <a:solidFill>
                  <a:prstClr val="black"/>
                </a:solidFill>
              </a:rPr>
              <a:t>залишила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996A8F-8F6E-6DF3-34DC-0734FE72E6C8}"/>
              </a:ext>
            </a:extLst>
          </p:cNvPr>
          <p:cNvSpPr txBox="1"/>
          <p:nvPr/>
        </p:nvSpPr>
        <p:spPr>
          <a:xfrm>
            <a:off x="611563" y="2447165"/>
            <a:ext cx="4760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prstClr val="black"/>
                </a:solidFill>
              </a:rPr>
              <a:t>Тоді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гід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відчинив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двері</a:t>
            </a:r>
            <a:r>
              <a:rPr lang="ru-RU" sz="2000" b="1" dirty="0">
                <a:solidFill>
                  <a:prstClr val="black"/>
                </a:solidFill>
              </a:rPr>
              <a:t> й запросив мене </a:t>
            </a:r>
            <a:r>
              <a:rPr lang="ru-RU" sz="2000" b="1" dirty="0" err="1">
                <a:solidFill>
                  <a:prstClr val="black"/>
                </a:solidFill>
              </a:rPr>
              <a:t>увійти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720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B0FF99-63AB-2008-B01B-67A638A4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50B05E-AF8B-970D-60BB-8BB85B8E81A7}"/>
              </a:ext>
            </a:extLst>
          </p:cNvPr>
          <p:cNvSpPr txBox="1"/>
          <p:nvPr/>
        </p:nvSpPr>
        <p:spPr>
          <a:xfrm>
            <a:off x="306832" y="219075"/>
            <a:ext cx="5227194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/>
              <a:t>Я на </a:t>
            </a:r>
            <a:r>
              <a:rPr lang="ru-RU" sz="2000" b="1" dirty="0" err="1"/>
              <a:t>мить</a:t>
            </a:r>
            <a:r>
              <a:rPr lang="ru-RU" sz="2000" b="1" dirty="0"/>
              <a:t> </a:t>
            </a:r>
            <a:r>
              <a:rPr lang="ru-RU" sz="2000" b="1" dirty="0" err="1"/>
              <a:t>опинилася</a:t>
            </a:r>
            <a:r>
              <a:rPr lang="ru-RU" sz="2000" b="1" dirty="0"/>
              <a:t> перед </a:t>
            </a:r>
            <a:r>
              <a:rPr lang="ru-RU" sz="2000" b="1" dirty="0" err="1"/>
              <a:t>Ісусом</a:t>
            </a:r>
            <a:r>
              <a:rPr lang="ru-RU" sz="2000" b="1" dirty="0"/>
              <a:t>. У </a:t>
            </a:r>
            <a:r>
              <a:rPr lang="ru-RU" sz="2000" b="1" dirty="0" err="1"/>
              <a:t>цьому</a:t>
            </a:r>
            <a:r>
              <a:rPr lang="ru-RU" sz="2000" b="1" dirty="0"/>
              <a:t> не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ніякої</a:t>
            </a:r>
            <a:r>
              <a:rPr lang="ru-RU" sz="2000" b="1" dirty="0"/>
              <a:t> </a:t>
            </a:r>
            <a:r>
              <a:rPr lang="ru-RU" sz="2000" b="1" dirty="0" err="1"/>
              <a:t>помилки</a:t>
            </a:r>
            <a:r>
              <a:rPr lang="ru-RU" sz="2000" b="1" dirty="0"/>
              <a:t>, </a:t>
            </a:r>
            <a:r>
              <a:rPr lang="ru-RU" sz="2000" b="1" dirty="0" err="1"/>
              <a:t>адже</a:t>
            </a:r>
            <a:r>
              <a:rPr lang="ru-RU" sz="2000" b="1" dirty="0"/>
              <a:t> та прекрасна </a:t>
            </a:r>
            <a:r>
              <a:rPr lang="ru-RU" sz="2000" b="1" dirty="0" err="1"/>
              <a:t>постать</a:t>
            </a:r>
            <a:r>
              <a:rPr lang="ru-RU" sz="2000" b="1" dirty="0"/>
              <a:t>, той </a:t>
            </a:r>
            <a:r>
              <a:rPr lang="ru-RU" sz="2000" b="1" dirty="0" err="1"/>
              <a:t>вираз</a:t>
            </a:r>
            <a:r>
              <a:rPr lang="ru-RU" sz="2000" b="1" dirty="0"/>
              <a:t> </a:t>
            </a:r>
            <a:r>
              <a:rPr lang="ru-RU" sz="2000" b="1" dirty="0" err="1"/>
              <a:t>доброти</a:t>
            </a:r>
            <a:r>
              <a:rPr lang="ru-RU" sz="2000" b="1" dirty="0"/>
              <a:t> й </a:t>
            </a:r>
            <a:r>
              <a:rPr lang="ru-RU" sz="2000" b="1" dirty="0" err="1"/>
              <a:t>величі</a:t>
            </a:r>
            <a:r>
              <a:rPr lang="ru-RU" sz="2000" b="1" dirty="0"/>
              <a:t> не могли </a:t>
            </a:r>
            <a:r>
              <a:rPr lang="ru-RU" sz="2000" b="1" dirty="0" err="1"/>
              <a:t>належати</a:t>
            </a:r>
            <a:r>
              <a:rPr lang="ru-RU" sz="2000" b="1" dirty="0"/>
              <a:t> </a:t>
            </a:r>
            <a:r>
              <a:rPr lang="ru-RU" sz="2000" b="1" dirty="0" err="1"/>
              <a:t>нікому</a:t>
            </a:r>
            <a:r>
              <a:rPr lang="ru-RU" sz="2000" b="1" dirty="0"/>
              <a:t> </a:t>
            </a:r>
            <a:r>
              <a:rPr lang="ru-RU" sz="2000" b="1" dirty="0" err="1"/>
              <a:t>іншому</a:t>
            </a:r>
            <a:r>
              <a:rPr lang="ru-RU" sz="2000" b="1" dirty="0"/>
              <a:t>.</a:t>
            </a:r>
          </a:p>
          <a:p>
            <a:pPr>
              <a:spcBef>
                <a:spcPts val="1200"/>
              </a:spcBef>
            </a:pPr>
            <a:r>
              <a:rPr lang="uk-UA" sz="2000" b="1" dirty="0"/>
              <a:t>Коли його погляд зупинився на мені, я відразу зрозуміла, що він усвідомлює всі перипетії мого життя, а також усі мої найпотаємніші думки та почуття.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6FBE42-0DB7-8B99-572F-65DF2D43DD53}"/>
              </a:ext>
            </a:extLst>
          </p:cNvPr>
          <p:cNvSpPr txBox="1"/>
          <p:nvPr/>
        </p:nvSpPr>
        <p:spPr>
          <a:xfrm>
            <a:off x="6210300" y="4238625"/>
            <a:ext cx="544832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b="1" dirty="0"/>
              <a:t>Я </a:t>
            </a:r>
            <a:r>
              <a:rPr lang="ru-RU" sz="2000" b="1" dirty="0" err="1"/>
              <a:t>намагалася</a:t>
            </a:r>
            <a:r>
              <a:rPr lang="ru-RU" sz="2000" b="1" dirty="0"/>
              <a:t> </a:t>
            </a:r>
            <a:r>
              <a:rPr lang="ru-RU" sz="2000" b="1" dirty="0" err="1"/>
              <a:t>сховатися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погляду</a:t>
            </a:r>
            <a:r>
              <a:rPr lang="ru-RU" sz="2000" b="1" dirty="0"/>
              <a:t>, </a:t>
            </a:r>
            <a:r>
              <a:rPr lang="ru-RU" sz="2000" b="1" dirty="0" err="1"/>
              <a:t>бо</a:t>
            </a:r>
            <a:r>
              <a:rPr lang="ru-RU" sz="2000" b="1" dirty="0"/>
              <a:t> не могла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протистояти</a:t>
            </a:r>
            <a:r>
              <a:rPr lang="ru-RU" sz="2000" b="1" dirty="0"/>
              <a:t>, але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підійшов</a:t>
            </a:r>
            <a:r>
              <a:rPr lang="ru-RU" sz="2000" b="1" dirty="0"/>
              <a:t> до мене з </a:t>
            </a:r>
            <a:r>
              <a:rPr lang="ru-RU" sz="2000" b="1" dirty="0" err="1"/>
              <a:t>посмішкою</a:t>
            </a:r>
            <a:r>
              <a:rPr lang="ru-RU" sz="2000" b="1" dirty="0"/>
              <a:t>, </a:t>
            </a:r>
            <a:r>
              <a:rPr lang="ru-RU" sz="2000" b="1" dirty="0" err="1"/>
              <a:t>поклав</a:t>
            </a:r>
            <a:r>
              <a:rPr lang="ru-RU" sz="2000" b="1" dirty="0"/>
              <a:t> руку </a:t>
            </a:r>
            <a:r>
              <a:rPr lang="ru-RU" sz="2000" b="1" dirty="0" err="1"/>
              <a:t>мені</a:t>
            </a:r>
            <a:r>
              <a:rPr lang="ru-RU" sz="2000" b="1" dirty="0"/>
              <a:t> на голову і сказав: «Не </a:t>
            </a:r>
            <a:r>
              <a:rPr lang="ru-RU" sz="2000" b="1" dirty="0" err="1"/>
              <a:t>бійся</a:t>
            </a:r>
            <a:r>
              <a:rPr lang="ru-RU" sz="2000" b="1" dirty="0"/>
              <a:t>».</a:t>
            </a:r>
          </a:p>
          <a:p>
            <a:pPr>
              <a:spcBef>
                <a:spcPts val="1200"/>
              </a:spcBef>
            </a:pPr>
            <a:r>
              <a:rPr lang="ru-RU" sz="2000" b="1" dirty="0" err="1"/>
              <a:t>М’який</a:t>
            </a:r>
            <a:r>
              <a:rPr lang="ru-RU" sz="2000" b="1" dirty="0"/>
              <a:t> звук </a:t>
            </a:r>
            <a:r>
              <a:rPr lang="ru-RU" sz="2000" b="1" dirty="0" err="1"/>
              <a:t>його</a:t>
            </a:r>
            <a:r>
              <a:rPr lang="ru-RU" sz="2000" b="1" dirty="0"/>
              <a:t> голосу </a:t>
            </a:r>
            <a:r>
              <a:rPr lang="ru-RU" sz="2000" b="1" dirty="0" err="1"/>
              <a:t>змусив</a:t>
            </a:r>
            <a:r>
              <a:rPr lang="ru-RU" sz="2000" b="1" dirty="0"/>
              <a:t> </a:t>
            </a:r>
            <a:r>
              <a:rPr lang="ru-RU" sz="2000" b="1" dirty="0" err="1"/>
              <a:t>моє</a:t>
            </a:r>
            <a:r>
              <a:rPr lang="ru-RU" sz="2000" b="1" dirty="0"/>
              <a:t> </a:t>
            </a:r>
            <a:r>
              <a:rPr lang="ru-RU" sz="2000" b="1" dirty="0" err="1"/>
              <a:t>серце</a:t>
            </a:r>
            <a:r>
              <a:rPr lang="ru-RU" sz="2000" b="1" dirty="0"/>
              <a:t> </a:t>
            </a:r>
            <a:r>
              <a:rPr lang="ru-RU" sz="2000" b="1" dirty="0" err="1"/>
              <a:t>затремтіти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щастя</a:t>
            </a:r>
            <a:r>
              <a:rPr lang="ru-RU" sz="2000" b="1" dirty="0"/>
              <a:t>, </a:t>
            </a:r>
            <a:r>
              <a:rPr lang="ru-RU" sz="2000" b="1" dirty="0" err="1"/>
              <a:t>якого</a:t>
            </a:r>
            <a:r>
              <a:rPr lang="ru-RU" sz="2000" b="1" dirty="0"/>
              <a:t> я </a:t>
            </a:r>
            <a:r>
              <a:rPr lang="ru-RU" sz="2000" b="1" dirty="0" err="1"/>
              <a:t>досі</a:t>
            </a:r>
            <a:r>
              <a:rPr lang="ru-RU" sz="2000" b="1" dirty="0"/>
              <a:t> не знала.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7096364-4A19-FF83-97FF-10737BFFD6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22" y="123825"/>
            <a:ext cx="6279715" cy="3581400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94A7C91-89E8-7960-97BF-75C6BE552E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7790"/>
          <a:stretch>
            <a:fillRect/>
          </a:stretch>
        </p:blipFill>
        <p:spPr>
          <a:xfrm>
            <a:off x="232664" y="3140124"/>
            <a:ext cx="5301362" cy="3594051"/>
          </a:xfrm>
          <a:prstGeom prst="rect">
            <a:avLst/>
          </a:prstGeom>
          <a:ln w="38100" cap="sq">
            <a:solidFill>
              <a:srgbClr val="A9486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2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23EB129-DE2C-7650-2A84-40033B21FE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7056"/>
          <a:stretch>
            <a:fillRect/>
          </a:stretch>
        </p:blipFill>
        <p:spPr>
          <a:xfrm>
            <a:off x="6246795" y="2863516"/>
            <a:ext cx="5796486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903210-EACD-AFBB-9057-E0821110AC84}"/>
              </a:ext>
            </a:extLst>
          </p:cNvPr>
          <p:cNvSpPr txBox="1"/>
          <p:nvPr/>
        </p:nvSpPr>
        <p:spPr>
          <a:xfrm>
            <a:off x="6467476" y="759050"/>
            <a:ext cx="5067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Я </a:t>
            </a:r>
            <a:r>
              <a:rPr lang="ru-RU" sz="2400" b="1" dirty="0" err="1"/>
              <a:t>була</a:t>
            </a:r>
            <a:r>
              <a:rPr lang="ru-RU" sz="2400" b="1" dirty="0"/>
              <a:t> </a:t>
            </a:r>
            <a:r>
              <a:rPr lang="ru-RU" sz="2400" b="1" dirty="0" err="1"/>
              <a:t>надто</a:t>
            </a:r>
            <a:r>
              <a:rPr lang="ru-RU" sz="2400" b="1" dirty="0"/>
              <a:t> </a:t>
            </a:r>
            <a:r>
              <a:rPr lang="ru-RU" sz="2400" b="1" dirty="0" err="1"/>
              <a:t>щаслива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вимовити</a:t>
            </a:r>
            <a:r>
              <a:rPr lang="ru-RU" sz="2400" b="1" dirty="0"/>
              <a:t> </a:t>
            </a:r>
            <a:r>
              <a:rPr lang="ru-RU" sz="2400" b="1" dirty="0" err="1"/>
              <a:t>хоч</a:t>
            </a:r>
            <a:r>
              <a:rPr lang="ru-RU" sz="2400" b="1" dirty="0"/>
              <a:t> </a:t>
            </a:r>
            <a:r>
              <a:rPr lang="ru-RU" sz="2400" b="1" dirty="0" err="1"/>
              <a:t>одне</a:t>
            </a:r>
            <a:r>
              <a:rPr lang="ru-RU" sz="2400" b="1" dirty="0"/>
              <a:t> слово, і тому, </a:t>
            </a:r>
            <a:r>
              <a:rPr lang="ru-RU" sz="2400" b="1" dirty="0" err="1"/>
              <a:t>глибоко</a:t>
            </a:r>
            <a:r>
              <a:rPr lang="ru-RU" sz="2400" b="1" dirty="0"/>
              <a:t> </a:t>
            </a:r>
            <a:r>
              <a:rPr lang="ru-RU" sz="2400" b="1" dirty="0" err="1"/>
              <a:t>зворушена</a:t>
            </a:r>
            <a:r>
              <a:rPr lang="ru-RU" sz="2400" b="1" dirty="0"/>
              <a:t>, впала до </a:t>
            </a:r>
            <a:r>
              <a:rPr lang="ru-RU" sz="2400" b="1" dirty="0" err="1"/>
              <a:t>його</a:t>
            </a:r>
            <a:r>
              <a:rPr lang="ru-RU" sz="2400" b="1" dirty="0"/>
              <a:t> </a:t>
            </a:r>
            <a:r>
              <a:rPr lang="ru-RU" sz="2400" b="1" dirty="0" err="1"/>
              <a:t>ніг</a:t>
            </a:r>
            <a:r>
              <a:rPr lang="ru-RU" sz="2400" b="1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D0A2F8-F9AF-6180-577B-4D1FF41CB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r="6224"/>
          <a:stretch>
            <a:fillRect/>
          </a:stretch>
        </p:blipFill>
        <p:spPr>
          <a:xfrm>
            <a:off x="167969" y="227646"/>
            <a:ext cx="5908781" cy="3766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F68561E-AB06-B28A-D0BF-A9BE990A034D}"/>
              </a:ext>
            </a:extLst>
          </p:cNvPr>
          <p:cNvSpPr txBox="1"/>
          <p:nvPr/>
        </p:nvSpPr>
        <p:spPr>
          <a:xfrm>
            <a:off x="723714" y="4407754"/>
            <a:ext cx="47972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 err="1">
                <a:solidFill>
                  <a:prstClr val="black"/>
                </a:solidFill>
              </a:rPr>
              <a:t>Поки</a:t>
            </a:r>
            <a:r>
              <a:rPr lang="ru-RU" sz="2400" b="1" dirty="0">
                <a:solidFill>
                  <a:prstClr val="black"/>
                </a:solidFill>
              </a:rPr>
              <a:t> я лежала там, не в </a:t>
            </a:r>
            <a:r>
              <a:rPr lang="ru-RU" sz="2400" b="1" dirty="0" err="1">
                <a:solidFill>
                  <a:prstClr val="black"/>
                </a:solidFill>
              </a:rPr>
              <a:t>змозі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рухатися</a:t>
            </a:r>
            <a:r>
              <a:rPr lang="ru-RU" sz="2400" b="1" dirty="0">
                <a:solidFill>
                  <a:prstClr val="black"/>
                </a:solidFill>
              </a:rPr>
              <a:t>, перед </a:t>
            </a:r>
            <a:r>
              <a:rPr lang="ru-RU" sz="2400" b="1" dirty="0" err="1">
                <a:solidFill>
                  <a:prstClr val="black"/>
                </a:solidFill>
              </a:rPr>
              <a:t>моїми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очима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промайнули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сцени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величі</a:t>
            </a:r>
            <a:r>
              <a:rPr lang="ru-RU" sz="2400" b="1" dirty="0">
                <a:solidFill>
                  <a:prstClr val="black"/>
                </a:solidFill>
              </a:rPr>
              <a:t> та </a:t>
            </a:r>
            <a:r>
              <a:rPr lang="ru-RU" sz="2400" b="1" dirty="0" err="1">
                <a:solidFill>
                  <a:prstClr val="black"/>
                </a:solidFill>
              </a:rPr>
              <a:t>краси</a:t>
            </a:r>
            <a:r>
              <a:rPr lang="ru-RU" sz="2400" b="1" dirty="0">
                <a:solidFill>
                  <a:prstClr val="black"/>
                </a:solidFill>
              </a:rPr>
              <a:t>, і </a:t>
            </a:r>
            <a:r>
              <a:rPr lang="ru-RU" sz="2400" b="1" dirty="0" err="1">
                <a:solidFill>
                  <a:prstClr val="black"/>
                </a:solidFill>
              </a:rPr>
              <a:t>мені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здалося</a:t>
            </a:r>
            <a:r>
              <a:rPr lang="ru-RU" sz="2400" b="1" dirty="0">
                <a:solidFill>
                  <a:prstClr val="black"/>
                </a:solidFill>
              </a:rPr>
              <a:t>, </a:t>
            </a:r>
            <a:r>
              <a:rPr lang="ru-RU" sz="2400" b="1" dirty="0" err="1">
                <a:solidFill>
                  <a:prstClr val="black"/>
                </a:solidFill>
              </a:rPr>
              <a:t>ніби</a:t>
            </a:r>
            <a:r>
              <a:rPr lang="ru-RU" sz="2400" b="1" dirty="0">
                <a:solidFill>
                  <a:prstClr val="black"/>
                </a:solidFill>
              </a:rPr>
              <a:t> я </a:t>
            </a:r>
            <a:r>
              <a:rPr lang="ru-RU" sz="2400" b="1" dirty="0" err="1">
                <a:solidFill>
                  <a:prstClr val="black"/>
                </a:solidFill>
              </a:rPr>
              <a:t>досягла</a:t>
            </a:r>
            <a:r>
              <a:rPr lang="ru-RU" sz="2400" b="1" dirty="0">
                <a:solidFill>
                  <a:prstClr val="black"/>
                </a:solidFill>
              </a:rPr>
              <a:t> небесного </a:t>
            </a:r>
            <a:r>
              <a:rPr lang="ru-RU" sz="2400" b="1" dirty="0" err="1">
                <a:solidFill>
                  <a:prstClr val="black"/>
                </a:solidFill>
              </a:rPr>
              <a:t>спасіння</a:t>
            </a:r>
            <a:r>
              <a:rPr lang="ru-RU" sz="2400" b="1" dirty="0">
                <a:solidFill>
                  <a:prstClr val="black"/>
                </a:solidFill>
              </a:rPr>
              <a:t> та спокою. </a:t>
            </a:r>
          </a:p>
        </p:txBody>
      </p:sp>
    </p:spTree>
    <p:extLst>
      <p:ext uri="{BB962C8B-B14F-4D97-AF65-F5344CB8AC3E}">
        <p14:creationId xmlns:p14="http://schemas.microsoft.com/office/powerpoint/2010/main" val="385251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484BF3-764F-F1C5-7E84-3EBB74AA6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095BDC-85A7-7A74-F495-D523F7B5CA5E}"/>
              </a:ext>
            </a:extLst>
          </p:cNvPr>
          <p:cNvSpPr txBox="1"/>
          <p:nvPr/>
        </p:nvSpPr>
        <p:spPr>
          <a:xfrm>
            <a:off x="190500" y="200025"/>
            <a:ext cx="58609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/>
              <a:t>Нарешті</a:t>
            </a:r>
            <a:r>
              <a:rPr lang="ru-RU" sz="2000" b="1" dirty="0"/>
              <a:t>, </a:t>
            </a:r>
            <a:r>
              <a:rPr lang="ru-RU" sz="2000" b="1" dirty="0" err="1"/>
              <a:t>відновивши</a:t>
            </a:r>
            <a:r>
              <a:rPr lang="ru-RU" sz="2000" b="1" dirty="0"/>
              <a:t> </a:t>
            </a:r>
            <a:r>
              <a:rPr lang="ru-RU" sz="2000" b="1" dirty="0" err="1"/>
              <a:t>сили</a:t>
            </a:r>
            <a:r>
              <a:rPr lang="ru-RU" sz="2000" b="1" dirty="0"/>
              <a:t>, я </a:t>
            </a:r>
            <a:r>
              <a:rPr lang="ru-RU" sz="2000" b="1" dirty="0" err="1"/>
              <a:t>підвелася</a:t>
            </a:r>
            <a:r>
              <a:rPr lang="ru-RU" sz="2000" b="1" dirty="0"/>
              <a:t>. На мене все </a:t>
            </a:r>
            <a:r>
              <a:rPr lang="ru-RU" sz="2000" b="1" dirty="0" err="1"/>
              <a:t>ще</a:t>
            </a:r>
            <a:r>
              <a:rPr lang="ru-RU" sz="2000" b="1" dirty="0"/>
              <a:t> </a:t>
            </a:r>
            <a:r>
              <a:rPr lang="ru-RU" sz="2000" b="1" dirty="0" err="1"/>
              <a:t>дивилися</a:t>
            </a:r>
            <a:r>
              <a:rPr lang="ru-RU" sz="2000" b="1" dirty="0"/>
              <a:t> </a:t>
            </a:r>
            <a:r>
              <a:rPr lang="ru-RU" sz="2000" b="1" dirty="0" err="1"/>
              <a:t>люблячі</a:t>
            </a:r>
            <a:r>
              <a:rPr lang="ru-RU" sz="2000" b="1" dirty="0"/>
              <a:t> </a:t>
            </a:r>
            <a:r>
              <a:rPr lang="ru-RU" sz="2000" b="1" dirty="0" err="1"/>
              <a:t>очі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, чия </a:t>
            </a:r>
            <a:r>
              <a:rPr lang="ru-RU" sz="2000" b="1" dirty="0" err="1"/>
              <a:t>посмішка</a:t>
            </a:r>
            <a:r>
              <a:rPr lang="ru-RU" sz="2000" b="1" dirty="0"/>
              <a:t> </a:t>
            </a:r>
            <a:r>
              <a:rPr lang="ru-RU" sz="2000" b="1" dirty="0" err="1"/>
              <a:t>наповнювала</a:t>
            </a:r>
            <a:r>
              <a:rPr lang="ru-RU" sz="2000" b="1" dirty="0"/>
              <a:t> мою душу </a:t>
            </a:r>
            <a:r>
              <a:rPr lang="ru-RU" sz="2000" b="1" dirty="0" err="1"/>
              <a:t>радістю</a:t>
            </a:r>
            <a:r>
              <a:rPr lang="ru-RU" sz="2000" b="1" dirty="0"/>
              <a:t>.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присутність</a:t>
            </a:r>
            <a:r>
              <a:rPr lang="ru-RU" sz="2000" b="1" dirty="0"/>
              <a:t> </a:t>
            </a:r>
            <a:r>
              <a:rPr lang="ru-RU" sz="2000" b="1" dirty="0" err="1"/>
              <a:t>пробуджувала</a:t>
            </a:r>
            <a:r>
              <a:rPr lang="ru-RU" sz="2000" b="1" dirty="0"/>
              <a:t> в </a:t>
            </a:r>
            <a:r>
              <a:rPr lang="ru-RU" sz="2000" b="1" dirty="0" err="1"/>
              <a:t>мені</a:t>
            </a:r>
            <a:r>
              <a:rPr lang="ru-RU" sz="2000" b="1" dirty="0"/>
              <a:t> </a:t>
            </a:r>
            <a:r>
              <a:rPr lang="ru-RU" sz="2000" b="1" dirty="0" err="1"/>
              <a:t>святу</a:t>
            </a:r>
            <a:r>
              <a:rPr lang="ru-RU" sz="2000" b="1" dirty="0"/>
              <a:t> </a:t>
            </a:r>
            <a:r>
              <a:rPr lang="ru-RU" sz="2000" b="1" dirty="0" err="1"/>
              <a:t>пошану</a:t>
            </a:r>
            <a:r>
              <a:rPr lang="ru-RU" sz="2000" b="1" dirty="0"/>
              <a:t> та </a:t>
            </a:r>
            <a:r>
              <a:rPr lang="ru-RU" sz="2000" b="1" dirty="0" err="1"/>
              <a:t>невимовну</a:t>
            </a:r>
            <a:r>
              <a:rPr lang="ru-RU" sz="2000" b="1" dirty="0"/>
              <a:t> </a:t>
            </a:r>
            <a:r>
              <a:rPr lang="ru-RU" sz="2000" b="1" dirty="0" err="1"/>
              <a:t>любов</a:t>
            </a:r>
            <a:r>
              <a:rPr lang="ru-RU" sz="2000" b="1" dirty="0"/>
              <a:t>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F6BEF85-F086-622F-5B47-CEABFA251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/>
          <a:stretch>
            <a:fillRect/>
          </a:stretch>
        </p:blipFill>
        <p:spPr>
          <a:xfrm>
            <a:off x="6166213" y="133350"/>
            <a:ext cx="5860947" cy="3092022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699A6E-A319-4201-B7DA-4F54E1DE12AF}"/>
              </a:ext>
            </a:extLst>
          </p:cNvPr>
          <p:cNvSpPr txBox="1"/>
          <p:nvPr/>
        </p:nvSpPr>
        <p:spPr>
          <a:xfrm>
            <a:off x="190500" y="1929243"/>
            <a:ext cx="60340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000" b="1" dirty="0"/>
              <a:t>Тоді мій гід відчинив двері, і ми обоє вийшли.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20740C-53A5-0490-4513-6035FF651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4" y="3360746"/>
            <a:ext cx="5860947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37C049-1951-72C1-80EA-56DF6BC35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13" y="3360746"/>
            <a:ext cx="5860948" cy="3354379"/>
          </a:xfrm>
          <a:prstGeom prst="rect">
            <a:avLst/>
          </a:prstGeom>
          <a:ln w="19050" cap="sq">
            <a:solidFill>
              <a:srgbClr val="8F952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E3A5BD7-9125-3FAF-2529-F549154B03BD}"/>
              </a:ext>
            </a:extLst>
          </p:cNvPr>
          <p:cNvSpPr txBox="1"/>
          <p:nvPr/>
        </p:nvSpPr>
        <p:spPr>
          <a:xfrm>
            <a:off x="190500" y="2427356"/>
            <a:ext cx="5905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prstClr val="black"/>
                </a:solidFill>
              </a:rPr>
              <a:t>Він</a:t>
            </a:r>
            <a:r>
              <a:rPr lang="ru-RU" sz="2000" b="1" dirty="0">
                <a:solidFill>
                  <a:prstClr val="black"/>
                </a:solidFill>
              </a:rPr>
              <a:t> наказав </a:t>
            </a:r>
            <a:r>
              <a:rPr lang="ru-RU" sz="2000" b="1" dirty="0" err="1">
                <a:solidFill>
                  <a:prstClr val="black"/>
                </a:solidFill>
              </a:rPr>
              <a:t>мені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забрати</a:t>
            </a:r>
            <a:r>
              <a:rPr lang="ru-RU" sz="2000" b="1" dirty="0">
                <a:solidFill>
                  <a:prstClr val="black"/>
                </a:solidFill>
              </a:rPr>
              <a:t> все, </a:t>
            </a:r>
            <a:r>
              <a:rPr lang="ru-RU" sz="2000" b="1" dirty="0" err="1">
                <a:solidFill>
                  <a:prstClr val="black"/>
                </a:solidFill>
              </a:rPr>
              <a:t>що</a:t>
            </a:r>
            <a:r>
              <a:rPr lang="ru-RU" sz="2000" b="1" dirty="0">
                <a:solidFill>
                  <a:prstClr val="black"/>
                </a:solidFill>
              </a:rPr>
              <a:t> я </a:t>
            </a:r>
            <a:r>
              <a:rPr lang="ru-RU" sz="2000" b="1" dirty="0" err="1">
                <a:solidFill>
                  <a:prstClr val="black"/>
                </a:solidFill>
              </a:rPr>
              <a:t>залишила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  <a:r>
              <a:rPr lang="ru-RU" sz="2000" b="1" dirty="0" err="1">
                <a:solidFill>
                  <a:prstClr val="black"/>
                </a:solidFill>
              </a:rPr>
              <a:t>зовні</a:t>
            </a:r>
            <a:r>
              <a:rPr lang="ru-RU" sz="2000" b="1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3530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DA93A87-F74C-A8A0-4A64-F5C105E2B4DE}"/>
              </a:ext>
            </a:extLst>
          </p:cNvPr>
          <p:cNvSpPr txBox="1"/>
          <p:nvPr/>
        </p:nvSpPr>
        <p:spPr>
          <a:xfrm>
            <a:off x="263193" y="139641"/>
            <a:ext cx="1166561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prstClr val="black"/>
                </a:solidFill>
              </a:rPr>
              <a:t>Зробивши це, він дав мені щільно згорнутий зелений шнурок. Він наказав мені покласти його біля серця і, коли я захочу побачити Ісуса, дістати його з грудей і розтягнути на повну довжину. Він попередив мене, щоб я не залишала його довго згорнутим, аби не утворилися вузли і його не було важко розтягнути.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094E61-354E-46F1-F02B-23581341E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0" y="1855306"/>
            <a:ext cx="8510057" cy="4757175"/>
          </a:xfrm>
          <a:prstGeom prst="rect">
            <a:avLst/>
          </a:prstGeom>
          <a:ln w="127000" cap="rnd">
            <a:solidFill>
              <a:srgbClr val="1A7F1C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6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2F77D3-5C19-4E96-FC2A-0E01747E9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81309D-15B0-76F7-E635-06BF3699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0" y="120200"/>
            <a:ext cx="6054416" cy="3452909"/>
          </a:xfrm>
          <a:prstGeom prst="roundRect">
            <a:avLst>
              <a:gd name="adj" fmla="val 470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606875D-B544-E52B-4A20-62C755BDC58F}"/>
              </a:ext>
            </a:extLst>
          </p:cNvPr>
          <p:cNvSpPr txBox="1"/>
          <p:nvPr/>
        </p:nvSpPr>
        <p:spPr>
          <a:xfrm>
            <a:off x="192172" y="4565749"/>
            <a:ext cx="60850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prstClr val="black"/>
                </a:solidFill>
              </a:rPr>
              <a:t>Цей</a:t>
            </a:r>
            <a:r>
              <a:rPr lang="ru-RU" sz="2400" b="1" dirty="0">
                <a:solidFill>
                  <a:prstClr val="black"/>
                </a:solidFill>
              </a:rPr>
              <a:t> сон вселив у мене </a:t>
            </a:r>
            <a:r>
              <a:rPr lang="ru-RU" sz="2400" b="1" dirty="0" err="1">
                <a:solidFill>
                  <a:prstClr val="black"/>
                </a:solidFill>
              </a:rPr>
              <a:t>надію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</a:rPr>
              <a:t>Зелена нитка стала для мене символом </a:t>
            </a:r>
            <a:r>
              <a:rPr lang="ru-RU" sz="2400" b="1" dirty="0" err="1">
                <a:solidFill>
                  <a:prstClr val="black"/>
                </a:solidFill>
              </a:rPr>
              <a:t>віри</a:t>
            </a:r>
            <a:r>
              <a:rPr lang="ru-RU" sz="2400" b="1" dirty="0">
                <a:solidFill>
                  <a:prstClr val="black"/>
                </a:solidFill>
              </a:rPr>
              <a:t>, і в </a:t>
            </a:r>
            <a:r>
              <a:rPr lang="ru-RU" sz="2400" b="1" dirty="0" err="1">
                <a:solidFill>
                  <a:prstClr val="black"/>
                </a:solidFill>
              </a:rPr>
              <a:t>моїй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душі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засяяла</a:t>
            </a:r>
            <a:r>
              <a:rPr lang="ru-RU" sz="2400" b="1" dirty="0">
                <a:solidFill>
                  <a:prstClr val="black"/>
                </a:solidFill>
              </a:rPr>
              <a:t> прекрасна простота </a:t>
            </a:r>
            <a:r>
              <a:rPr lang="ru-RU" sz="2400" b="1" dirty="0" err="1">
                <a:solidFill>
                  <a:prstClr val="black"/>
                </a:solidFill>
              </a:rPr>
              <a:t>довіри</a:t>
            </a:r>
            <a:r>
              <a:rPr lang="ru-RU" sz="2400" b="1" dirty="0">
                <a:solidFill>
                  <a:prstClr val="black"/>
                </a:solidFill>
              </a:rPr>
              <a:t> до Бога.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3EA3050-6A0B-C6FB-1948-EC33A5694B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49" y="3418638"/>
            <a:ext cx="5800725" cy="3319912"/>
          </a:xfrm>
          <a:prstGeom prst="roundRect">
            <a:avLst>
              <a:gd name="adj" fmla="val 411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65C0B81-719F-702E-FD5C-00AA6D3716B0}"/>
              </a:ext>
            </a:extLst>
          </p:cNvPr>
          <p:cNvSpPr txBox="1"/>
          <p:nvPr/>
        </p:nvSpPr>
        <p:spPr>
          <a:xfrm>
            <a:off x="6776153" y="584234"/>
            <a:ext cx="49172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</a:rPr>
              <a:t>Я притиснула шнурок до </a:t>
            </a:r>
            <a:r>
              <a:rPr lang="ru-RU" sz="2400" b="1" dirty="0" err="1">
                <a:solidFill>
                  <a:prstClr val="black"/>
                </a:solidFill>
              </a:rPr>
              <a:t>серця</a:t>
            </a:r>
            <a:r>
              <a:rPr lang="ru-RU" sz="2400" b="1" dirty="0">
                <a:solidFill>
                  <a:prstClr val="black"/>
                </a:solidFill>
              </a:rPr>
              <a:t> і </a:t>
            </a:r>
            <a:r>
              <a:rPr lang="ru-RU" sz="2400" b="1" dirty="0" err="1">
                <a:solidFill>
                  <a:prstClr val="black"/>
                </a:solidFill>
              </a:rPr>
              <a:t>радісно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спустилася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вузькими</a:t>
            </a:r>
            <a:r>
              <a:rPr lang="ru-RU" sz="2400" b="1" dirty="0">
                <a:solidFill>
                  <a:prstClr val="black"/>
                </a:solidFill>
              </a:rPr>
              <a:t> сходами, </a:t>
            </a:r>
            <a:r>
              <a:rPr lang="ru-RU" sz="2400" b="1" dirty="0" err="1">
                <a:solidFill>
                  <a:prstClr val="black"/>
                </a:solidFill>
              </a:rPr>
              <a:t>славлячи</a:t>
            </a:r>
            <a:r>
              <a:rPr lang="ru-RU" sz="2400" b="1" dirty="0">
                <a:solidFill>
                  <a:prstClr val="black"/>
                </a:solidFill>
              </a:rPr>
              <a:t> Господа та </a:t>
            </a:r>
            <a:r>
              <a:rPr lang="ru-RU" sz="2400" b="1" dirty="0" err="1">
                <a:solidFill>
                  <a:prstClr val="black"/>
                </a:solidFill>
              </a:rPr>
              <a:t>вказуючи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всім</a:t>
            </a:r>
            <a:r>
              <a:rPr lang="ru-RU" sz="2400" b="1" dirty="0">
                <a:solidFill>
                  <a:prstClr val="black"/>
                </a:solidFill>
              </a:rPr>
              <a:t>, </a:t>
            </a:r>
            <a:r>
              <a:rPr lang="ru-RU" sz="2400" b="1" dirty="0" err="1">
                <a:solidFill>
                  <a:prstClr val="black"/>
                </a:solidFill>
              </a:rPr>
              <a:t>хто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траплявся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мені</a:t>
            </a:r>
            <a:r>
              <a:rPr lang="ru-RU" sz="2400" b="1" dirty="0">
                <a:solidFill>
                  <a:prstClr val="black"/>
                </a:solidFill>
              </a:rPr>
              <a:t> на шляху, де вони </a:t>
            </a:r>
            <a:r>
              <a:rPr lang="ru-RU" sz="2400" b="1" dirty="0" err="1">
                <a:solidFill>
                  <a:prstClr val="black"/>
                </a:solidFill>
              </a:rPr>
              <a:t>можуть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знайти</a:t>
            </a:r>
            <a:r>
              <a:rPr lang="ru-RU" sz="2400" b="1" dirty="0">
                <a:solidFill>
                  <a:prstClr val="black"/>
                </a:solidFill>
              </a:rPr>
              <a:t> </a:t>
            </a:r>
            <a:r>
              <a:rPr lang="ru-RU" sz="2400" b="1" dirty="0" err="1">
                <a:solidFill>
                  <a:prstClr val="black"/>
                </a:solidFill>
              </a:rPr>
              <a:t>Ісуса</a:t>
            </a:r>
            <a:r>
              <a:rPr lang="ru-RU" sz="2400" b="1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0869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584</Words>
  <Application>Microsoft Office PowerPoint</Application>
  <PresentationFormat>Panorámica</PresentationFormat>
  <Paragraphs>24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Isabel Laveda</dc:creator>
  <cp:lastModifiedBy>Sergio</cp:lastModifiedBy>
  <cp:revision>46</cp:revision>
  <dcterms:created xsi:type="dcterms:W3CDTF">2026-04-25T14:27:34Z</dcterms:created>
  <dcterms:modified xsi:type="dcterms:W3CDTF">2026-06-01T08:09:02Z</dcterms:modified>
</cp:coreProperties>
</file>