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73074" y="335846"/>
            <a:ext cx="5254222" cy="62632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3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uk-UA" sz="33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Отже, будь сильний духом і дуже мужній, аби старанно дотримуватись і діяти, згідно з усім Законом, про який тобі заповів Мій слуга Мойсей. Не ухиляйся від нього ні направо, ні наліво, щоб тобі щастило в усіх твоїх справах.</a:t>
            </a:r>
            <a:r>
              <a:rPr lang="es-ES" sz="33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 </a:t>
            </a:r>
            <a:endParaRPr lang="uk-UA" sz="33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І. Навин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[Все]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це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сталося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з ними як прообраз, і записано як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пересторога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для нас, для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яких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настав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кінець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віків</a:t>
            </a:r>
            <a:r>
              <a:rPr lang="ru-RU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Кор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188045" y="4673808"/>
            <a:ext cx="753934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Лагідна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відповідь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заспокоює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гнів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вразливе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слово 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викликає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5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обурення</a:t>
            </a:r>
            <a:r>
              <a:rPr lang="ru-RU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5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Прип</a:t>
            </a:r>
            <a:r>
              <a:rPr lang="uk-UA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З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усіх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добрих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обітниць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які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Господь дав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нащадкам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Ізраїля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, не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залишилось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невиконаним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жодне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слово, – все </a:t>
            </a:r>
            <a:r>
              <a:rPr lang="ru-RU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здійснилось</a:t>
            </a:r>
            <a:r>
              <a:rPr lang="ru-RU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28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І.Нав</a:t>
            </a:r>
            <a:r>
              <a:rPr lang="uk-UA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157657" y="3315596"/>
            <a:ext cx="6105382" cy="36317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Якщо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ж вам не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подобається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служити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Господу, то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вибирайте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собі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сьогодні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кому будете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служити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…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Проте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я і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мій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дім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будемо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служити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Господу!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6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І. </a:t>
            </a:r>
            <a:r>
              <a:rPr lang="uk-UA" sz="28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Нав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Вірою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блудниця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Рахав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прийнявши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миром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розвідників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не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загинула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невірними</a:t>
            </a:r>
            <a:r>
              <a:rPr lang="ru-RU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Євр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59" y="-6325"/>
            <a:ext cx="3943354" cy="624786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Адже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Господь, ваш Бог, осушив перед вами води Йордану, доки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ви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не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перейшли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– так само як Господь, ваш Бог, учинив і з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Червоним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морем, яке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Він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осушив перед нами, доки ми не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перейшли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;  і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щоб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усі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народи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землі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пізнали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що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Господня рука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могутня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та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щоб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ви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боялися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Господа,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вашого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Бога,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поки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будете </a:t>
            </a:r>
            <a:r>
              <a:rPr lang="ru-RU" sz="25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жити</a:t>
            </a:r>
            <a:r>
              <a:rPr lang="ru-RU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.</a:t>
            </a:r>
            <a:r>
              <a:rPr lang="es-ES" sz="25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 </a:t>
            </a:r>
            <a:r>
              <a:rPr lang="uk-UA" sz="2400" b="1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</a:t>
            </a:r>
            <a:r>
              <a:rPr lang="uk-UA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 не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було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такого дня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того,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ані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пізніше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Господь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вислухав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здійснив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таке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прохання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людини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оскільки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Сам Господь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воював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за </a:t>
            </a:r>
            <a:r>
              <a:rPr lang="ru-RU" sz="32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Ізраїль</a:t>
            </a:r>
            <a:r>
              <a:rPr lang="ru-RU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 algn="ctr">
              <a:spcBef>
                <a:spcPts val="2400"/>
              </a:spcBef>
            </a:pPr>
            <a: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І. </a:t>
            </a:r>
            <a:r>
              <a:rPr lang="uk-UA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</a:t>
            </a:r>
            <a:r>
              <a:rPr lang="uk-UA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634365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uk-UA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Знищив усіх тих царів і завоював їхні землі. Усе це зробив Ісус протягом одного військового походу, оскільки Господь, Бог Ізраїлю, воював за Ізраїль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209549" y="3716894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І. </a:t>
            </a:r>
            <a:r>
              <a:rPr lang="uk-UA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Нав</a:t>
            </a:r>
            <a:r>
              <a:rPr lang="uk-UA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29550" y="289679"/>
            <a:ext cx="4114800" cy="615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Я Господь,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досліджую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серце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 і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випробовую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нутро (думки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людини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),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аби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кожному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відплатити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згідно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дорогою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та за плодами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вчинків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uk-UA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Єремія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254883" y="3174699"/>
            <a:ext cx="3682234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Шукайте перш за все Царства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Божого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і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Його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праведності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а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це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все вам </a:t>
            </a:r>
            <a:r>
              <a:rPr lang="ru-RU" sz="32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додасться</a:t>
            </a:r>
            <a:r>
              <a:rPr lang="ru-RU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</a:t>
            </a:r>
            <a:r>
              <a:rPr lang="uk-UA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атвій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323409" y="175893"/>
            <a:ext cx="3652184" cy="64940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Згадуйте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ваших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наставників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які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проповідували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вам Боже Слово, і,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дивлячись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на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кінець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їхнього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наслідуйте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їхню</a:t>
            </a:r>
            <a:r>
              <a:rPr lang="ru-RU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віру</a:t>
            </a:r>
            <a:r>
              <a:rPr lang="es-ES" sz="3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Євреям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Повертайтесь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в свою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фортецю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в’язні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жили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надією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вас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запевняю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: Я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відшкодую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вам </a:t>
            </a:r>
            <a:r>
              <a:rPr lang="ru-RU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удвоє</a:t>
            </a:r>
            <a:r>
              <a:rPr lang="ru-RU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Захарія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440</Words>
  <Application>Microsoft Office PowerPoint</Application>
  <PresentationFormat>Panorámica</PresentationFormat>
  <Paragraphs>23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Sergio</dc:creator>
  <cp:lastModifiedBy>Sergio</cp:lastModifiedBy>
  <cp:revision>61</cp:revision>
  <dcterms:created xsi:type="dcterms:W3CDTF">2025-09-05T17:19:55Z</dcterms:created>
  <dcterms:modified xsi:type="dcterms:W3CDTF">2025-09-17T15:53:47Z</dcterms:modified>
</cp:coreProperties>
</file>