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b="70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487570" y="217639"/>
            <a:ext cx="36195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Як полюбив Мене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Отець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так і Я полюбив вас;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тож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перебувайте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Моїй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любові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(Івана 15:9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4625667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То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було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справжнє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Світло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яке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освічує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кожну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людину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котра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приходить у </a:t>
            </a:r>
            <a:r>
              <a:rPr lang="ru-RU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світ</a:t>
            </a:r>
            <a:r>
              <a:rPr lang="ru-RU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</a:t>
            </a:r>
            <a:r>
              <a:rPr lang="uk-UA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1 Івана 1:9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61937" y="323016"/>
            <a:ext cx="6181726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І не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лише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нею, а й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хвалимося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коли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страждаємо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знаючи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страждання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виробляє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терпеливість,а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терпеливість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досвід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досвід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надію.Надія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ж не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засоромлює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Божа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любов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влилася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наші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серця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через 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даного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нам Святого Духа.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Римлян 5:3-5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59599" y="166567"/>
            <a:ext cx="436678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Владика, Господь,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дає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язик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учителя,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знав, як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вчасно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підтримати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словом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втомленого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Щоранку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будить Мене,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вдосвіта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відкриває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слух,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уважним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настанов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як </a:t>
            </a:r>
            <a:r>
              <a:rPr lang="ru-RU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учень</a:t>
            </a:r>
            <a:r>
              <a:rPr lang="ru-RU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uk-UA" sz="24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саї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50:4)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761838" y="301134"/>
            <a:ext cx="5239662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Улюблені! Тепер ми – Божі діти, але ще не виявилося, що будемо. </a:t>
            </a:r>
            <a:r>
              <a:rPr lang="uk-UA" sz="3600" b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Знаємо, що коли Він з’явиться, ми будемо подібні до Нього, адже побачимо Його таким, який Він є.</a:t>
            </a:r>
            <a:r>
              <a:rPr lang="es-ES" sz="3600" b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uk-UA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Івана 3:2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331573" y="289679"/>
            <a:ext cx="4014426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Вічне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є те,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щоби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знали Тебе,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єдиного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істинного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Бога, і Того, Кого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Ти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послав, –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Ісуса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Христа.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Івана</a:t>
            </a: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17:3)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191713"/>
            <a:ext cx="291165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кожний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підноситься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буде понижений, а 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понижується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буде </a:t>
            </a:r>
            <a:r>
              <a:rPr lang="ru-RU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піднесений</a:t>
            </a:r>
            <a:r>
              <a:rPr lang="ru-RU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Луки 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342662"/>
            <a:ext cx="859155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uk-UA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Адже Слово Боже – живе й діяльне, гостріше від усякого двосічного меча: воно проникає аж до поділу душі й духа, суглобів і мозку кісток, судить думки й наміри серця.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Євреїв 4:12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748764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Саме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так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буває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з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Моїм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словом, яке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виходить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з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Моїх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уст, –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воно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до Мене не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повертається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порожнім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, але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виконує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Мою волю,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звершуючи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те,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заради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чого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Я </a:t>
            </a:r>
            <a:r>
              <a:rPr lang="ru-RU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його</a:t>
            </a:r>
            <a:r>
              <a:rPr lang="ru-RU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послав.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(I</a:t>
            </a:r>
            <a:r>
              <a:rPr lang="uk-UA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саї</a:t>
            </a:r>
            <a:r>
              <a:rPr lang="uk-UA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55:11)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1009403" y="127797"/>
            <a:ext cx="9858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Я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сповнений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любові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до Господа,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почув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голос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під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час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мого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благання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Адже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нахилив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до мене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Своє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вухо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– і я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кликатиму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Нього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поки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буду </a:t>
            </a:r>
            <a:r>
              <a:rPr lang="ru-RU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жити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116:1-2)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49533" y="401214"/>
            <a:ext cx="494632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Народе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мій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повсякчас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покладайся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на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Нього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Виливайте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перед Ним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ваші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серця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 Бог – наш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Захист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Псалом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62:8)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7811837" y="343539"/>
            <a:ext cx="4220812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Віра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є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підставою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надії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те,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переконує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речі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недоступні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споглядання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uk-UA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(Євреїв 11:1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6458" y="1415080"/>
            <a:ext cx="5915080" cy="40164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Повік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не забуду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Твоїх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Заповідей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ними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мене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оживляєш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!</a:t>
            </a:r>
          </a:p>
          <a:p>
            <a:pPr algn="ctr"/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Я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Твій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спаси мене,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я шукаю </a:t>
            </a:r>
            <a:r>
              <a:rPr lang="ru-RU" sz="3600" b="1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Твоїх</a:t>
            </a:r>
            <a:r>
              <a:rPr lang="ru-RU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постанов!</a:t>
            </a:r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Псалом </a:t>
            </a: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119:93, 94)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447</Words>
  <Application>Microsoft Office PowerPoint</Application>
  <PresentationFormat>Panorámica</PresentationFormat>
  <Paragraphs>26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47</cp:revision>
  <dcterms:created xsi:type="dcterms:W3CDTF">2026-02-28T07:06:44Z</dcterms:created>
  <dcterms:modified xsi:type="dcterms:W3CDTF">2026-03-12T20:34:02Z</dcterms:modified>
</cp:coreProperties>
</file>