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4" r:id="rId3"/>
    <p:sldId id="269" r:id="rId4"/>
    <p:sldId id="257" r:id="rId5"/>
    <p:sldId id="258" r:id="rId6"/>
    <p:sldId id="259" r:id="rId7"/>
    <p:sldId id="260" r:id="rId8"/>
    <p:sldId id="270" r:id="rId9"/>
    <p:sldId id="275" r:id="rId10"/>
    <p:sldId id="262" r:id="rId11"/>
    <p:sldId id="276" r:id="rId12"/>
    <p:sldId id="264" r:id="rId13"/>
    <p:sldId id="272" r:id="rId14"/>
  </p:sldIdLst>
  <p:sldSz cx="12192000" cy="6858000"/>
  <p:notesSz cx="6858000" cy="9144000"/>
  <p:embeddedFontLst>
    <p:embeddedFont>
      <p:font typeface="Jameel Noori Nastaleeq" panose="02000503000000000004" pitchFamily="2" charset="-78"/>
      <p:regular r:id="rId15"/>
      <p:italic r:id="rId16"/>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0C88"/>
    <a:srgbClr val="110593"/>
    <a:srgbClr val="0C469E"/>
    <a:srgbClr val="05A9A9"/>
    <a:srgbClr val="00B047"/>
    <a:srgbClr val="20C012"/>
    <a:srgbClr val="89CB05"/>
    <a:srgbClr val="D69F0C"/>
    <a:srgbClr val="E5C77B"/>
    <a:srgbClr val="DDB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300"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FD004-DDD0-4A34-A5E4-B8D617CFEB15}" type="doc">
      <dgm:prSet loTypeId="urn:microsoft.com/office/officeart/2005/8/layout/vList3" loCatId="list" qsTypeId="urn:microsoft.com/office/officeart/2005/8/quickstyle/3d1" qsCatId="3D" csTypeId="urn:microsoft.com/office/officeart/2005/8/colors/colorful2" csCatId="colorful" phldr="1"/>
      <dgm:spPr/>
      <dgm:t>
        <a:bodyPr/>
        <a:lstStyle/>
        <a:p>
          <a:endParaRPr lang="es-ES"/>
        </a:p>
      </dgm:t>
    </dgm:pt>
    <dgm:pt modelId="{6A55718B-719A-4DCB-A9C6-5B21F0E125C2}">
      <dgm:prSet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کا ایمان یسوع کے عقائد پر تھا۔</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2D34D38-13DB-4576-8486-04428C319685}" type="par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9914A308-F811-4613-824C-68045FCDE078}" type="sibTrans" cxnId="{D2B874D4-B677-45C5-A322-1A1403208C89}">
      <dgm:prSet/>
      <dgm:spPr/>
      <dgm:t>
        <a:bodyPr/>
        <a:lstStyle/>
        <a:p>
          <a:endParaRPr lang="es-ES" sz="2000" b="1">
            <a:effectLst>
              <a:outerShdw blurRad="38100" dist="38100" dir="2700000" algn="tl">
                <a:srgbClr val="000000">
                  <a:alpha val="43137"/>
                </a:srgbClr>
              </a:outerShdw>
            </a:effectLst>
          </a:endParaRPr>
        </a:p>
      </dgm:t>
    </dgm:pt>
    <dgm:pt modelId="{088AA768-3988-4FE5-A467-5AD924F75B99}">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 کےپاس نعمت تھی انہوں نے شفا دی۔</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253D168-7D2B-43BA-8551-4908C1FA4E55}" type="par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0779F71C-ADAF-4771-9F64-CCD72301F34C}" type="sibTrans" cxnId="{7747CF89-EA84-4840-A20B-FBBAE87E49F7}">
      <dgm:prSet/>
      <dgm:spPr/>
      <dgm:t>
        <a:bodyPr/>
        <a:lstStyle/>
        <a:p>
          <a:endParaRPr lang="es-ES" sz="2000" b="1">
            <a:effectLst>
              <a:outerShdw blurRad="38100" dist="38100" dir="2700000" algn="tl">
                <a:srgbClr val="000000">
                  <a:alpha val="43137"/>
                </a:srgbClr>
              </a:outerShdw>
            </a:effectLst>
          </a:endParaRPr>
        </a:p>
      </dgm:t>
    </dgm:pt>
    <dgm:pt modelId="{F95CB98C-BF16-460D-969A-F34A202CA300}">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 کچھ اُن کے پاس تھا، انہوں نے اُسے دوسروں کے ساتھ بانٹا۔</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590490C-A7EC-4EE6-A9FC-B68FDFB30BA3}" type="par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54BB0EBC-DB35-4C8A-9B31-D69CD3B22413}" type="sibTrans" cxnId="{8F021B66-F95D-48F4-AC4A-CDA93298A6A8}">
      <dgm:prSet/>
      <dgm:spPr/>
      <dgm:t>
        <a:bodyPr/>
        <a:lstStyle/>
        <a:p>
          <a:endParaRPr lang="es-ES" sz="2000" b="1">
            <a:effectLst>
              <a:outerShdw blurRad="38100" dist="38100" dir="2700000" algn="tl">
                <a:srgbClr val="000000">
                  <a:alpha val="43137"/>
                </a:srgbClr>
              </a:outerShdw>
            </a:effectLst>
          </a:endParaRPr>
        </a:p>
      </dgm:t>
    </dgm:pt>
    <dgm:pt modelId="{65413416-36FB-4EBF-A892-AB0B194B409A}">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a:t>
          </a:r>
          <a:r>
            <a:rPr lang="ur-PK" sz="20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عوامی عبادات کرتے تھے۔</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08D0389-1E33-40F5-BEAD-C6440870BF5F}" type="par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2D2C27BD-DF35-477D-8869-78D5C0038AA9}" type="sibTrans" cxnId="{B14C8772-A738-47E5-B65E-A114432E02D8}">
      <dgm:prSet/>
      <dgm:spPr/>
      <dgm:t>
        <a:bodyPr/>
        <a:lstStyle/>
        <a:p>
          <a:endParaRPr lang="es-ES" sz="2000" b="1">
            <a:effectLst>
              <a:outerShdw blurRad="38100" dist="38100" dir="2700000" algn="tl">
                <a:srgbClr val="000000">
                  <a:alpha val="43137"/>
                </a:srgbClr>
              </a:outerShdw>
            </a:effectLst>
          </a:endParaRPr>
        </a:p>
      </dgm:t>
    </dgm:pt>
    <dgm:pt modelId="{4993E7D9-ADC1-4828-B208-EE6ACC549708}">
      <dgm:prSet custT="1"/>
      <dgm:spPr/>
      <dgm:t>
        <a:bodyPr/>
        <a:lstStyle/>
        <a:p>
          <a:pPr rtl="1"/>
          <a:r>
            <a:rPr lang="ur-PK" sz="1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گھروں میں عبادت کی جاتی، جہاں وہ عشائے ربانی کی رسم بھی ادا کرتے تھے۔ </a:t>
          </a:r>
          <a:endParaRPr lang="en" sz="1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494712F-D82E-4388-B8A0-C17701945099}" type="par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0032FBBE-DA42-4847-A832-764661CC3EA1}" type="sibTrans" cxnId="{CDCEA70A-3A7E-4F80-AED1-901E3BA440DA}">
      <dgm:prSet/>
      <dgm:spPr/>
      <dgm:t>
        <a:bodyPr/>
        <a:lstStyle/>
        <a:p>
          <a:endParaRPr lang="es-ES" sz="2000" b="1">
            <a:effectLst>
              <a:outerShdw blurRad="38100" dist="38100" dir="2700000" algn="tl">
                <a:srgbClr val="000000">
                  <a:alpha val="43137"/>
                </a:srgbClr>
              </a:outerShdw>
            </a:effectLst>
          </a:endParaRPr>
        </a:p>
      </dgm:t>
    </dgm:pt>
    <dgm:pt modelId="{141650AB-FF20-4BDD-969A-CFBDCEAF1BA6}">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دلی سادگی اور خوشی کے ساتھ رہتے تھے۔</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276DC85-5A87-4FF0-B546-F2E43F72B709}" type="par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6FDA5D5A-9505-45DC-91B6-0ABBCAE578F6}" type="sibTrans" cxnId="{E0F42A2C-FA0F-4B92-B088-DD2AAE769D58}">
      <dgm:prSet/>
      <dgm:spPr/>
      <dgm:t>
        <a:bodyPr/>
        <a:lstStyle/>
        <a:p>
          <a:endParaRPr lang="es-ES" sz="2000" b="1">
            <a:effectLst>
              <a:outerShdw blurRad="38100" dist="38100" dir="2700000" algn="tl">
                <a:srgbClr val="000000">
                  <a:alpha val="43137"/>
                </a:srgbClr>
              </a:outerShdw>
            </a:effectLst>
          </a:endParaRPr>
        </a:p>
      </dgm:t>
    </dgm:pt>
    <dgm:pt modelId="{93A148E9-B8AA-407B-B1F2-22A51E813557}">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خُدا کی حمدوثنا کرتے </a:t>
          </a:r>
          <a:r>
            <a:rPr lang="ur-PK" sz="2000" b="1">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تھے۔</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593432B-D79D-49F0-AFB8-77FCC91097F5}" type="par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6DDB776C-40D2-4934-BE71-5A7DF02CAD49}" type="sibTrans" cxnId="{AAB56C2B-05B7-494E-AE48-F64CDE4A990D}">
      <dgm:prSet/>
      <dgm:spPr/>
      <dgm:t>
        <a:bodyPr/>
        <a:lstStyle/>
        <a:p>
          <a:endParaRPr lang="es-ES" sz="2000" b="1">
            <a:effectLst>
              <a:outerShdw blurRad="38100" dist="38100" dir="2700000" algn="tl">
                <a:srgbClr val="000000">
                  <a:alpha val="43137"/>
                </a:srgbClr>
              </a:outerShdw>
            </a:effectLst>
          </a:endParaRPr>
        </a:p>
      </dgm:t>
    </dgm:pt>
    <dgm:pt modelId="{2D528160-BE34-47B7-80F9-866245272F21}">
      <dgm:prSet custT="1"/>
      <dgm:spPr/>
      <dgm:t>
        <a:bodyPr/>
        <a:lstStyle/>
        <a:p>
          <a:pPr rtl="1"/>
          <a:r>
            <a:rPr lang="ur-PK"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کی سب چیزیں مشترک تھیں۔</a:t>
          </a:r>
          <a:endParaRPr lang="en" sz="20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2FEC0E7-1AE2-411D-B02A-CEF176400244}" type="sib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59ECCE45-B0B9-48EA-A41F-318C44FA2E8F}" type="parTrans" cxnId="{7B483920-DD1A-449F-BD31-5340E248E581}">
      <dgm:prSet/>
      <dgm:spPr/>
      <dgm:t>
        <a:bodyPr/>
        <a:lstStyle/>
        <a:p>
          <a:endParaRPr lang="es-ES" sz="2000" b="1">
            <a:effectLst>
              <a:outerShdw blurRad="38100" dist="38100" dir="2700000" algn="tl">
                <a:srgbClr val="000000">
                  <a:alpha val="43137"/>
                </a:srgbClr>
              </a:outerShdw>
            </a:effectLst>
          </a:endParaRPr>
        </a:p>
      </dgm:t>
    </dgm:pt>
    <dgm:pt modelId="{812E446D-8663-47C2-BF6B-A0983D059049}" type="pres">
      <dgm:prSet presAssocID="{8A6FD004-DDD0-4A34-A5E4-B8D617CFEB15}" presName="linearFlow" presStyleCnt="0">
        <dgm:presLayoutVars>
          <dgm:dir val="rev"/>
          <dgm:resizeHandles val="exact"/>
        </dgm:presLayoutVars>
      </dgm:prSet>
      <dgm:spPr/>
    </dgm:pt>
    <dgm:pt modelId="{3FF5806F-FE3E-410C-8823-9AD392CB48D9}" type="pres">
      <dgm:prSet presAssocID="{6A55718B-719A-4DCB-A9C6-5B21F0E125C2}" presName="composite" presStyleCnt="0"/>
      <dgm:spPr/>
    </dgm:pt>
    <dgm:pt modelId="{593C632F-6E4E-4DF9-875E-7FAFF6294EA5}" type="pres">
      <dgm:prSet presAssocID="{6A55718B-719A-4DCB-A9C6-5B21F0E125C2}" presName="imgShp" presStyleLbl="fgImgPlace1" presStyleIdx="0" presStyleCnt="8" custLinFactX="118508" custLinFactNeighborX="200000"/>
      <dgm:spPr>
        <a:prstGeom prst="heart">
          <a:avLst/>
        </a:prstGeom>
        <a:solidFill>
          <a:srgbClr val="D69F0C"/>
        </a:solidFill>
        <a:effectLst>
          <a:outerShdw blurRad="50800" dist="38100" dir="2700000" algn="tl" rotWithShape="0">
            <a:prstClr val="black">
              <a:alpha val="40000"/>
            </a:prstClr>
          </a:outerShdw>
        </a:effectLst>
      </dgm:spPr>
    </dgm:pt>
    <dgm:pt modelId="{308687F3-EAA2-4ED6-B580-A75C6E326F1F}" type="pres">
      <dgm:prSet presAssocID="{6A55718B-719A-4DCB-A9C6-5B21F0E125C2}" presName="txShp" presStyleLbl="node1" presStyleIdx="0" presStyleCnt="8" custScaleX="142454" custLinFactNeighborX="-1342">
        <dgm:presLayoutVars>
          <dgm:bulletEnabled val="1"/>
        </dgm:presLayoutVars>
      </dgm:prSet>
      <dgm:spPr/>
    </dgm:pt>
    <dgm:pt modelId="{146623B5-77D2-4437-AA44-2981F69538AD}" type="pres">
      <dgm:prSet presAssocID="{9914A308-F811-4613-824C-68045FCDE078}" presName="spacing" presStyleCnt="0"/>
      <dgm:spPr/>
    </dgm:pt>
    <dgm:pt modelId="{26FA3C60-BC5B-4D22-804C-DAE573AC0066}" type="pres">
      <dgm:prSet presAssocID="{088AA768-3988-4FE5-A467-5AD924F75B99}" presName="composite" presStyleCnt="0"/>
      <dgm:spPr/>
    </dgm:pt>
    <dgm:pt modelId="{B771A9FD-1A36-4F4E-B943-39A76BEC5DD4}" type="pres">
      <dgm:prSet presAssocID="{088AA768-3988-4FE5-A467-5AD924F75B99}" presName="imgShp" presStyleLbl="fgImgPlace1" presStyleIdx="1" presStyleCnt="8" custLinFactX="118508" custLinFactNeighborX="200000"/>
      <dgm:spPr>
        <a:prstGeom prst="heart">
          <a:avLst/>
        </a:prstGeom>
        <a:solidFill>
          <a:srgbClr val="89CB05"/>
        </a:solidFill>
        <a:effectLst>
          <a:outerShdw blurRad="50800" dist="38100" dir="2700000" algn="tl" rotWithShape="0">
            <a:prstClr val="black">
              <a:alpha val="40000"/>
            </a:prstClr>
          </a:outerShdw>
        </a:effectLst>
      </dgm:spPr>
    </dgm:pt>
    <dgm:pt modelId="{8EF119AF-0E19-4A04-A7B6-9315C2CDF1BB}" type="pres">
      <dgm:prSet presAssocID="{088AA768-3988-4FE5-A467-5AD924F75B99}" presName="txShp" presStyleLbl="node1" presStyleIdx="1" presStyleCnt="8" custScaleX="142454" custLinFactNeighborX="-1342">
        <dgm:presLayoutVars>
          <dgm:bulletEnabled val="1"/>
        </dgm:presLayoutVars>
      </dgm:prSet>
      <dgm:spPr/>
    </dgm:pt>
    <dgm:pt modelId="{C3B50C1E-5F5F-4FF8-AB15-F36318C3A70A}" type="pres">
      <dgm:prSet presAssocID="{0779F71C-ADAF-4771-9F64-CCD72301F34C}" presName="spacing" presStyleCnt="0"/>
      <dgm:spPr/>
    </dgm:pt>
    <dgm:pt modelId="{151CF5B0-A4DF-4FBD-99A3-B6F7C04D18FE}" type="pres">
      <dgm:prSet presAssocID="{2D528160-BE34-47B7-80F9-866245272F21}" presName="composite" presStyleCnt="0"/>
      <dgm:spPr/>
    </dgm:pt>
    <dgm:pt modelId="{B9DA2D1F-B724-43FA-9BD2-EB7F13A6627D}" type="pres">
      <dgm:prSet presAssocID="{2D528160-BE34-47B7-80F9-866245272F21}" presName="imgShp" presStyleLbl="fgImgPlace1" presStyleIdx="2" presStyleCnt="8" custLinFactX="118508" custLinFactNeighborX="200000"/>
      <dgm:spPr>
        <a:prstGeom prst="heart">
          <a:avLst/>
        </a:prstGeom>
        <a:solidFill>
          <a:srgbClr val="20C012"/>
        </a:solidFill>
        <a:effectLst>
          <a:outerShdw blurRad="50800" dist="38100" dir="2700000" algn="tl" rotWithShape="0">
            <a:prstClr val="black">
              <a:alpha val="40000"/>
            </a:prstClr>
          </a:outerShdw>
        </a:effectLst>
      </dgm:spPr>
    </dgm:pt>
    <dgm:pt modelId="{674355F8-F5A9-4CCC-80EA-6DD432903CF4}" type="pres">
      <dgm:prSet presAssocID="{2D528160-BE34-47B7-80F9-866245272F21}" presName="txShp" presStyleLbl="node1" presStyleIdx="2" presStyleCnt="8" custScaleX="142454" custLinFactNeighborX="-1342">
        <dgm:presLayoutVars>
          <dgm:bulletEnabled val="1"/>
        </dgm:presLayoutVars>
      </dgm:prSet>
      <dgm:spPr/>
    </dgm:pt>
    <dgm:pt modelId="{D48AD1C4-BA6E-4443-A547-860C39C86D62}" type="pres">
      <dgm:prSet presAssocID="{62FEC0E7-1AE2-411D-B02A-CEF176400244}" presName="spacing" presStyleCnt="0"/>
      <dgm:spPr/>
    </dgm:pt>
    <dgm:pt modelId="{CE9B2856-FD14-4FFD-8E97-460C6585173B}" type="pres">
      <dgm:prSet presAssocID="{F95CB98C-BF16-460D-969A-F34A202CA300}" presName="composite" presStyleCnt="0"/>
      <dgm:spPr/>
    </dgm:pt>
    <dgm:pt modelId="{36EA4B06-54A1-42F3-9F9F-6E6B3E2C1CAB}" type="pres">
      <dgm:prSet presAssocID="{F95CB98C-BF16-460D-969A-F34A202CA300}" presName="imgShp" presStyleLbl="fgImgPlace1" presStyleIdx="3" presStyleCnt="8" custLinFactX="118508" custLinFactNeighborX="200000"/>
      <dgm:spPr>
        <a:prstGeom prst="heart">
          <a:avLst/>
        </a:prstGeom>
        <a:solidFill>
          <a:srgbClr val="00B047"/>
        </a:solidFill>
        <a:effectLst>
          <a:outerShdw blurRad="50800" dist="38100" dir="2700000" algn="tl" rotWithShape="0">
            <a:prstClr val="black">
              <a:alpha val="40000"/>
            </a:prstClr>
          </a:outerShdw>
        </a:effectLst>
      </dgm:spPr>
    </dgm:pt>
    <dgm:pt modelId="{E3358233-AB0B-499A-B985-326DDD53CC03}" type="pres">
      <dgm:prSet presAssocID="{F95CB98C-BF16-460D-969A-F34A202CA300}" presName="txShp" presStyleLbl="node1" presStyleIdx="3" presStyleCnt="8" custScaleX="142454" custLinFactNeighborX="-1342">
        <dgm:presLayoutVars>
          <dgm:bulletEnabled val="1"/>
        </dgm:presLayoutVars>
      </dgm:prSet>
      <dgm:spPr/>
    </dgm:pt>
    <dgm:pt modelId="{43C8B56E-6B07-42D6-8FF3-759EBE6428C6}" type="pres">
      <dgm:prSet presAssocID="{54BB0EBC-DB35-4C8A-9B31-D69CD3B22413}" presName="spacing" presStyleCnt="0"/>
      <dgm:spPr/>
    </dgm:pt>
    <dgm:pt modelId="{1ADFF835-C972-4E5F-9279-EFB35C807CC8}" type="pres">
      <dgm:prSet presAssocID="{65413416-36FB-4EBF-A892-AB0B194B409A}" presName="composite" presStyleCnt="0"/>
      <dgm:spPr/>
    </dgm:pt>
    <dgm:pt modelId="{8CC3E3EE-2716-4106-81EA-17A7E5630B27}" type="pres">
      <dgm:prSet presAssocID="{65413416-36FB-4EBF-A892-AB0B194B409A}" presName="imgShp" presStyleLbl="fgImgPlace1" presStyleIdx="4" presStyleCnt="8" custLinFactX="118508" custLinFactNeighborX="200000"/>
      <dgm:spPr>
        <a:prstGeom prst="heart">
          <a:avLst/>
        </a:prstGeom>
        <a:solidFill>
          <a:srgbClr val="05A9A9"/>
        </a:solidFill>
        <a:effectLst>
          <a:outerShdw blurRad="50800" dist="38100" dir="2700000" algn="tl" rotWithShape="0">
            <a:prstClr val="black">
              <a:alpha val="40000"/>
            </a:prstClr>
          </a:outerShdw>
        </a:effectLst>
      </dgm:spPr>
    </dgm:pt>
    <dgm:pt modelId="{FC9F8CF2-3B20-4C2F-BDB2-BFDC4C9B239A}" type="pres">
      <dgm:prSet presAssocID="{65413416-36FB-4EBF-A892-AB0B194B409A}" presName="txShp" presStyleLbl="node1" presStyleIdx="4" presStyleCnt="8" custScaleX="142454" custLinFactNeighborX="-1342">
        <dgm:presLayoutVars>
          <dgm:bulletEnabled val="1"/>
        </dgm:presLayoutVars>
      </dgm:prSet>
      <dgm:spPr/>
    </dgm:pt>
    <dgm:pt modelId="{4C36C3FE-A7B5-41D5-B208-797601BBEEB7}" type="pres">
      <dgm:prSet presAssocID="{2D2C27BD-DF35-477D-8869-78D5C0038AA9}" presName="spacing" presStyleCnt="0"/>
      <dgm:spPr/>
    </dgm:pt>
    <dgm:pt modelId="{EECB047C-D43F-43A6-AFFD-E70AE3AC9ADB}" type="pres">
      <dgm:prSet presAssocID="{4993E7D9-ADC1-4828-B208-EE6ACC549708}" presName="composite" presStyleCnt="0"/>
      <dgm:spPr/>
    </dgm:pt>
    <dgm:pt modelId="{8B3316BC-2B74-4B7F-B9A7-E865537FF35F}" type="pres">
      <dgm:prSet presAssocID="{4993E7D9-ADC1-4828-B208-EE6ACC549708}" presName="imgShp" presStyleLbl="fgImgPlace1" presStyleIdx="5" presStyleCnt="8" custLinFactX="118508" custLinFactNeighborX="200000"/>
      <dgm:spPr>
        <a:prstGeom prst="heart">
          <a:avLst/>
        </a:prstGeom>
        <a:solidFill>
          <a:srgbClr val="0C469E"/>
        </a:solidFill>
        <a:effectLst>
          <a:outerShdw blurRad="50800" dist="38100" dir="2700000" algn="tl" rotWithShape="0">
            <a:prstClr val="black">
              <a:alpha val="40000"/>
            </a:prstClr>
          </a:outerShdw>
        </a:effectLst>
      </dgm:spPr>
    </dgm:pt>
    <dgm:pt modelId="{89119926-C6C4-4EA9-880F-E3207FCFD84A}" type="pres">
      <dgm:prSet presAssocID="{4993E7D9-ADC1-4828-B208-EE6ACC549708}" presName="txShp" presStyleLbl="node1" presStyleIdx="5" presStyleCnt="8" custScaleX="142454" custLinFactNeighborX="-1342">
        <dgm:presLayoutVars>
          <dgm:bulletEnabled val="1"/>
        </dgm:presLayoutVars>
      </dgm:prSet>
      <dgm:spPr/>
    </dgm:pt>
    <dgm:pt modelId="{FED3F5C3-37EC-485A-B1DD-E81BE8B31259}" type="pres">
      <dgm:prSet presAssocID="{0032FBBE-DA42-4847-A832-764661CC3EA1}" presName="spacing" presStyleCnt="0"/>
      <dgm:spPr/>
    </dgm:pt>
    <dgm:pt modelId="{18AE61E7-E970-4DC3-8EFC-2F0E305FFB90}" type="pres">
      <dgm:prSet presAssocID="{141650AB-FF20-4BDD-969A-CFBDCEAF1BA6}" presName="composite" presStyleCnt="0"/>
      <dgm:spPr/>
    </dgm:pt>
    <dgm:pt modelId="{D889E4A5-8C3E-4785-B1C9-3C540E8153A9}" type="pres">
      <dgm:prSet presAssocID="{141650AB-FF20-4BDD-969A-CFBDCEAF1BA6}" presName="imgShp" presStyleLbl="fgImgPlace1" presStyleIdx="6" presStyleCnt="8" custLinFactX="118508" custLinFactNeighborX="200000"/>
      <dgm:spPr>
        <a:prstGeom prst="heart">
          <a:avLst/>
        </a:prstGeom>
        <a:solidFill>
          <a:srgbClr val="110593"/>
        </a:solidFill>
        <a:effectLst>
          <a:outerShdw blurRad="50800" dist="38100" dir="2700000" algn="tl" rotWithShape="0">
            <a:prstClr val="black">
              <a:alpha val="40000"/>
            </a:prstClr>
          </a:outerShdw>
        </a:effectLst>
      </dgm:spPr>
    </dgm:pt>
    <dgm:pt modelId="{FC273BEF-115B-4D1F-847D-6649371DF806}" type="pres">
      <dgm:prSet presAssocID="{141650AB-FF20-4BDD-969A-CFBDCEAF1BA6}" presName="txShp" presStyleLbl="node1" presStyleIdx="6" presStyleCnt="8" custScaleX="142454" custLinFactNeighborX="-1342">
        <dgm:presLayoutVars>
          <dgm:bulletEnabled val="1"/>
        </dgm:presLayoutVars>
      </dgm:prSet>
      <dgm:spPr/>
    </dgm:pt>
    <dgm:pt modelId="{A33506E4-3476-4900-B5A5-72DBA127CB93}" type="pres">
      <dgm:prSet presAssocID="{6FDA5D5A-9505-45DC-91B6-0ABBCAE578F6}" presName="spacing" presStyleCnt="0"/>
      <dgm:spPr/>
    </dgm:pt>
    <dgm:pt modelId="{92DDBA11-50BA-484D-B49D-D35FE540EF88}" type="pres">
      <dgm:prSet presAssocID="{93A148E9-B8AA-407B-B1F2-22A51E813557}" presName="composite" presStyleCnt="0"/>
      <dgm:spPr/>
    </dgm:pt>
    <dgm:pt modelId="{E89E5BB7-EFAE-4919-B748-BE6D906FFF66}" type="pres">
      <dgm:prSet presAssocID="{93A148E9-B8AA-407B-B1F2-22A51E813557}" presName="imgShp" presStyleLbl="fgImgPlace1" presStyleIdx="7" presStyleCnt="8" custLinFactX="118508" custLinFactNeighborX="200000"/>
      <dgm:spPr>
        <a:prstGeom prst="heart">
          <a:avLst/>
        </a:prstGeom>
        <a:solidFill>
          <a:srgbClr val="5D0C88"/>
        </a:solidFill>
        <a:effectLst>
          <a:outerShdw blurRad="50800" dist="38100" dir="2700000" algn="tl" rotWithShape="0">
            <a:prstClr val="black">
              <a:alpha val="40000"/>
            </a:prstClr>
          </a:outerShdw>
        </a:effectLst>
      </dgm:spPr>
    </dgm:pt>
    <dgm:pt modelId="{4E896A66-4610-42C5-8BC4-A177A6D9C65B}" type="pres">
      <dgm:prSet presAssocID="{93A148E9-B8AA-407B-B1F2-22A51E813557}" presName="txShp" presStyleLbl="node1" presStyleIdx="7" presStyleCnt="8" custScaleX="142454" custLinFactNeighborX="-1342">
        <dgm:presLayoutVars>
          <dgm:bulletEnabled val="1"/>
        </dgm:presLayoutVars>
      </dgm:prSet>
      <dgm:spPr/>
    </dgm:pt>
  </dgm:ptLst>
  <dgm:cxnLst>
    <dgm:cxn modelId="{CDCEA70A-3A7E-4F80-AED1-901E3BA440DA}" srcId="{8A6FD004-DDD0-4A34-A5E4-B8D617CFEB15}" destId="{4993E7D9-ADC1-4828-B208-EE6ACC549708}" srcOrd="5" destOrd="0" parTransId="{2494712F-D82E-4388-B8A0-C17701945099}" sibTransId="{0032FBBE-DA42-4847-A832-764661CC3EA1}"/>
    <dgm:cxn modelId="{7B483920-DD1A-449F-BD31-5340E248E581}" srcId="{8A6FD004-DDD0-4A34-A5E4-B8D617CFEB15}" destId="{2D528160-BE34-47B7-80F9-866245272F21}" srcOrd="2" destOrd="0" parTransId="{59ECCE45-B0B9-48EA-A41F-318C44FA2E8F}" sibTransId="{62FEC0E7-1AE2-411D-B02A-CEF176400244}"/>
    <dgm:cxn modelId="{E95DB024-3D05-4E06-831D-D16DBF522FA8}" type="presOf" srcId="{4993E7D9-ADC1-4828-B208-EE6ACC549708}" destId="{89119926-C6C4-4EA9-880F-E3207FCFD84A}" srcOrd="0" destOrd="0" presId="urn:microsoft.com/office/officeart/2005/8/layout/vList3"/>
    <dgm:cxn modelId="{FA243129-043A-4299-8042-408F1E136C06}" type="presOf" srcId="{2D528160-BE34-47B7-80F9-866245272F21}" destId="{674355F8-F5A9-4CCC-80EA-6DD432903CF4}" srcOrd="0" destOrd="0" presId="urn:microsoft.com/office/officeart/2005/8/layout/vList3"/>
    <dgm:cxn modelId="{AAB56C2B-05B7-494E-AE48-F64CDE4A990D}" srcId="{8A6FD004-DDD0-4A34-A5E4-B8D617CFEB15}" destId="{93A148E9-B8AA-407B-B1F2-22A51E813557}" srcOrd="7" destOrd="0" parTransId="{7593432B-D79D-49F0-AFB8-77FCC91097F5}" sibTransId="{6DDB776C-40D2-4934-BE71-5A7DF02CAD49}"/>
    <dgm:cxn modelId="{E0F42A2C-FA0F-4B92-B088-DD2AAE769D58}" srcId="{8A6FD004-DDD0-4A34-A5E4-B8D617CFEB15}" destId="{141650AB-FF20-4BDD-969A-CFBDCEAF1BA6}" srcOrd="6" destOrd="0" parTransId="{B276DC85-5A87-4FF0-B546-F2E43F72B709}" sibTransId="{6FDA5D5A-9505-45DC-91B6-0ABBCAE578F6}"/>
    <dgm:cxn modelId="{296BEB3A-002A-4DA1-BF9F-19CB1102BF63}" type="presOf" srcId="{F95CB98C-BF16-460D-969A-F34A202CA300}" destId="{E3358233-AB0B-499A-B985-326DDD53CC03}" srcOrd="0" destOrd="0" presId="urn:microsoft.com/office/officeart/2005/8/layout/vList3"/>
    <dgm:cxn modelId="{8F021B66-F95D-48F4-AC4A-CDA93298A6A8}" srcId="{8A6FD004-DDD0-4A34-A5E4-B8D617CFEB15}" destId="{F95CB98C-BF16-460D-969A-F34A202CA300}" srcOrd="3" destOrd="0" parTransId="{B590490C-A7EC-4EE6-A9FC-B68FDFB30BA3}" sibTransId="{54BB0EBC-DB35-4C8A-9B31-D69CD3B22413}"/>
    <dgm:cxn modelId="{2FE2D948-7376-427F-86A3-14F64B285B19}" type="presOf" srcId="{93A148E9-B8AA-407B-B1F2-22A51E813557}" destId="{4E896A66-4610-42C5-8BC4-A177A6D9C65B}" srcOrd="0" destOrd="0" presId="urn:microsoft.com/office/officeart/2005/8/layout/vList3"/>
    <dgm:cxn modelId="{B14C8772-A738-47E5-B65E-A114432E02D8}" srcId="{8A6FD004-DDD0-4A34-A5E4-B8D617CFEB15}" destId="{65413416-36FB-4EBF-A892-AB0B194B409A}" srcOrd="4" destOrd="0" parTransId="{408D0389-1E33-40F5-BEAD-C6440870BF5F}" sibTransId="{2D2C27BD-DF35-477D-8869-78D5C0038AA9}"/>
    <dgm:cxn modelId="{7747CF89-EA84-4840-A20B-FBBAE87E49F7}" srcId="{8A6FD004-DDD0-4A34-A5E4-B8D617CFEB15}" destId="{088AA768-3988-4FE5-A467-5AD924F75B99}" srcOrd="1" destOrd="0" parTransId="{9253D168-7D2B-43BA-8551-4908C1FA4E55}" sibTransId="{0779F71C-ADAF-4771-9F64-CCD72301F34C}"/>
    <dgm:cxn modelId="{DB8F9BAB-EE9A-48B3-806C-40F2390A5420}" type="presOf" srcId="{8A6FD004-DDD0-4A34-A5E4-B8D617CFEB15}" destId="{812E446D-8663-47C2-BF6B-A0983D059049}" srcOrd="0" destOrd="0" presId="urn:microsoft.com/office/officeart/2005/8/layout/vList3"/>
    <dgm:cxn modelId="{F6EA79AD-D6CB-4C3A-8B17-8C12B5A45DF5}" type="presOf" srcId="{088AA768-3988-4FE5-A467-5AD924F75B99}" destId="{8EF119AF-0E19-4A04-A7B6-9315C2CDF1BB}" srcOrd="0" destOrd="0" presId="urn:microsoft.com/office/officeart/2005/8/layout/vList3"/>
    <dgm:cxn modelId="{4DC3F3D0-7616-4806-8ED1-42743C2ACC17}" type="presOf" srcId="{65413416-36FB-4EBF-A892-AB0B194B409A}" destId="{FC9F8CF2-3B20-4C2F-BDB2-BFDC4C9B239A}" srcOrd="0" destOrd="0" presId="urn:microsoft.com/office/officeart/2005/8/layout/vList3"/>
    <dgm:cxn modelId="{D2B874D4-B677-45C5-A322-1A1403208C89}" srcId="{8A6FD004-DDD0-4A34-A5E4-B8D617CFEB15}" destId="{6A55718B-719A-4DCB-A9C6-5B21F0E125C2}" srcOrd="0" destOrd="0" parTransId="{82D34D38-13DB-4576-8486-04428C319685}" sibTransId="{9914A308-F811-4613-824C-68045FCDE078}"/>
    <dgm:cxn modelId="{090376DC-9517-4A36-9CB4-7475F9DE67AB}" type="presOf" srcId="{6A55718B-719A-4DCB-A9C6-5B21F0E125C2}" destId="{308687F3-EAA2-4ED6-B580-A75C6E326F1F}" srcOrd="0" destOrd="0" presId="urn:microsoft.com/office/officeart/2005/8/layout/vList3"/>
    <dgm:cxn modelId="{5EC5D9F2-2827-4989-9307-93780121AD1F}" type="presOf" srcId="{141650AB-FF20-4BDD-969A-CFBDCEAF1BA6}" destId="{FC273BEF-115B-4D1F-847D-6649371DF806}" srcOrd="0" destOrd="0" presId="urn:microsoft.com/office/officeart/2005/8/layout/vList3"/>
    <dgm:cxn modelId="{04FBAC9E-30EB-4AE7-9B57-C5A80EDBBEF2}" type="presParOf" srcId="{812E446D-8663-47C2-BF6B-A0983D059049}" destId="{3FF5806F-FE3E-410C-8823-9AD392CB48D9}" srcOrd="0" destOrd="0" presId="urn:microsoft.com/office/officeart/2005/8/layout/vList3"/>
    <dgm:cxn modelId="{A2A7BF1F-BB20-4EB5-83B9-348F8B97A8B4}" type="presParOf" srcId="{3FF5806F-FE3E-410C-8823-9AD392CB48D9}" destId="{593C632F-6E4E-4DF9-875E-7FAFF6294EA5}" srcOrd="0" destOrd="0" presId="urn:microsoft.com/office/officeart/2005/8/layout/vList3"/>
    <dgm:cxn modelId="{DDF60954-6309-4AA9-AF93-FBFB7F2F0463}" type="presParOf" srcId="{3FF5806F-FE3E-410C-8823-9AD392CB48D9}" destId="{308687F3-EAA2-4ED6-B580-A75C6E326F1F}" srcOrd="1" destOrd="0" presId="urn:microsoft.com/office/officeart/2005/8/layout/vList3"/>
    <dgm:cxn modelId="{5C22518F-C28D-445D-9862-92C6D8C42CDA}" type="presParOf" srcId="{812E446D-8663-47C2-BF6B-A0983D059049}" destId="{146623B5-77D2-4437-AA44-2981F69538AD}" srcOrd="1" destOrd="0" presId="urn:microsoft.com/office/officeart/2005/8/layout/vList3"/>
    <dgm:cxn modelId="{AD075E2B-A3CD-43AC-BB18-347CBCE31759}" type="presParOf" srcId="{812E446D-8663-47C2-BF6B-A0983D059049}" destId="{26FA3C60-BC5B-4D22-804C-DAE573AC0066}" srcOrd="2" destOrd="0" presId="urn:microsoft.com/office/officeart/2005/8/layout/vList3"/>
    <dgm:cxn modelId="{C796EF33-1817-4584-BBEB-6445ACE6B85F}" type="presParOf" srcId="{26FA3C60-BC5B-4D22-804C-DAE573AC0066}" destId="{B771A9FD-1A36-4F4E-B943-39A76BEC5DD4}" srcOrd="0" destOrd="0" presId="urn:microsoft.com/office/officeart/2005/8/layout/vList3"/>
    <dgm:cxn modelId="{187BF83D-CF52-4305-9AB1-3DA72F08EF01}" type="presParOf" srcId="{26FA3C60-BC5B-4D22-804C-DAE573AC0066}" destId="{8EF119AF-0E19-4A04-A7B6-9315C2CDF1BB}" srcOrd="1" destOrd="0" presId="urn:microsoft.com/office/officeart/2005/8/layout/vList3"/>
    <dgm:cxn modelId="{3A57EC09-0673-4DE2-943B-9AF7632437D3}" type="presParOf" srcId="{812E446D-8663-47C2-BF6B-A0983D059049}" destId="{C3B50C1E-5F5F-4FF8-AB15-F36318C3A70A}" srcOrd="3" destOrd="0" presId="urn:microsoft.com/office/officeart/2005/8/layout/vList3"/>
    <dgm:cxn modelId="{3C1979E1-2D10-4CD3-82BD-B07243B1A814}" type="presParOf" srcId="{812E446D-8663-47C2-BF6B-A0983D059049}" destId="{151CF5B0-A4DF-4FBD-99A3-B6F7C04D18FE}" srcOrd="4" destOrd="0" presId="urn:microsoft.com/office/officeart/2005/8/layout/vList3"/>
    <dgm:cxn modelId="{38059A3C-8334-4014-8870-783EC049DC27}" type="presParOf" srcId="{151CF5B0-A4DF-4FBD-99A3-B6F7C04D18FE}" destId="{B9DA2D1F-B724-43FA-9BD2-EB7F13A6627D}" srcOrd="0" destOrd="0" presId="urn:microsoft.com/office/officeart/2005/8/layout/vList3"/>
    <dgm:cxn modelId="{3C4557E0-B4E0-4371-82C4-B6EE193FD767}" type="presParOf" srcId="{151CF5B0-A4DF-4FBD-99A3-B6F7C04D18FE}" destId="{674355F8-F5A9-4CCC-80EA-6DD432903CF4}" srcOrd="1" destOrd="0" presId="urn:microsoft.com/office/officeart/2005/8/layout/vList3"/>
    <dgm:cxn modelId="{12E9CAF0-E7F4-4EC8-9B6A-B44ECC51110D}" type="presParOf" srcId="{812E446D-8663-47C2-BF6B-A0983D059049}" destId="{D48AD1C4-BA6E-4443-A547-860C39C86D62}" srcOrd="5" destOrd="0" presId="urn:microsoft.com/office/officeart/2005/8/layout/vList3"/>
    <dgm:cxn modelId="{EC956DB4-CD82-426A-92FA-4D1D6954D23B}" type="presParOf" srcId="{812E446D-8663-47C2-BF6B-A0983D059049}" destId="{CE9B2856-FD14-4FFD-8E97-460C6585173B}" srcOrd="6" destOrd="0" presId="urn:microsoft.com/office/officeart/2005/8/layout/vList3"/>
    <dgm:cxn modelId="{FCC67AA0-D849-4157-A24A-C416CA611C50}" type="presParOf" srcId="{CE9B2856-FD14-4FFD-8E97-460C6585173B}" destId="{36EA4B06-54A1-42F3-9F9F-6E6B3E2C1CAB}" srcOrd="0" destOrd="0" presId="urn:microsoft.com/office/officeart/2005/8/layout/vList3"/>
    <dgm:cxn modelId="{820395E2-1FCC-4424-9FF6-03C24BE3417D}" type="presParOf" srcId="{CE9B2856-FD14-4FFD-8E97-460C6585173B}" destId="{E3358233-AB0B-499A-B985-326DDD53CC03}" srcOrd="1" destOrd="0" presId="urn:microsoft.com/office/officeart/2005/8/layout/vList3"/>
    <dgm:cxn modelId="{CB700CC4-6C84-405F-A377-CA38DF8260B6}" type="presParOf" srcId="{812E446D-8663-47C2-BF6B-A0983D059049}" destId="{43C8B56E-6B07-42D6-8FF3-759EBE6428C6}" srcOrd="7" destOrd="0" presId="urn:microsoft.com/office/officeart/2005/8/layout/vList3"/>
    <dgm:cxn modelId="{4528A3F4-7B23-4DC5-9F6B-342B77B88A56}" type="presParOf" srcId="{812E446D-8663-47C2-BF6B-A0983D059049}" destId="{1ADFF835-C972-4E5F-9279-EFB35C807CC8}" srcOrd="8" destOrd="0" presId="urn:microsoft.com/office/officeart/2005/8/layout/vList3"/>
    <dgm:cxn modelId="{43E0C506-711F-445B-A417-6F1533C56756}" type="presParOf" srcId="{1ADFF835-C972-4E5F-9279-EFB35C807CC8}" destId="{8CC3E3EE-2716-4106-81EA-17A7E5630B27}" srcOrd="0" destOrd="0" presId="urn:microsoft.com/office/officeart/2005/8/layout/vList3"/>
    <dgm:cxn modelId="{D3680484-F135-4956-8966-E44B515366EB}" type="presParOf" srcId="{1ADFF835-C972-4E5F-9279-EFB35C807CC8}" destId="{FC9F8CF2-3B20-4C2F-BDB2-BFDC4C9B239A}" srcOrd="1" destOrd="0" presId="urn:microsoft.com/office/officeart/2005/8/layout/vList3"/>
    <dgm:cxn modelId="{BFD2B01B-4FED-41E1-8BAD-29A3DDBB03A8}" type="presParOf" srcId="{812E446D-8663-47C2-BF6B-A0983D059049}" destId="{4C36C3FE-A7B5-41D5-B208-797601BBEEB7}" srcOrd="9" destOrd="0" presId="urn:microsoft.com/office/officeart/2005/8/layout/vList3"/>
    <dgm:cxn modelId="{73FC1C98-7E06-48FA-B8DB-C455993F5F15}" type="presParOf" srcId="{812E446D-8663-47C2-BF6B-A0983D059049}" destId="{EECB047C-D43F-43A6-AFFD-E70AE3AC9ADB}" srcOrd="10" destOrd="0" presId="urn:microsoft.com/office/officeart/2005/8/layout/vList3"/>
    <dgm:cxn modelId="{0574657F-2FED-41C4-B4CF-B9C4C4031C17}" type="presParOf" srcId="{EECB047C-D43F-43A6-AFFD-E70AE3AC9ADB}" destId="{8B3316BC-2B74-4B7F-B9A7-E865537FF35F}" srcOrd="0" destOrd="0" presId="urn:microsoft.com/office/officeart/2005/8/layout/vList3"/>
    <dgm:cxn modelId="{9A72A46C-F3D0-40DC-9D39-BF9202BA6619}" type="presParOf" srcId="{EECB047C-D43F-43A6-AFFD-E70AE3AC9ADB}" destId="{89119926-C6C4-4EA9-880F-E3207FCFD84A}" srcOrd="1" destOrd="0" presId="urn:microsoft.com/office/officeart/2005/8/layout/vList3"/>
    <dgm:cxn modelId="{42055E3E-79A7-4FD6-82AE-150E24409D8E}" type="presParOf" srcId="{812E446D-8663-47C2-BF6B-A0983D059049}" destId="{FED3F5C3-37EC-485A-B1DD-E81BE8B31259}" srcOrd="11" destOrd="0" presId="urn:microsoft.com/office/officeart/2005/8/layout/vList3"/>
    <dgm:cxn modelId="{22AC86ED-B5B9-4157-BEA9-5374A045DE16}" type="presParOf" srcId="{812E446D-8663-47C2-BF6B-A0983D059049}" destId="{18AE61E7-E970-4DC3-8EFC-2F0E305FFB90}" srcOrd="12" destOrd="0" presId="urn:microsoft.com/office/officeart/2005/8/layout/vList3"/>
    <dgm:cxn modelId="{90F1953C-27AD-453B-88DF-5B19B697884B}" type="presParOf" srcId="{18AE61E7-E970-4DC3-8EFC-2F0E305FFB90}" destId="{D889E4A5-8C3E-4785-B1C9-3C540E8153A9}" srcOrd="0" destOrd="0" presId="urn:microsoft.com/office/officeart/2005/8/layout/vList3"/>
    <dgm:cxn modelId="{2E4AB701-0620-43A7-B271-9A81F18DA895}" type="presParOf" srcId="{18AE61E7-E970-4DC3-8EFC-2F0E305FFB90}" destId="{FC273BEF-115B-4D1F-847D-6649371DF806}" srcOrd="1" destOrd="0" presId="urn:microsoft.com/office/officeart/2005/8/layout/vList3"/>
    <dgm:cxn modelId="{B6D0A793-25AA-45D2-B8D9-C4A4F3F6E55D}" type="presParOf" srcId="{812E446D-8663-47C2-BF6B-A0983D059049}" destId="{A33506E4-3476-4900-B5A5-72DBA127CB93}" srcOrd="13" destOrd="0" presId="urn:microsoft.com/office/officeart/2005/8/layout/vList3"/>
    <dgm:cxn modelId="{B2CEC735-C348-4D9D-8006-A0FFC01FCBDD}" type="presParOf" srcId="{812E446D-8663-47C2-BF6B-A0983D059049}" destId="{92DDBA11-50BA-484D-B49D-D35FE540EF88}" srcOrd="14" destOrd="0" presId="urn:microsoft.com/office/officeart/2005/8/layout/vList3"/>
    <dgm:cxn modelId="{BD8A86E3-87F5-409D-BB2A-BB5C55655705}" type="presParOf" srcId="{92DDBA11-50BA-484D-B49D-D35FE540EF88}" destId="{E89E5BB7-EFAE-4919-B748-BE6D906FFF66}" srcOrd="0" destOrd="0" presId="urn:microsoft.com/office/officeart/2005/8/layout/vList3"/>
    <dgm:cxn modelId="{1BEFF6B8-5487-4B2E-808D-A8BBD85956E8}" type="presParOf" srcId="{92DDBA11-50BA-484D-B49D-D35FE540EF88}" destId="{4E896A66-4610-42C5-8BC4-A177A6D9C65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687F3-EAA2-4ED6-B580-A75C6E326F1F}">
      <dsp:nvSpPr>
        <dsp:cNvPr id="0" name=""/>
        <dsp:cNvSpPr/>
      </dsp:nvSpPr>
      <dsp:spPr>
        <a:xfrm>
          <a:off x="146118" y="3094"/>
          <a:ext cx="7947860" cy="37053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91440" rIns="163397"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کا ایمان یسوع کے عقائد پر تھا۔</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6118" y="3094"/>
        <a:ext cx="7855226" cy="370537"/>
      </dsp:txXfrm>
    </dsp:sp>
    <dsp:sp modelId="{593C632F-6E4E-4DF9-875E-7FAFF6294EA5}">
      <dsp:nvSpPr>
        <dsp:cNvPr id="0" name=""/>
        <dsp:cNvSpPr/>
      </dsp:nvSpPr>
      <dsp:spPr>
        <a:xfrm>
          <a:off x="7979469" y="3094"/>
          <a:ext cx="370537" cy="370537"/>
        </a:xfrm>
        <a:prstGeom prst="heart">
          <a:avLst/>
        </a:prstGeom>
        <a:solidFill>
          <a:srgbClr val="D69F0C"/>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EF119AF-0E19-4A04-A7B6-9315C2CDF1BB}">
      <dsp:nvSpPr>
        <dsp:cNvPr id="0" name=""/>
        <dsp:cNvSpPr/>
      </dsp:nvSpPr>
      <dsp:spPr>
        <a:xfrm>
          <a:off x="146118" y="484240"/>
          <a:ext cx="7947860" cy="370537"/>
        </a:xfrm>
        <a:prstGeom prst="homePlate">
          <a:avLst/>
        </a:prstGeom>
        <a:gradFill rotWithShape="0">
          <a:gsLst>
            <a:gs pos="0">
              <a:schemeClr val="accent2">
                <a:hueOff val="2025004"/>
                <a:satOff val="0"/>
                <a:lumOff val="-2129"/>
                <a:alphaOff val="0"/>
                <a:satMod val="103000"/>
                <a:lumMod val="102000"/>
                <a:tint val="94000"/>
              </a:schemeClr>
            </a:gs>
            <a:gs pos="50000">
              <a:schemeClr val="accent2">
                <a:hueOff val="2025004"/>
                <a:satOff val="0"/>
                <a:lumOff val="-2129"/>
                <a:alphaOff val="0"/>
                <a:satMod val="110000"/>
                <a:lumMod val="100000"/>
                <a:shade val="100000"/>
              </a:schemeClr>
            </a:gs>
            <a:gs pos="100000">
              <a:schemeClr val="accent2">
                <a:hueOff val="2025004"/>
                <a:satOff val="0"/>
                <a:lumOff val="-21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76200" rIns="163397"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 کےپاس نعمت تھی انہوں نے شفا دی۔</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6118" y="484240"/>
        <a:ext cx="7855226" cy="370537"/>
      </dsp:txXfrm>
    </dsp:sp>
    <dsp:sp modelId="{B771A9FD-1A36-4F4E-B943-39A76BEC5DD4}">
      <dsp:nvSpPr>
        <dsp:cNvPr id="0" name=""/>
        <dsp:cNvSpPr/>
      </dsp:nvSpPr>
      <dsp:spPr>
        <a:xfrm>
          <a:off x="7979469" y="484240"/>
          <a:ext cx="370537" cy="370537"/>
        </a:xfrm>
        <a:prstGeom prst="heart">
          <a:avLst/>
        </a:prstGeom>
        <a:solidFill>
          <a:srgbClr val="89CB05"/>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74355F8-F5A9-4CCC-80EA-6DD432903CF4}">
      <dsp:nvSpPr>
        <dsp:cNvPr id="0" name=""/>
        <dsp:cNvSpPr/>
      </dsp:nvSpPr>
      <dsp:spPr>
        <a:xfrm>
          <a:off x="146118" y="965386"/>
          <a:ext cx="7947860" cy="370537"/>
        </a:xfrm>
        <a:prstGeom prst="homePlate">
          <a:avLst/>
        </a:prstGeom>
        <a:gradFill rotWithShape="0">
          <a:gsLst>
            <a:gs pos="0">
              <a:schemeClr val="accent2">
                <a:hueOff val="4050009"/>
                <a:satOff val="0"/>
                <a:lumOff val="-4258"/>
                <a:alphaOff val="0"/>
                <a:satMod val="103000"/>
                <a:lumMod val="102000"/>
                <a:tint val="94000"/>
              </a:schemeClr>
            </a:gs>
            <a:gs pos="50000">
              <a:schemeClr val="accent2">
                <a:hueOff val="4050009"/>
                <a:satOff val="0"/>
                <a:lumOff val="-4258"/>
                <a:alphaOff val="0"/>
                <a:satMod val="110000"/>
                <a:lumMod val="100000"/>
                <a:shade val="100000"/>
              </a:schemeClr>
            </a:gs>
            <a:gs pos="100000">
              <a:schemeClr val="accent2">
                <a:hueOff val="4050009"/>
                <a:satOff val="0"/>
                <a:lumOff val="-42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76200" rIns="163397"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کی سب چیزیں مشترک تھیں۔</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6118" y="965386"/>
        <a:ext cx="7855226" cy="370537"/>
      </dsp:txXfrm>
    </dsp:sp>
    <dsp:sp modelId="{B9DA2D1F-B724-43FA-9BD2-EB7F13A6627D}">
      <dsp:nvSpPr>
        <dsp:cNvPr id="0" name=""/>
        <dsp:cNvSpPr/>
      </dsp:nvSpPr>
      <dsp:spPr>
        <a:xfrm>
          <a:off x="7979469" y="965386"/>
          <a:ext cx="370537" cy="370537"/>
        </a:xfrm>
        <a:prstGeom prst="heart">
          <a:avLst/>
        </a:prstGeom>
        <a:solidFill>
          <a:srgbClr val="20C012"/>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358233-AB0B-499A-B985-326DDD53CC03}">
      <dsp:nvSpPr>
        <dsp:cNvPr id="0" name=""/>
        <dsp:cNvSpPr/>
      </dsp:nvSpPr>
      <dsp:spPr>
        <a:xfrm>
          <a:off x="146118" y="1446533"/>
          <a:ext cx="7947860" cy="370537"/>
        </a:xfrm>
        <a:prstGeom prst="homePlate">
          <a:avLst/>
        </a:prstGeom>
        <a:gradFill rotWithShape="0">
          <a:gsLst>
            <a:gs pos="0">
              <a:schemeClr val="accent2">
                <a:hueOff val="6075013"/>
                <a:satOff val="0"/>
                <a:lumOff val="-6387"/>
                <a:alphaOff val="0"/>
                <a:satMod val="103000"/>
                <a:lumMod val="102000"/>
                <a:tint val="94000"/>
              </a:schemeClr>
            </a:gs>
            <a:gs pos="50000">
              <a:schemeClr val="accent2">
                <a:hueOff val="6075013"/>
                <a:satOff val="0"/>
                <a:lumOff val="-6387"/>
                <a:alphaOff val="0"/>
                <a:satMod val="110000"/>
                <a:lumMod val="100000"/>
                <a:shade val="100000"/>
              </a:schemeClr>
            </a:gs>
            <a:gs pos="100000">
              <a:schemeClr val="accent2">
                <a:hueOff val="6075013"/>
                <a:satOff val="0"/>
                <a:lumOff val="-638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76200" rIns="163397"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 کچھ اُن کے پاس تھا، انہوں نے اُسے دوسروں کے ساتھ بانٹا۔</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6118" y="1446533"/>
        <a:ext cx="7855226" cy="370537"/>
      </dsp:txXfrm>
    </dsp:sp>
    <dsp:sp modelId="{36EA4B06-54A1-42F3-9F9F-6E6B3E2C1CAB}">
      <dsp:nvSpPr>
        <dsp:cNvPr id="0" name=""/>
        <dsp:cNvSpPr/>
      </dsp:nvSpPr>
      <dsp:spPr>
        <a:xfrm>
          <a:off x="7979469" y="1446533"/>
          <a:ext cx="370537" cy="370537"/>
        </a:xfrm>
        <a:prstGeom prst="heart">
          <a:avLst/>
        </a:prstGeom>
        <a:solidFill>
          <a:srgbClr val="00B047"/>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9F8CF2-3B20-4C2F-BDB2-BFDC4C9B239A}">
      <dsp:nvSpPr>
        <dsp:cNvPr id="0" name=""/>
        <dsp:cNvSpPr/>
      </dsp:nvSpPr>
      <dsp:spPr>
        <a:xfrm>
          <a:off x="146118" y="1927679"/>
          <a:ext cx="7947860" cy="370537"/>
        </a:xfrm>
        <a:prstGeom prst="homePlate">
          <a:avLst/>
        </a:prstGeom>
        <a:gradFill rotWithShape="0">
          <a:gsLst>
            <a:gs pos="0">
              <a:schemeClr val="accent2">
                <a:hueOff val="8100017"/>
                <a:satOff val="0"/>
                <a:lumOff val="-8515"/>
                <a:alphaOff val="0"/>
                <a:satMod val="103000"/>
                <a:lumMod val="102000"/>
                <a:tint val="94000"/>
              </a:schemeClr>
            </a:gs>
            <a:gs pos="50000">
              <a:schemeClr val="accent2">
                <a:hueOff val="8100017"/>
                <a:satOff val="0"/>
                <a:lumOff val="-8515"/>
                <a:alphaOff val="0"/>
                <a:satMod val="110000"/>
                <a:lumMod val="100000"/>
                <a:shade val="100000"/>
              </a:schemeClr>
            </a:gs>
            <a:gs pos="100000">
              <a:schemeClr val="accent2">
                <a:hueOff val="8100017"/>
                <a:satOff val="0"/>
                <a:lumOff val="-85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76200" rIns="163397"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a:t>
          </a:r>
          <a:r>
            <a:rPr lang="ur-PK" sz="20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عوامی عبادات کرتے تھے۔</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6118" y="1927679"/>
        <a:ext cx="7855226" cy="370537"/>
      </dsp:txXfrm>
    </dsp:sp>
    <dsp:sp modelId="{8CC3E3EE-2716-4106-81EA-17A7E5630B27}">
      <dsp:nvSpPr>
        <dsp:cNvPr id="0" name=""/>
        <dsp:cNvSpPr/>
      </dsp:nvSpPr>
      <dsp:spPr>
        <a:xfrm>
          <a:off x="7979469" y="1927679"/>
          <a:ext cx="370537" cy="370537"/>
        </a:xfrm>
        <a:prstGeom prst="heart">
          <a:avLst/>
        </a:prstGeom>
        <a:solidFill>
          <a:srgbClr val="05A9A9"/>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9119926-C6C4-4EA9-880F-E3207FCFD84A}">
      <dsp:nvSpPr>
        <dsp:cNvPr id="0" name=""/>
        <dsp:cNvSpPr/>
      </dsp:nvSpPr>
      <dsp:spPr>
        <a:xfrm>
          <a:off x="146118" y="2408825"/>
          <a:ext cx="7947860" cy="370537"/>
        </a:xfrm>
        <a:prstGeom prst="homePlate">
          <a:avLst/>
        </a:prstGeom>
        <a:gradFill rotWithShape="0">
          <a:gsLst>
            <a:gs pos="0">
              <a:schemeClr val="accent2">
                <a:hueOff val="10125021"/>
                <a:satOff val="0"/>
                <a:lumOff val="-10644"/>
                <a:alphaOff val="0"/>
                <a:satMod val="103000"/>
                <a:lumMod val="102000"/>
                <a:tint val="94000"/>
              </a:schemeClr>
            </a:gs>
            <a:gs pos="50000">
              <a:schemeClr val="accent2">
                <a:hueOff val="10125021"/>
                <a:satOff val="0"/>
                <a:lumOff val="-10644"/>
                <a:alphaOff val="0"/>
                <a:satMod val="110000"/>
                <a:lumMod val="100000"/>
                <a:shade val="100000"/>
              </a:schemeClr>
            </a:gs>
            <a:gs pos="100000">
              <a:schemeClr val="accent2">
                <a:hueOff val="10125021"/>
                <a:satOff val="0"/>
                <a:lumOff val="-106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68580" rIns="163397" bIns="68580" numCol="1" spcCol="1270" anchor="ctr" anchorCtr="0">
          <a:noAutofit/>
        </a:bodyPr>
        <a:lstStyle/>
        <a:p>
          <a:pPr marL="0" lvl="0" indent="0" algn="ctr" defTabSz="800100" rtl="1">
            <a:lnSpc>
              <a:spcPct val="90000"/>
            </a:lnSpc>
            <a:spcBef>
              <a:spcPct val="0"/>
            </a:spcBef>
            <a:spcAft>
              <a:spcPct val="35000"/>
            </a:spcAft>
            <a:buNone/>
          </a:pPr>
          <a:r>
            <a:rPr lang="ur-PK" sz="1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گھروں میں عبادت کی جاتی، جہاں وہ عشائے ربانی کی رسم بھی ادا کرتے تھے۔ </a:t>
          </a:r>
          <a:endParaRPr lang="en" sz="1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6118" y="2408825"/>
        <a:ext cx="7855226" cy="370537"/>
      </dsp:txXfrm>
    </dsp:sp>
    <dsp:sp modelId="{8B3316BC-2B74-4B7F-B9A7-E865537FF35F}">
      <dsp:nvSpPr>
        <dsp:cNvPr id="0" name=""/>
        <dsp:cNvSpPr/>
      </dsp:nvSpPr>
      <dsp:spPr>
        <a:xfrm>
          <a:off x="7979469" y="2408825"/>
          <a:ext cx="370537" cy="370537"/>
        </a:xfrm>
        <a:prstGeom prst="heart">
          <a:avLst/>
        </a:prstGeom>
        <a:solidFill>
          <a:srgbClr val="0C469E"/>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273BEF-115B-4D1F-847D-6649371DF806}">
      <dsp:nvSpPr>
        <dsp:cNvPr id="0" name=""/>
        <dsp:cNvSpPr/>
      </dsp:nvSpPr>
      <dsp:spPr>
        <a:xfrm>
          <a:off x="146118" y="2889971"/>
          <a:ext cx="7947860" cy="370537"/>
        </a:xfrm>
        <a:prstGeom prst="homePlate">
          <a:avLst/>
        </a:prstGeom>
        <a:gradFill rotWithShape="0">
          <a:gsLst>
            <a:gs pos="0">
              <a:schemeClr val="accent2">
                <a:hueOff val="12150026"/>
                <a:satOff val="0"/>
                <a:lumOff val="-12773"/>
                <a:alphaOff val="0"/>
                <a:satMod val="103000"/>
                <a:lumMod val="102000"/>
                <a:tint val="94000"/>
              </a:schemeClr>
            </a:gs>
            <a:gs pos="50000">
              <a:schemeClr val="accent2">
                <a:hueOff val="12150026"/>
                <a:satOff val="0"/>
                <a:lumOff val="-12773"/>
                <a:alphaOff val="0"/>
                <a:satMod val="110000"/>
                <a:lumMod val="100000"/>
                <a:shade val="100000"/>
              </a:schemeClr>
            </a:gs>
            <a:gs pos="100000">
              <a:schemeClr val="accent2">
                <a:hueOff val="12150026"/>
                <a:satOff val="0"/>
                <a:lumOff val="-127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76200" rIns="163397"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دلی سادگی اور خوشی کے ساتھ رہتے تھے۔</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6118" y="2889971"/>
        <a:ext cx="7855226" cy="370537"/>
      </dsp:txXfrm>
    </dsp:sp>
    <dsp:sp modelId="{D889E4A5-8C3E-4785-B1C9-3C540E8153A9}">
      <dsp:nvSpPr>
        <dsp:cNvPr id="0" name=""/>
        <dsp:cNvSpPr/>
      </dsp:nvSpPr>
      <dsp:spPr>
        <a:xfrm>
          <a:off x="7979469" y="2889971"/>
          <a:ext cx="370537" cy="370537"/>
        </a:xfrm>
        <a:prstGeom prst="heart">
          <a:avLst/>
        </a:prstGeom>
        <a:solidFill>
          <a:srgbClr val="110593"/>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896A66-4610-42C5-8BC4-A177A6D9C65B}">
      <dsp:nvSpPr>
        <dsp:cNvPr id="0" name=""/>
        <dsp:cNvSpPr/>
      </dsp:nvSpPr>
      <dsp:spPr>
        <a:xfrm>
          <a:off x="146118" y="3371117"/>
          <a:ext cx="7947860" cy="370537"/>
        </a:xfrm>
        <a:prstGeom prst="homePlate">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76200" rIns="163397"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خُدا کی حمدوثنا کرتے </a:t>
          </a:r>
          <a:r>
            <a:rPr lang="ur-PK" sz="2000" b="1" kern="1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تھے۔</a:t>
          </a:r>
          <a:endParaRPr lang="en" sz="20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46118" y="3371117"/>
        <a:ext cx="7855226" cy="370537"/>
      </dsp:txXfrm>
    </dsp:sp>
    <dsp:sp modelId="{E89E5BB7-EFAE-4919-B748-BE6D906FFF66}">
      <dsp:nvSpPr>
        <dsp:cNvPr id="0" name=""/>
        <dsp:cNvSpPr/>
      </dsp:nvSpPr>
      <dsp:spPr>
        <a:xfrm>
          <a:off x="7979469" y="3371117"/>
          <a:ext cx="370537" cy="370537"/>
        </a:xfrm>
        <a:prstGeom prst="heart">
          <a:avLst/>
        </a:prstGeom>
        <a:solidFill>
          <a:srgbClr val="5D0C88"/>
        </a:solid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0E8E9-DCDE-56D9-62A9-F798683A116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CDC9B61-7728-4F7C-68A7-98F3A62F99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3E5FD2-5F2A-3BF6-50FD-CD478A8E6D73}"/>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5" name="Marcador de pie de página 4">
            <a:extLst>
              <a:ext uri="{FF2B5EF4-FFF2-40B4-BE49-F238E27FC236}">
                <a16:creationId xmlns:a16="http://schemas.microsoft.com/office/drawing/2014/main" id="{F8486B03-6141-D4E4-6586-0D55295F367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3046BD-5BC0-873E-7659-94FFCFD8E84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7971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244708-5882-E07E-6C13-2C8CB426D5E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DE3C94E-169D-4B2B-22D4-3170DF0848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47F32F9-8995-3363-CC3F-0050C3B1F309}"/>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5" name="Marcador de pie de página 4">
            <a:extLst>
              <a:ext uri="{FF2B5EF4-FFF2-40B4-BE49-F238E27FC236}">
                <a16:creationId xmlns:a16="http://schemas.microsoft.com/office/drawing/2014/main" id="{E4098EAB-20F1-1D0D-E3E6-9F56AEC8FC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9C3419-75FF-E5CA-1570-14AB178C940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4885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5CBF0E-63C2-F901-79F0-409982C506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49B51-74DB-16F6-9EFC-E71B049B46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54F9BC-C7C3-7082-4949-C21242447D29}"/>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5" name="Marcador de pie de página 4">
            <a:extLst>
              <a:ext uri="{FF2B5EF4-FFF2-40B4-BE49-F238E27FC236}">
                <a16:creationId xmlns:a16="http://schemas.microsoft.com/office/drawing/2014/main" id="{933B6D1F-5AEA-984F-295D-3A979E5FFE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C439ECC-73B6-896C-A26A-E896BC81BDBB}"/>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400706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540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0315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0358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503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5203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946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939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57666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83CD7-5575-BA4D-8239-D53A0DFEFE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25E24B-5B23-F357-0682-7F75066D830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113EF7-2D68-D929-4947-C24D890E4EE0}"/>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5" name="Marcador de pie de página 4">
            <a:extLst>
              <a:ext uri="{FF2B5EF4-FFF2-40B4-BE49-F238E27FC236}">
                <a16:creationId xmlns:a16="http://schemas.microsoft.com/office/drawing/2014/main" id="{E8576418-C07B-EEE4-A2A1-0F58D439CB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C3110-5378-B749-E5D6-8DCB43F64A7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09735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84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8293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11/04/2024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5009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59659-496D-941A-0D88-793C3DE9C1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A9EFA9-01B8-852B-4B7D-7457375BF3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C7F7E-C236-54B9-6642-E005ECE44A70}"/>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5" name="Marcador de pie de página 4">
            <a:extLst>
              <a:ext uri="{FF2B5EF4-FFF2-40B4-BE49-F238E27FC236}">
                <a16:creationId xmlns:a16="http://schemas.microsoft.com/office/drawing/2014/main" id="{8DC90827-A915-C07C-453F-A5C7A52B1D9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441032-A46A-FDC3-E7F9-1AF9069DBA68}"/>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6337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441E-1A60-FB61-4EE7-2201A96521C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DEFDAB1-C6CD-E254-A211-07A7301ECA2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C3AC807-62BA-63D9-7BB1-5F0058D3EC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F728A0-37C8-0163-0783-3A7E704E5128}"/>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6" name="Marcador de pie de página 5">
            <a:extLst>
              <a:ext uri="{FF2B5EF4-FFF2-40B4-BE49-F238E27FC236}">
                <a16:creationId xmlns:a16="http://schemas.microsoft.com/office/drawing/2014/main" id="{102632B9-99AA-ADF4-5573-C5084F9EFA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688C0C8-86F5-F3F3-006D-130948B48027}"/>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5584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5C2F5-581F-1075-D936-B8038935D3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E6E5FB-38E5-800D-1266-BE56079073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B64AC62-07B5-6B10-6A03-E45B219824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DC423C-A6B6-6D8D-A52A-C6C4F34EF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574984-BC49-94C3-4C1E-A74DEDA188F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2BDBF6-1712-7DC4-349E-9D55AF3E275A}"/>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8" name="Marcador de pie de página 7">
            <a:extLst>
              <a:ext uri="{FF2B5EF4-FFF2-40B4-BE49-F238E27FC236}">
                <a16:creationId xmlns:a16="http://schemas.microsoft.com/office/drawing/2014/main" id="{8E6EFEF5-5324-DEF7-C5FE-C491394E4AD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A839133-985C-37B6-1F3D-C52D4CE1326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25890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8DBF9-F98B-B4FB-3DC7-A906CC991E6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3058AC-93AD-25B3-3F7B-DC52D0ADCC32}"/>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4" name="Marcador de pie de página 3">
            <a:extLst>
              <a:ext uri="{FF2B5EF4-FFF2-40B4-BE49-F238E27FC236}">
                <a16:creationId xmlns:a16="http://schemas.microsoft.com/office/drawing/2014/main" id="{C7AB352F-6DD7-0787-B559-D65550A541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D667C44-720C-C544-0D20-2E3FA096145F}"/>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37579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4728B36-74FB-6F16-8AFA-47F468441106}"/>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3" name="Marcador de pie de página 2">
            <a:extLst>
              <a:ext uri="{FF2B5EF4-FFF2-40B4-BE49-F238E27FC236}">
                <a16:creationId xmlns:a16="http://schemas.microsoft.com/office/drawing/2014/main" id="{E98B8B6F-7724-FA55-7F7D-3B00E3744B3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7FD07A4-321B-21A7-94E0-D7F08EF42C30}"/>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9920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0CCAB-DEEF-2FE7-F5E3-8296176A258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BFA40-0F1A-C99D-B717-E0F1832306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DE82ECE-1EA0-F059-A04B-23041ACA48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DC39CF-A16D-79BB-8928-E128008C3554}"/>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6" name="Marcador de pie de página 5">
            <a:extLst>
              <a:ext uri="{FF2B5EF4-FFF2-40B4-BE49-F238E27FC236}">
                <a16:creationId xmlns:a16="http://schemas.microsoft.com/office/drawing/2014/main" id="{867ADA3A-3EED-870D-2FAB-BCA4CA9941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66CB44-2FB9-47C7-A0D8-5F761D7D72BA}"/>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6028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3A73-210C-5F8E-AD72-933C62B978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7F7AD-3B88-2B99-9FB7-6B3490593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5D4EBF0-61CC-4321-D1B2-472B04344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DCD1D7-ECCC-12A1-EE59-3C36902F6611}"/>
              </a:ext>
            </a:extLst>
          </p:cNvPr>
          <p:cNvSpPr>
            <a:spLocks noGrp="1"/>
          </p:cNvSpPr>
          <p:nvPr>
            <p:ph type="dt" sz="half" idx="10"/>
          </p:nvPr>
        </p:nvSpPr>
        <p:spPr/>
        <p:txBody>
          <a:bodyPr/>
          <a:lstStyle/>
          <a:p>
            <a:fld id="{064156D8-2780-45F6-8D23-90808D89B9A5}" type="datetimeFigureOut">
              <a:rPr lang="es-ES" smtClean="0"/>
              <a:t>11/04/2024</a:t>
            </a:fld>
            <a:endParaRPr lang="es-ES"/>
          </a:p>
        </p:txBody>
      </p:sp>
      <p:sp>
        <p:nvSpPr>
          <p:cNvPr id="6" name="Marcador de pie de página 5">
            <a:extLst>
              <a:ext uri="{FF2B5EF4-FFF2-40B4-BE49-F238E27FC236}">
                <a16:creationId xmlns:a16="http://schemas.microsoft.com/office/drawing/2014/main" id="{2F44825A-614E-BEE5-4F57-3090DF0D86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1AAB90-754A-9E7A-0A83-28F85495CDB5}"/>
              </a:ext>
            </a:extLst>
          </p:cNvPr>
          <p:cNvSpPr>
            <a:spLocks noGrp="1"/>
          </p:cNvSpPr>
          <p:nvPr>
            <p:ph type="sldNum" sz="quarter" idx="12"/>
          </p:nvPr>
        </p:nvSpPr>
        <p:spPr/>
        <p:txBody>
          <a:bodyPr/>
          <a:lstStyle/>
          <a:p>
            <a:fld id="{D438979D-E0D1-4279-BEA0-BD136A6AE052}" type="slidenum">
              <a:rPr lang="es-ES" smtClean="0"/>
              <a:t>‹Nº›</a:t>
            </a:fld>
            <a:endParaRPr lang="es-ES"/>
          </a:p>
        </p:txBody>
      </p:sp>
    </p:spTree>
    <p:extLst>
      <p:ext uri="{BB962C8B-B14F-4D97-AF65-F5344CB8AC3E}">
        <p14:creationId xmlns:p14="http://schemas.microsoft.com/office/powerpoint/2010/main" val="100952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0D8C681-4B1B-674E-BBCB-446D844333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55B264-13D6-B9DD-CC4E-28248E3A2C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6EEBEE2-329E-B4E7-296D-903135B3FE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4156D8-2780-45F6-8D23-90808D89B9A5}" type="datetimeFigureOut">
              <a:rPr lang="es-ES" smtClean="0"/>
              <a:t>11/04/2024</a:t>
            </a:fld>
            <a:endParaRPr lang="es-ES"/>
          </a:p>
        </p:txBody>
      </p:sp>
      <p:sp>
        <p:nvSpPr>
          <p:cNvPr id="5" name="Marcador de pie de página 4">
            <a:extLst>
              <a:ext uri="{FF2B5EF4-FFF2-40B4-BE49-F238E27FC236}">
                <a16:creationId xmlns:a16="http://schemas.microsoft.com/office/drawing/2014/main" id="{9395ED17-29F9-7ABA-A6C3-E2CF5769E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6CCA6EA-7A64-4595-F429-F5F5D0B96F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38979D-E0D1-4279-BEA0-BD136A6AE052}" type="slidenum">
              <a:rPr lang="es-ES" smtClean="0"/>
              <a:t>‹Nº›</a:t>
            </a:fld>
            <a:endParaRPr lang="es-ES"/>
          </a:p>
        </p:txBody>
      </p:sp>
    </p:spTree>
    <p:extLst>
      <p:ext uri="{BB962C8B-B14F-4D97-AF65-F5344CB8AC3E}">
        <p14:creationId xmlns:p14="http://schemas.microsoft.com/office/powerpoint/2010/main" val="8282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11/04/2024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489527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5.jpeg"/><Relationship Id="rId4" Type="http://schemas.openxmlformats.org/officeDocument/2006/relationships/diagramLayout" Target="../diagrams/layout1.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300ACA1-4C65-4F60-B139-EA3F53C9C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8"/>
            <a:ext cx="12188952" cy="3490956"/>
            <a:chOff x="651279" y="598259"/>
            <a:chExt cx="10889442" cy="5680742"/>
          </a:xfrm>
        </p:grpSpPr>
        <p:sp>
          <p:nvSpPr>
            <p:cNvPr id="14" name="Color">
              <a:extLst>
                <a:ext uri="{FF2B5EF4-FFF2-40B4-BE49-F238E27FC236}">
                  <a16:creationId xmlns:a16="http://schemas.microsoft.com/office/drawing/2014/main" id="{B79F55E3-994C-4E20-85AB-669EB4A11F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lor">
              <a:extLst>
                <a:ext uri="{FF2B5EF4-FFF2-40B4-BE49-F238E27FC236}">
                  <a16:creationId xmlns:a16="http://schemas.microsoft.com/office/drawing/2014/main" id="{18ED73C6-80DF-4327-90E0-7F3F428C78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n 1">
            <a:extLst>
              <a:ext uri="{FF2B5EF4-FFF2-40B4-BE49-F238E27FC236}">
                <a16:creationId xmlns:a16="http://schemas.microsoft.com/office/drawing/2014/main" id="{4C4868B8-BBC4-EEE9-8787-0684E8B1F57A}"/>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5055556" y="0"/>
            <a:ext cx="6862013"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35255FDA-4930-6227-C891-25A01CD5AEA9}"/>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r="-22"/>
          <a:stretch/>
        </p:blipFill>
        <p:spPr>
          <a:xfrm>
            <a:off x="5055556" y="3488410"/>
            <a:ext cx="6862013" cy="3369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6"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7" hidden="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hidden="1">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pSp>
        <p:nvGrpSpPr>
          <p:cNvPr id="8" name="Group 16">
            <a:extLst>
              <a:ext uri="{FF2B5EF4-FFF2-40B4-BE49-F238E27FC236}">
                <a16:creationId xmlns:a16="http://schemas.microsoft.com/office/drawing/2014/main" id="{5E68CAC0-9BF5-0BEC-81AE-49EE60AFB5C8}"/>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0" y="-518"/>
            <a:ext cx="12188952" cy="6858000"/>
            <a:chOff x="0" y="0"/>
            <a:chExt cx="12188952" cy="6858000"/>
          </a:xfrm>
          <a:solidFill>
            <a:srgbClr val="885075"/>
          </a:solidFill>
        </p:grpSpPr>
        <p:sp>
          <p:nvSpPr>
            <p:cNvPr id="10" name="Freeform: Shape 17" hidden="1">
              <a:extLst>
                <a:ext uri="{FF2B5EF4-FFF2-40B4-BE49-F238E27FC236}">
                  <a16:creationId xmlns:a16="http://schemas.microsoft.com/office/drawing/2014/main" id="{CD7C2DAD-FD6F-5F66-B276-0460B51F41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8" hidden="1">
              <a:extLst>
                <a:ext uri="{FF2B5EF4-FFF2-40B4-BE49-F238E27FC236}">
                  <a16:creationId xmlns:a16="http://schemas.microsoft.com/office/drawing/2014/main" id="{853170CD-F593-3621-B640-4FD469772B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19">
              <a:extLst>
                <a:ext uri="{FF2B5EF4-FFF2-40B4-BE49-F238E27FC236}">
                  <a16:creationId xmlns:a16="http://schemas.microsoft.com/office/drawing/2014/main" id="{75940FD2-398B-1415-E9C9-BAF355D893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0">
              <a:extLst>
                <a:ext uri="{FF2B5EF4-FFF2-40B4-BE49-F238E27FC236}">
                  <a16:creationId xmlns:a16="http://schemas.microsoft.com/office/drawing/2014/main" id="{9F7CF94A-4E1D-4B94-21F2-70ACF6B2CC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1">
              <a:extLst>
                <a:ext uri="{FF2B5EF4-FFF2-40B4-BE49-F238E27FC236}">
                  <a16:creationId xmlns:a16="http://schemas.microsoft.com/office/drawing/2014/main" id="{E2D496C3-E69A-B5C1-25C5-6E88CD78DF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22">
              <a:extLst>
                <a:ext uri="{FF2B5EF4-FFF2-40B4-BE49-F238E27FC236}">
                  <a16:creationId xmlns:a16="http://schemas.microsoft.com/office/drawing/2014/main" id="{A2B9C5F1-3D53-5CBB-B21C-C2D155142D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rgbClr val="885075">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23">
              <a:extLst>
                <a:ext uri="{FF2B5EF4-FFF2-40B4-BE49-F238E27FC236}">
                  <a16:creationId xmlns:a16="http://schemas.microsoft.com/office/drawing/2014/main" id="{4BE4425C-DFF7-5D5C-18E3-1C36A32B6C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CuadroTexto 4">
            <a:extLst>
              <a:ext uri="{FF2B5EF4-FFF2-40B4-BE49-F238E27FC236}">
                <a16:creationId xmlns:a16="http://schemas.microsoft.com/office/drawing/2014/main" id="{3C09B097-9604-B8DB-0375-08237E49713E}"/>
              </a:ext>
            </a:extLst>
          </p:cNvPr>
          <p:cNvSpPr txBox="1"/>
          <p:nvPr/>
        </p:nvSpPr>
        <p:spPr>
          <a:xfrm>
            <a:off x="-1523" y="1458704"/>
            <a:ext cx="5055556" cy="1446550"/>
          </a:xfrm>
          <a:prstGeom prst="rect">
            <a:avLst/>
          </a:prstGeom>
          <a:noFill/>
        </p:spPr>
        <p:txBody>
          <a:bodyPr wrap="square" rtlCol="0">
            <a:spAutoFit/>
          </a:bodyPr>
          <a:lstStyle/>
          <a:p>
            <a:pPr algn="ctr" rtl="1"/>
            <a:r>
              <a:rPr lang="ur-PK" sz="8800" b="1" spc="50" dirty="0">
                <a:ln w="0"/>
                <a:solidFill>
                  <a:schemeClr val="bg2"/>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rPr>
              <a:t>بنیادی معاملہ: </a:t>
            </a:r>
          </a:p>
        </p:txBody>
      </p:sp>
      <p:sp>
        <p:nvSpPr>
          <p:cNvPr id="6" name="CuadroTexto 5">
            <a:extLst>
              <a:ext uri="{FF2B5EF4-FFF2-40B4-BE49-F238E27FC236}">
                <a16:creationId xmlns:a16="http://schemas.microsoft.com/office/drawing/2014/main" id="{4490A739-E832-F5B4-555D-73381EE8941A}"/>
              </a:ext>
            </a:extLst>
          </p:cNvPr>
          <p:cNvSpPr txBox="1"/>
          <p:nvPr/>
        </p:nvSpPr>
        <p:spPr>
          <a:xfrm>
            <a:off x="-144482" y="4190276"/>
            <a:ext cx="5055556" cy="1323439"/>
          </a:xfrm>
          <a:prstGeom prst="rect">
            <a:avLst/>
          </a:prstGeom>
          <a:noFill/>
        </p:spPr>
        <p:txBody>
          <a:bodyPr wrap="square" rtlCol="0">
            <a:spAutoFit/>
          </a:bodyPr>
          <a:lstStyle/>
          <a:p>
            <a:pPr algn="ctr" rtl="1"/>
            <a:r>
              <a:rPr lang="ur-PK" sz="8000" b="1" spc="50" dirty="0">
                <a:ln w="0"/>
                <a:solidFill>
                  <a:srgbClr val="9E4066"/>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rPr>
              <a:t>محبت یا خود غرضی؟</a:t>
            </a:r>
            <a:endParaRPr lang="en" sz="8000" b="1" spc="50" dirty="0">
              <a:ln w="0"/>
              <a:solidFill>
                <a:srgbClr val="9E4066"/>
              </a:solidFill>
              <a:effectLst>
                <a:innerShdw blurRad="63500" dist="50800" dir="13500000">
                  <a:srgbClr val="000000">
                    <a:alpha val="50000"/>
                  </a:srgbClr>
                </a:innerShdw>
              </a:effectLst>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28A636E4-BB6F-74F0-0C22-7E6518F9DD4D}"/>
              </a:ext>
            </a:extLst>
          </p:cNvPr>
          <p:cNvSpPr txBox="1"/>
          <p:nvPr/>
        </p:nvSpPr>
        <p:spPr>
          <a:xfrm>
            <a:off x="1338807" y="5490278"/>
            <a:ext cx="2088978" cy="1446550"/>
          </a:xfrm>
          <a:prstGeom prst="rect">
            <a:avLst/>
          </a:prstGeom>
          <a:noFill/>
        </p:spPr>
        <p:txBody>
          <a:bodyPr wrap="square" rtlCol="0">
            <a:spAutoFit/>
          </a:bodyPr>
          <a:lstStyle/>
          <a:p>
            <a:pPr algn="ctr" rtl="1"/>
            <a:r>
              <a:rPr lang="ur-PK" sz="4400" b="1" dirty="0">
                <a:solidFill>
                  <a:schemeClr val="accent1">
                    <a:lumMod val="75000"/>
                  </a:schemeClr>
                </a:solidFill>
                <a:latin typeface="Jameel Noori Nastaleeq" panose="02000503000000020004" pitchFamily="2" charset="-78"/>
                <a:cs typeface="Jameel Noori Nastaleeq" panose="02000503000000020004" pitchFamily="2" charset="-78"/>
              </a:rPr>
              <a:t>سبق 2</a:t>
            </a:r>
          </a:p>
          <a:p>
            <a:pPr algn="ctr" rtl="1"/>
            <a:r>
              <a:rPr lang="ur-PK" sz="4400" b="1" dirty="0">
                <a:solidFill>
                  <a:schemeClr val="accent1">
                    <a:lumMod val="75000"/>
                  </a:schemeClr>
                </a:solidFill>
                <a:latin typeface="Jameel Noori Nastaleeq" panose="02000503000000020004" pitchFamily="2" charset="-78"/>
                <a:cs typeface="Jameel Noori Nastaleeq" panose="02000503000000020004" pitchFamily="2" charset="-78"/>
              </a:rPr>
              <a:t>اپریل 6 تا 12</a:t>
            </a:r>
            <a:endParaRPr lang="en" sz="4400" b="1" dirty="0">
              <a:solidFill>
                <a:schemeClr val="accent1">
                  <a:lumMod val="75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432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5DB24-D4C5-84EC-F47C-688FAB16738F}"/>
              </a:ext>
            </a:extLst>
          </p:cNvPr>
          <p:cNvSpPr txBox="1"/>
          <p:nvPr/>
        </p:nvSpPr>
        <p:spPr>
          <a:xfrm>
            <a:off x="4894418" y="240195"/>
            <a:ext cx="4702630" cy="769441"/>
          </a:xfrm>
          <a:prstGeom prst="rect">
            <a:avLst/>
          </a:prstGeom>
          <a:noFill/>
        </p:spPr>
        <p:txBody>
          <a:bodyPr wrap="square">
            <a:spAutoFit/>
          </a:bodyPr>
          <a:lstStyle/>
          <a:p>
            <a:pPr algn="ctr" rtl="1"/>
            <a:r>
              <a:rPr lang="ur-PK"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ضرورت مندوں کی مدد کریں</a:t>
            </a:r>
            <a:endParaRPr lang="en"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BA56BC4E-403C-4648-5D22-445B4EFC8274}"/>
              </a:ext>
            </a:extLst>
          </p:cNvPr>
          <p:cNvSpPr txBox="1"/>
          <p:nvPr/>
        </p:nvSpPr>
        <p:spPr>
          <a:xfrm>
            <a:off x="0" y="58264"/>
            <a:ext cx="4894418" cy="954107"/>
          </a:xfrm>
          <a:prstGeom prst="rect">
            <a:avLst/>
          </a:prstGeom>
          <a:noFill/>
        </p:spPr>
        <p:txBody>
          <a:bodyPr wrap="square">
            <a:spAutoFit/>
          </a:bodyPr>
          <a:lstStyle/>
          <a:p>
            <a:pPr algn="r" rtl="1"/>
            <a:r>
              <a:rPr lang="ur-PK" sz="2800" b="1" dirty="0">
                <a:solidFill>
                  <a:srgbClr val="82DAEF"/>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اپنا مال و اسباب بیچ بیچ کر ہر ایک کی ضرورت کے موافق سب کو بانٹ دیا کرتے تھے" (اعمال 45:2)۔ </a:t>
            </a:r>
            <a:endParaRPr lang="en" sz="2800" b="1" dirty="0">
              <a:solidFill>
                <a:srgbClr val="82DAEF"/>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9B9D96B-4275-26E6-4137-CF424FA21B9E}"/>
              </a:ext>
            </a:extLst>
          </p:cNvPr>
          <p:cNvSpPr txBox="1"/>
          <p:nvPr/>
        </p:nvSpPr>
        <p:spPr>
          <a:xfrm>
            <a:off x="277905" y="1273981"/>
            <a:ext cx="8863445" cy="461665"/>
          </a:xfrm>
          <a:prstGeom prst="rect">
            <a:avLst/>
          </a:prstGeom>
          <a:noFill/>
        </p:spPr>
        <p:txBody>
          <a:bodyPr wrap="square" rtlCol="0">
            <a:spAutoFit/>
          </a:bodyPr>
          <a:lstStyle/>
          <a:p>
            <a:pPr algn="ctr" rtl="1">
              <a:spcBef>
                <a:spcPts val="600"/>
              </a:spcBef>
            </a:pPr>
            <a:r>
              <a:rPr lang="ur-PK" sz="2400" b="1" dirty="0">
                <a:latin typeface="Jameel Noori Nastaleeq" panose="02000503000000020004" pitchFamily="2" charset="-78"/>
                <a:cs typeface="Jameel Noori Nastaleeq" panose="02000503000000020004" pitchFamily="2" charset="-78"/>
              </a:rPr>
              <a:t>ابتدائی مسیحیوں پر انجیل کا کیا اثر ہوا (اعمال 2: 42۔47)۔ </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13" name="Diagrama 12">
            <a:extLst>
              <a:ext uri="{FF2B5EF4-FFF2-40B4-BE49-F238E27FC236}">
                <a16:creationId xmlns:a16="http://schemas.microsoft.com/office/drawing/2014/main" id="{D4EF72E2-DE94-C5FA-5455-151D3B2076CE}"/>
              </a:ext>
            </a:extLst>
          </p:cNvPr>
          <p:cNvGraphicFramePr/>
          <p:nvPr>
            <p:extLst>
              <p:ext uri="{D42A27DB-BD31-4B8C-83A1-F6EECF244321}">
                <p14:modId xmlns:p14="http://schemas.microsoft.com/office/powerpoint/2010/main" val="2635264950"/>
              </p:ext>
            </p:extLst>
          </p:nvPr>
        </p:nvGraphicFramePr>
        <p:xfrm>
          <a:off x="0" y="1717522"/>
          <a:ext cx="8389845" cy="374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3A1E6DFE-F76B-7E05-1F17-366C9B1E686D}"/>
              </a:ext>
            </a:extLst>
          </p:cNvPr>
          <p:cNvSpPr txBox="1"/>
          <p:nvPr/>
        </p:nvSpPr>
        <p:spPr>
          <a:xfrm>
            <a:off x="0" y="5455476"/>
            <a:ext cx="9499074" cy="1200329"/>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مسیح کے نمائندے کے طور پر، انہوں نے یسوع مسیح کی نمائندگی کی۔ اپنے آس پاس کے لوگوں کی ضروریات کا خیال رکھتے ہوئے انہوں نے پورے قصبے کی حمایت حاصل کی۔مسیح کے سفیر کے طور پر انہوں نے یسوع مسیح کی نقل کی۔ اپنے آس پاس کے لوگوں کی ضروریات کا خیال رکھتے ہوئے  انہوں  نے قصبے کی حمایت کی۔ </a:t>
            </a:r>
            <a:endParaRPr lang="en-US" sz="2400" b="1" dirty="0">
              <a:latin typeface="Jameel Noori Nastaleeq" panose="02000503000000020004" pitchFamily="2" charset="-78"/>
              <a:cs typeface="Jameel Noori Nastaleeq" panose="02000503000000020004" pitchFamily="2" charset="-78"/>
            </a:endParaRPr>
          </a:p>
        </p:txBody>
      </p:sp>
      <p:pic>
        <p:nvPicPr>
          <p:cNvPr id="8" name="Imagen 7" descr="Imagen que contiene persona, tabla, mujer, foto&#10;&#10;Descripción generada automáticamente">
            <a:extLst>
              <a:ext uri="{FF2B5EF4-FFF2-40B4-BE49-F238E27FC236}">
                <a16:creationId xmlns:a16="http://schemas.microsoft.com/office/drawing/2014/main" id="{3D535990-4B90-E54F-9217-E797AEBA04F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72205" y="4139914"/>
            <a:ext cx="2415020" cy="2630220"/>
          </a:xfrm>
          <a:prstGeom prst="round2DiagRect">
            <a:avLst>
              <a:gd name="adj1" fmla="val 6018"/>
              <a:gd name="adj2" fmla="val 13016"/>
            </a:avLst>
          </a:prstGeom>
          <a:ln w="38100" cap="sq">
            <a:solidFill>
              <a:srgbClr val="00B050"/>
            </a:solidFill>
            <a:miter lim="800000"/>
          </a:ln>
          <a:effectLst>
            <a:outerShdw blurRad="254000" algn="tl" rotWithShape="0">
              <a:srgbClr val="000000">
                <a:alpha val="43000"/>
              </a:srgbClr>
            </a:outerShdw>
          </a:effectLst>
        </p:spPr>
      </p:pic>
      <p:pic>
        <p:nvPicPr>
          <p:cNvPr id="12" name="Imagen 11" descr="Un grupo de personas haciendo gestos con la cara pintada&#10;&#10;Descripción generada automáticamente con confianza baja">
            <a:extLst>
              <a:ext uri="{FF2B5EF4-FFF2-40B4-BE49-F238E27FC236}">
                <a16:creationId xmlns:a16="http://schemas.microsoft.com/office/drawing/2014/main" id="{07A8BD98-73EE-0A5F-25FF-7B331FC538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99074" y="87866"/>
            <a:ext cx="2583773" cy="3422216"/>
          </a:xfrm>
          <a:prstGeom prst="round2DiagRect">
            <a:avLst>
              <a:gd name="adj1" fmla="val 16667"/>
              <a:gd name="adj2" fmla="val 0"/>
            </a:avLst>
          </a:prstGeom>
          <a:ln w="38100" cap="sq">
            <a:solidFill>
              <a:schemeClr val="accent2">
                <a:lumMod val="40000"/>
                <a:lumOff val="60000"/>
              </a:schemeClr>
            </a:solidFill>
            <a:miter lim="800000"/>
          </a:ln>
          <a:effectLst>
            <a:outerShdw blurRad="254000" algn="tl" rotWithShape="0">
              <a:srgbClr val="000000">
                <a:alpha val="43000"/>
              </a:srgbClr>
            </a:outerShdw>
          </a:effectLst>
        </p:spPr>
      </p:pic>
      <p:pic>
        <p:nvPicPr>
          <p:cNvPr id="6" name="Imagen 5" descr="Un par de personas de pie&#10;&#10;Descripción generada automáticamente con confianza baja">
            <a:extLst>
              <a:ext uri="{FF2B5EF4-FFF2-40B4-BE49-F238E27FC236}">
                <a16:creationId xmlns:a16="http://schemas.microsoft.com/office/drawing/2014/main" id="{855D853D-B27B-F863-494D-B29621E59B4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32678" y="2718086"/>
            <a:ext cx="2545295" cy="1953514"/>
          </a:xfrm>
          <a:prstGeom prst="round2DiagRect">
            <a:avLst>
              <a:gd name="adj1" fmla="val 16667"/>
              <a:gd name="adj2" fmla="val 0"/>
            </a:avLst>
          </a:prstGeom>
          <a:ln w="38100" cap="sq">
            <a:solidFill>
              <a:srgbClr val="8DB6FB"/>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265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fltVal val="0.5"/>
                                          </p:val>
                                        </p:tav>
                                        <p:tav tm="100000">
                                          <p:val>
                                            <p:strVal val="#ppt_x"/>
                                          </p:val>
                                        </p:tav>
                                      </p:tavLst>
                                    </p:anim>
                                    <p:anim calcmode="lin" valueType="num">
                                      <p:cBhvr>
                                        <p:cTn id="37" dur="500" fill="hold"/>
                                        <p:tgtEl>
                                          <p:spTgt spid="12"/>
                                        </p:tgtEl>
                                        <p:attrNameLst>
                                          <p:attrName>ppt_y</p:attrName>
                                        </p:attrNameLst>
                                      </p:cBhvr>
                                      <p:tavLst>
                                        <p:tav tm="0">
                                          <p:val>
                                            <p:fltVal val="0.5"/>
                                          </p:val>
                                        </p:tav>
                                        <p:tav tm="100000">
                                          <p:val>
                                            <p:strVal val="#ppt_y"/>
                                          </p:val>
                                        </p:tav>
                                      </p:tavLst>
                                    </p:anim>
                                  </p:childTnLst>
                                </p:cTn>
                              </p:par>
                              <p:par>
                                <p:cTn id="38" presetID="53" presetClass="entr" presetSubtype="528" fill="hold" nodeType="with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par>
                                <p:cTn id="45" presetID="53" presetClass="entr" presetSubtype="528"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anim calcmode="lin" valueType="num">
                                      <p:cBhvr>
                                        <p:cTn id="50" dur="500" fill="hold"/>
                                        <p:tgtEl>
                                          <p:spTgt spid="8"/>
                                        </p:tgtEl>
                                        <p:attrNameLst>
                                          <p:attrName>ppt_x</p:attrName>
                                        </p:attrNameLst>
                                      </p:cBhvr>
                                      <p:tavLst>
                                        <p:tav tm="0">
                                          <p:val>
                                            <p:fltVal val="0.5"/>
                                          </p:val>
                                        </p:tav>
                                        <p:tav tm="100000">
                                          <p:val>
                                            <p:strVal val="#ppt_x"/>
                                          </p:val>
                                        </p:tav>
                                      </p:tavLst>
                                    </p:anim>
                                    <p:anim calcmode="lin" valueType="num">
                                      <p:cBhvr>
                                        <p:cTn id="51" dur="500" fill="hold"/>
                                        <p:tgtEl>
                                          <p:spTgt spid="8"/>
                                        </p:tgtEl>
                                        <p:attrNameLst>
                                          <p:attrName>ppt_y</p:attrName>
                                        </p:attrNameLst>
                                      </p:cBhvr>
                                      <p:tavLst>
                                        <p:tav tm="0">
                                          <p:val>
                                            <p:fltVal val="0.5"/>
                                          </p:val>
                                        </p:tav>
                                        <p:tav tm="100000">
                                          <p:val>
                                            <p:strVal val="#ppt_y"/>
                                          </p:val>
                                        </p:tav>
                                      </p:tavLst>
                                    </p:anim>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13">
                                            <p:graphicEl>
                                              <a:dgm id="{593C632F-6E4E-4DF9-875E-7FAFF6294EA5}"/>
                                            </p:graphicEl>
                                          </p:spTgt>
                                        </p:tgtEl>
                                        <p:attrNameLst>
                                          <p:attrName>style.visibility</p:attrName>
                                        </p:attrNameLst>
                                      </p:cBhvr>
                                      <p:to>
                                        <p:strVal val="visible"/>
                                      </p:to>
                                    </p:set>
                                    <p:anim calcmode="lin" valueType="num">
                                      <p:cBhvr>
                                        <p:cTn id="55" dur="500" fill="hold"/>
                                        <p:tgtEl>
                                          <p:spTgt spid="13">
                                            <p:graphicEl>
                                              <a:dgm id="{593C632F-6E4E-4DF9-875E-7FAFF6294EA5}"/>
                                            </p:graphicEl>
                                          </p:spTgt>
                                        </p:tgtEl>
                                        <p:attrNameLst>
                                          <p:attrName>ppt_w</p:attrName>
                                        </p:attrNameLst>
                                      </p:cBhvr>
                                      <p:tavLst>
                                        <p:tav tm="0">
                                          <p:val>
                                            <p:fltVal val="0"/>
                                          </p:val>
                                        </p:tav>
                                        <p:tav tm="100000">
                                          <p:val>
                                            <p:strVal val="#ppt_w"/>
                                          </p:val>
                                        </p:tav>
                                      </p:tavLst>
                                    </p:anim>
                                    <p:anim calcmode="lin" valueType="num">
                                      <p:cBhvr>
                                        <p:cTn id="56" dur="500" fill="hold"/>
                                        <p:tgtEl>
                                          <p:spTgt spid="13">
                                            <p:graphicEl>
                                              <a:dgm id="{593C632F-6E4E-4DF9-875E-7FAFF6294EA5}"/>
                                            </p:graphicEl>
                                          </p:spTgt>
                                        </p:tgtEl>
                                        <p:attrNameLst>
                                          <p:attrName>ppt_h</p:attrName>
                                        </p:attrNameLst>
                                      </p:cBhvr>
                                      <p:tavLst>
                                        <p:tav tm="0">
                                          <p:val>
                                            <p:fltVal val="0"/>
                                          </p:val>
                                        </p:tav>
                                        <p:tav tm="100000">
                                          <p:val>
                                            <p:strVal val="#ppt_h"/>
                                          </p:val>
                                        </p:tav>
                                      </p:tavLst>
                                    </p:anim>
                                    <p:animEffect transition="in" filter="fade">
                                      <p:cBhvr>
                                        <p:cTn id="57" dur="500"/>
                                        <p:tgtEl>
                                          <p:spTgt spid="13">
                                            <p:graphicEl>
                                              <a:dgm id="{593C632F-6E4E-4DF9-875E-7FAFF6294EA5}"/>
                                            </p:graphicEl>
                                          </p:spTgt>
                                        </p:tgtEl>
                                      </p:cBhvr>
                                    </p:animEffect>
                                  </p:childTnLst>
                                </p:cTn>
                              </p:par>
                            </p:childTnLst>
                          </p:cTn>
                        </p:par>
                        <p:par>
                          <p:cTn id="58" fill="hold">
                            <p:stCondLst>
                              <p:cond delay="1500"/>
                            </p:stCondLst>
                            <p:childTnLst>
                              <p:par>
                                <p:cTn id="59" presetID="22" presetClass="entr" presetSubtype="2" fill="hold" grpId="0" nodeType="afterEffect">
                                  <p:stCondLst>
                                    <p:cond delay="0"/>
                                  </p:stCondLst>
                                  <p:childTnLst>
                                    <p:set>
                                      <p:cBhvr>
                                        <p:cTn id="60" dur="1" fill="hold">
                                          <p:stCondLst>
                                            <p:cond delay="0"/>
                                          </p:stCondLst>
                                        </p:cTn>
                                        <p:tgtEl>
                                          <p:spTgt spid="13">
                                            <p:graphicEl>
                                              <a:dgm id="{308687F3-EAA2-4ED6-B580-A75C6E326F1F}"/>
                                            </p:graphicEl>
                                          </p:spTgt>
                                        </p:tgtEl>
                                        <p:attrNameLst>
                                          <p:attrName>style.visibility</p:attrName>
                                        </p:attrNameLst>
                                      </p:cBhvr>
                                      <p:to>
                                        <p:strVal val="visible"/>
                                      </p:to>
                                    </p:set>
                                    <p:animEffect transition="in" filter="wipe(right)">
                                      <p:cBhvr>
                                        <p:cTn id="61" dur="500"/>
                                        <p:tgtEl>
                                          <p:spTgt spid="13">
                                            <p:graphicEl>
                                              <a:dgm id="{308687F3-EAA2-4ED6-B580-A75C6E326F1F}"/>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graphicEl>
                                              <a:dgm id="{B771A9FD-1A36-4F4E-B943-39A76BEC5DD4}"/>
                                            </p:graphicEl>
                                          </p:spTgt>
                                        </p:tgtEl>
                                        <p:attrNameLst>
                                          <p:attrName>style.visibility</p:attrName>
                                        </p:attrNameLst>
                                      </p:cBhvr>
                                      <p:to>
                                        <p:strVal val="visible"/>
                                      </p:to>
                                    </p:set>
                                    <p:anim calcmode="lin" valueType="num">
                                      <p:cBhvr>
                                        <p:cTn id="66" dur="500" fill="hold"/>
                                        <p:tgtEl>
                                          <p:spTgt spid="13">
                                            <p:graphicEl>
                                              <a:dgm id="{B771A9FD-1A36-4F4E-B943-39A76BEC5DD4}"/>
                                            </p:graphicEl>
                                          </p:spTgt>
                                        </p:tgtEl>
                                        <p:attrNameLst>
                                          <p:attrName>ppt_w</p:attrName>
                                        </p:attrNameLst>
                                      </p:cBhvr>
                                      <p:tavLst>
                                        <p:tav tm="0">
                                          <p:val>
                                            <p:fltVal val="0"/>
                                          </p:val>
                                        </p:tav>
                                        <p:tav tm="100000">
                                          <p:val>
                                            <p:strVal val="#ppt_w"/>
                                          </p:val>
                                        </p:tav>
                                      </p:tavLst>
                                    </p:anim>
                                    <p:anim calcmode="lin" valueType="num">
                                      <p:cBhvr>
                                        <p:cTn id="67" dur="500" fill="hold"/>
                                        <p:tgtEl>
                                          <p:spTgt spid="13">
                                            <p:graphicEl>
                                              <a:dgm id="{B771A9FD-1A36-4F4E-B943-39A76BEC5DD4}"/>
                                            </p:graphicEl>
                                          </p:spTgt>
                                        </p:tgtEl>
                                        <p:attrNameLst>
                                          <p:attrName>ppt_h</p:attrName>
                                        </p:attrNameLst>
                                      </p:cBhvr>
                                      <p:tavLst>
                                        <p:tav tm="0">
                                          <p:val>
                                            <p:fltVal val="0"/>
                                          </p:val>
                                        </p:tav>
                                        <p:tav tm="100000">
                                          <p:val>
                                            <p:strVal val="#ppt_h"/>
                                          </p:val>
                                        </p:tav>
                                      </p:tavLst>
                                    </p:anim>
                                    <p:animEffect transition="in" filter="fade">
                                      <p:cBhvr>
                                        <p:cTn id="68" dur="500"/>
                                        <p:tgtEl>
                                          <p:spTgt spid="13">
                                            <p:graphicEl>
                                              <a:dgm id="{B771A9FD-1A36-4F4E-B943-39A76BEC5DD4}"/>
                                            </p:graphicEl>
                                          </p:spTgt>
                                        </p:tgtEl>
                                      </p:cBhvr>
                                    </p:animEffec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3">
                                            <p:graphicEl>
                                              <a:dgm id="{8EF119AF-0E19-4A04-A7B6-9315C2CDF1BB}"/>
                                            </p:graphicEl>
                                          </p:spTgt>
                                        </p:tgtEl>
                                        <p:attrNameLst>
                                          <p:attrName>style.visibility</p:attrName>
                                        </p:attrNameLst>
                                      </p:cBhvr>
                                      <p:to>
                                        <p:strVal val="visible"/>
                                      </p:to>
                                    </p:set>
                                    <p:animEffect transition="in" filter="wipe(right)">
                                      <p:cBhvr>
                                        <p:cTn id="72" dur="500"/>
                                        <p:tgtEl>
                                          <p:spTgt spid="13">
                                            <p:graphicEl>
                                              <a:dgm id="{8EF119AF-0E19-4A04-A7B6-9315C2CDF1BB}"/>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3">
                                            <p:graphicEl>
                                              <a:dgm id="{B9DA2D1F-B724-43FA-9BD2-EB7F13A6627D}"/>
                                            </p:graphicEl>
                                          </p:spTgt>
                                        </p:tgtEl>
                                        <p:attrNameLst>
                                          <p:attrName>style.visibility</p:attrName>
                                        </p:attrNameLst>
                                      </p:cBhvr>
                                      <p:to>
                                        <p:strVal val="visible"/>
                                      </p:to>
                                    </p:set>
                                    <p:anim calcmode="lin" valueType="num">
                                      <p:cBhvr>
                                        <p:cTn id="77" dur="500" fill="hold"/>
                                        <p:tgtEl>
                                          <p:spTgt spid="13">
                                            <p:graphicEl>
                                              <a:dgm id="{B9DA2D1F-B724-43FA-9BD2-EB7F13A6627D}"/>
                                            </p:graphicEl>
                                          </p:spTgt>
                                        </p:tgtEl>
                                        <p:attrNameLst>
                                          <p:attrName>ppt_w</p:attrName>
                                        </p:attrNameLst>
                                      </p:cBhvr>
                                      <p:tavLst>
                                        <p:tav tm="0">
                                          <p:val>
                                            <p:fltVal val="0"/>
                                          </p:val>
                                        </p:tav>
                                        <p:tav tm="100000">
                                          <p:val>
                                            <p:strVal val="#ppt_w"/>
                                          </p:val>
                                        </p:tav>
                                      </p:tavLst>
                                    </p:anim>
                                    <p:anim calcmode="lin" valueType="num">
                                      <p:cBhvr>
                                        <p:cTn id="78" dur="500" fill="hold"/>
                                        <p:tgtEl>
                                          <p:spTgt spid="13">
                                            <p:graphicEl>
                                              <a:dgm id="{B9DA2D1F-B724-43FA-9BD2-EB7F13A6627D}"/>
                                            </p:graphicEl>
                                          </p:spTgt>
                                        </p:tgtEl>
                                        <p:attrNameLst>
                                          <p:attrName>ppt_h</p:attrName>
                                        </p:attrNameLst>
                                      </p:cBhvr>
                                      <p:tavLst>
                                        <p:tav tm="0">
                                          <p:val>
                                            <p:fltVal val="0"/>
                                          </p:val>
                                        </p:tav>
                                        <p:tav tm="100000">
                                          <p:val>
                                            <p:strVal val="#ppt_h"/>
                                          </p:val>
                                        </p:tav>
                                      </p:tavLst>
                                    </p:anim>
                                    <p:animEffect transition="in" filter="fade">
                                      <p:cBhvr>
                                        <p:cTn id="79" dur="500"/>
                                        <p:tgtEl>
                                          <p:spTgt spid="13">
                                            <p:graphicEl>
                                              <a:dgm id="{B9DA2D1F-B724-43FA-9BD2-EB7F13A6627D}"/>
                                            </p:graphicEl>
                                          </p:spTgt>
                                        </p:tgtEl>
                                      </p:cBhvr>
                                    </p:animEffect>
                                  </p:childTnLst>
                                </p:cTn>
                              </p:par>
                            </p:childTnLst>
                          </p:cTn>
                        </p:par>
                        <p:par>
                          <p:cTn id="80" fill="hold">
                            <p:stCondLst>
                              <p:cond delay="500"/>
                            </p:stCondLst>
                            <p:childTnLst>
                              <p:par>
                                <p:cTn id="81" presetID="22" presetClass="entr" presetSubtype="2" fill="hold" grpId="0" nodeType="afterEffect">
                                  <p:stCondLst>
                                    <p:cond delay="0"/>
                                  </p:stCondLst>
                                  <p:childTnLst>
                                    <p:set>
                                      <p:cBhvr>
                                        <p:cTn id="82" dur="1" fill="hold">
                                          <p:stCondLst>
                                            <p:cond delay="0"/>
                                          </p:stCondLst>
                                        </p:cTn>
                                        <p:tgtEl>
                                          <p:spTgt spid="13">
                                            <p:graphicEl>
                                              <a:dgm id="{674355F8-F5A9-4CCC-80EA-6DD432903CF4}"/>
                                            </p:graphicEl>
                                          </p:spTgt>
                                        </p:tgtEl>
                                        <p:attrNameLst>
                                          <p:attrName>style.visibility</p:attrName>
                                        </p:attrNameLst>
                                      </p:cBhvr>
                                      <p:to>
                                        <p:strVal val="visible"/>
                                      </p:to>
                                    </p:set>
                                    <p:animEffect transition="in" filter="wipe(right)">
                                      <p:cBhvr>
                                        <p:cTn id="83" dur="500"/>
                                        <p:tgtEl>
                                          <p:spTgt spid="13">
                                            <p:graphicEl>
                                              <a:dgm id="{674355F8-F5A9-4CCC-80EA-6DD432903CF4}"/>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3">
                                            <p:graphicEl>
                                              <a:dgm id="{36EA4B06-54A1-42F3-9F9F-6E6B3E2C1CAB}"/>
                                            </p:graphicEl>
                                          </p:spTgt>
                                        </p:tgtEl>
                                        <p:attrNameLst>
                                          <p:attrName>style.visibility</p:attrName>
                                        </p:attrNameLst>
                                      </p:cBhvr>
                                      <p:to>
                                        <p:strVal val="visible"/>
                                      </p:to>
                                    </p:set>
                                    <p:anim calcmode="lin" valueType="num">
                                      <p:cBhvr>
                                        <p:cTn id="88" dur="500" fill="hold"/>
                                        <p:tgtEl>
                                          <p:spTgt spid="13">
                                            <p:graphicEl>
                                              <a:dgm id="{36EA4B06-54A1-42F3-9F9F-6E6B3E2C1CAB}"/>
                                            </p:graphicEl>
                                          </p:spTgt>
                                        </p:tgtEl>
                                        <p:attrNameLst>
                                          <p:attrName>ppt_w</p:attrName>
                                        </p:attrNameLst>
                                      </p:cBhvr>
                                      <p:tavLst>
                                        <p:tav tm="0">
                                          <p:val>
                                            <p:fltVal val="0"/>
                                          </p:val>
                                        </p:tav>
                                        <p:tav tm="100000">
                                          <p:val>
                                            <p:strVal val="#ppt_w"/>
                                          </p:val>
                                        </p:tav>
                                      </p:tavLst>
                                    </p:anim>
                                    <p:anim calcmode="lin" valueType="num">
                                      <p:cBhvr>
                                        <p:cTn id="89" dur="500" fill="hold"/>
                                        <p:tgtEl>
                                          <p:spTgt spid="13">
                                            <p:graphicEl>
                                              <a:dgm id="{36EA4B06-54A1-42F3-9F9F-6E6B3E2C1CAB}"/>
                                            </p:graphicEl>
                                          </p:spTgt>
                                        </p:tgtEl>
                                        <p:attrNameLst>
                                          <p:attrName>ppt_h</p:attrName>
                                        </p:attrNameLst>
                                      </p:cBhvr>
                                      <p:tavLst>
                                        <p:tav tm="0">
                                          <p:val>
                                            <p:fltVal val="0"/>
                                          </p:val>
                                        </p:tav>
                                        <p:tav tm="100000">
                                          <p:val>
                                            <p:strVal val="#ppt_h"/>
                                          </p:val>
                                        </p:tav>
                                      </p:tavLst>
                                    </p:anim>
                                    <p:animEffect transition="in" filter="fade">
                                      <p:cBhvr>
                                        <p:cTn id="90" dur="500"/>
                                        <p:tgtEl>
                                          <p:spTgt spid="13">
                                            <p:graphicEl>
                                              <a:dgm id="{36EA4B06-54A1-42F3-9F9F-6E6B3E2C1CAB}"/>
                                            </p:graphicEl>
                                          </p:spTgt>
                                        </p:tgtEl>
                                      </p:cBhvr>
                                    </p:animEffect>
                                  </p:childTnLst>
                                </p:cTn>
                              </p:par>
                            </p:childTnLst>
                          </p:cTn>
                        </p:par>
                        <p:par>
                          <p:cTn id="91" fill="hold">
                            <p:stCondLst>
                              <p:cond delay="500"/>
                            </p:stCondLst>
                            <p:childTnLst>
                              <p:par>
                                <p:cTn id="92" presetID="22" presetClass="entr" presetSubtype="2" fill="hold" grpId="0" nodeType="afterEffect">
                                  <p:stCondLst>
                                    <p:cond delay="0"/>
                                  </p:stCondLst>
                                  <p:childTnLst>
                                    <p:set>
                                      <p:cBhvr>
                                        <p:cTn id="93" dur="1" fill="hold">
                                          <p:stCondLst>
                                            <p:cond delay="0"/>
                                          </p:stCondLst>
                                        </p:cTn>
                                        <p:tgtEl>
                                          <p:spTgt spid="13">
                                            <p:graphicEl>
                                              <a:dgm id="{E3358233-AB0B-499A-B985-326DDD53CC03}"/>
                                            </p:graphicEl>
                                          </p:spTgt>
                                        </p:tgtEl>
                                        <p:attrNameLst>
                                          <p:attrName>style.visibility</p:attrName>
                                        </p:attrNameLst>
                                      </p:cBhvr>
                                      <p:to>
                                        <p:strVal val="visible"/>
                                      </p:to>
                                    </p:set>
                                    <p:animEffect transition="in" filter="wipe(right)">
                                      <p:cBhvr>
                                        <p:cTn id="94" dur="500"/>
                                        <p:tgtEl>
                                          <p:spTgt spid="13">
                                            <p:graphicEl>
                                              <a:dgm id="{E3358233-AB0B-499A-B985-326DDD53CC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3">
                                            <p:graphicEl>
                                              <a:dgm id="{8CC3E3EE-2716-4106-81EA-17A7E5630B27}"/>
                                            </p:graphicEl>
                                          </p:spTgt>
                                        </p:tgtEl>
                                        <p:attrNameLst>
                                          <p:attrName>style.visibility</p:attrName>
                                        </p:attrNameLst>
                                      </p:cBhvr>
                                      <p:to>
                                        <p:strVal val="visible"/>
                                      </p:to>
                                    </p:set>
                                    <p:anim calcmode="lin" valueType="num">
                                      <p:cBhvr>
                                        <p:cTn id="99" dur="500" fill="hold"/>
                                        <p:tgtEl>
                                          <p:spTgt spid="13">
                                            <p:graphicEl>
                                              <a:dgm id="{8CC3E3EE-2716-4106-81EA-17A7E5630B27}"/>
                                            </p:graphicEl>
                                          </p:spTgt>
                                        </p:tgtEl>
                                        <p:attrNameLst>
                                          <p:attrName>ppt_w</p:attrName>
                                        </p:attrNameLst>
                                      </p:cBhvr>
                                      <p:tavLst>
                                        <p:tav tm="0">
                                          <p:val>
                                            <p:fltVal val="0"/>
                                          </p:val>
                                        </p:tav>
                                        <p:tav tm="100000">
                                          <p:val>
                                            <p:strVal val="#ppt_w"/>
                                          </p:val>
                                        </p:tav>
                                      </p:tavLst>
                                    </p:anim>
                                    <p:anim calcmode="lin" valueType="num">
                                      <p:cBhvr>
                                        <p:cTn id="100" dur="500" fill="hold"/>
                                        <p:tgtEl>
                                          <p:spTgt spid="13">
                                            <p:graphicEl>
                                              <a:dgm id="{8CC3E3EE-2716-4106-81EA-17A7E5630B27}"/>
                                            </p:graphicEl>
                                          </p:spTgt>
                                        </p:tgtEl>
                                        <p:attrNameLst>
                                          <p:attrName>ppt_h</p:attrName>
                                        </p:attrNameLst>
                                      </p:cBhvr>
                                      <p:tavLst>
                                        <p:tav tm="0">
                                          <p:val>
                                            <p:fltVal val="0"/>
                                          </p:val>
                                        </p:tav>
                                        <p:tav tm="100000">
                                          <p:val>
                                            <p:strVal val="#ppt_h"/>
                                          </p:val>
                                        </p:tav>
                                      </p:tavLst>
                                    </p:anim>
                                    <p:animEffect transition="in" filter="fade">
                                      <p:cBhvr>
                                        <p:cTn id="101" dur="500"/>
                                        <p:tgtEl>
                                          <p:spTgt spid="13">
                                            <p:graphicEl>
                                              <a:dgm id="{8CC3E3EE-2716-4106-81EA-17A7E5630B27}"/>
                                            </p:graphicEl>
                                          </p:spTgt>
                                        </p:tgtEl>
                                      </p:cBhvr>
                                    </p:animEffect>
                                  </p:childTnLst>
                                </p:cTn>
                              </p:par>
                            </p:childTnLst>
                          </p:cTn>
                        </p:par>
                        <p:par>
                          <p:cTn id="102" fill="hold">
                            <p:stCondLst>
                              <p:cond delay="500"/>
                            </p:stCondLst>
                            <p:childTnLst>
                              <p:par>
                                <p:cTn id="103" presetID="22" presetClass="entr" presetSubtype="2" fill="hold" grpId="0" nodeType="afterEffect">
                                  <p:stCondLst>
                                    <p:cond delay="0"/>
                                  </p:stCondLst>
                                  <p:childTnLst>
                                    <p:set>
                                      <p:cBhvr>
                                        <p:cTn id="104" dur="1" fill="hold">
                                          <p:stCondLst>
                                            <p:cond delay="0"/>
                                          </p:stCondLst>
                                        </p:cTn>
                                        <p:tgtEl>
                                          <p:spTgt spid="13">
                                            <p:graphicEl>
                                              <a:dgm id="{FC9F8CF2-3B20-4C2F-BDB2-BFDC4C9B239A}"/>
                                            </p:graphicEl>
                                          </p:spTgt>
                                        </p:tgtEl>
                                        <p:attrNameLst>
                                          <p:attrName>style.visibility</p:attrName>
                                        </p:attrNameLst>
                                      </p:cBhvr>
                                      <p:to>
                                        <p:strVal val="visible"/>
                                      </p:to>
                                    </p:set>
                                    <p:animEffect transition="in" filter="wipe(right)">
                                      <p:cBhvr>
                                        <p:cTn id="105" dur="500"/>
                                        <p:tgtEl>
                                          <p:spTgt spid="13">
                                            <p:graphicEl>
                                              <a:dgm id="{FC9F8CF2-3B20-4C2F-BDB2-BFDC4C9B239A}"/>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3">
                                            <p:graphicEl>
                                              <a:dgm id="{8B3316BC-2B74-4B7F-B9A7-E865537FF35F}"/>
                                            </p:graphicEl>
                                          </p:spTgt>
                                        </p:tgtEl>
                                        <p:attrNameLst>
                                          <p:attrName>style.visibility</p:attrName>
                                        </p:attrNameLst>
                                      </p:cBhvr>
                                      <p:to>
                                        <p:strVal val="visible"/>
                                      </p:to>
                                    </p:set>
                                    <p:anim calcmode="lin" valueType="num">
                                      <p:cBhvr>
                                        <p:cTn id="110" dur="500" fill="hold"/>
                                        <p:tgtEl>
                                          <p:spTgt spid="13">
                                            <p:graphicEl>
                                              <a:dgm id="{8B3316BC-2B74-4B7F-B9A7-E865537FF35F}"/>
                                            </p:graphicEl>
                                          </p:spTgt>
                                        </p:tgtEl>
                                        <p:attrNameLst>
                                          <p:attrName>ppt_w</p:attrName>
                                        </p:attrNameLst>
                                      </p:cBhvr>
                                      <p:tavLst>
                                        <p:tav tm="0">
                                          <p:val>
                                            <p:fltVal val="0"/>
                                          </p:val>
                                        </p:tav>
                                        <p:tav tm="100000">
                                          <p:val>
                                            <p:strVal val="#ppt_w"/>
                                          </p:val>
                                        </p:tav>
                                      </p:tavLst>
                                    </p:anim>
                                    <p:anim calcmode="lin" valueType="num">
                                      <p:cBhvr>
                                        <p:cTn id="111" dur="500" fill="hold"/>
                                        <p:tgtEl>
                                          <p:spTgt spid="13">
                                            <p:graphicEl>
                                              <a:dgm id="{8B3316BC-2B74-4B7F-B9A7-E865537FF35F}"/>
                                            </p:graphicEl>
                                          </p:spTgt>
                                        </p:tgtEl>
                                        <p:attrNameLst>
                                          <p:attrName>ppt_h</p:attrName>
                                        </p:attrNameLst>
                                      </p:cBhvr>
                                      <p:tavLst>
                                        <p:tav tm="0">
                                          <p:val>
                                            <p:fltVal val="0"/>
                                          </p:val>
                                        </p:tav>
                                        <p:tav tm="100000">
                                          <p:val>
                                            <p:strVal val="#ppt_h"/>
                                          </p:val>
                                        </p:tav>
                                      </p:tavLst>
                                    </p:anim>
                                    <p:animEffect transition="in" filter="fade">
                                      <p:cBhvr>
                                        <p:cTn id="112" dur="500"/>
                                        <p:tgtEl>
                                          <p:spTgt spid="13">
                                            <p:graphicEl>
                                              <a:dgm id="{8B3316BC-2B74-4B7F-B9A7-E865537FF35F}"/>
                                            </p:graphicEl>
                                          </p:spTgt>
                                        </p:tgtEl>
                                      </p:cBhvr>
                                    </p:animEffect>
                                  </p:childTnLst>
                                </p:cTn>
                              </p:par>
                            </p:childTnLst>
                          </p:cTn>
                        </p:par>
                        <p:par>
                          <p:cTn id="113" fill="hold">
                            <p:stCondLst>
                              <p:cond delay="500"/>
                            </p:stCondLst>
                            <p:childTnLst>
                              <p:par>
                                <p:cTn id="114" presetID="22" presetClass="entr" presetSubtype="2" fill="hold" grpId="0" nodeType="afterEffect">
                                  <p:stCondLst>
                                    <p:cond delay="0"/>
                                  </p:stCondLst>
                                  <p:childTnLst>
                                    <p:set>
                                      <p:cBhvr>
                                        <p:cTn id="115" dur="1" fill="hold">
                                          <p:stCondLst>
                                            <p:cond delay="0"/>
                                          </p:stCondLst>
                                        </p:cTn>
                                        <p:tgtEl>
                                          <p:spTgt spid="13">
                                            <p:graphicEl>
                                              <a:dgm id="{89119926-C6C4-4EA9-880F-E3207FCFD84A}"/>
                                            </p:graphicEl>
                                          </p:spTgt>
                                        </p:tgtEl>
                                        <p:attrNameLst>
                                          <p:attrName>style.visibility</p:attrName>
                                        </p:attrNameLst>
                                      </p:cBhvr>
                                      <p:to>
                                        <p:strVal val="visible"/>
                                      </p:to>
                                    </p:set>
                                    <p:animEffect transition="in" filter="wipe(right)">
                                      <p:cBhvr>
                                        <p:cTn id="116" dur="500"/>
                                        <p:tgtEl>
                                          <p:spTgt spid="13">
                                            <p:graphicEl>
                                              <a:dgm id="{89119926-C6C4-4EA9-880F-E3207FCFD84A}"/>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graphicEl>
                                              <a:dgm id="{D889E4A5-8C3E-4785-B1C9-3C540E8153A9}"/>
                                            </p:graphicEl>
                                          </p:spTgt>
                                        </p:tgtEl>
                                        <p:attrNameLst>
                                          <p:attrName>style.visibility</p:attrName>
                                        </p:attrNameLst>
                                      </p:cBhvr>
                                      <p:to>
                                        <p:strVal val="visible"/>
                                      </p:to>
                                    </p:set>
                                    <p:anim calcmode="lin" valueType="num">
                                      <p:cBhvr>
                                        <p:cTn id="121" dur="500" fill="hold"/>
                                        <p:tgtEl>
                                          <p:spTgt spid="13">
                                            <p:graphicEl>
                                              <a:dgm id="{D889E4A5-8C3E-4785-B1C9-3C540E8153A9}"/>
                                            </p:graphicEl>
                                          </p:spTgt>
                                        </p:tgtEl>
                                        <p:attrNameLst>
                                          <p:attrName>ppt_w</p:attrName>
                                        </p:attrNameLst>
                                      </p:cBhvr>
                                      <p:tavLst>
                                        <p:tav tm="0">
                                          <p:val>
                                            <p:fltVal val="0"/>
                                          </p:val>
                                        </p:tav>
                                        <p:tav tm="100000">
                                          <p:val>
                                            <p:strVal val="#ppt_w"/>
                                          </p:val>
                                        </p:tav>
                                      </p:tavLst>
                                    </p:anim>
                                    <p:anim calcmode="lin" valueType="num">
                                      <p:cBhvr>
                                        <p:cTn id="122" dur="500" fill="hold"/>
                                        <p:tgtEl>
                                          <p:spTgt spid="13">
                                            <p:graphicEl>
                                              <a:dgm id="{D889E4A5-8C3E-4785-B1C9-3C540E8153A9}"/>
                                            </p:graphicEl>
                                          </p:spTgt>
                                        </p:tgtEl>
                                        <p:attrNameLst>
                                          <p:attrName>ppt_h</p:attrName>
                                        </p:attrNameLst>
                                      </p:cBhvr>
                                      <p:tavLst>
                                        <p:tav tm="0">
                                          <p:val>
                                            <p:fltVal val="0"/>
                                          </p:val>
                                        </p:tav>
                                        <p:tav tm="100000">
                                          <p:val>
                                            <p:strVal val="#ppt_h"/>
                                          </p:val>
                                        </p:tav>
                                      </p:tavLst>
                                    </p:anim>
                                    <p:animEffect transition="in" filter="fade">
                                      <p:cBhvr>
                                        <p:cTn id="123" dur="500"/>
                                        <p:tgtEl>
                                          <p:spTgt spid="13">
                                            <p:graphicEl>
                                              <a:dgm id="{D889E4A5-8C3E-4785-B1C9-3C540E8153A9}"/>
                                            </p:graphicEl>
                                          </p:spTgt>
                                        </p:tgtEl>
                                      </p:cBhvr>
                                    </p:animEffect>
                                  </p:childTnLst>
                                </p:cTn>
                              </p:par>
                            </p:childTnLst>
                          </p:cTn>
                        </p:par>
                        <p:par>
                          <p:cTn id="124" fill="hold">
                            <p:stCondLst>
                              <p:cond delay="500"/>
                            </p:stCondLst>
                            <p:childTnLst>
                              <p:par>
                                <p:cTn id="125" presetID="22" presetClass="entr" presetSubtype="2" fill="hold" grpId="0" nodeType="afterEffect">
                                  <p:stCondLst>
                                    <p:cond delay="0"/>
                                  </p:stCondLst>
                                  <p:childTnLst>
                                    <p:set>
                                      <p:cBhvr>
                                        <p:cTn id="126" dur="1" fill="hold">
                                          <p:stCondLst>
                                            <p:cond delay="0"/>
                                          </p:stCondLst>
                                        </p:cTn>
                                        <p:tgtEl>
                                          <p:spTgt spid="13">
                                            <p:graphicEl>
                                              <a:dgm id="{FC273BEF-115B-4D1F-847D-6649371DF806}"/>
                                            </p:graphicEl>
                                          </p:spTgt>
                                        </p:tgtEl>
                                        <p:attrNameLst>
                                          <p:attrName>style.visibility</p:attrName>
                                        </p:attrNameLst>
                                      </p:cBhvr>
                                      <p:to>
                                        <p:strVal val="visible"/>
                                      </p:to>
                                    </p:set>
                                    <p:animEffect transition="in" filter="wipe(right)">
                                      <p:cBhvr>
                                        <p:cTn id="127" dur="500"/>
                                        <p:tgtEl>
                                          <p:spTgt spid="13">
                                            <p:graphicEl>
                                              <a:dgm id="{FC273BEF-115B-4D1F-847D-6649371DF80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13">
                                            <p:graphicEl>
                                              <a:dgm id="{E89E5BB7-EFAE-4919-B748-BE6D906FFF66}"/>
                                            </p:graphicEl>
                                          </p:spTgt>
                                        </p:tgtEl>
                                        <p:attrNameLst>
                                          <p:attrName>style.visibility</p:attrName>
                                        </p:attrNameLst>
                                      </p:cBhvr>
                                      <p:to>
                                        <p:strVal val="visible"/>
                                      </p:to>
                                    </p:set>
                                    <p:anim calcmode="lin" valueType="num">
                                      <p:cBhvr>
                                        <p:cTn id="132" dur="500" fill="hold"/>
                                        <p:tgtEl>
                                          <p:spTgt spid="13">
                                            <p:graphicEl>
                                              <a:dgm id="{E89E5BB7-EFAE-4919-B748-BE6D906FFF66}"/>
                                            </p:graphicEl>
                                          </p:spTgt>
                                        </p:tgtEl>
                                        <p:attrNameLst>
                                          <p:attrName>ppt_w</p:attrName>
                                        </p:attrNameLst>
                                      </p:cBhvr>
                                      <p:tavLst>
                                        <p:tav tm="0">
                                          <p:val>
                                            <p:fltVal val="0"/>
                                          </p:val>
                                        </p:tav>
                                        <p:tav tm="100000">
                                          <p:val>
                                            <p:strVal val="#ppt_w"/>
                                          </p:val>
                                        </p:tav>
                                      </p:tavLst>
                                    </p:anim>
                                    <p:anim calcmode="lin" valueType="num">
                                      <p:cBhvr>
                                        <p:cTn id="133" dur="500" fill="hold"/>
                                        <p:tgtEl>
                                          <p:spTgt spid="13">
                                            <p:graphicEl>
                                              <a:dgm id="{E89E5BB7-EFAE-4919-B748-BE6D906FFF66}"/>
                                            </p:graphicEl>
                                          </p:spTgt>
                                        </p:tgtEl>
                                        <p:attrNameLst>
                                          <p:attrName>ppt_h</p:attrName>
                                        </p:attrNameLst>
                                      </p:cBhvr>
                                      <p:tavLst>
                                        <p:tav tm="0">
                                          <p:val>
                                            <p:fltVal val="0"/>
                                          </p:val>
                                        </p:tav>
                                        <p:tav tm="100000">
                                          <p:val>
                                            <p:strVal val="#ppt_h"/>
                                          </p:val>
                                        </p:tav>
                                      </p:tavLst>
                                    </p:anim>
                                    <p:animEffect transition="in" filter="fade">
                                      <p:cBhvr>
                                        <p:cTn id="134" dur="500"/>
                                        <p:tgtEl>
                                          <p:spTgt spid="13">
                                            <p:graphicEl>
                                              <a:dgm id="{E89E5BB7-EFAE-4919-B748-BE6D906FFF66}"/>
                                            </p:graphicEl>
                                          </p:spTgt>
                                        </p:tgtEl>
                                      </p:cBhvr>
                                    </p:animEffect>
                                  </p:childTnLst>
                                </p:cTn>
                              </p:par>
                            </p:childTnLst>
                          </p:cTn>
                        </p:par>
                        <p:par>
                          <p:cTn id="135" fill="hold">
                            <p:stCondLst>
                              <p:cond delay="500"/>
                            </p:stCondLst>
                            <p:childTnLst>
                              <p:par>
                                <p:cTn id="136" presetID="22" presetClass="entr" presetSubtype="2" fill="hold" grpId="0" nodeType="afterEffect">
                                  <p:stCondLst>
                                    <p:cond delay="0"/>
                                  </p:stCondLst>
                                  <p:childTnLst>
                                    <p:set>
                                      <p:cBhvr>
                                        <p:cTn id="137" dur="1" fill="hold">
                                          <p:stCondLst>
                                            <p:cond delay="0"/>
                                          </p:stCondLst>
                                        </p:cTn>
                                        <p:tgtEl>
                                          <p:spTgt spid="13">
                                            <p:graphicEl>
                                              <a:dgm id="{4E896A66-4610-42C5-8BC4-A177A6D9C65B}"/>
                                            </p:graphicEl>
                                          </p:spTgt>
                                        </p:tgtEl>
                                        <p:attrNameLst>
                                          <p:attrName>style.visibility</p:attrName>
                                        </p:attrNameLst>
                                      </p:cBhvr>
                                      <p:to>
                                        <p:strVal val="visible"/>
                                      </p:to>
                                    </p:set>
                                    <p:animEffect transition="in" filter="wipe(right)">
                                      <p:cBhvr>
                                        <p:cTn id="138" dur="500"/>
                                        <p:tgtEl>
                                          <p:spTgt spid="13">
                                            <p:graphicEl>
                                              <a:dgm id="{4E896A66-4610-42C5-8BC4-A177A6D9C65B}"/>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2"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animEffect transition="in" filter="wipe(right)">
                                      <p:cBhvr>
                                        <p:cTn id="1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3" grpId="0" uiExpand="1">
        <p:bldSub>
          <a:bldDgm bld="one"/>
        </p:bldSub>
      </p:bldGraphic>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BB9BFB50-39B3-AE68-DCDD-E5CF1A9E83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139690" cy="6858000"/>
          </a:xfrm>
          <a:prstGeom prst="rect">
            <a:avLst/>
          </a:prstGeom>
          <a:ln>
            <a:noFill/>
          </a:ln>
          <a:effectLst>
            <a:softEdge rad="112500"/>
          </a:effectLst>
        </p:spPr>
      </p:pic>
      <p:sp>
        <p:nvSpPr>
          <p:cNvPr id="3" name="CuadroTexto 2">
            <a:extLst>
              <a:ext uri="{FF2B5EF4-FFF2-40B4-BE49-F238E27FC236}">
                <a16:creationId xmlns:a16="http://schemas.microsoft.com/office/drawing/2014/main" id="{841C461F-97EF-8A7F-FF9B-755EC857B7C7}"/>
              </a:ext>
            </a:extLst>
          </p:cNvPr>
          <p:cNvSpPr txBox="1"/>
          <p:nvPr/>
        </p:nvSpPr>
        <p:spPr>
          <a:xfrm>
            <a:off x="5139690" y="0"/>
            <a:ext cx="7052310" cy="769441"/>
          </a:xfrm>
          <a:prstGeom prst="rect">
            <a:avLst/>
          </a:prstGeom>
          <a:noFill/>
        </p:spPr>
        <p:txBody>
          <a:bodyPr wrap="square">
            <a:spAutoFit/>
            <a:scene3d>
              <a:camera prst="orthographicFront"/>
              <a:lightRig rig="flat" dir="t"/>
            </a:scene3d>
            <a:sp3d extrusionH="57150" contourW="12700">
              <a:bevelT h="25400" prst="softRound"/>
              <a:contourClr>
                <a:schemeClr val="tx1"/>
              </a:contourClr>
            </a:sp3d>
          </a:bodyPr>
          <a:lstStyle/>
          <a:p>
            <a:pPr algn="ctr" rtl="1"/>
            <a:r>
              <a:rPr lang="ur-PK"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محبت: ہماری شناخت کی علامت </a:t>
            </a:r>
            <a:endPar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26820524-EB82-00F3-2C27-F8A8393E43B4}"/>
              </a:ext>
            </a:extLst>
          </p:cNvPr>
          <p:cNvSpPr txBox="1"/>
          <p:nvPr/>
        </p:nvSpPr>
        <p:spPr>
          <a:xfrm>
            <a:off x="5041362" y="834627"/>
            <a:ext cx="7027546" cy="1077218"/>
          </a:xfrm>
          <a:prstGeom prst="rect">
            <a:avLst/>
          </a:prstGeom>
          <a:noFill/>
        </p:spPr>
        <p:txBody>
          <a:bodyPr wrap="square">
            <a:spAutoFit/>
          </a:bodyPr>
          <a:lstStyle/>
          <a:p>
            <a:pPr algn="r" rtl="1"/>
            <a:r>
              <a:rPr lang="ur-PK"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آپس میں محبت رکھو گے تو اس سے سب جانیں گے کہ تم میرے شاگرد ہو" (یوحنا 35:13)۔ </a:t>
            </a:r>
            <a:endParaRPr lang="en"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059A557-21E0-4FF3-9386-63B826EB9A95}"/>
              </a:ext>
            </a:extLst>
          </p:cNvPr>
          <p:cNvSpPr txBox="1"/>
          <p:nvPr/>
        </p:nvSpPr>
        <p:spPr>
          <a:xfrm>
            <a:off x="5164455" y="2142677"/>
            <a:ext cx="7018020" cy="4385816"/>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کائناتی تصادم میں شامل ہر فریق کی اپنی خصوصیات ہیں: شیطان نفرت کرتا ہے اور تباہ کرتا ہے۔ خُدا پیار کرتا ہے اور بحال کرتا ہے۔ </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ایک طرف یا دوسری طرف کے پیرکار دی گئی ہدایات کے مطابق عمل کرتے ہیں۔ اگر ہم خُدا کی پیروی کرتے ہیں تو ہم اُسے دوسروں کے لئے دکھائی جانے والی محبت کے ذریعے دکھائیں گے (1یوحنا 4: 20۔21)۔</a:t>
            </a:r>
          </a:p>
          <a:p>
            <a:pPr algn="r" rtl="1">
              <a:spcBef>
                <a:spcPts val="600"/>
              </a:spcBef>
            </a:pPr>
            <a:r>
              <a:rPr lang="ur-PK" sz="2400" b="1" dirty="0">
                <a:latin typeface="Jameel Noori Nastaleeq" panose="02000503000000020004" pitchFamily="2" charset="-78"/>
                <a:cs typeface="Jameel Noori Nastaleeq" panose="02000503000000020004" pitchFamily="2" charset="-78"/>
              </a:rPr>
              <a:t>دوسری اور تیسری صدی کے مسیحیوں نے بے لوث محبت کع عملی جامہ پہنایا۔ دو بڑی وبائی امراض کے دوران (160 اور 265 اے ڈی میں)، انہوں نے اپنی حفاظت کو خاطر میں نہ لاتے ہوئے بغیر، متاثرہ افراد کی دیکھ بھال کے لئے خود کو وقف کر دیا۔</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انہوں نے محبت کی بدولت اپنا سب کچھ دے دیا، اور انہوں نے لاکھوں لوگوں کو فائدہ پہنچایا۔ انہوں نے اپنی طرف کوئی توجہ نہیں دی ، انہوں نے ہمیشہ اپنی توجہ اُس کی طرف مبذول کی جس کے لئے  وہ اپنی جان دینے کو تیاار تھے ، یعنی اپنے نجات دہندہ یسوع مسیح کے لئے۔  </a:t>
            </a:r>
            <a:endParaRPr lang="en" sz="24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712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righ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righ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right)">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wipe(right)">
                                      <p:cBhvr>
                                        <p:cTn id="3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1158128" y="1141958"/>
            <a:ext cx="9931214" cy="4832092"/>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"یہ ہر ذی روح کا استحقاق ہے کہ وہ ایک زندہ ذریعہ  ہو جس کے ذریعے خُدا دنیا کو اپنے فضل کے خزانے، مسیح کی ناقابل دولت سے آگاہ کر سکتا ہے۔ ایسی کوئی چیز نہیں ہے جس کی یسوع مسیح اس سے زیادہ خواہش کرتا ہو کہ وہ اُس کے شاگرد دنیا کے سامنے اُس کی روح اور کردار کی نمائندگی کریں۔ دنیا کو نجات دہندہ کی محبت کی ضرورت سے بڑھ کر کسی چیز کی ضرورت نہیں ہے۔ تمام آسمان ایسے راستوں کو تلاش کر رہا ہے جن کے ذریعے مقدس تیل کو انسانی دلوں کے لئے </a:t>
            </a:r>
            <a:br>
              <a:rPr lang="es-ES" sz="4400" b="1" dirty="0">
                <a:latin typeface="Jameel Noori Nastaleeq" panose="02000503000000020004" pitchFamily="2" charset="-78"/>
                <a:cs typeface="Jameel Noori Nastaleeq" panose="02000503000000020004" pitchFamily="2" charset="-78"/>
              </a:rPr>
            </a:br>
            <a:r>
              <a:rPr lang="es-ES" sz="4400" b="1" dirty="0">
                <a:latin typeface="Jameel Noori Nastaleeq" panose="02000503000000020004" pitchFamily="2" charset="-78"/>
                <a:cs typeface="Jameel Noori Nastaleeq" panose="02000503000000020004" pitchFamily="2" charset="-78"/>
              </a:rPr>
              <a:t>	</a:t>
            </a:r>
            <a:r>
              <a:rPr lang="ur-PK" sz="4400" b="1" dirty="0">
                <a:latin typeface="Jameel Noori Nastaleeq" panose="02000503000000020004" pitchFamily="2" charset="-78"/>
                <a:cs typeface="Jameel Noori Nastaleeq" panose="02000503000000020004" pitchFamily="2" charset="-78"/>
              </a:rPr>
              <a:t>خوشی اور برکت کے لئے ڈالا جا سکے"  </a:t>
            </a:r>
            <a:endParaRPr lang="en" sz="4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9E1370B3-2225-63CD-1CDC-A0C3AECDA134}"/>
              </a:ext>
            </a:extLst>
          </p:cNvPr>
          <p:cNvSpPr txBox="1"/>
          <p:nvPr/>
        </p:nvSpPr>
        <p:spPr>
          <a:xfrm>
            <a:off x="810825" y="6084234"/>
            <a:ext cx="4426212" cy="338554"/>
          </a:xfrm>
          <a:prstGeom prst="rect">
            <a:avLst/>
          </a:prstGeom>
          <a:noFill/>
        </p:spPr>
        <p:txBody>
          <a:bodyPr wrap="none" rtlCol="0">
            <a:spAutoFit/>
          </a:bodyPr>
          <a:lstStyle/>
          <a:p>
            <a:r>
              <a:rPr lang="en-US" sz="1600" b="1" dirty="0">
                <a:latin typeface="Jameel Noori Nastaleeq" panose="02000503000000020004" pitchFamily="2" charset="-78"/>
                <a:cs typeface="Jameel Noori Nastaleeq" panose="02000503000000020004" pitchFamily="2" charset="-78"/>
              </a:rPr>
              <a:t>EGW (God's Amazing Grace - Unsearchable Riches, June 28</a:t>
            </a:r>
            <a:r>
              <a:rPr lang="en" sz="1600" b="1" dirty="0">
                <a:latin typeface="Jameel Noori Nastaleeq" panose="02000503000000020004" pitchFamily="2" charset="-78"/>
                <a:cs typeface="Jameel Noori Nastaleeq" panose="02000503000000020004" pitchFamily="2" charset="-78"/>
              </a:rPr>
              <a:t>)</a:t>
            </a:r>
          </a:p>
        </p:txBody>
      </p:sp>
    </p:spTree>
    <p:extLst>
      <p:ext uri="{BB962C8B-B14F-4D97-AF65-F5344CB8AC3E}">
        <p14:creationId xmlns:p14="http://schemas.microsoft.com/office/powerpoint/2010/main" val="38537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2" name="CuadroTexto 1">
            <a:extLst>
              <a:ext uri="{FF2B5EF4-FFF2-40B4-BE49-F238E27FC236}">
                <a16:creationId xmlns:a16="http://schemas.microsoft.com/office/drawing/2014/main" id="{C5062A57-5594-27D6-C2E5-89252AC8E917}"/>
              </a:ext>
            </a:extLst>
          </p:cNvPr>
          <p:cNvSpPr txBox="1"/>
          <p:nvPr/>
        </p:nvSpPr>
        <p:spPr>
          <a:xfrm>
            <a:off x="152410" y="135468"/>
            <a:ext cx="6096000" cy="2062103"/>
          </a:xfrm>
          <a:prstGeom prst="rect">
            <a:avLst/>
          </a:prstGeom>
          <a:noFill/>
        </p:spPr>
        <p:txBody>
          <a:bodyPr wrap="square">
            <a:spAutoFit/>
            <a:scene3d>
              <a:camera prst="orthographicFront"/>
              <a:lightRig rig="threePt" dir="t"/>
            </a:scene3d>
            <a:sp3d extrusionH="57150">
              <a:bevelT w="38100" h="38100"/>
            </a:sp3d>
          </a:bodyPr>
          <a:lstStyle/>
          <a:p>
            <a:pPr algn="r" rtl="1"/>
            <a:r>
              <a:rPr lang="ur-PK" sz="3200" b="1" dirty="0">
                <a:solidFill>
                  <a:srgbClr val="166588"/>
                </a:solidFill>
                <a:latin typeface="Jameel Noori Nastaleeq" panose="02000503000000020004" pitchFamily="2" charset="-78"/>
                <a:cs typeface="Jameel Noori Nastaleeq" panose="02000503000000020004" pitchFamily="2" charset="-78"/>
              </a:rPr>
              <a:t>"تو مت ڈر کیونکہ میں تیرے ساتھ ہوں۔ ہراساں نہ ہوں کیونکہ میں تیرا خُدا ہوں میں تجھے زور بخشوں گا۔ میں یقیناً تیری مدد کروں گا۔ میں اپنی صداقت کے دہنے ہاتھ سے تجھے سنبھال لوں گا" (یسعیاہ 10:41)۔ </a:t>
            </a:r>
            <a:endParaRPr lang="es-ES" sz="3200" b="1" dirty="0">
              <a:solidFill>
                <a:srgbClr val="166588"/>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03807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E4776-1140-B7A3-9E57-D3DEDA17BD0C}"/>
              </a:ext>
            </a:extLst>
          </p:cNvPr>
          <p:cNvSpPr txBox="1"/>
          <p:nvPr/>
        </p:nvSpPr>
        <p:spPr>
          <a:xfrm>
            <a:off x="7300716" y="3841907"/>
            <a:ext cx="2734497" cy="2862322"/>
          </a:xfrm>
          <a:prstGeom prst="rect">
            <a:avLst/>
          </a:prstGeom>
          <a:noFill/>
        </p:spPr>
        <p:txBody>
          <a:bodyPr wrap="square" rtlCol="0">
            <a:spAutoFit/>
          </a:bodyPr>
          <a:lstStyle/>
          <a:p>
            <a:pPr algn="r" rtl="1">
              <a:spcBef>
                <a:spcPts val="600"/>
              </a:spcBef>
              <a:tabLst>
                <a:tab pos="538163" algn="l"/>
              </a:tabLst>
            </a:pPr>
            <a:r>
              <a:rPr lang="ur-PK" sz="2000" b="1" dirty="0">
                <a:solidFill>
                  <a:schemeClr val="bg1"/>
                </a:solidFill>
                <a:effectLst>
                  <a:glow rad="127000">
                    <a:srgbClr val="AC2850"/>
                  </a:glow>
                </a:effectLst>
                <a:latin typeface="Jameel Noori Nastaleeq" panose="02000503000000020004" pitchFamily="2" charset="-78"/>
                <a:cs typeface="Jameel Noori Nastaleeq" panose="02000503000000020004" pitchFamily="2" charset="-78"/>
              </a:rPr>
              <a:t>یروشلیم کی تباہی سے سبق:</a:t>
            </a:r>
            <a:endParaRPr lang="en" sz="2000" b="1" dirty="0">
              <a:solidFill>
                <a:schemeClr val="bg1"/>
              </a:solidFill>
              <a:effectLst>
                <a:glow rad="127000">
                  <a:srgbClr val="AC2850"/>
                </a:glow>
              </a:effectLst>
              <a:latin typeface="Jameel Noori Nastaleeq" panose="02000503000000020004" pitchFamily="2" charset="-78"/>
              <a:cs typeface="Jameel Noori Nastaleeq" panose="02000503000000020004" pitchFamily="2" charset="-78"/>
            </a:endParaRPr>
          </a:p>
          <a:p>
            <a:pPr lvl="1" algn="r" rtl="1">
              <a:spcBef>
                <a:spcPts val="600"/>
              </a:spcBef>
              <a:tabLst>
                <a:tab pos="538163" algn="l"/>
              </a:tabLst>
            </a:pPr>
            <a:r>
              <a:rPr lang="ur-PK" sz="2000" b="1" dirty="0">
                <a:solidFill>
                  <a:schemeClr val="bg1"/>
                </a:solidFill>
                <a:effectLst>
                  <a:glow rad="127000">
                    <a:srgbClr val="A23292"/>
                  </a:glow>
                </a:effectLst>
                <a:latin typeface="Jameel Noori Nastaleeq" panose="02000503000000020004" pitchFamily="2" charset="-78"/>
                <a:cs typeface="Jameel Noori Nastaleeq" panose="02000503000000020004" pitchFamily="2" charset="-78"/>
              </a:rPr>
              <a:t>خُدا کی محبت کو رد کرنا</a:t>
            </a:r>
            <a:endParaRPr lang="en" sz="2000" b="1" dirty="0">
              <a:solidFill>
                <a:schemeClr val="bg1"/>
              </a:solidFill>
              <a:effectLst>
                <a:glow rad="127000">
                  <a:srgbClr val="A23292"/>
                </a:glow>
              </a:effectLst>
              <a:latin typeface="Jameel Noori Nastaleeq" panose="02000503000000020004" pitchFamily="2" charset="-78"/>
              <a:cs typeface="Jameel Noori Nastaleeq" panose="02000503000000020004" pitchFamily="2" charset="-78"/>
            </a:endParaRPr>
          </a:p>
          <a:p>
            <a:pPr lvl="1" algn="r" rtl="1">
              <a:spcBef>
                <a:spcPts val="600"/>
              </a:spcBef>
              <a:tabLst>
                <a:tab pos="538163" algn="l"/>
              </a:tabLst>
            </a:pPr>
            <a:r>
              <a:rPr lang="ur-PK" sz="2000" b="1" dirty="0">
                <a:solidFill>
                  <a:schemeClr val="bg1"/>
                </a:solidFill>
                <a:effectLst>
                  <a:glow rad="127000">
                    <a:srgbClr val="51A54C"/>
                  </a:glow>
                </a:effectLst>
                <a:latin typeface="Jameel Noori Nastaleeq" panose="02000503000000020004" pitchFamily="2" charset="-78"/>
                <a:cs typeface="Jameel Noori Nastaleeq" panose="02000503000000020004" pitchFamily="2" charset="-78"/>
              </a:rPr>
              <a:t>خُدا اپنے لوگوں کی فکر کرتا  ہے</a:t>
            </a:r>
            <a:endParaRPr lang="en" sz="2000" b="1" dirty="0">
              <a:solidFill>
                <a:schemeClr val="bg1"/>
              </a:solidFill>
              <a:effectLst>
                <a:glow rad="127000">
                  <a:srgbClr val="51A54C"/>
                </a:glow>
              </a:effectLst>
              <a:latin typeface="Jameel Noori Nastaleeq" panose="02000503000000020004" pitchFamily="2" charset="-78"/>
              <a:cs typeface="Jameel Noori Nastaleeq" panose="02000503000000020004" pitchFamily="2" charset="-78"/>
            </a:endParaRPr>
          </a:p>
          <a:p>
            <a:pPr algn="r" rtl="1">
              <a:spcBef>
                <a:spcPts val="1800"/>
              </a:spcBef>
              <a:tabLst>
                <a:tab pos="538163" algn="l"/>
              </a:tabLst>
            </a:pPr>
            <a:r>
              <a:rPr lang="ur-PK" sz="2000" b="1" dirty="0">
                <a:solidFill>
                  <a:schemeClr val="bg1"/>
                </a:solidFill>
                <a:effectLst>
                  <a:glow rad="127000">
                    <a:srgbClr val="AC2850"/>
                  </a:glow>
                </a:effectLst>
                <a:latin typeface="Jameel Noori Nastaleeq" panose="02000503000000020004" pitchFamily="2" charset="-78"/>
                <a:cs typeface="Jameel Noori Nastaleeq" panose="02000503000000020004" pitchFamily="2" charset="-78"/>
              </a:rPr>
              <a:t>ابتدائی مسیحیوں سے سبق:</a:t>
            </a:r>
            <a:endParaRPr lang="en" sz="2000" b="1" dirty="0">
              <a:solidFill>
                <a:schemeClr val="bg1"/>
              </a:solidFill>
              <a:effectLst>
                <a:glow rad="127000">
                  <a:srgbClr val="AC2850"/>
                </a:glow>
              </a:effectLst>
              <a:latin typeface="Jameel Noori Nastaleeq" panose="02000503000000020004" pitchFamily="2" charset="-78"/>
              <a:cs typeface="Jameel Noori Nastaleeq" panose="02000503000000020004" pitchFamily="2" charset="-78"/>
            </a:endParaRPr>
          </a:p>
          <a:p>
            <a:pPr lvl="1" algn="r" rtl="1">
              <a:spcBef>
                <a:spcPts val="600"/>
              </a:spcBef>
              <a:tabLst>
                <a:tab pos="538163" algn="l"/>
              </a:tabLst>
            </a:pPr>
            <a:r>
              <a:rPr lang="ur-PK" sz="2000" b="1" dirty="0">
                <a:solidFill>
                  <a:schemeClr val="bg1"/>
                </a:solidFill>
                <a:effectLst>
                  <a:glow rad="127000">
                    <a:srgbClr val="C5600D"/>
                  </a:glow>
                </a:effectLst>
                <a:latin typeface="Jameel Noori Nastaleeq" panose="02000503000000020004" pitchFamily="2" charset="-78"/>
                <a:cs typeface="Jameel Noori Nastaleeq" panose="02000503000000020004" pitchFamily="2" charset="-78"/>
              </a:rPr>
              <a:t>ایذارسانی میں وفاداری</a:t>
            </a:r>
            <a:endParaRPr lang="en" sz="2000" b="1" dirty="0">
              <a:solidFill>
                <a:schemeClr val="bg1"/>
              </a:solidFill>
              <a:effectLst>
                <a:glow rad="127000">
                  <a:srgbClr val="C5600D"/>
                </a:glow>
              </a:effectLst>
              <a:latin typeface="Jameel Noori Nastaleeq" panose="02000503000000020004" pitchFamily="2" charset="-78"/>
              <a:cs typeface="Jameel Noori Nastaleeq" panose="02000503000000020004" pitchFamily="2" charset="-78"/>
            </a:endParaRPr>
          </a:p>
          <a:p>
            <a:pPr lvl="1" algn="r" rtl="1">
              <a:spcBef>
                <a:spcPts val="600"/>
              </a:spcBef>
              <a:tabLst>
                <a:tab pos="538163" algn="l"/>
              </a:tabLst>
            </a:pPr>
            <a:r>
              <a:rPr lang="ur-PK" sz="2000" b="1" dirty="0">
                <a:solidFill>
                  <a:schemeClr val="bg1"/>
                </a:solidFill>
                <a:effectLst>
                  <a:glow rad="127000">
                    <a:srgbClr val="228F9E"/>
                  </a:glow>
                </a:effectLst>
                <a:latin typeface="Jameel Noori Nastaleeq" panose="02000503000000020004" pitchFamily="2" charset="-78"/>
                <a:cs typeface="Jameel Noori Nastaleeq" panose="02000503000000020004" pitchFamily="2" charset="-78"/>
              </a:rPr>
              <a:t>ضرورت مندوں کی مدد کریں</a:t>
            </a:r>
            <a:endParaRPr lang="en" sz="2000" b="1" dirty="0">
              <a:solidFill>
                <a:schemeClr val="bg1"/>
              </a:solidFill>
              <a:effectLst>
                <a:glow rad="127000">
                  <a:srgbClr val="228F9E"/>
                </a:glow>
              </a:effectLst>
              <a:latin typeface="Jameel Noori Nastaleeq" panose="02000503000000020004" pitchFamily="2" charset="-78"/>
              <a:cs typeface="Jameel Noori Nastaleeq" panose="02000503000000020004" pitchFamily="2" charset="-78"/>
            </a:endParaRPr>
          </a:p>
          <a:p>
            <a:pPr lvl="1" algn="r" rtl="1">
              <a:spcBef>
                <a:spcPts val="600"/>
              </a:spcBef>
              <a:tabLst>
                <a:tab pos="538163" algn="l"/>
              </a:tabLst>
            </a:pPr>
            <a:r>
              <a:rPr lang="ur-PK" sz="2000" b="1" dirty="0">
                <a:solidFill>
                  <a:schemeClr val="bg1"/>
                </a:solidFill>
                <a:effectLst>
                  <a:glow rad="127000">
                    <a:srgbClr val="A68702"/>
                  </a:glow>
                </a:effectLst>
                <a:latin typeface="Jameel Noori Nastaleeq" panose="02000503000000020004" pitchFamily="2" charset="-78"/>
                <a:cs typeface="Jameel Noori Nastaleeq" panose="02000503000000020004" pitchFamily="2" charset="-78"/>
              </a:rPr>
              <a:t>محبت ،ہماری شناخت کی علامت</a:t>
            </a:r>
            <a:endParaRPr lang="en" sz="2000" b="1" dirty="0">
              <a:solidFill>
                <a:schemeClr val="bg1"/>
              </a:solidFill>
              <a:effectLst>
                <a:glow rad="127000">
                  <a:srgbClr val="A68702"/>
                </a:glow>
              </a:effectLst>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3D72F1CE-064A-7660-04A1-ED3658A1B139}"/>
              </a:ext>
            </a:extLst>
          </p:cNvPr>
          <p:cNvSpPr txBox="1"/>
          <p:nvPr/>
        </p:nvSpPr>
        <p:spPr>
          <a:xfrm>
            <a:off x="190411" y="210325"/>
            <a:ext cx="6687670" cy="3262432"/>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70 اے ڈی کا سال اسرائیل کے خاتمے کا وقت تھا۔ اگرچہ یہ رومی ہی تھے جنہوں نے یروشلیم اور ہیکل کو تباہ کیا۔ دوسری قوتیں اس جنگ میں ملوث تھیں۔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ایک طرف شیطان نے اسرائیل کو یسوع مسیح کو رد کرنے پر اکسایا اور پھر قوم کو تباہ کرنے کا اپنے حق کا دعویٰ کیا۔</a:t>
            </a:r>
          </a:p>
          <a:p>
            <a:pPr algn="r" rtl="1">
              <a:spcBef>
                <a:spcPts val="600"/>
              </a:spcBef>
            </a:pPr>
            <a:r>
              <a:rPr lang="ur-PK" sz="2800" b="1" dirty="0">
                <a:latin typeface="Jameel Noori Nastaleeq" panose="02000503000000020004" pitchFamily="2" charset="-78"/>
                <a:cs typeface="Jameel Noori Nastaleeq" panose="02000503000000020004" pitchFamily="2" charset="-78"/>
              </a:rPr>
              <a:t>دوسری جانب خُدا نے رد کرنے کے نتائج سے بار بار خبردار کیا؛ خُدا نے انہیں سزا دینے میں تاخیر کی،  اس دوران لوگوں کو اور کلیسیا کو تیار کیا تاکہ وہ دنیا کو خُدا کی محبت اور پیغام کی مشعل سے روشن کرے۔  </a:t>
            </a:r>
            <a:endParaRPr lang="en" sz="2800" b="1" dirty="0">
              <a:latin typeface="Jameel Noori Nastaleeq" panose="02000503000000020004" pitchFamily="2" charset="-78"/>
              <a:cs typeface="Jameel Noori Nastaleeq" panose="02000503000000020004" pitchFamily="2" charset="-78"/>
            </a:endParaRPr>
          </a:p>
        </p:txBody>
      </p:sp>
      <p:pic>
        <p:nvPicPr>
          <p:cNvPr id="5" name="Imagen 4" descr="Imagen que contiene exterior, naturaleza, pasto, agua&#10;&#10;Descripción generada automáticamente">
            <a:extLst>
              <a:ext uri="{FF2B5EF4-FFF2-40B4-BE49-F238E27FC236}">
                <a16:creationId xmlns:a16="http://schemas.microsoft.com/office/drawing/2014/main" id="{C7E16AA5-0268-38A4-61FE-7BC8654A2C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4839" y="155448"/>
            <a:ext cx="5006750" cy="332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Imagen 6" descr="Imagen que contiene tabla, llenado, entero, grande&#10;&#10;Descripción generada automáticamente">
            <a:extLst>
              <a:ext uri="{FF2B5EF4-FFF2-40B4-BE49-F238E27FC236}">
                <a16:creationId xmlns:a16="http://schemas.microsoft.com/office/drawing/2014/main" id="{60103816-E877-B251-EE17-1A2BB8660D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0411" y="3693780"/>
            <a:ext cx="5113109" cy="300184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Imagen 9" descr="Icono&#10;&#10;Descripción generada automáticamente">
            <a:extLst>
              <a:ext uri="{FF2B5EF4-FFF2-40B4-BE49-F238E27FC236}">
                <a16:creationId xmlns:a16="http://schemas.microsoft.com/office/drawing/2014/main" id="{79E0F991-AA7D-9CC8-38C2-777A1E5AFF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94871" y="5174802"/>
            <a:ext cx="351665" cy="351171"/>
          </a:xfrm>
          <a:prstGeom prst="rect">
            <a:avLst/>
          </a:prstGeom>
        </p:spPr>
      </p:pic>
      <p:pic>
        <p:nvPicPr>
          <p:cNvPr id="12" name="Imagen 11" descr="Icono&#10;&#10;Descripción generada automáticamente">
            <a:extLst>
              <a:ext uri="{FF2B5EF4-FFF2-40B4-BE49-F238E27FC236}">
                <a16:creationId xmlns:a16="http://schemas.microsoft.com/office/drawing/2014/main" id="{95A94C06-655E-BF75-130F-7C1A7E9DB6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94872" y="3841907"/>
            <a:ext cx="351665" cy="351171"/>
          </a:xfrm>
          <a:prstGeom prst="rect">
            <a:avLst/>
          </a:prstGeom>
        </p:spPr>
      </p:pic>
      <p:pic>
        <p:nvPicPr>
          <p:cNvPr id="15" name="Imagen 14" descr="Forma, Icono&#10;&#10;Descripción generada automáticamente">
            <a:extLst>
              <a:ext uri="{FF2B5EF4-FFF2-40B4-BE49-F238E27FC236}">
                <a16:creationId xmlns:a16="http://schemas.microsoft.com/office/drawing/2014/main" id="{69D5C66C-1D84-F157-A468-0EF48AA1EC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9783921" y="4587618"/>
            <a:ext cx="191267" cy="477170"/>
          </a:xfrm>
          <a:prstGeom prst="rect">
            <a:avLst/>
          </a:prstGeom>
          <a:effectLst>
            <a:outerShdw blurRad="50800" dist="38100" dir="8100000" algn="tr" rotWithShape="0">
              <a:prstClr val="black">
                <a:alpha val="40000"/>
              </a:prstClr>
            </a:outerShdw>
          </a:effectLst>
        </p:spPr>
      </p:pic>
      <p:pic>
        <p:nvPicPr>
          <p:cNvPr id="16" name="Imagen 15" descr="Forma, Círculo&#10;&#10;Descripción generada automáticamente">
            <a:extLst>
              <a:ext uri="{FF2B5EF4-FFF2-40B4-BE49-F238E27FC236}">
                <a16:creationId xmlns:a16="http://schemas.microsoft.com/office/drawing/2014/main" id="{8DDAEFBD-7E0C-6D9F-CABD-9B50ECCECF5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9784085" y="4221167"/>
            <a:ext cx="191267" cy="477499"/>
          </a:xfrm>
          <a:prstGeom prst="rect">
            <a:avLst/>
          </a:prstGeom>
          <a:effectLst>
            <a:outerShdw blurRad="50800" dist="38100" dir="8100000" algn="tr" rotWithShape="0">
              <a:prstClr val="black">
                <a:alpha val="40000"/>
              </a:prstClr>
            </a:outerShdw>
          </a:effectLst>
        </p:spPr>
      </p:pic>
      <p:pic>
        <p:nvPicPr>
          <p:cNvPr id="17" name="Imagen 16" descr="Forma, Icono&#10;&#10;Descripción generada automáticamente">
            <a:extLst>
              <a:ext uri="{FF2B5EF4-FFF2-40B4-BE49-F238E27FC236}">
                <a16:creationId xmlns:a16="http://schemas.microsoft.com/office/drawing/2014/main" id="{9B8C0C0D-D9E6-1018-85E6-5FBBEB2C914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9784084" y="5893003"/>
            <a:ext cx="191267" cy="477499"/>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635A8854-9E0C-D4E5-F106-8DFC299EC3B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9784084" y="6272192"/>
            <a:ext cx="191267" cy="477499"/>
          </a:xfrm>
          <a:prstGeom prst="rect">
            <a:avLst/>
          </a:prstGeom>
          <a:effectLst>
            <a:outerShdw blurRad="50800" dist="38100" dir="8100000" algn="tr" rotWithShape="0">
              <a:prstClr val="black">
                <a:alpha val="40000"/>
              </a:prstClr>
            </a:outerShdw>
          </a:effectLst>
        </p:spPr>
      </p:pic>
      <p:pic>
        <p:nvPicPr>
          <p:cNvPr id="20" name="Imagen 19" descr="Un dibujo de un ojo&#10;&#10;Descripción generada automáticamente con confianza media">
            <a:extLst>
              <a:ext uri="{FF2B5EF4-FFF2-40B4-BE49-F238E27FC236}">
                <a16:creationId xmlns:a16="http://schemas.microsoft.com/office/drawing/2014/main" id="{DC20512D-7FF2-B15E-42B3-31ABC48746F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9784004" y="5511341"/>
            <a:ext cx="191426" cy="47749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93003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righ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righ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righ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90"/>
                                          </p:val>
                                        </p:tav>
                                        <p:tav tm="100000">
                                          <p:val>
                                            <p:fltVal val="0"/>
                                          </p:val>
                                        </p:tav>
                                      </p:tavLst>
                                    </p:anim>
                                    <p:animEffect transition="in" filter="fade">
                                      <p:cBhvr>
                                        <p:cTn id="47" dur="500"/>
                                        <p:tgtEl>
                                          <p:spTgt spid="16"/>
                                        </p:tgtEl>
                                      </p:cBhvr>
                                    </p:animEffect>
                                  </p:childTnLst>
                                </p:cTn>
                              </p:par>
                            </p:childTnLst>
                          </p:cTn>
                        </p:par>
                        <p:par>
                          <p:cTn id="48" fill="hold">
                            <p:stCondLst>
                              <p:cond delay="1500"/>
                            </p:stCondLst>
                            <p:childTnLst>
                              <p:par>
                                <p:cTn id="49" presetID="22" presetClass="entr" presetSubtype="2"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righ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 calcmode="lin" valueType="num">
                                      <p:cBhvr>
                                        <p:cTn id="57" dur="500" fill="hold"/>
                                        <p:tgtEl>
                                          <p:spTgt spid="15"/>
                                        </p:tgtEl>
                                        <p:attrNameLst>
                                          <p:attrName>style.rotation</p:attrName>
                                        </p:attrNameLst>
                                      </p:cBhvr>
                                      <p:tavLst>
                                        <p:tav tm="0">
                                          <p:val>
                                            <p:fltVal val="90"/>
                                          </p:val>
                                        </p:tav>
                                        <p:tav tm="100000">
                                          <p:val>
                                            <p:fltVal val="0"/>
                                          </p:val>
                                        </p:tav>
                                      </p:tavLst>
                                    </p:anim>
                                    <p:animEffect transition="in" filter="fade">
                                      <p:cBhvr>
                                        <p:cTn id="58" dur="500"/>
                                        <p:tgtEl>
                                          <p:spTgt spid="15"/>
                                        </p:tgtEl>
                                      </p:cBhvr>
                                    </p:animEffect>
                                  </p:childTnLst>
                                </p:cTn>
                              </p:par>
                            </p:childTnLst>
                          </p:cTn>
                        </p:par>
                        <p:par>
                          <p:cTn id="59" fill="hold">
                            <p:stCondLst>
                              <p:cond delay="2500"/>
                            </p:stCondLst>
                            <p:childTnLst>
                              <p:par>
                                <p:cTn id="60" presetID="22" presetClass="entr" presetSubtype="2"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righ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1+#ppt_w/2"/>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right)">
                                      <p:cBhvr>
                                        <p:cTn id="72" dur="500"/>
                                        <p:tgtEl>
                                          <p:spTgt spid="2">
                                            <p:txEl>
                                              <p:pRg st="3" end="3"/>
                                            </p:txEl>
                                          </p:spTgt>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 calcmode="lin" valueType="num">
                                      <p:cBhvr>
                                        <p:cTn id="78" dur="500" fill="hold"/>
                                        <p:tgtEl>
                                          <p:spTgt spid="20"/>
                                        </p:tgtEl>
                                        <p:attrNameLst>
                                          <p:attrName>style.rotation</p:attrName>
                                        </p:attrNameLst>
                                      </p:cBhvr>
                                      <p:tavLst>
                                        <p:tav tm="0">
                                          <p:val>
                                            <p:fltVal val="90"/>
                                          </p:val>
                                        </p:tav>
                                        <p:tav tm="100000">
                                          <p:val>
                                            <p:fltVal val="0"/>
                                          </p:val>
                                        </p:tav>
                                      </p:tavLst>
                                    </p:anim>
                                    <p:animEffect transition="in" filter="fade">
                                      <p:cBhvr>
                                        <p:cTn id="79" dur="500"/>
                                        <p:tgtEl>
                                          <p:spTgt spid="20"/>
                                        </p:tgtEl>
                                      </p:cBhvr>
                                    </p:animEffect>
                                  </p:childTnLst>
                                </p:cTn>
                              </p:par>
                            </p:childTnLst>
                          </p:cTn>
                        </p:par>
                        <p:par>
                          <p:cTn id="80" fill="hold">
                            <p:stCondLst>
                              <p:cond delay="1500"/>
                            </p:stCondLst>
                            <p:childTnLst>
                              <p:par>
                                <p:cTn id="81" presetID="22" presetClass="entr" presetSubtype="2"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right)">
                                      <p:cBhvr>
                                        <p:cTn id="83" dur="500"/>
                                        <p:tgtEl>
                                          <p:spTgt spid="2">
                                            <p:txEl>
                                              <p:pRg st="4" end="4"/>
                                            </p:txEl>
                                          </p:spTgt>
                                        </p:tgtEl>
                                      </p:cBhvr>
                                    </p:animEffect>
                                  </p:childTnLst>
                                </p:cTn>
                              </p:par>
                            </p:childTnLst>
                          </p:cTn>
                        </p:par>
                        <p:par>
                          <p:cTn id="84" fill="hold">
                            <p:stCondLst>
                              <p:cond delay="2000"/>
                            </p:stCondLst>
                            <p:childTnLst>
                              <p:par>
                                <p:cTn id="85" presetID="31" presetClass="entr" presetSubtype="0" fill="hold" nodeType="after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500" fill="hold"/>
                                        <p:tgtEl>
                                          <p:spTgt spid="17"/>
                                        </p:tgtEl>
                                        <p:attrNameLst>
                                          <p:attrName>ppt_w</p:attrName>
                                        </p:attrNameLst>
                                      </p:cBhvr>
                                      <p:tavLst>
                                        <p:tav tm="0">
                                          <p:val>
                                            <p:fltVal val="0"/>
                                          </p:val>
                                        </p:tav>
                                        <p:tav tm="100000">
                                          <p:val>
                                            <p:strVal val="#ppt_w"/>
                                          </p:val>
                                        </p:tav>
                                      </p:tavLst>
                                    </p:anim>
                                    <p:anim calcmode="lin" valueType="num">
                                      <p:cBhvr>
                                        <p:cTn id="88" dur="500" fill="hold"/>
                                        <p:tgtEl>
                                          <p:spTgt spid="17"/>
                                        </p:tgtEl>
                                        <p:attrNameLst>
                                          <p:attrName>ppt_h</p:attrName>
                                        </p:attrNameLst>
                                      </p:cBhvr>
                                      <p:tavLst>
                                        <p:tav tm="0">
                                          <p:val>
                                            <p:fltVal val="0"/>
                                          </p:val>
                                        </p:tav>
                                        <p:tav tm="100000">
                                          <p:val>
                                            <p:strVal val="#ppt_h"/>
                                          </p:val>
                                        </p:tav>
                                      </p:tavLst>
                                    </p:anim>
                                    <p:anim calcmode="lin" valueType="num">
                                      <p:cBhvr>
                                        <p:cTn id="89" dur="500" fill="hold"/>
                                        <p:tgtEl>
                                          <p:spTgt spid="17"/>
                                        </p:tgtEl>
                                        <p:attrNameLst>
                                          <p:attrName>style.rotation</p:attrName>
                                        </p:attrNameLst>
                                      </p:cBhvr>
                                      <p:tavLst>
                                        <p:tav tm="0">
                                          <p:val>
                                            <p:fltVal val="90"/>
                                          </p:val>
                                        </p:tav>
                                        <p:tav tm="100000">
                                          <p:val>
                                            <p:fltVal val="0"/>
                                          </p:val>
                                        </p:tav>
                                      </p:tavLst>
                                    </p:anim>
                                    <p:animEffect transition="in" filter="fade">
                                      <p:cBhvr>
                                        <p:cTn id="90" dur="500"/>
                                        <p:tgtEl>
                                          <p:spTgt spid="17"/>
                                        </p:tgtEl>
                                      </p:cBhvr>
                                    </p:animEffect>
                                  </p:childTnLst>
                                </p:cTn>
                              </p:par>
                            </p:childTnLst>
                          </p:cTn>
                        </p:par>
                        <p:par>
                          <p:cTn id="91" fill="hold">
                            <p:stCondLst>
                              <p:cond delay="2500"/>
                            </p:stCondLst>
                            <p:childTnLst>
                              <p:par>
                                <p:cTn id="92" presetID="22" presetClass="entr" presetSubtype="2"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right)">
                                      <p:cBhvr>
                                        <p:cTn id="94" dur="500"/>
                                        <p:tgtEl>
                                          <p:spTgt spid="2">
                                            <p:txEl>
                                              <p:pRg st="5" end="5"/>
                                            </p:txEl>
                                          </p:spTgt>
                                        </p:tgtEl>
                                      </p:cBhvr>
                                    </p:animEffect>
                                  </p:childTnLst>
                                </p:cTn>
                              </p:par>
                            </p:childTnLst>
                          </p:cTn>
                        </p:par>
                        <p:par>
                          <p:cTn id="95" fill="hold">
                            <p:stCondLst>
                              <p:cond delay="3000"/>
                            </p:stCondLst>
                            <p:childTnLst>
                              <p:par>
                                <p:cTn id="96" presetID="31" presetClass="entr" presetSubtype="0" fill="hold" nodeType="after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fltVal val="0"/>
                                          </p:val>
                                        </p:tav>
                                        <p:tav tm="100000">
                                          <p:val>
                                            <p:strVal val="#ppt_h"/>
                                          </p:val>
                                        </p:tav>
                                      </p:tavLst>
                                    </p:anim>
                                    <p:anim calcmode="lin" valueType="num">
                                      <p:cBhvr>
                                        <p:cTn id="100" dur="500" fill="hold"/>
                                        <p:tgtEl>
                                          <p:spTgt spid="19"/>
                                        </p:tgtEl>
                                        <p:attrNameLst>
                                          <p:attrName>style.rotation</p:attrName>
                                        </p:attrNameLst>
                                      </p:cBhvr>
                                      <p:tavLst>
                                        <p:tav tm="0">
                                          <p:val>
                                            <p:fltVal val="90"/>
                                          </p:val>
                                        </p:tav>
                                        <p:tav tm="100000">
                                          <p:val>
                                            <p:fltVal val="0"/>
                                          </p:val>
                                        </p:tav>
                                      </p:tavLst>
                                    </p:anim>
                                    <p:animEffect transition="in" filter="fade">
                                      <p:cBhvr>
                                        <p:cTn id="101" dur="500"/>
                                        <p:tgtEl>
                                          <p:spTgt spid="19"/>
                                        </p:tgtEl>
                                      </p:cBhvr>
                                    </p:animEffect>
                                  </p:childTnLst>
                                </p:cTn>
                              </p:par>
                            </p:childTnLst>
                          </p:cTn>
                        </p:par>
                        <p:par>
                          <p:cTn id="102" fill="hold">
                            <p:stCondLst>
                              <p:cond delay="3500"/>
                            </p:stCondLst>
                            <p:childTnLst>
                              <p:par>
                                <p:cTn id="103" presetID="22" presetClass="entr" presetSubtype="2"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righ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09085" y="2488402"/>
            <a:ext cx="12200145" cy="1569660"/>
          </a:xfrm>
          <a:prstGeom prst="rect">
            <a:avLst/>
          </a:prstGeom>
          <a:noFill/>
        </p:spPr>
        <p:txBody>
          <a:bodyPr wrap="square">
            <a:spAutoFit/>
          </a:bodyPr>
          <a:lstStyle/>
          <a:p>
            <a:pPr algn="ctr" rtl="1"/>
            <a:r>
              <a:rPr lang="ur-PK" sz="9600" b="1" dirty="0">
                <a:ln w="13462">
                  <a:solidFill>
                    <a:srgbClr val="7D4837"/>
                  </a:solidFill>
                  <a:prstDash val="solid"/>
                </a:ln>
                <a:solidFill>
                  <a:srgbClr val="FFFF00"/>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rPr>
              <a:t>یروشلیم کی تباہی سے سبق</a:t>
            </a:r>
            <a:endParaRPr lang="en" sz="9600" b="1" dirty="0">
              <a:ln w="13462">
                <a:solidFill>
                  <a:srgbClr val="7D4837"/>
                </a:solidFill>
                <a:prstDash val="solid"/>
              </a:ln>
              <a:solidFill>
                <a:srgbClr val="FFFF00"/>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530100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6ACB74-5F9D-195F-81B6-031034FD1489}"/>
              </a:ext>
            </a:extLst>
          </p:cNvPr>
          <p:cNvSpPr txBox="1"/>
          <p:nvPr/>
        </p:nvSpPr>
        <p:spPr>
          <a:xfrm>
            <a:off x="131885" y="0"/>
            <a:ext cx="11787554" cy="769441"/>
          </a:xfrm>
          <a:prstGeom prst="rect">
            <a:avLst/>
          </a:prstGeom>
          <a:noFill/>
        </p:spPr>
        <p:txBody>
          <a:bodyPr wrap="square">
            <a:spAutoFit/>
          </a:bodyPr>
          <a:lstStyle/>
          <a:p>
            <a:pPr algn="ctr" rtl="1"/>
            <a:r>
              <a:rPr lang="ur-PK"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خُدا کی محبت کو رد کرنا</a:t>
            </a:r>
            <a:endParaRPr lang="e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55B9B411-2013-EDB3-013A-C7E30FCFCF9A}"/>
              </a:ext>
            </a:extLst>
          </p:cNvPr>
          <p:cNvSpPr txBox="1"/>
          <p:nvPr/>
        </p:nvSpPr>
        <p:spPr>
          <a:xfrm>
            <a:off x="3323831" y="734468"/>
            <a:ext cx="8907337" cy="769441"/>
          </a:xfrm>
          <a:prstGeom prst="rect">
            <a:avLst/>
          </a:prstGeom>
          <a:noFill/>
        </p:spPr>
        <p:txBody>
          <a:bodyPr wrap="square">
            <a:spAutoFit/>
          </a:bodyPr>
          <a:lstStyle/>
          <a:p>
            <a:pPr algn="ctr" rtl="1"/>
            <a:r>
              <a:rPr lang="ur-PK" sz="2200" b="1" dirty="0">
                <a:solidFill>
                  <a:schemeClr val="accent5">
                    <a:lumMod val="75000"/>
                  </a:schemeClr>
                </a:solidFill>
                <a:latin typeface="Jameel Noori Nastaleeq" panose="02000503000000020004" pitchFamily="2" charset="-78"/>
                <a:cs typeface="Jameel Noori Nastaleeq" panose="02000503000000020004" pitchFamily="2" charset="-78"/>
              </a:rPr>
              <a:t>"اے یروشلیم! اے یروشلیم! تو جو نبیوں کو قتل کرتا اور جو تیرے پاس بھیجے گئے اُن کو سنگسار کرتاہے! کتنی بار میں نے چاہا کہ جس طرح مرُغی اپنے بچوں کو پروں تلے جمع کر کر لیتی ہے اُسی طرح میں بھی تیرے لڑکوں کو جمع کر لوں مگر تم نے نہ چاہا" (متی 37:23)۔ </a:t>
            </a:r>
            <a:endParaRPr lang="es-ES" sz="2200" b="1"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D7E62783-843A-9460-B9A3-6E0A1E213E32}"/>
              </a:ext>
            </a:extLst>
          </p:cNvPr>
          <p:cNvSpPr txBox="1"/>
          <p:nvPr/>
        </p:nvSpPr>
        <p:spPr>
          <a:xfrm>
            <a:off x="3624477" y="1581375"/>
            <a:ext cx="8567523" cy="1892826"/>
          </a:xfrm>
          <a:prstGeom prst="rect">
            <a:avLst/>
          </a:prstGeom>
          <a:noFill/>
        </p:spPr>
        <p:txBody>
          <a:bodyPr wrap="square" rtlCol="0">
            <a:spAutoFit/>
          </a:bodyPr>
          <a:lstStyle/>
          <a:p>
            <a:pPr algn="r" rtl="1">
              <a:spcBef>
                <a:spcPts val="600"/>
              </a:spcBef>
            </a:pPr>
            <a:r>
              <a:rPr lang="ur-PK" sz="2800" b="1" dirty="0">
                <a:solidFill>
                  <a:schemeClr val="bg1"/>
                </a:solidFill>
                <a:effectLst>
                  <a:glow rad="127000">
                    <a:srgbClr val="1A061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یروشلیم کے قریب پہنچ کر رویا (لوقا 19: 41۔44)۔ وہ جانتا تھا کہ وہ خُدا کی محبت بھری بلاہٹ کو اپنے ضدی پن کی وجہ سے مسترد کر دیں اور پھر اپنے کیے کے نتائج بھگتیں گے (متی 37:23)۔</a:t>
            </a:r>
          </a:p>
          <a:p>
            <a:pPr algn="r" rtl="1">
              <a:spcBef>
                <a:spcPts val="600"/>
              </a:spcBef>
            </a:pPr>
            <a:r>
              <a:rPr lang="ur-PK" sz="2800" b="1" dirty="0">
                <a:solidFill>
                  <a:schemeClr val="bg1"/>
                </a:solidFill>
                <a:effectLst>
                  <a:glow rad="127000">
                    <a:srgbClr val="1A061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اس لئے رویاکہ اس سانحے سے بچا جا سکتا تھا۔ کیونکہ خُدا ہم سب سے اس قدر پیار کرتا ہے کہ وہ نہیں چاہتا کہ کوئی بھی مرے بلکہ ہر ایک کو ہمیشہ کی زندگی ملے (یوحنا 40،39:5؛ حزقی ایل 32،31:18) </a:t>
            </a:r>
            <a:endParaRPr lang="en" sz="2800" b="1" dirty="0">
              <a:solidFill>
                <a:schemeClr val="bg1"/>
              </a:solidFill>
              <a:effectLst>
                <a:glow rad="127000">
                  <a:srgbClr val="1A061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4" name="Imagen 3" descr="Un grupo de personas disfrazadas&#10;&#10;Descripción generada automáticamente con confianza media">
            <a:extLst>
              <a:ext uri="{FF2B5EF4-FFF2-40B4-BE49-F238E27FC236}">
                <a16:creationId xmlns:a16="http://schemas.microsoft.com/office/drawing/2014/main" id="{9633F36D-BFD8-4623-27CD-B854776F77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119" y="872836"/>
            <a:ext cx="3251389" cy="2543874"/>
          </a:xfrm>
          <a:prstGeom prst="rect">
            <a:avLst/>
          </a:prstGeom>
          <a:solidFill>
            <a:srgbClr val="FFFFFF">
              <a:shade val="85000"/>
            </a:srgbClr>
          </a:solidFill>
          <a:ln w="88900" cap="sq">
            <a:solidFill>
              <a:srgbClr val="BAEA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dificio, calle, caminando, gente&#10;&#10;Descripción generada automáticamente">
            <a:extLst>
              <a:ext uri="{FF2B5EF4-FFF2-40B4-BE49-F238E27FC236}">
                <a16:creationId xmlns:a16="http://schemas.microsoft.com/office/drawing/2014/main" id="{B9B09A16-BCDD-6F88-A969-53EA21628D9B}"/>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825339" y="3657357"/>
            <a:ext cx="4109449" cy="3082087"/>
          </a:xfrm>
          <a:prstGeom prst="rect">
            <a:avLst/>
          </a:prstGeom>
          <a:solidFill>
            <a:srgbClr val="FFFFFF">
              <a:shade val="85000"/>
            </a:srgbClr>
          </a:solidFill>
          <a:ln w="88900" cap="sq">
            <a:solidFill>
              <a:srgbClr val="BC330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33F1CABD-1F28-F164-31EB-3D8A9893272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53856" y="3245970"/>
            <a:ext cx="2887481" cy="3503939"/>
          </a:xfrm>
          <a:prstGeom prst="rect">
            <a:avLst/>
          </a:prstGeom>
          <a:effectLst>
            <a:outerShdw blurRad="50800" dist="38100" dir="2700000" algn="tl" rotWithShape="0">
              <a:schemeClr val="bg1">
                <a:alpha val="40000"/>
              </a:schemeClr>
            </a:outerShdw>
            <a:softEdge rad="25400"/>
          </a:effectLst>
        </p:spPr>
      </p:pic>
      <p:sp>
        <p:nvSpPr>
          <p:cNvPr id="12" name="CuadroTexto 11">
            <a:extLst>
              <a:ext uri="{FF2B5EF4-FFF2-40B4-BE49-F238E27FC236}">
                <a16:creationId xmlns:a16="http://schemas.microsoft.com/office/drawing/2014/main" id="{85A86519-C46C-1181-E826-A355DA32194C}"/>
              </a:ext>
            </a:extLst>
          </p:cNvPr>
          <p:cNvSpPr txBox="1"/>
          <p:nvPr/>
        </p:nvSpPr>
        <p:spPr>
          <a:xfrm>
            <a:off x="0" y="3657357"/>
            <a:ext cx="6903225" cy="2569934"/>
          </a:xfrm>
          <a:prstGeom prst="rect">
            <a:avLst/>
          </a:prstGeom>
          <a:noFill/>
        </p:spPr>
        <p:txBody>
          <a:bodyPr wrap="square">
            <a:spAutoFit/>
          </a:bodyPr>
          <a:lstStyle/>
          <a:p>
            <a:pPr algn="r" rtl="1">
              <a:spcBef>
                <a:spcPts val="600"/>
              </a:spcBef>
            </a:pPr>
            <a:r>
              <a:rPr lang="ur-PK" sz="2600" b="1" dirty="0">
                <a:solidFill>
                  <a:schemeClr val="bg1"/>
                </a:solidFill>
                <a:effectLst>
                  <a:glow rad="127000">
                    <a:srgbClr val="1A061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تاریخ سے پتہ چلتا ہے کہ 66 اے ڈی میں رومی زیادتیوں کے خلاف بغاوت کی۔ یہودیوں کے مختلف دھڑے آپس میں لڑ پڑے، جبکہ رومیوں نے شہر کا محاصرہ کر لیا۔ 70 میں سب کچھ ختم ہو گیا۔ ٹائٹس نے یروشلیم اور ہیکل کو تباہ کر دیا۔ دس لاکھ یہودی مارے گئے۔</a:t>
            </a:r>
          </a:p>
          <a:p>
            <a:pPr algn="r" rtl="1">
              <a:spcBef>
                <a:spcPts val="600"/>
              </a:spcBef>
            </a:pPr>
            <a:r>
              <a:rPr lang="ur-PK" sz="2600" b="1" dirty="0">
                <a:solidFill>
                  <a:schemeClr val="bg1"/>
                </a:solidFill>
                <a:effectLst>
                  <a:glow rad="127000">
                    <a:srgbClr val="1A061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لیکن تاریخ سے ہمیں یہ پتہ نہیں چلتا کہ شیطان نے یہودیوں کو بغاوت اور رومیوں کو انتقام پر کیسے اکسایا۔  یروشلیم کی تباہی شیطان کا براہ راست کام تھا۔ زندگی کے سر چشمے سے منہ موڑ کر، اسرائیلی ایک ایسے دشمن کے رحم و کرم پر تھا جو صرف تباہی اور موت کا خواہاں ہے۔ </a:t>
            </a:r>
            <a:endParaRPr lang="en" sz="2600" b="1" dirty="0">
              <a:solidFill>
                <a:schemeClr val="bg1"/>
              </a:solidFill>
              <a:effectLst>
                <a:glow rad="127000">
                  <a:srgbClr val="1A0613"/>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2812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right)">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right)">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90">
                                          <p:stCondLst>
                                            <p:cond delay="0"/>
                                          </p:stCondLst>
                                        </p:cTn>
                                        <p:tgtEl>
                                          <p:spTgt spid="8"/>
                                        </p:tgtEl>
                                      </p:cBhvr>
                                    </p:animEffect>
                                    <p:anim calcmode="lin" valueType="num">
                                      <p:cBhvr>
                                        <p:cTn id="4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46" dur="13">
                                          <p:stCondLst>
                                            <p:cond delay="325"/>
                                          </p:stCondLst>
                                        </p:cTn>
                                        <p:tgtEl>
                                          <p:spTgt spid="8"/>
                                        </p:tgtEl>
                                      </p:cBhvr>
                                      <p:to x="100000" y="60000"/>
                                    </p:animScale>
                                    <p:animScale>
                                      <p:cBhvr>
                                        <p:cTn id="47" dur="83" decel="50000">
                                          <p:stCondLst>
                                            <p:cond delay="338"/>
                                          </p:stCondLst>
                                        </p:cTn>
                                        <p:tgtEl>
                                          <p:spTgt spid="8"/>
                                        </p:tgtEl>
                                      </p:cBhvr>
                                      <p:to x="100000" y="100000"/>
                                    </p:animScale>
                                    <p:animScale>
                                      <p:cBhvr>
                                        <p:cTn id="48" dur="13">
                                          <p:stCondLst>
                                            <p:cond delay="656"/>
                                          </p:stCondLst>
                                        </p:cTn>
                                        <p:tgtEl>
                                          <p:spTgt spid="8"/>
                                        </p:tgtEl>
                                      </p:cBhvr>
                                      <p:to x="100000" y="80000"/>
                                    </p:animScale>
                                    <p:animScale>
                                      <p:cBhvr>
                                        <p:cTn id="49" dur="83" decel="50000">
                                          <p:stCondLst>
                                            <p:cond delay="669"/>
                                          </p:stCondLst>
                                        </p:cTn>
                                        <p:tgtEl>
                                          <p:spTgt spid="8"/>
                                        </p:tgtEl>
                                      </p:cBhvr>
                                      <p:to x="100000" y="100000"/>
                                    </p:animScale>
                                    <p:animScale>
                                      <p:cBhvr>
                                        <p:cTn id="50" dur="13">
                                          <p:stCondLst>
                                            <p:cond delay="821"/>
                                          </p:stCondLst>
                                        </p:cTn>
                                        <p:tgtEl>
                                          <p:spTgt spid="8"/>
                                        </p:tgtEl>
                                      </p:cBhvr>
                                      <p:to x="100000" y="90000"/>
                                    </p:animScale>
                                    <p:animScale>
                                      <p:cBhvr>
                                        <p:cTn id="51" dur="83" decel="50000">
                                          <p:stCondLst>
                                            <p:cond delay="834"/>
                                          </p:stCondLst>
                                        </p:cTn>
                                        <p:tgtEl>
                                          <p:spTgt spid="8"/>
                                        </p:tgtEl>
                                      </p:cBhvr>
                                      <p:to x="100000" y="100000"/>
                                    </p:animScale>
                                    <p:animScale>
                                      <p:cBhvr>
                                        <p:cTn id="52" dur="13">
                                          <p:stCondLst>
                                            <p:cond delay="904"/>
                                          </p:stCondLst>
                                        </p:cTn>
                                        <p:tgtEl>
                                          <p:spTgt spid="8"/>
                                        </p:tgtEl>
                                      </p:cBhvr>
                                      <p:to x="100000" y="95000"/>
                                    </p:animScale>
                                    <p:animScale>
                                      <p:cBhvr>
                                        <p:cTn id="53" dur="83" decel="50000">
                                          <p:stCondLst>
                                            <p:cond delay="917"/>
                                          </p:stCondLst>
                                        </p:cTn>
                                        <p:tgtEl>
                                          <p:spTgt spid="8"/>
                                        </p:tgtEl>
                                      </p:cBhvr>
                                      <p:to x="100000" y="100000"/>
                                    </p:animScale>
                                  </p:childTnLst>
                                </p:cTn>
                              </p:par>
                            </p:childTnLst>
                          </p:cTn>
                        </p:par>
                        <p:par>
                          <p:cTn id="54" fill="hold">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wipe(right)">
                                      <p:cBhvr>
                                        <p:cTn id="57" dur="500"/>
                                        <p:tgtEl>
                                          <p:spTgt spid="1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 calcmode="lin" valueType="num">
                                      <p:cBhvr>
                                        <p:cTn id="64"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2" fill="hold" grpId="0" nodeType="afterEffect">
                                  <p:stCondLst>
                                    <p:cond delay="0"/>
                                  </p:stCondLst>
                                  <p:childTnLst>
                                    <p:set>
                                      <p:cBhvr>
                                        <p:cTn id="68" dur="1" fill="hold">
                                          <p:stCondLst>
                                            <p:cond delay="0"/>
                                          </p:stCondLst>
                                        </p:cTn>
                                        <p:tgtEl>
                                          <p:spTgt spid="12">
                                            <p:txEl>
                                              <p:pRg st="1" end="1"/>
                                            </p:txEl>
                                          </p:spTgt>
                                        </p:tgtEl>
                                        <p:attrNameLst>
                                          <p:attrName>style.visibility</p:attrName>
                                        </p:attrNameLst>
                                      </p:cBhvr>
                                      <p:to>
                                        <p:strVal val="visible"/>
                                      </p:to>
                                    </p:set>
                                    <p:animEffect transition="in" filter="wipe(right)">
                                      <p:cBhvr>
                                        <p:cTn id="6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753577-0772-8C5D-5729-02A1810D199A}"/>
              </a:ext>
            </a:extLst>
          </p:cNvPr>
          <p:cNvSpPr txBox="1"/>
          <p:nvPr/>
        </p:nvSpPr>
        <p:spPr>
          <a:xfrm>
            <a:off x="8049985" y="261425"/>
            <a:ext cx="4264477" cy="769441"/>
          </a:xfrm>
          <a:prstGeom prst="rect">
            <a:avLst/>
          </a:prstGeom>
          <a:noFill/>
        </p:spPr>
        <p:txBody>
          <a:bodyPr wrap="square">
            <a:spAutoFit/>
          </a:bodyPr>
          <a:lstStyle/>
          <a:p>
            <a:pPr algn="ctr" rtl="1"/>
            <a:r>
              <a:rPr lang="ur-PK"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خُدا اپنے لوگوں کی فکر کرتا ہے</a:t>
            </a:r>
            <a:endParaRPr lang="e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FEF83F4B-F7CA-4A9C-1F24-E7C5EEC9A6B4}"/>
              </a:ext>
            </a:extLst>
          </p:cNvPr>
          <p:cNvSpPr txBox="1"/>
          <p:nvPr/>
        </p:nvSpPr>
        <p:spPr>
          <a:xfrm>
            <a:off x="162112" y="257380"/>
            <a:ext cx="7168564" cy="954107"/>
          </a:xfrm>
          <a:prstGeom prst="rect">
            <a:avLst/>
          </a:prstGeom>
          <a:noFill/>
        </p:spPr>
        <p:txBody>
          <a:bodyPr wrap="square">
            <a:spAutoFit/>
          </a:bodyPr>
          <a:lstStyle/>
          <a:p>
            <a:pPr algn="r" rtl="1"/>
            <a:r>
              <a:rPr lang="ur-PK" sz="2800" b="1" dirty="0">
                <a:solidFill>
                  <a:srgbClr val="002060"/>
                </a:solidFill>
                <a:latin typeface="Jameel Noori Nastaleeq" panose="02000503000000020004" pitchFamily="2" charset="-78"/>
                <a:cs typeface="Jameel Noori Nastaleeq" panose="02000503000000020004" pitchFamily="2" charset="-78"/>
              </a:rPr>
              <a:t>"تو مت  ڈر کیونکہ میں تیرے ساتھ ہوں میں تجھے زور بخشوں گا ۔ میں یقیناً مدد کروں گا اور میں اپنی صداقت کے دہنے ہاتھ سے تجھے سنبھالوں گا" (یسعیاہ 10:41)۔ </a:t>
            </a:r>
            <a:endParaRPr lang="en" sz="2800" b="1" dirty="0">
              <a:solidFill>
                <a:srgbClr val="002060"/>
              </a:solidFill>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19C41DAB-11A2-84DE-DEC2-02FB99A1B25C}"/>
              </a:ext>
            </a:extLst>
          </p:cNvPr>
          <p:cNvSpPr txBox="1"/>
          <p:nvPr/>
        </p:nvSpPr>
        <p:spPr>
          <a:xfrm>
            <a:off x="179294" y="1369880"/>
            <a:ext cx="7918421" cy="2323713"/>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خُدا اپنی محبت میں ہر شخص کو موقع فراہم کرتا ہےکہ وہ آنے والی تباہی سے بچانا چاہتا ہے۔ اُس نے ایک نشان دیا: جب یروشلیم فوجوں سے گھیرا ہوا ہو (لوقا 20:21)۔</a:t>
            </a:r>
          </a:p>
          <a:p>
            <a:pPr algn="r" rtl="1">
              <a:spcBef>
                <a:spcPts val="600"/>
              </a:spcBef>
            </a:pPr>
            <a:r>
              <a:rPr lang="ur-PK" sz="2800" b="1" dirty="0">
                <a:latin typeface="Jameel Noori Nastaleeq" panose="02000503000000020004" pitchFamily="2" charset="-78"/>
                <a:cs typeface="Jameel Noori Nastaleeq" panose="02000503000000020004" pitchFamily="2" charset="-78"/>
              </a:rPr>
              <a:t>66 اے ڈی میں غایئس سیٹیس  گیلس نے ان نشانی کو اُس وقت پورا کیا جب اُس نے یروشلیم کو فوجوں سے گھیرلیا۔ بعد میں محاصرہ اُٹھا لیا گیااور یہودی افواج نے  رومیوں کا پیچھا کیا اور انہیں بہت بڑی فتح ملی۔ جنہوں نے بھی یسوع مسیح کے الفاظ پر سنجیدگی سے عمل کیا اور یروشلیم سے نکل گئے۔ </a:t>
            </a:r>
          </a:p>
        </p:txBody>
      </p:sp>
      <p:pic>
        <p:nvPicPr>
          <p:cNvPr id="4" name="Imagen 3" descr="Una multitud de gente&#10;&#10;Descripción generada automáticamente">
            <a:extLst>
              <a:ext uri="{FF2B5EF4-FFF2-40B4-BE49-F238E27FC236}">
                <a16:creationId xmlns:a16="http://schemas.microsoft.com/office/drawing/2014/main" id="{FCE6A1B4-D7D2-F3F3-C1AC-C1852974F66E}"/>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412480" y="1405487"/>
            <a:ext cx="3617407" cy="2423573"/>
          </a:xfrm>
          <a:prstGeom prst="snip2DiagRect">
            <a:avLst>
              <a:gd name="adj1" fmla="val 15489"/>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Imagen que contiene gato, interior, edificio, viendo&#10;&#10;Descripción generada automáticamente">
            <a:extLst>
              <a:ext uri="{FF2B5EF4-FFF2-40B4-BE49-F238E27FC236}">
                <a16:creationId xmlns:a16="http://schemas.microsoft.com/office/drawing/2014/main" id="{88A406CC-1051-E660-9B5D-A6948A1211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9926221" y="3958920"/>
            <a:ext cx="2103666" cy="2805764"/>
          </a:xfrm>
          <a:prstGeom prst="snip2DiagRect">
            <a:avLst/>
          </a:prstGeom>
          <a:solidFill>
            <a:srgbClr val="FFFFFF">
              <a:shade val="85000"/>
            </a:srgbClr>
          </a:solidFill>
          <a:ln w="38100" cap="sq">
            <a:solidFill>
              <a:srgbClr val="5C93C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ersona, edificio, tabla, hombre&#10;&#10;Descripción generada automáticamente">
            <a:extLst>
              <a:ext uri="{FF2B5EF4-FFF2-40B4-BE49-F238E27FC236}">
                <a16:creationId xmlns:a16="http://schemas.microsoft.com/office/drawing/2014/main" id="{75FCF03D-EE94-91D0-B23F-B19CD7519C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83841" y="3958921"/>
            <a:ext cx="3312590" cy="2805764"/>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0CB4763D-9CA2-CC36-D40E-4C892B6BF0B7}"/>
              </a:ext>
            </a:extLst>
          </p:cNvPr>
          <p:cNvSpPr txBox="1"/>
          <p:nvPr/>
        </p:nvSpPr>
        <p:spPr>
          <a:xfrm>
            <a:off x="114399" y="3690677"/>
            <a:ext cx="6304547" cy="3185487"/>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چند ماہ بعد، نیرو نے ویسپاسین کو یہودی بغاوت کو روکنے کے لئے بھیجا۔ 67 سے 70 تک یروشلیم کا مستقل محاصرہ رہا۔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خُدا اپنے بچوں کی حفاظت کر سکتا ہے اور کرنا بھی چاہتا ہے، یہاں تک کہ مشکل ترین حالات میں بھی (زبور1:46’ یسعیاہ 10:41) تاہم ، بہت سے لوگ خُدا کے ساتھ وفاداری کے باعث اپنی جان گنوا چکے ہیں  (عبرانیوں 11: 35۔38)۔  یہاں سوال پیدا ہوتا ہے کہ خُدا بعض لوگوں کی حفاظت کرتا ہے ا ور بعض کو ترک کر دیتا ہے؟  </a:t>
            </a:r>
          </a:p>
        </p:txBody>
      </p:sp>
    </p:spTree>
    <p:extLst>
      <p:ext uri="{BB962C8B-B14F-4D97-AF65-F5344CB8AC3E}">
        <p14:creationId xmlns:p14="http://schemas.microsoft.com/office/powerpoint/2010/main" val="275595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right)">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wipe(right)">
                                      <p:cBhvr>
                                        <p:cTn id="30" dur="500"/>
                                        <p:tgtEl>
                                          <p:spTgt spid="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right)">
                                      <p:cBhvr>
                                        <p:cTn id="35" dur="500"/>
                                        <p:tgtEl>
                                          <p:spTgt spid="1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strips(downRight)">
                                      <p:cBhvr>
                                        <p:cTn id="40" dur="500"/>
                                        <p:tgtEl>
                                          <p:spTgt spid="10"/>
                                        </p:tgtEl>
                                      </p:cBhvr>
                                    </p:animEffect>
                                  </p:childTnLst>
                                </p:cTn>
                              </p:par>
                              <p:par>
                                <p:cTn id="41" presetID="18" presetClass="entr" presetSubtype="1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strips(downLeft)">
                                      <p:cBhvr>
                                        <p:cTn id="43" dur="500"/>
                                        <p:tgtEl>
                                          <p:spTgt spid="6"/>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wipe(right)">
                                      <p:cBhvr>
                                        <p:cTn id="4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uiExpand="1" build="p"/>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055EA-2255-FF01-003C-1056E9384AD7}"/>
              </a:ext>
            </a:extLst>
          </p:cNvPr>
          <p:cNvSpPr txBox="1"/>
          <p:nvPr/>
        </p:nvSpPr>
        <p:spPr>
          <a:xfrm>
            <a:off x="566026" y="749383"/>
            <a:ext cx="11059947" cy="5016758"/>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"وہ پراسرار  حق جو راستبازوں کو شریروں کے ہاتھوں ظلم و ستم سہنے کی اجازت دیتا ہے، بہت سے لوگوں کے لئے بڑی پریشانی کا باعث رہا ہے جو ایمان میں کمزور ہیں۔ کچھ تو خُدا پر اپنا بھروسہ ختم کرنے کے لئے بھی تیار ہیں کیونکہ وہ انسانوں میں سب سے زیادہ خوشحالی کا شکار ہوتا ہے، جب کہ سب سے اچھے اور پاکیزہ لوگ اپنی ظالمانہ طاقت سے تکلیف اور اذیت میں مبتلا ہوتے ہیں۔ پوچھا جاتا ہے کہ جو عادل اور رحم کرنے والا ہے اور جس کی طاقت بھی لامحدود ہے وہ اس طرح کی ناانصافی اور ظلم کو کیسے کر سکتا ہے؟ یہ ایک ایسا سوال ہے جس سے ہمارا کوئی تعلق نہیں۔ خُدا نے ہمیں اپنی محبت کا فی ثبوت دیا ہے۔ اور ہمیں اُس کی بھلائی پر شک نہیں کرنا چاہئے کیونکہ ہم اُس کے  کام کے طریقہ کار کو نہیں سمجھ سکتے" </a:t>
            </a:r>
            <a:endParaRPr lang="en" sz="40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9E1370B3-2225-63CD-1CDC-A0C3AECDA134}"/>
              </a:ext>
            </a:extLst>
          </p:cNvPr>
          <p:cNvSpPr txBox="1"/>
          <p:nvPr/>
        </p:nvSpPr>
        <p:spPr>
          <a:xfrm>
            <a:off x="193431" y="5661874"/>
            <a:ext cx="3311768" cy="338554"/>
          </a:xfrm>
          <a:prstGeom prst="rect">
            <a:avLst/>
          </a:prstGeom>
          <a:noFill/>
        </p:spPr>
        <p:txBody>
          <a:bodyPr wrap="square" rtlCol="0">
            <a:spAutoFit/>
          </a:bodyPr>
          <a:lstStyle/>
          <a:p>
            <a:pPr algn="ctr"/>
            <a:r>
              <a:rPr lang="en" sz="1600" b="1" dirty="0">
                <a:latin typeface="Jameel Noori Nastaleeq" panose="02000503000000020004" pitchFamily="2" charset="-78"/>
                <a:cs typeface="Jameel Noori Nastaleeq" panose="02000503000000020004" pitchFamily="2" charset="-78"/>
              </a:rPr>
              <a:t>EGW (The Great Controversy, pg. 47)</a:t>
            </a:r>
          </a:p>
        </p:txBody>
      </p:sp>
    </p:spTree>
    <p:extLst>
      <p:ext uri="{BB962C8B-B14F-4D97-AF65-F5344CB8AC3E}">
        <p14:creationId xmlns:p14="http://schemas.microsoft.com/office/powerpoint/2010/main" val="2367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9C6E00E-F9BC-2057-5B4D-9DBC38F37181}"/>
              </a:ext>
            </a:extLst>
          </p:cNvPr>
          <p:cNvSpPr txBox="1"/>
          <p:nvPr/>
        </p:nvSpPr>
        <p:spPr>
          <a:xfrm>
            <a:off x="1480685" y="2800959"/>
            <a:ext cx="7698483" cy="1446550"/>
          </a:xfrm>
          <a:prstGeom prst="rect">
            <a:avLst/>
          </a:prstGeom>
          <a:noFill/>
        </p:spPr>
        <p:txBody>
          <a:bodyPr wrap="square">
            <a:spAutoFit/>
          </a:bodyPr>
          <a:lstStyle/>
          <a:p>
            <a:pPr algn="ctr" rtl="1"/>
            <a:r>
              <a:rPr lang="ur-PK" sz="88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latin typeface="Jameel Noori Nastaleeq" panose="02000503000000020004" pitchFamily="2" charset="-78"/>
                <a:cs typeface="Jameel Noori Nastaleeq" panose="02000503000000020004" pitchFamily="2" charset="-78"/>
              </a:rPr>
              <a:t>ابتدائی مسیحیوں سے سبق </a:t>
            </a:r>
            <a:endParaRPr lang="en" sz="8800" b="1" dirty="0">
              <a:ln w="13462">
                <a:solidFill>
                  <a:schemeClr val="accent3">
                    <a:lumMod val="75000"/>
                  </a:schemeClr>
                </a:solidFill>
                <a:prstDash val="solid"/>
              </a:ln>
              <a:solidFill>
                <a:srgbClr val="FFFF00"/>
              </a:solidFill>
              <a:effectLst>
                <a:outerShdw dist="38100" dir="2700000" algn="bl" rotWithShape="0">
                  <a:schemeClr val="accent3">
                    <a:lumMod val="75000"/>
                  </a:scheme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986850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Imagen 7" descr="Una multitud de gente&#10;&#10;Descripción generada automáticamente con confianza media">
            <a:extLst>
              <a:ext uri="{FF2B5EF4-FFF2-40B4-BE49-F238E27FC236}">
                <a16:creationId xmlns:a16="http://schemas.microsoft.com/office/drawing/2014/main" id="{8CEEC9D0-B60D-EA83-92A4-C64043C106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82" y="881454"/>
            <a:ext cx="2319882" cy="28328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CA3A1CE0-0408-ECB4-A5F0-AFC96CACFCC4}"/>
              </a:ext>
            </a:extLst>
          </p:cNvPr>
          <p:cNvSpPr txBox="1"/>
          <p:nvPr/>
        </p:nvSpPr>
        <p:spPr>
          <a:xfrm>
            <a:off x="9073662" y="-38100"/>
            <a:ext cx="3118338" cy="769441"/>
          </a:xfrm>
          <a:prstGeom prst="rect">
            <a:avLst/>
          </a:prstGeom>
          <a:noFill/>
        </p:spPr>
        <p:txBody>
          <a:bodyPr wrap="square">
            <a:spAutoFit/>
          </a:bodyPr>
          <a:lstStyle/>
          <a:p>
            <a:pPr algn="ctr" rtl="1"/>
            <a:r>
              <a:rPr lang="ur-PK"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ایذارسانی میں وفاداری</a:t>
            </a:r>
            <a:endPar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6B0EB83C-C835-D8A4-E7A7-C2FBE800FF6B}"/>
              </a:ext>
            </a:extLst>
          </p:cNvPr>
          <p:cNvSpPr txBox="1"/>
          <p:nvPr/>
        </p:nvSpPr>
        <p:spPr>
          <a:xfrm>
            <a:off x="1499736" y="89487"/>
            <a:ext cx="7410708" cy="1077218"/>
          </a:xfrm>
          <a:prstGeom prst="rect">
            <a:avLst/>
          </a:prstGeom>
          <a:noFill/>
        </p:spPr>
        <p:txBody>
          <a:bodyPr wrap="square">
            <a:spAutoFit/>
          </a:bodyPr>
          <a:lstStyle/>
          <a:p>
            <a:pPr algn="r" rtl="1"/>
            <a:r>
              <a:rPr lang="ur-PK" sz="3200" b="1" dirty="0">
                <a:solidFill>
                  <a:schemeClr val="accent4">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ساؤل کلیسیا کو اس طرح تباہ کرتا رہا کہ گھر گھر گھس کر اور مردوں اور عورتوں کو گھسیٹ کر قید کراتا رہا" (اعمال 3:8)</a:t>
            </a:r>
            <a:endParaRPr lang="en" sz="3200" b="1" dirty="0">
              <a:solidFill>
                <a:schemeClr val="accent4">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C469A888-67A4-AB48-DFCC-EB5259C251B8}"/>
              </a:ext>
            </a:extLst>
          </p:cNvPr>
          <p:cNvSpPr txBox="1"/>
          <p:nvPr/>
        </p:nvSpPr>
        <p:spPr>
          <a:xfrm>
            <a:off x="2337863" y="1349662"/>
            <a:ext cx="9854137"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ابتدا واقعی اُمید افزا تھی: مسیحیت کو قبول کرنے والوں کی تعدار ہزاروں میں تھی  (اعمال 41:2)؛ ایماندار وں نے روح القدس کی طاقت سے منادی کی (اعمال 31:4؛ 42:5)۔ </a:t>
            </a:r>
            <a:endParaRPr lang="en" sz="2400" b="1" dirty="0">
              <a:latin typeface="Jameel Noori Nastaleeq" panose="02000503000000020004" pitchFamily="2" charset="-78"/>
              <a:cs typeface="Jameel Noori Nastaleeq" panose="02000503000000020004" pitchFamily="2" charset="-78"/>
            </a:endParaRPr>
          </a:p>
        </p:txBody>
      </p:sp>
      <p:pic>
        <p:nvPicPr>
          <p:cNvPr id="10" name="Imagen 9" descr="Imagen que contiene persona, interior, hombre, turbante&#10;&#10;Descripción generada automáticamente">
            <a:extLst>
              <a:ext uri="{FF2B5EF4-FFF2-40B4-BE49-F238E27FC236}">
                <a16:creationId xmlns:a16="http://schemas.microsoft.com/office/drawing/2014/main" id="{4E62B40E-1CD6-04F0-C5A0-B41E406C76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3836" y="2003422"/>
            <a:ext cx="1425953" cy="1901865"/>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posando delante de una pared de color blanco&#10;&#10;Descripción generada automáticamente con confianza baja">
            <a:extLst>
              <a:ext uri="{FF2B5EF4-FFF2-40B4-BE49-F238E27FC236}">
                <a16:creationId xmlns:a16="http://schemas.microsoft.com/office/drawing/2014/main" id="{94B77EBD-CC78-D97F-5FC5-49BF3DE043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14642" y="1956639"/>
            <a:ext cx="1525749" cy="1981492"/>
          </a:xfrm>
          <a:prstGeom prst="rect">
            <a:avLst/>
          </a:prstGeom>
          <a:effectLst>
            <a:outerShdw blurRad="50800" dist="38100" dir="2700000" algn="tl" rotWithShape="0">
              <a:prstClr val="black">
                <a:alpha val="40000"/>
              </a:prstClr>
            </a:outerShdw>
          </a:effectLst>
        </p:spPr>
      </p:pic>
      <p:pic>
        <p:nvPicPr>
          <p:cNvPr id="14" name="Imagen 13" descr="Imagen que contiene foto, tabla, hombre, gente&#10;&#10;Descripción generada automáticamente">
            <a:extLst>
              <a:ext uri="{FF2B5EF4-FFF2-40B4-BE49-F238E27FC236}">
                <a16:creationId xmlns:a16="http://schemas.microsoft.com/office/drawing/2014/main" id="{F477C986-940C-F1A4-6AFC-030412BBDA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58250" y="1983952"/>
            <a:ext cx="3140734" cy="2104292"/>
          </a:xfrm>
          <a:prstGeom prst="rect">
            <a:avLst/>
          </a:prstGeom>
          <a:ln w="38100" cap="sq">
            <a:solidFill>
              <a:srgbClr val="007293"/>
            </a:solidFill>
            <a:prstDash val="solid"/>
            <a:miter lim="800000"/>
          </a:ln>
          <a:effectLst>
            <a:outerShdw blurRad="50800" dist="38100" dir="2700000" algn="tl" rotWithShape="0">
              <a:srgbClr val="000000">
                <a:alpha val="43000"/>
              </a:srgbClr>
            </a:outerShdw>
          </a:effectLst>
        </p:spPr>
      </p:pic>
      <p:pic>
        <p:nvPicPr>
          <p:cNvPr id="18" name="Imagen 17" descr="Dibujo de una persona&#10;&#10;Descripción generada automáticamente con confianza media">
            <a:extLst>
              <a:ext uri="{FF2B5EF4-FFF2-40B4-BE49-F238E27FC236}">
                <a16:creationId xmlns:a16="http://schemas.microsoft.com/office/drawing/2014/main" id="{51B8255F-7FE6-C290-11D7-3BF3295C757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40391" y="4088244"/>
            <a:ext cx="3350441" cy="2402203"/>
          </a:xfrm>
          <a:prstGeom prst="rect">
            <a:avLst/>
          </a:prstGeom>
          <a:ln w="88900" cap="sq" cmpd="thickThin">
            <a:solidFill>
              <a:srgbClr val="00B0F0"/>
            </a:solidFill>
            <a:prstDash val="solid"/>
            <a:miter lim="800000"/>
          </a:ln>
          <a:effectLst>
            <a:innerShdw blurRad="76200">
              <a:srgbClr val="000000"/>
            </a:innerShdw>
          </a:effectLst>
        </p:spPr>
      </p:pic>
      <p:sp>
        <p:nvSpPr>
          <p:cNvPr id="20" name="CuadroTexto 19">
            <a:extLst>
              <a:ext uri="{FF2B5EF4-FFF2-40B4-BE49-F238E27FC236}">
                <a16:creationId xmlns:a16="http://schemas.microsoft.com/office/drawing/2014/main" id="{8FA3D3C5-C745-CCF7-3748-DDCDBF912B3C}"/>
              </a:ext>
            </a:extLst>
          </p:cNvPr>
          <p:cNvSpPr txBox="1"/>
          <p:nvPr/>
        </p:nvSpPr>
        <p:spPr>
          <a:xfrm>
            <a:off x="259875" y="4088244"/>
            <a:ext cx="8102138" cy="2569934"/>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ساؤل کے ظلم و ستم کی وجہ سے شاگرد بکھر گئے (اعمال 1:8)۔ جہاں گئے کلام کی روشنی لے کر گئے، ایمانداروں کی وفاداری کی بدولت اُس وقت کی معلوم دنیا میں خُدا کا کلام زیادہ چمک کے ساتھ چمکا (اعمال 4:8؛ 11: 19۔21؛ کلیسوں 23:1)۔</a:t>
            </a:r>
          </a:p>
          <a:p>
            <a:pPr algn="r" rtl="1">
              <a:spcBef>
                <a:spcPts val="600"/>
              </a:spcBef>
            </a:pPr>
            <a:r>
              <a:rPr lang="ur-PK" sz="2600" b="1" dirty="0">
                <a:latin typeface="Jameel Noori Nastaleeq" panose="02000503000000020004" pitchFamily="2" charset="-78"/>
                <a:cs typeface="Jameel Noori Nastaleeq" panose="02000503000000020004" pitchFamily="2" charset="-78"/>
              </a:rPr>
              <a:t>خُداوند یسوع مسیح نے اپنی کلیسیا کو کام دیا ہے اور اسے آگے بڑھانے کی طاقت بھی دی ہے (اعمال 8:1)۔ کوئی جسمانی یا روحانی طاقت انجیل کی پیش قدمی کو نہیں روک سکتی (متی 18:16)۔ "اگر خُدا ہماری طرف سے تو کون  ہمارا مخالف ہے؟" (رومیوں 31:8)۔    </a:t>
            </a:r>
            <a:endParaRPr lang="en" sz="2600" b="1" dirty="0">
              <a:latin typeface="Jameel Noori Nastaleeq" panose="02000503000000020004" pitchFamily="2" charset="-78"/>
              <a:cs typeface="Jameel Noori Nastaleeq" panose="02000503000000020004" pitchFamily="2" charset="-78"/>
            </a:endParaRPr>
          </a:p>
        </p:txBody>
      </p:sp>
      <p:sp>
        <p:nvSpPr>
          <p:cNvPr id="22" name="CuadroTexto 21">
            <a:extLst>
              <a:ext uri="{FF2B5EF4-FFF2-40B4-BE49-F238E27FC236}">
                <a16:creationId xmlns:a16="http://schemas.microsoft.com/office/drawing/2014/main" id="{09850E4C-6815-FFDE-D86D-3C04A886721A}"/>
              </a:ext>
            </a:extLst>
          </p:cNvPr>
          <p:cNvSpPr txBox="1"/>
          <p:nvPr/>
        </p:nvSpPr>
        <p:spPr>
          <a:xfrm>
            <a:off x="8594769" y="2343600"/>
            <a:ext cx="3539219" cy="1815882"/>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لیکن دشمن بے چین تھا۔ پہلے دھمکیاں (اعمال 4: 17۔18)؛ پھر سزائیں (اعمال 40:5)۔ آخرکار موت (59:7)۔ </a:t>
            </a:r>
            <a:endParaRPr lang="en"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38986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2"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900" decel="100000" fill="hold"/>
                                        <p:tgtEl>
                                          <p:spTgt spid="10"/>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900" decel="100000" fill="hold"/>
                                        <p:tgtEl>
                                          <p:spTgt spid="12"/>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6" fill="hold">
                            <p:stCondLst>
                              <p:cond delay="1250"/>
                            </p:stCondLst>
                            <p:childTnLst>
                              <p:par>
                                <p:cTn id="47" presetID="22" presetClass="entr" presetSubtype="2"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righ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0">
                                            <p:txEl>
                                              <p:pRg st="0" end="0"/>
                                            </p:txEl>
                                          </p:spTgt>
                                        </p:tgtEl>
                                        <p:attrNameLst>
                                          <p:attrName>style.visibility</p:attrName>
                                        </p:attrNameLst>
                                      </p:cBhvr>
                                      <p:to>
                                        <p:strVal val="visible"/>
                                      </p:to>
                                    </p:set>
                                    <p:animEffect transition="in" filter="fade">
                                      <p:cBhvr>
                                        <p:cTn id="54" dur="1000"/>
                                        <p:tgtEl>
                                          <p:spTgt spid="20">
                                            <p:txEl>
                                              <p:pRg st="0" end="0"/>
                                            </p:txEl>
                                          </p:spTgt>
                                        </p:tgtEl>
                                      </p:cBhvr>
                                    </p:animEffect>
                                    <p:anim calcmode="lin" valueType="num">
                                      <p:cBhvr>
                                        <p:cTn id="5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20">
                                            <p:txEl>
                                              <p:pRg st="0" end="0"/>
                                            </p:txEl>
                                          </p:spTgt>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20">
                                            <p:txEl>
                                              <p:pRg st="1" end="1"/>
                                            </p:txEl>
                                          </p:spTgt>
                                        </p:tgtEl>
                                        <p:attrNameLst>
                                          <p:attrName>style.visibility</p:attrName>
                                        </p:attrNameLst>
                                      </p:cBhvr>
                                      <p:to>
                                        <p:strVal val="visible"/>
                                      </p:to>
                                    </p:set>
                                    <p:anim calcmode="lin" valueType="num">
                                      <p:cBhvr additive="base">
                                        <p:cTn id="66" dur="500" fill="hold"/>
                                        <p:tgtEl>
                                          <p:spTgt spid="20">
                                            <p:txEl>
                                              <p:pRg st="1" end="1"/>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0">
                                            <p:txEl>
                                              <p:pRg st="1" end="1"/>
                                            </p:txEl>
                                          </p:spTgt>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additive="base">
                                        <p:cTn id="70" dur="500" fill="hold"/>
                                        <p:tgtEl>
                                          <p:spTgt spid="18"/>
                                        </p:tgtEl>
                                        <p:attrNameLst>
                                          <p:attrName>ppt_x</p:attrName>
                                        </p:attrNameLst>
                                      </p:cBhvr>
                                      <p:tavLst>
                                        <p:tav tm="0">
                                          <p:val>
                                            <p:strVal val="1+#ppt_w/2"/>
                                          </p:val>
                                        </p:tav>
                                        <p:tav tm="100000">
                                          <p:val>
                                            <p:strVal val="#ppt_x"/>
                                          </p:val>
                                        </p:tav>
                                      </p:tavLst>
                                    </p:anim>
                                    <p:anim calcmode="lin" valueType="num">
                                      <p:cBhvr additive="base">
                                        <p:cTn id="7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uiExpand="1" build="p"/>
      <p:bldP spid="2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1024</TotalTime>
  <Words>1640</Words>
  <Application>Microsoft Office PowerPoint</Application>
  <PresentationFormat>Panorámica</PresentationFormat>
  <Paragraphs>57</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12</vt:i4>
      </vt:variant>
    </vt:vector>
  </HeadingPairs>
  <TitlesOfParts>
    <vt:vector size="18" baseType="lpstr">
      <vt:lpstr>Aptos Display</vt:lpstr>
      <vt:lpstr>Arial</vt:lpstr>
      <vt:lpstr>Jameel Noori Nastaleeq</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135</cp:revision>
  <dcterms:created xsi:type="dcterms:W3CDTF">2024-03-30T09:19:10Z</dcterms:created>
  <dcterms:modified xsi:type="dcterms:W3CDTF">2024-04-11T15:32:26Z</dcterms:modified>
</cp:coreProperties>
</file>