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7" r:id="rId3"/>
    <p:sldId id="311" r:id="rId4"/>
    <p:sldId id="257" r:id="rId5"/>
    <p:sldId id="258" r:id="rId6"/>
    <p:sldId id="259" r:id="rId7"/>
    <p:sldId id="260" r:id="rId8"/>
    <p:sldId id="261" r:id="rId9"/>
    <p:sldId id="308" r:id="rId10"/>
    <p:sldId id="310" r:id="rId11"/>
    <p:sldId id="309" r:id="rId12"/>
    <p:sldId id="304" r:id="rId13"/>
    <p:sldId id="305" r:id="rId14"/>
  </p:sldIdLst>
  <p:sldSz cx="12192000" cy="6858000"/>
  <p:notesSz cx="6858000" cy="9144000"/>
  <p:embeddedFontLst>
    <p:embeddedFont>
      <p:font typeface="Jameel Noori Nastaleeq" panose="02000503000000000004" pitchFamily="2" charset="-78"/>
      <p:regular r:id="rId15"/>
      <p:italic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A996"/>
    <a:srgbClr val="D57124"/>
    <a:srgbClr val="392B81"/>
    <a:srgbClr val="7A6ACD"/>
    <a:srgbClr val="2A721C"/>
    <a:srgbClr val="44B32C"/>
    <a:srgbClr val="8480DC"/>
    <a:srgbClr val="EF7586"/>
    <a:srgbClr val="F292A0"/>
    <a:srgbClr val="D76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60"/>
  </p:normalViewPr>
  <p:slideViewPr>
    <p:cSldViewPr snapToGrid="0">
      <p:cViewPr varScale="1">
        <p:scale>
          <a:sx n="101" d="100"/>
          <a:sy n="101" d="100"/>
        </p:scale>
        <p:origin x="5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F9AEE-37BC-444E-B468-CD8C31E3AE14}"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es-ES"/>
        </a:p>
      </dgm:t>
    </dgm:pt>
    <dgm:pt modelId="{B42EAC0A-7247-4085-BDB4-DD16F1BC7602}">
      <dgm:prSet custT="1"/>
      <dgm:spPr/>
      <dgm:t>
        <a:bodyPr/>
        <a:lstStyle/>
        <a:p>
          <a:pPr rtl="1"/>
          <a:r>
            <a:rPr lang="ur-PK" sz="2400" b="1" dirty="0">
              <a:latin typeface="Jameel Noori Nastaleeq" panose="02000503000000020004" pitchFamily="2" charset="-78"/>
              <a:cs typeface="Jameel Noori Nastaleeq" panose="02000503000000020004" pitchFamily="2" charset="-78"/>
            </a:rPr>
            <a:t>ایمان حقائق کو نظر انداز نہیں کرتا۔ یہ صرف تفہیم کا ایک مختلف زاویہ پیش کرتا ہے۔</a:t>
          </a:r>
          <a:endParaRPr lang="es-ES" sz="2400" dirty="0">
            <a:latin typeface="Jameel Noori Nastaleeq" panose="02000503000000020004" pitchFamily="2" charset="-78"/>
            <a:cs typeface="Jameel Noori Nastaleeq" panose="02000503000000020004" pitchFamily="2" charset="-78"/>
          </a:endParaRPr>
        </a:p>
      </dgm:t>
    </dgm:pt>
    <dgm:pt modelId="{A8D1D5AD-E989-40C3-9ECF-BF79486A804D}" type="parTrans" cxnId="{9AE477AA-2369-4546-8F29-BEB594F3B756}">
      <dgm:prSet/>
      <dgm:spPr/>
      <dgm:t>
        <a:bodyPr/>
        <a:lstStyle/>
        <a:p>
          <a:endParaRPr lang="es-ES" sz="2000"/>
        </a:p>
      </dgm:t>
    </dgm:pt>
    <dgm:pt modelId="{E866F929-4680-480D-A20C-082E50BA30EA}" type="sibTrans" cxnId="{9AE477AA-2369-4546-8F29-BEB594F3B756}">
      <dgm:prSet/>
      <dgm:spPr/>
      <dgm:t>
        <a:bodyPr/>
        <a:lstStyle/>
        <a:p>
          <a:endParaRPr lang="es-ES" sz="2000"/>
        </a:p>
      </dgm:t>
    </dgm:pt>
    <dgm:pt modelId="{8D133D11-19CE-4E2D-A6DA-D6CA6F775711}">
      <dgm:prSet custT="1"/>
      <dgm:spPr>
        <a:solidFill>
          <a:srgbClr val="D76FC8">
            <a:alpha val="49804"/>
          </a:srgbClr>
        </a:solidFill>
      </dgm:spPr>
      <dgm:t>
        <a:bodyPr/>
        <a:lstStyle/>
        <a:p>
          <a:pPr rtl="1"/>
          <a:r>
            <a:rPr lang="ur-PK" sz="2000" b="1" dirty="0">
              <a:latin typeface="Jameel Noori Nastaleeq" panose="02000503000000020004" pitchFamily="2" charset="-78"/>
              <a:cs typeface="Jameel Noori Nastaleeq" panose="02000503000000020004" pitchFamily="2" charset="-78"/>
            </a:rPr>
            <a:t>شکایت کرنے کے بجائے، ہمیں خدا کے منصوبوں پر بھروسہ کرنے اور اپنے آپ کو اُس کے سپرد پیش کرنے کے  لیے بلایا جاتا ہے۔</a:t>
          </a:r>
          <a:endParaRPr lang="es-ES" sz="2000" dirty="0">
            <a:latin typeface="Jameel Noori Nastaleeq" panose="02000503000000020004" pitchFamily="2" charset="-78"/>
            <a:cs typeface="Jameel Noori Nastaleeq" panose="02000503000000020004" pitchFamily="2" charset="-78"/>
          </a:endParaRPr>
        </a:p>
      </dgm:t>
    </dgm:pt>
    <dgm:pt modelId="{3E6F0B9B-D862-4D4A-BBEF-24A10E3AFA57}" type="parTrans" cxnId="{0ABE0282-4CAA-4627-9471-80D9CABE2A72}">
      <dgm:prSet/>
      <dgm:spPr/>
      <dgm:t>
        <a:bodyPr/>
        <a:lstStyle/>
        <a:p>
          <a:endParaRPr lang="es-ES" sz="2000"/>
        </a:p>
      </dgm:t>
    </dgm:pt>
    <dgm:pt modelId="{19027BE8-C027-4895-A063-38F014437F79}" type="sibTrans" cxnId="{0ABE0282-4CAA-4627-9471-80D9CABE2A72}">
      <dgm:prSet/>
      <dgm:spPr/>
      <dgm:t>
        <a:bodyPr/>
        <a:lstStyle/>
        <a:p>
          <a:endParaRPr lang="es-ES" sz="2000"/>
        </a:p>
      </dgm:t>
    </dgm:pt>
    <dgm:pt modelId="{9EC13638-FA55-4568-ADE3-DF49C8C12E98}">
      <dgm:prSet custT="1"/>
      <dgm:spPr/>
      <dgm:t>
        <a:bodyPr/>
        <a:lstStyle/>
        <a:p>
          <a:pPr rtl="1"/>
          <a:r>
            <a:rPr lang="ur-PK" sz="2400" b="1" dirty="0">
              <a:latin typeface="Jameel Noori Nastaleeq" panose="02000503000000020004" pitchFamily="2" charset="-78"/>
              <a:cs typeface="Jameel Noori Nastaleeq" panose="02000503000000020004" pitchFamily="2" charset="-78"/>
            </a:rPr>
            <a:t>برکات انہیں ملتی ہیں جو مکمل طور پر اپنے آپ کو خُدا کے سپرد کرتے ہیں۔</a:t>
          </a:r>
          <a:endParaRPr lang="es-ES" sz="2400" dirty="0">
            <a:latin typeface="Jameel Noori Nastaleeq" panose="02000503000000020004" pitchFamily="2" charset="-78"/>
            <a:cs typeface="Jameel Noori Nastaleeq" panose="02000503000000020004" pitchFamily="2" charset="-78"/>
          </a:endParaRPr>
        </a:p>
      </dgm:t>
    </dgm:pt>
    <dgm:pt modelId="{C4A8F010-9189-469E-BC71-A90E93D73423}" type="parTrans" cxnId="{2A75A0CE-832E-4D2A-AB41-B6EA5F5928CF}">
      <dgm:prSet/>
      <dgm:spPr/>
      <dgm:t>
        <a:bodyPr/>
        <a:lstStyle/>
        <a:p>
          <a:endParaRPr lang="es-ES" sz="2000"/>
        </a:p>
      </dgm:t>
    </dgm:pt>
    <dgm:pt modelId="{23627D6E-52D6-4215-AB58-9742149A65B8}" type="sibTrans" cxnId="{2A75A0CE-832E-4D2A-AB41-B6EA5F5928CF}">
      <dgm:prSet/>
      <dgm:spPr/>
      <dgm:t>
        <a:bodyPr/>
        <a:lstStyle/>
        <a:p>
          <a:endParaRPr lang="es-ES" sz="2000"/>
        </a:p>
      </dgm:t>
    </dgm:pt>
    <dgm:pt modelId="{54E5C911-7AEE-4CE3-BE9E-41AA04F362EF}">
      <dgm:prSet custT="1"/>
      <dgm:spPr>
        <a:solidFill>
          <a:srgbClr val="EF7586">
            <a:alpha val="49804"/>
          </a:srgbClr>
        </a:solidFill>
      </dgm:spPr>
      <dgm:t>
        <a:bodyPr/>
        <a:lstStyle/>
        <a:p>
          <a:pPr rtl="1"/>
          <a:r>
            <a:rPr lang="ur-PK" sz="2400" b="1" dirty="0">
              <a:latin typeface="Jameel Noori Nastaleeq" panose="02000503000000020004" pitchFamily="2" charset="-78"/>
              <a:cs typeface="Jameel Noori Nastaleeq" panose="02000503000000020004" pitchFamily="2" charset="-78"/>
            </a:rPr>
            <a:t>زندگی کو اس کے تمام جہتوں میں خدا کے قائم کردہ منصوبوں کے مطابق گزارنا چاہیے۔</a:t>
          </a:r>
          <a:endParaRPr lang="es-ES" sz="2400" dirty="0">
            <a:latin typeface="Jameel Noori Nastaleeq" panose="02000503000000020004" pitchFamily="2" charset="-78"/>
            <a:cs typeface="Jameel Noori Nastaleeq" panose="02000503000000020004" pitchFamily="2" charset="-78"/>
          </a:endParaRPr>
        </a:p>
      </dgm:t>
    </dgm:pt>
    <dgm:pt modelId="{FDEC58C4-8C26-4891-A418-1138E42A5ABF}" type="parTrans" cxnId="{0ED4D6F0-5CD7-4843-87F5-A683AE41F9B1}">
      <dgm:prSet/>
      <dgm:spPr/>
      <dgm:t>
        <a:bodyPr/>
        <a:lstStyle/>
        <a:p>
          <a:endParaRPr lang="es-ES" sz="2000"/>
        </a:p>
      </dgm:t>
    </dgm:pt>
    <dgm:pt modelId="{8149A06C-6750-423F-8153-4B244744356D}" type="sibTrans" cxnId="{0ED4D6F0-5CD7-4843-87F5-A683AE41F9B1}">
      <dgm:prSet/>
      <dgm:spPr/>
      <dgm:t>
        <a:bodyPr/>
        <a:lstStyle/>
        <a:p>
          <a:endParaRPr lang="es-ES" sz="2000"/>
        </a:p>
      </dgm:t>
    </dgm:pt>
    <dgm:pt modelId="{5F2506EE-CF30-442F-A24D-AD2774D0161C}">
      <dgm:prSet custT="1"/>
      <dgm:spPr>
        <a:solidFill>
          <a:srgbClr val="8480DC">
            <a:alpha val="49804"/>
          </a:srgbClr>
        </a:solidFill>
      </dgm:spPr>
      <dgm:t>
        <a:bodyPr/>
        <a:lstStyle/>
        <a:p>
          <a:pPr rtl="1"/>
          <a:r>
            <a:rPr lang="ur-PK" sz="3200" b="1" dirty="0">
              <a:latin typeface="Jameel Noori Nastaleeq" panose="02000503000000020004" pitchFamily="2" charset="-78"/>
              <a:cs typeface="Jameel Noori Nastaleeq" panose="02000503000000020004" pitchFamily="2" charset="-78"/>
            </a:rPr>
            <a:t>خُداکے قریب رہنا قابل قدر ہے (زبور 10:84)</a:t>
          </a:r>
          <a:endParaRPr lang="es-ES" sz="3200" dirty="0">
            <a:latin typeface="Jameel Noori Nastaleeq" panose="02000503000000020004" pitchFamily="2" charset="-78"/>
            <a:cs typeface="Jameel Noori Nastaleeq" panose="02000503000000020004" pitchFamily="2" charset="-78"/>
          </a:endParaRPr>
        </a:p>
      </dgm:t>
    </dgm:pt>
    <dgm:pt modelId="{3EBB15CF-A9E0-49F6-8D13-AD702A8EC2F4}" type="parTrans" cxnId="{597D0B54-E95B-4EB7-B765-D5C426D68C04}">
      <dgm:prSet/>
      <dgm:spPr/>
      <dgm:t>
        <a:bodyPr/>
        <a:lstStyle/>
        <a:p>
          <a:endParaRPr lang="es-ES" sz="2000"/>
        </a:p>
      </dgm:t>
    </dgm:pt>
    <dgm:pt modelId="{7CAD042F-EC8C-4064-A309-0904DAE26489}" type="sibTrans" cxnId="{597D0B54-E95B-4EB7-B765-D5C426D68C04}">
      <dgm:prSet/>
      <dgm:spPr/>
      <dgm:t>
        <a:bodyPr/>
        <a:lstStyle/>
        <a:p>
          <a:endParaRPr lang="es-ES" sz="2000"/>
        </a:p>
      </dgm:t>
    </dgm:pt>
    <dgm:pt modelId="{93F130CC-F670-4ED9-8230-0B8E98EE1397}" type="pres">
      <dgm:prSet presAssocID="{9C1F9AEE-37BC-444E-B468-CD8C31E3AE14}" presName="Name0" presStyleCnt="0">
        <dgm:presLayoutVars>
          <dgm:dir val="rev"/>
          <dgm:resizeHandles val="exact"/>
        </dgm:presLayoutVars>
      </dgm:prSet>
      <dgm:spPr/>
    </dgm:pt>
    <dgm:pt modelId="{62999BC5-195A-46F1-98DE-237FBECB27E7}" type="pres">
      <dgm:prSet presAssocID="{B42EAC0A-7247-4085-BDB4-DD16F1BC7602}" presName="Name5" presStyleLbl="vennNode1" presStyleIdx="0" presStyleCnt="5" custLinFactNeighborX="67172">
        <dgm:presLayoutVars>
          <dgm:bulletEnabled val="1"/>
        </dgm:presLayoutVars>
      </dgm:prSet>
      <dgm:spPr/>
    </dgm:pt>
    <dgm:pt modelId="{9F40C7C0-2BD7-4841-91D1-06AEE29A46ED}" type="pres">
      <dgm:prSet presAssocID="{E866F929-4680-480D-A20C-082E50BA30EA}" presName="space" presStyleCnt="0"/>
      <dgm:spPr/>
    </dgm:pt>
    <dgm:pt modelId="{CD3EC9D1-B914-4A94-9073-BBD619FDAE34}" type="pres">
      <dgm:prSet presAssocID="{8D133D11-19CE-4E2D-A6DA-D6CA6F775711}" presName="Name5" presStyleLbl="vennNode1" presStyleIdx="1" presStyleCnt="5" custLinFactNeighborX="27560">
        <dgm:presLayoutVars>
          <dgm:bulletEnabled val="1"/>
        </dgm:presLayoutVars>
      </dgm:prSet>
      <dgm:spPr/>
    </dgm:pt>
    <dgm:pt modelId="{BB8CE188-6095-4321-9538-03F1E95D18BE}" type="pres">
      <dgm:prSet presAssocID="{19027BE8-C027-4895-A063-38F014437F79}" presName="space" presStyleCnt="0"/>
      <dgm:spPr/>
    </dgm:pt>
    <dgm:pt modelId="{B791761E-D005-4276-BFBD-78605CE50BF5}" type="pres">
      <dgm:prSet presAssocID="{9EC13638-FA55-4568-ADE3-DF49C8C12E98}" presName="Name5" presStyleLbl="vennNode1" presStyleIdx="2" presStyleCnt="5" custLinFactNeighborX="0" custLinFactNeighborY="39">
        <dgm:presLayoutVars>
          <dgm:bulletEnabled val="1"/>
        </dgm:presLayoutVars>
      </dgm:prSet>
      <dgm:spPr/>
    </dgm:pt>
    <dgm:pt modelId="{C286119B-D31A-4F49-AF5C-E78A636C01E0}" type="pres">
      <dgm:prSet presAssocID="{23627D6E-52D6-4215-AB58-9742149A65B8}" presName="space" presStyleCnt="0"/>
      <dgm:spPr/>
    </dgm:pt>
    <dgm:pt modelId="{DDBEDA38-D464-4DF7-BCB0-09E9A2DC813E}" type="pres">
      <dgm:prSet presAssocID="{54E5C911-7AEE-4CE3-BE9E-41AA04F362EF}" presName="Name5" presStyleLbl="vennNode1" presStyleIdx="3" presStyleCnt="5" custLinFactNeighborX="-24112">
        <dgm:presLayoutVars>
          <dgm:bulletEnabled val="1"/>
        </dgm:presLayoutVars>
      </dgm:prSet>
      <dgm:spPr/>
    </dgm:pt>
    <dgm:pt modelId="{269287CE-2699-4292-97EB-30278DD6C146}" type="pres">
      <dgm:prSet presAssocID="{8149A06C-6750-423F-8153-4B244744356D}" presName="space" presStyleCnt="0"/>
      <dgm:spPr/>
    </dgm:pt>
    <dgm:pt modelId="{BE48992A-E860-4C40-A1D4-500F6D3DD78C}" type="pres">
      <dgm:prSet presAssocID="{5F2506EE-CF30-442F-A24D-AD2774D0161C}" presName="Name5" presStyleLbl="vennNode1" presStyleIdx="4" presStyleCnt="5" custLinFactNeighborX="-51076">
        <dgm:presLayoutVars>
          <dgm:bulletEnabled val="1"/>
        </dgm:presLayoutVars>
      </dgm:prSet>
      <dgm:spPr/>
    </dgm:pt>
  </dgm:ptLst>
  <dgm:cxnLst>
    <dgm:cxn modelId="{3F935428-730C-470D-8BA1-C4CDD79B9F71}" type="presOf" srcId="{9C1F9AEE-37BC-444E-B468-CD8C31E3AE14}" destId="{93F130CC-F670-4ED9-8230-0B8E98EE1397}" srcOrd="0" destOrd="0" presId="urn:microsoft.com/office/officeart/2005/8/layout/venn3"/>
    <dgm:cxn modelId="{69AC3841-C49A-454D-A9BD-774486709FC1}" type="presOf" srcId="{8D133D11-19CE-4E2D-A6DA-D6CA6F775711}" destId="{CD3EC9D1-B914-4A94-9073-BBD619FDAE34}" srcOrd="0" destOrd="0" presId="urn:microsoft.com/office/officeart/2005/8/layout/venn3"/>
    <dgm:cxn modelId="{597D0B54-E95B-4EB7-B765-D5C426D68C04}" srcId="{9C1F9AEE-37BC-444E-B468-CD8C31E3AE14}" destId="{5F2506EE-CF30-442F-A24D-AD2774D0161C}" srcOrd="4" destOrd="0" parTransId="{3EBB15CF-A9E0-49F6-8D13-AD702A8EC2F4}" sibTransId="{7CAD042F-EC8C-4064-A309-0904DAE26489}"/>
    <dgm:cxn modelId="{0ABE0282-4CAA-4627-9471-80D9CABE2A72}" srcId="{9C1F9AEE-37BC-444E-B468-CD8C31E3AE14}" destId="{8D133D11-19CE-4E2D-A6DA-D6CA6F775711}" srcOrd="1" destOrd="0" parTransId="{3E6F0B9B-D862-4D4A-BBEF-24A10E3AFA57}" sibTransId="{19027BE8-C027-4895-A063-38F014437F79}"/>
    <dgm:cxn modelId="{349F679D-96C4-4F05-8634-11E2B15BF270}" type="presOf" srcId="{B42EAC0A-7247-4085-BDB4-DD16F1BC7602}" destId="{62999BC5-195A-46F1-98DE-237FBECB27E7}" srcOrd="0" destOrd="0" presId="urn:microsoft.com/office/officeart/2005/8/layout/venn3"/>
    <dgm:cxn modelId="{9AE477AA-2369-4546-8F29-BEB594F3B756}" srcId="{9C1F9AEE-37BC-444E-B468-CD8C31E3AE14}" destId="{B42EAC0A-7247-4085-BDB4-DD16F1BC7602}" srcOrd="0" destOrd="0" parTransId="{A8D1D5AD-E989-40C3-9ECF-BF79486A804D}" sibTransId="{E866F929-4680-480D-A20C-082E50BA30EA}"/>
    <dgm:cxn modelId="{2A75A0CE-832E-4D2A-AB41-B6EA5F5928CF}" srcId="{9C1F9AEE-37BC-444E-B468-CD8C31E3AE14}" destId="{9EC13638-FA55-4568-ADE3-DF49C8C12E98}" srcOrd="2" destOrd="0" parTransId="{C4A8F010-9189-469E-BC71-A90E93D73423}" sibTransId="{23627D6E-52D6-4215-AB58-9742149A65B8}"/>
    <dgm:cxn modelId="{CE20BAD2-3CD9-4F9D-B6FA-04717AFC5DF6}" type="presOf" srcId="{54E5C911-7AEE-4CE3-BE9E-41AA04F362EF}" destId="{DDBEDA38-D464-4DF7-BCB0-09E9A2DC813E}" srcOrd="0" destOrd="0" presId="urn:microsoft.com/office/officeart/2005/8/layout/venn3"/>
    <dgm:cxn modelId="{A957E8D8-412B-48C7-8E4E-43EC38500764}" type="presOf" srcId="{5F2506EE-CF30-442F-A24D-AD2774D0161C}" destId="{BE48992A-E860-4C40-A1D4-500F6D3DD78C}" srcOrd="0" destOrd="0" presId="urn:microsoft.com/office/officeart/2005/8/layout/venn3"/>
    <dgm:cxn modelId="{713F60E4-0763-4AEC-99BF-DB4FDC80484C}" type="presOf" srcId="{9EC13638-FA55-4568-ADE3-DF49C8C12E98}" destId="{B791761E-D005-4276-BFBD-78605CE50BF5}" srcOrd="0" destOrd="0" presId="urn:microsoft.com/office/officeart/2005/8/layout/venn3"/>
    <dgm:cxn modelId="{0ED4D6F0-5CD7-4843-87F5-A683AE41F9B1}" srcId="{9C1F9AEE-37BC-444E-B468-CD8C31E3AE14}" destId="{54E5C911-7AEE-4CE3-BE9E-41AA04F362EF}" srcOrd="3" destOrd="0" parTransId="{FDEC58C4-8C26-4891-A418-1138E42A5ABF}" sibTransId="{8149A06C-6750-423F-8153-4B244744356D}"/>
    <dgm:cxn modelId="{130CADE2-2654-4B44-8A05-E60A07E81FF1}" type="presParOf" srcId="{93F130CC-F670-4ED9-8230-0B8E98EE1397}" destId="{62999BC5-195A-46F1-98DE-237FBECB27E7}" srcOrd="0" destOrd="0" presId="urn:microsoft.com/office/officeart/2005/8/layout/venn3"/>
    <dgm:cxn modelId="{E8A5BFA3-3EE7-4C67-8CAE-20B43DB5C0A8}" type="presParOf" srcId="{93F130CC-F670-4ED9-8230-0B8E98EE1397}" destId="{9F40C7C0-2BD7-4841-91D1-06AEE29A46ED}" srcOrd="1" destOrd="0" presId="urn:microsoft.com/office/officeart/2005/8/layout/venn3"/>
    <dgm:cxn modelId="{204591EB-C555-4F5C-8194-E4C2BECCF1C1}" type="presParOf" srcId="{93F130CC-F670-4ED9-8230-0B8E98EE1397}" destId="{CD3EC9D1-B914-4A94-9073-BBD619FDAE34}" srcOrd="2" destOrd="0" presId="urn:microsoft.com/office/officeart/2005/8/layout/venn3"/>
    <dgm:cxn modelId="{1568A087-E1C7-45B2-B097-643E87EE1EE0}" type="presParOf" srcId="{93F130CC-F670-4ED9-8230-0B8E98EE1397}" destId="{BB8CE188-6095-4321-9538-03F1E95D18BE}" srcOrd="3" destOrd="0" presId="urn:microsoft.com/office/officeart/2005/8/layout/venn3"/>
    <dgm:cxn modelId="{3F3DBEE8-1B7C-43FA-8EDD-296FB50445EB}" type="presParOf" srcId="{93F130CC-F670-4ED9-8230-0B8E98EE1397}" destId="{B791761E-D005-4276-BFBD-78605CE50BF5}" srcOrd="4" destOrd="0" presId="urn:microsoft.com/office/officeart/2005/8/layout/venn3"/>
    <dgm:cxn modelId="{C486F6F0-C08F-470D-8734-187BFAFD7931}" type="presParOf" srcId="{93F130CC-F670-4ED9-8230-0B8E98EE1397}" destId="{C286119B-D31A-4F49-AF5C-E78A636C01E0}" srcOrd="5" destOrd="0" presId="urn:microsoft.com/office/officeart/2005/8/layout/venn3"/>
    <dgm:cxn modelId="{168AFF7B-E0CA-4DCC-8784-1EB43DC8369F}" type="presParOf" srcId="{93F130CC-F670-4ED9-8230-0B8E98EE1397}" destId="{DDBEDA38-D464-4DF7-BCB0-09E9A2DC813E}" srcOrd="6" destOrd="0" presId="urn:microsoft.com/office/officeart/2005/8/layout/venn3"/>
    <dgm:cxn modelId="{5CC50CD7-1FC0-4540-AEB1-6C3DB8E76B8A}" type="presParOf" srcId="{93F130CC-F670-4ED9-8230-0B8E98EE1397}" destId="{269287CE-2699-4292-97EB-30278DD6C146}" srcOrd="7" destOrd="0" presId="urn:microsoft.com/office/officeart/2005/8/layout/venn3"/>
    <dgm:cxn modelId="{5BE7A2D4-6832-4909-9C3B-AF679F5061D6}" type="presParOf" srcId="{93F130CC-F670-4ED9-8230-0B8E98EE1397}" destId="{BE48992A-E860-4C40-A1D4-500F6D3DD78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9BC5-195A-46F1-98DE-237FBECB27E7}">
      <dsp:nvSpPr>
        <dsp:cNvPr id="0" name=""/>
        <dsp:cNvSpPr/>
      </dsp:nvSpPr>
      <dsp:spPr>
        <a:xfrm>
          <a:off x="9426771" y="309"/>
          <a:ext cx="2765226" cy="2765226"/>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30480" rIns="15218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ایمان حقائق کو نظر انداز نہیں کرتا۔ یہ صرف تفہیم کا ایک مختلف زاویہ پیش کرتا ہے۔</a:t>
          </a:r>
          <a:endParaRPr lang="es-ES" sz="2400" kern="1200" dirty="0">
            <a:latin typeface="Jameel Noori Nastaleeq" panose="02000503000000020004" pitchFamily="2" charset="-78"/>
            <a:cs typeface="Jameel Noori Nastaleeq" panose="02000503000000020004" pitchFamily="2" charset="-78"/>
          </a:endParaRPr>
        </a:p>
      </dsp:txBody>
      <dsp:txXfrm>
        <a:off x="9831729" y="405267"/>
        <a:ext cx="1955310" cy="1955310"/>
      </dsp:txXfrm>
    </dsp:sp>
    <dsp:sp modelId="{CD3EC9D1-B914-4A94-9073-BBD619FDAE34}">
      <dsp:nvSpPr>
        <dsp:cNvPr id="0" name=""/>
        <dsp:cNvSpPr/>
      </dsp:nvSpPr>
      <dsp:spPr>
        <a:xfrm>
          <a:off x="7077986" y="309"/>
          <a:ext cx="2765226" cy="2765226"/>
        </a:xfrm>
        <a:prstGeom prst="ellipse">
          <a:avLst/>
        </a:prstGeom>
        <a:solidFill>
          <a:srgbClr val="D76FC8">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شکایت کرنے کے بجائے، ہمیں خدا کے منصوبوں پر بھروسہ کرنے اور اپنے آپ کو اُس کے سپرد پیش کرنے کے  لیے بلایا جاتا ہے۔</a:t>
          </a:r>
          <a:endParaRPr lang="es-ES" sz="2000" kern="1200" dirty="0">
            <a:latin typeface="Jameel Noori Nastaleeq" panose="02000503000000020004" pitchFamily="2" charset="-78"/>
            <a:cs typeface="Jameel Noori Nastaleeq" panose="02000503000000020004" pitchFamily="2" charset="-78"/>
          </a:endParaRPr>
        </a:p>
      </dsp:txBody>
      <dsp:txXfrm>
        <a:off x="7482944" y="405267"/>
        <a:ext cx="1955310" cy="1955310"/>
      </dsp:txXfrm>
    </dsp:sp>
    <dsp:sp modelId="{B791761E-D005-4276-BFBD-78605CE50BF5}">
      <dsp:nvSpPr>
        <dsp:cNvPr id="0" name=""/>
        <dsp:cNvSpPr/>
      </dsp:nvSpPr>
      <dsp:spPr>
        <a:xfrm>
          <a:off x="4713385" y="618"/>
          <a:ext cx="2765226" cy="2765226"/>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30480" rIns="15218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برکات انہیں ملتی ہیں جو مکمل طور پر اپنے آپ کو خُدا کے سپرد کرتے ہیں۔</a:t>
          </a:r>
          <a:endParaRPr lang="es-ES" sz="2400" kern="1200" dirty="0">
            <a:latin typeface="Jameel Noori Nastaleeq" panose="02000503000000020004" pitchFamily="2" charset="-78"/>
            <a:cs typeface="Jameel Noori Nastaleeq" panose="02000503000000020004" pitchFamily="2" charset="-78"/>
          </a:endParaRPr>
        </a:p>
      </dsp:txBody>
      <dsp:txXfrm>
        <a:off x="5118343" y="405576"/>
        <a:ext cx="1955310" cy="1955310"/>
      </dsp:txXfrm>
    </dsp:sp>
    <dsp:sp modelId="{DDBEDA38-D464-4DF7-BCB0-09E9A2DC813E}">
      <dsp:nvSpPr>
        <dsp:cNvPr id="0" name=""/>
        <dsp:cNvSpPr/>
      </dsp:nvSpPr>
      <dsp:spPr>
        <a:xfrm>
          <a:off x="2367854" y="309"/>
          <a:ext cx="2765226" cy="2765226"/>
        </a:xfrm>
        <a:prstGeom prst="ellipse">
          <a:avLst/>
        </a:prstGeom>
        <a:solidFill>
          <a:srgbClr val="EF7586">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30480" rIns="15218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زندگی کو اس کے تمام جہتوں میں خدا کے قائم کردہ منصوبوں کے مطابق گزارنا چاہیے۔</a:t>
          </a:r>
          <a:endParaRPr lang="es-ES" sz="2400" kern="1200" dirty="0">
            <a:latin typeface="Jameel Noori Nastaleeq" panose="02000503000000020004" pitchFamily="2" charset="-78"/>
            <a:cs typeface="Jameel Noori Nastaleeq" panose="02000503000000020004" pitchFamily="2" charset="-78"/>
          </a:endParaRPr>
        </a:p>
      </dsp:txBody>
      <dsp:txXfrm>
        <a:off x="2772812" y="405267"/>
        <a:ext cx="1955310" cy="1955310"/>
      </dsp:txXfrm>
    </dsp:sp>
    <dsp:sp modelId="{BE48992A-E860-4C40-A1D4-500F6D3DD78C}">
      <dsp:nvSpPr>
        <dsp:cNvPr id="0" name=""/>
        <dsp:cNvSpPr/>
      </dsp:nvSpPr>
      <dsp:spPr>
        <a:xfrm>
          <a:off x="6550" y="309"/>
          <a:ext cx="2765226" cy="2765226"/>
        </a:xfrm>
        <a:prstGeom prst="ellipse">
          <a:avLst/>
        </a:prstGeom>
        <a:solidFill>
          <a:srgbClr val="8480DC">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40640" rIns="152180" bIns="40640" numCol="1" spcCol="1270" anchor="ctr" anchorCtr="0">
          <a:noAutofit/>
        </a:bodyPr>
        <a:lstStyle/>
        <a:p>
          <a:pPr marL="0" lvl="0" indent="0" algn="ctr" defTabSz="1422400" rtl="1">
            <a:lnSpc>
              <a:spcPct val="90000"/>
            </a:lnSpc>
            <a:spcBef>
              <a:spcPct val="0"/>
            </a:spcBef>
            <a:spcAft>
              <a:spcPct val="35000"/>
            </a:spcAft>
            <a:buNone/>
          </a:pPr>
          <a:r>
            <a:rPr lang="ur-PK" sz="3200" b="1" kern="1200" dirty="0">
              <a:latin typeface="Jameel Noori Nastaleeq" panose="02000503000000020004" pitchFamily="2" charset="-78"/>
              <a:cs typeface="Jameel Noori Nastaleeq" panose="02000503000000020004" pitchFamily="2" charset="-78"/>
            </a:rPr>
            <a:t>خُداکے قریب رہنا قابل قدر ہے (زبور 10:84)</a:t>
          </a:r>
          <a:endParaRPr lang="es-ES" sz="3200" kern="1200" dirty="0">
            <a:latin typeface="Jameel Noori Nastaleeq" panose="02000503000000020004" pitchFamily="2" charset="-78"/>
            <a:cs typeface="Jameel Noori Nastaleeq" panose="02000503000000020004" pitchFamily="2" charset="-78"/>
          </a:endParaRPr>
        </a:p>
      </dsp:txBody>
      <dsp:txXfrm>
        <a:off x="411508" y="405267"/>
        <a:ext cx="1955310" cy="195531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29DCB-8C0A-602E-8A4C-84B8976475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B704CBA-44CD-C483-9257-ACFD24BE4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FBB7B99-A63A-F23A-9D8E-AEFE855B0622}"/>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21941EBE-4CA5-2F6A-EF2A-E713A783C3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5DFC2-C9F5-84C0-1E2A-2C840ED21A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6103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7895B-639D-65A8-992C-3BC106D41D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52F44F-A719-51A6-D624-9F407C52FB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ACB55F-34C5-A556-74A9-F175F1E32BB1}"/>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6BD45B39-38D2-8291-230E-B59260A155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B4BAF4-BECF-E73D-C5C8-F277B4FE33F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391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586EEE8-771F-FAAD-A9E6-1DE5C51B18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06F950-710F-6949-24A5-F2DE6F35D95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1208CE-A019-DCE6-D3AC-985CDD10C858}"/>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3017D6D0-84BB-896B-4BE7-123EC9D3B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7A172E-D315-0255-AD1E-BD5B94F20F5A}"/>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9489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4938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36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794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88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881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114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037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359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C3652-3658-35BB-4163-C0B0634C3F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EE9CDF-518A-A581-3D1B-4F9D26977B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03CF7A-78DA-FD29-A93F-983C925FA35F}"/>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7B064E62-1380-2EE0-DD46-F295F95A40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A32CA-39C4-CFA4-625E-CFA8291EAB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1062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22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150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695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752A2-E086-7580-E577-E5F916FD37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2D25A-BA8A-FBC0-CEB2-41D97734B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F761E2-BE25-B408-7ECC-DB9682455E62}"/>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3499916C-A953-10B6-798F-1D62BDB9B6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53553-F184-FDA9-D084-CD124DD912C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6515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AFC36-518E-3C67-E440-D8102F3CD58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78255E-C3E8-F419-2681-88BC8A1804C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A1DED3-3D16-34D0-A535-BC08D657D8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A83F21-2CA0-29A7-D7C0-F3B96BEB4583}"/>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6" name="Marcador de pie de página 5">
            <a:extLst>
              <a:ext uri="{FF2B5EF4-FFF2-40B4-BE49-F238E27FC236}">
                <a16:creationId xmlns:a16="http://schemas.microsoft.com/office/drawing/2014/main" id="{9C17D5EB-79C5-B2B0-B057-5B179A1A637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93537A7-A0BF-A855-6CBE-D1F033DFCC14}"/>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476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CE614-BAB5-0C48-0324-C6D4F5210BD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8146BA7-484B-D5CD-FB91-77051CBCD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D06AEF-E498-811A-DB63-32AF9CE4A9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3DEEE5-1383-EF55-D5E7-CD2A8552E2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F373FC8-C71F-A199-90BE-1FE8A50E26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3A66E33-BCDD-ACF4-8B12-BCBC276B6D4F}"/>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8" name="Marcador de pie de página 7">
            <a:extLst>
              <a:ext uri="{FF2B5EF4-FFF2-40B4-BE49-F238E27FC236}">
                <a16:creationId xmlns:a16="http://schemas.microsoft.com/office/drawing/2014/main" id="{C8DD50C5-56F1-F7D0-5349-F5B428E59DC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6B13DEC-9C85-023A-810C-E940D5338598}"/>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09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1C766-CA5B-2DD5-C117-7934037912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A2AEE8-6DDC-433E-279B-F302FA9143D4}"/>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4" name="Marcador de pie de página 3">
            <a:extLst>
              <a:ext uri="{FF2B5EF4-FFF2-40B4-BE49-F238E27FC236}">
                <a16:creationId xmlns:a16="http://schemas.microsoft.com/office/drawing/2014/main" id="{F43F6333-D9AF-5D3A-4A8F-63AEAD31939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708CEA-066B-CC00-AE5E-02EDC02ED6D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8733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A0A4F1-ECC6-3189-E0DD-13E422EA720B}"/>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3" name="Marcador de pie de página 2">
            <a:extLst>
              <a:ext uri="{FF2B5EF4-FFF2-40B4-BE49-F238E27FC236}">
                <a16:creationId xmlns:a16="http://schemas.microsoft.com/office/drawing/2014/main" id="{DF522BCF-80C9-1607-6C74-02BB7E7CDF4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0F5A19-B649-A332-08C3-0DC3D008DCB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917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5A992-5139-6F1E-8F9D-2C750C4736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8E3FD2-6545-E395-92CC-3FE980B50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FC07741-66A8-BC30-6EC1-C387B77E0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E68AAE0-853B-6EB0-6EDF-C5EB0F4922F0}"/>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6" name="Marcador de pie de página 5">
            <a:extLst>
              <a:ext uri="{FF2B5EF4-FFF2-40B4-BE49-F238E27FC236}">
                <a16:creationId xmlns:a16="http://schemas.microsoft.com/office/drawing/2014/main" id="{2FA0A2C5-B43C-38E2-DB1B-A5E19B1F59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2470A8-AACC-7067-3A75-957547E0633C}"/>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039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29508-934E-236A-1CA0-1556D67D1E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A1A55A-643F-B60A-9060-04B577903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BDD412-9ECE-7801-34CA-7E986DB7F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472605-C7B5-CFBC-3DEC-784B7D209E06}"/>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6" name="Marcador de pie de página 5">
            <a:extLst>
              <a:ext uri="{FF2B5EF4-FFF2-40B4-BE49-F238E27FC236}">
                <a16:creationId xmlns:a16="http://schemas.microsoft.com/office/drawing/2014/main" id="{6DA7266C-C667-331E-F369-B4C028D313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F6A2A2-C318-90EE-1F89-10E408A7F530}"/>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8440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5E3F6B-B54F-488D-C7A7-6D2C5D051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4EC4C-D9FF-6E5B-5410-BA6E129802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280B33-2ABC-E1DF-2DE3-F80A36367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CDEA3ADF-AE0B-719B-A259-770A65C6E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03ABCEF-1094-DD43-D6CF-FD0D70FFB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CC1D33-B203-40A3-BEAE-A01565C6F66C}" type="slidenum">
              <a:rPr lang="es-ES" smtClean="0"/>
              <a:t>‹Nº›</a:t>
            </a:fld>
            <a:endParaRPr lang="es-ES"/>
          </a:p>
        </p:txBody>
      </p:sp>
    </p:spTree>
    <p:extLst>
      <p:ext uri="{BB962C8B-B14F-4D97-AF65-F5344CB8AC3E}">
        <p14:creationId xmlns:p14="http://schemas.microsoft.com/office/powerpoint/2010/main" val="1864678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329971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DD90F6-2C90-B1DD-78A1-71DECFCC778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 grupo de personas disfrazadas&#10;&#10;El contenido generado por IA puede ser incorrecto.">
            <a:extLst>
              <a:ext uri="{FF2B5EF4-FFF2-40B4-BE49-F238E27FC236}">
                <a16:creationId xmlns:a16="http://schemas.microsoft.com/office/drawing/2014/main" id="{302160FA-5764-BDA2-0BDC-A98EB56D39E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97796" y="2761674"/>
            <a:ext cx="5798831" cy="3793068"/>
          </a:xfrm>
          <a:prstGeom prst="rect">
            <a:avLst/>
          </a:prstGeom>
          <a:ln w="38100" cap="sq">
            <a:solidFill>
              <a:srgbClr val="6886AF"/>
            </a:solidFill>
            <a:prstDash val="solid"/>
            <a:miter lim="800000"/>
          </a:ln>
          <a:effectLst>
            <a:outerShdw blurRad="50800" dist="38100" dir="2700000" algn="tl" rotWithShape="0">
              <a:srgbClr val="000000">
                <a:alpha val="43000"/>
              </a:srgbClr>
            </a:outerShdw>
          </a:effectLst>
        </p:spPr>
      </p:pic>
      <p:pic>
        <p:nvPicPr>
          <p:cNvPr id="3" name="Imagen 2" descr="Imagen que contiene persona, exterior, montaña, hombre&#10;&#10;El contenido generado por IA puede ser incorrecto.">
            <a:extLst>
              <a:ext uri="{FF2B5EF4-FFF2-40B4-BE49-F238E27FC236}">
                <a16:creationId xmlns:a16="http://schemas.microsoft.com/office/drawing/2014/main" id="{15F56F9E-282D-5CD7-CAD0-B9C1593C44D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195373" y="244205"/>
            <a:ext cx="5798831" cy="6310537"/>
          </a:xfrm>
          <a:prstGeom prst="rect">
            <a:avLst/>
          </a:prstGeom>
          <a:ln w="38100" cap="sq">
            <a:solidFill>
              <a:srgbClr val="81483D"/>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74D46CA2-5464-8D1C-5063-EA6D6596A3EC}"/>
              </a:ext>
            </a:extLst>
          </p:cNvPr>
          <p:cNvSpPr txBox="1"/>
          <p:nvPr/>
        </p:nvSpPr>
        <p:spPr>
          <a:xfrm>
            <a:off x="197796" y="142746"/>
            <a:ext cx="5798831" cy="2241820"/>
          </a:xfrm>
          <a:prstGeom prst="rect">
            <a:avLst/>
          </a:prstGeom>
          <a:noFill/>
        </p:spPr>
        <p:txBody>
          <a:bodyPr wrap="square" rtlCol="0">
            <a:prstTxWarp prst="textTriangl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5400" b="1" dirty="0">
                <a:ln/>
                <a:solidFill>
                  <a:schemeClr val="accent3"/>
                </a:solidFill>
                <a:latin typeface="Jameel Noori Nastaleeq" panose="02000503000000020004" pitchFamily="2" charset="-78"/>
                <a:cs typeface="Jameel Noori Nastaleeq" panose="02000503000000020004" pitchFamily="2" charset="-78"/>
              </a:rPr>
              <a:t>ایمان کے سروما:</a:t>
            </a:r>
          </a:p>
          <a:p>
            <a:pPr algn="ctr" rtl="1"/>
            <a:r>
              <a:rPr lang="ur-PK" sz="5400" b="1" dirty="0">
                <a:ln/>
                <a:solidFill>
                  <a:schemeClr val="accent3"/>
                </a:solidFill>
                <a:latin typeface="Jameel Noori Nastaleeq" panose="02000503000000020004" pitchFamily="2" charset="-78"/>
                <a:cs typeface="Jameel Noori Nastaleeq" panose="02000503000000020004" pitchFamily="2" charset="-78"/>
              </a:rPr>
              <a:t>یشوع اور کالب</a:t>
            </a:r>
            <a:endParaRPr lang="en" sz="5400" b="1" dirty="0">
              <a:ln/>
              <a:solidFill>
                <a:schemeClr val="accent3"/>
              </a:solidFill>
              <a:latin typeface="Jameel Noori Nastaleeq" panose="02000503000000020004" pitchFamily="2" charset="-78"/>
              <a:cs typeface="Jameel Noori Nastaleeq" panose="02000503000000020004" pitchFamily="2" charset="-78"/>
            </a:endParaRPr>
          </a:p>
        </p:txBody>
      </p:sp>
      <p:sp>
        <p:nvSpPr>
          <p:cNvPr id="9" name="CuadroTexto 8">
            <a:extLst>
              <a:ext uri="{FF2B5EF4-FFF2-40B4-BE49-F238E27FC236}">
                <a16:creationId xmlns:a16="http://schemas.microsoft.com/office/drawing/2014/main" id="{0D25A50C-4482-A76D-CAF8-9381368D5407}"/>
              </a:ext>
            </a:extLst>
          </p:cNvPr>
          <p:cNvSpPr txBox="1"/>
          <p:nvPr/>
        </p:nvSpPr>
        <p:spPr>
          <a:xfrm>
            <a:off x="0" y="6504150"/>
            <a:ext cx="12188951" cy="523220"/>
          </a:xfrm>
          <a:prstGeom prst="rect">
            <a:avLst/>
          </a:prstGeom>
          <a:noFill/>
        </p:spPr>
        <p:txBody>
          <a:bodyPr wrap="square" rtlCol="0">
            <a:spAutoFit/>
          </a:bodyPr>
          <a:lstStyle/>
          <a:p>
            <a:pPr algn="ctr" rtl="1"/>
            <a:r>
              <a:rPr lang="ur-PK" sz="2800" b="1" dirty="0">
                <a:solidFill>
                  <a:srgbClr val="7E6000"/>
                </a:solidFill>
                <a:latin typeface="Jameel Noori Nastaleeq" panose="02000503000000020004" pitchFamily="2" charset="-78"/>
                <a:cs typeface="Jameel Noori Nastaleeq" panose="02000503000000020004" pitchFamily="2" charset="-78"/>
              </a:rPr>
              <a:t>سبق 8              نومبر 15 تا21</a:t>
            </a:r>
            <a:endParaRPr lang="en" sz="2800" b="1" dirty="0">
              <a:solidFill>
                <a:srgbClr val="7E6000"/>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83261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E10678-4ACE-79DC-E203-D821C1C3F51E}"/>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E42F93B6-BFFC-7BC4-4056-1F15FDC84468}"/>
              </a:ext>
            </a:extLst>
          </p:cNvPr>
          <p:cNvSpPr>
            <a:spLocks noGrp="1" noRot="1" noMove="1" noResize="1" noEditPoints="1" noAdjustHandles="1" noChangeArrowheads="1" noChangeShapeType="1"/>
          </p:cNvSpPr>
          <p:nvPr/>
        </p:nvSpPr>
        <p:spPr>
          <a:xfrm>
            <a:off x="-144379" y="3785422"/>
            <a:ext cx="12464715" cy="2017255"/>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Dibujo de una persona&#10;&#10;El contenido generado por IA puede ser incorrecto.">
            <a:extLst>
              <a:ext uri="{FF2B5EF4-FFF2-40B4-BE49-F238E27FC236}">
                <a16:creationId xmlns:a16="http://schemas.microsoft.com/office/drawing/2014/main" id="{EFAD08D6-53DE-0330-18F2-2BBF328FB2B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5462336" y="0"/>
            <a:ext cx="6858000" cy="6858000"/>
          </a:xfrm>
          <a:prstGeom prst="rect">
            <a:avLst/>
          </a:prstGeom>
        </p:spPr>
      </p:pic>
      <p:sp>
        <p:nvSpPr>
          <p:cNvPr id="3" name="CuadroTexto 2">
            <a:extLst>
              <a:ext uri="{FF2B5EF4-FFF2-40B4-BE49-F238E27FC236}">
                <a16:creationId xmlns:a16="http://schemas.microsoft.com/office/drawing/2014/main" id="{D6D9FF23-86E8-F4C9-2898-1EEE2607A7BA}"/>
              </a:ext>
            </a:extLst>
          </p:cNvPr>
          <p:cNvSpPr txBox="1"/>
          <p:nvPr/>
        </p:nvSpPr>
        <p:spPr>
          <a:xfrm>
            <a:off x="0" y="4262834"/>
            <a:ext cx="5545393" cy="1015663"/>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ur-PK" sz="6000" b="1" dirty="0">
                <a:ln/>
                <a:solidFill>
                  <a:srgbClr val="9A37C9"/>
                </a:solidFill>
                <a:latin typeface="Jameel Noori Nastaleeq" panose="02000503000000020004" pitchFamily="2" charset="-78"/>
                <a:cs typeface="Jameel Noori Nastaleeq" panose="02000503000000020004" pitchFamily="2" charset="-78"/>
              </a:rPr>
              <a:t>ایمان کیسے حاصل کیا جائے</a:t>
            </a:r>
            <a:endParaRPr lang="en" sz="6000" b="1" dirty="0">
              <a:ln/>
              <a:solidFill>
                <a:srgbClr val="9A37C9"/>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74330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DC341E-F529-936A-71E0-7E232C712598}"/>
              </a:ext>
            </a:extLst>
          </p:cNvPr>
          <p:cNvSpPr txBox="1"/>
          <p:nvPr/>
        </p:nvSpPr>
        <p:spPr>
          <a:xfrm>
            <a:off x="386861" y="92868"/>
            <a:ext cx="11418277" cy="1384995"/>
          </a:xfrm>
          <a:prstGeom prst="rect">
            <a:avLst/>
          </a:prstGeom>
          <a:noFill/>
        </p:spPr>
        <p:txBody>
          <a:bodyPr wrap="square">
            <a:spAutoFit/>
          </a:bodyPr>
          <a:lstStyle>
            <a:defPPr>
              <a:defRPr lang="es-ES"/>
            </a:defPPr>
            <a:lvl1pPr algn="ctr">
              <a:defRPr b="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defRPr>
            </a:lvl1pPr>
          </a:lstStyle>
          <a:p>
            <a:pPr rtl="1"/>
            <a:r>
              <a:rPr lang="ur-PK" sz="2800" dirty="0">
                <a:solidFill>
                  <a:schemeClr val="bg2">
                    <a:lumMod val="60000"/>
                    <a:lumOff val="40000"/>
                  </a:schemeClr>
                </a:solidFill>
                <a:effectLst>
                  <a:glow rad="101600">
                    <a:srgbClr val="392B81"/>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"پس جب کہ گواہوں کا ایسا بادل ہمیں گھیرے ہوئے ہے تو آؤ ہم بھی ہر ایک بوجھ اوراُس گناہ کو جوہمیں آسانی سے اُلجھا لیتا ہے دوُر کر کے اُس دوڑ میں صبر سے دوڑیں جو ہمیں درپیش ہے۔ اور ایمان کے بانی اور کامل کرنے والے یسوع کو تکتے رہیں جس نے اُس خوشی کے لئے جو اُس کی نظروں کے سامنے تھی شرمندگی کی پرواہ نہ کر کے صلیب کا دُکھ سہا اور خُدا کے تخت کی دہنی طرف جا بیٹھا" (عبرانیوں 12: 1۔2)۔ </a:t>
            </a:r>
            <a:endParaRPr lang="es-ES" sz="2800" dirty="0">
              <a:solidFill>
                <a:schemeClr val="bg2">
                  <a:lumMod val="60000"/>
                  <a:lumOff val="40000"/>
                </a:schemeClr>
              </a:solidFill>
              <a:effectLst>
                <a:glow rad="101600">
                  <a:srgbClr val="392B81"/>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179C78E0-C3AD-6C15-92D0-F3386A0CD5EE}"/>
              </a:ext>
            </a:extLst>
          </p:cNvPr>
          <p:cNvSpPr txBox="1"/>
          <p:nvPr/>
        </p:nvSpPr>
        <p:spPr>
          <a:xfrm>
            <a:off x="20708" y="1609725"/>
            <a:ext cx="9163050" cy="1384995"/>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جو کچھ ہم دیکھتے ہیں ہمارا رویہ اُسی کی عکاسی کرتا ہے۔ یہاں تک کہ نام نہاد "آینہ نیوران" بھی ہیں جو کسی چیز کو دیکھنے اور کرنے کے درمیان فرق کو دھندلا دیتے ہیں۔بائبل ہمیں دعوت دیتی ہے کہ ایمان کے عظیم ہیروز کی مثال کا مشاہدہ کریں،یسوع مسیح پر خاص توجہ کیونکہ وہی ہماری اعلیٰ مثال ہے (عبرانیوں 12: 1۔2)۔   </a:t>
            </a:r>
          </a:p>
        </p:txBody>
      </p:sp>
      <p:pic>
        <p:nvPicPr>
          <p:cNvPr id="5" name="Imagen 4" descr="Imagen que contiene mujer&#10;&#10;El contenido generado por IA puede ser incorrecto.">
            <a:extLst>
              <a:ext uri="{FF2B5EF4-FFF2-40B4-BE49-F238E27FC236}">
                <a16:creationId xmlns:a16="http://schemas.microsoft.com/office/drawing/2014/main" id="{E47BB087-C017-8A7E-5787-84435509CB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410285" y="1708048"/>
            <a:ext cx="2505797" cy="1629504"/>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par de personas de pie&#10;&#10;El contenido generado por IA puede ser incorrecto.">
            <a:extLst>
              <a:ext uri="{FF2B5EF4-FFF2-40B4-BE49-F238E27FC236}">
                <a16:creationId xmlns:a16="http://schemas.microsoft.com/office/drawing/2014/main" id="{8648A1FF-4635-F28D-0621-AD2CF40FF8A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00"/>
          <a:stretch>
            <a:fillRect/>
          </a:stretch>
        </p:blipFill>
        <p:spPr>
          <a:xfrm>
            <a:off x="114300" y="3390900"/>
            <a:ext cx="3888834" cy="3317111"/>
          </a:xfrm>
          <a:prstGeom prst="round2DiagRect">
            <a:avLst>
              <a:gd name="adj1" fmla="val 16667"/>
              <a:gd name="adj2" fmla="val 0"/>
            </a:avLst>
          </a:prstGeom>
          <a:ln w="38100" cap="sq">
            <a:solidFill>
              <a:srgbClr val="D57124"/>
            </a:solidFill>
            <a:miter lim="800000"/>
          </a:ln>
          <a:effectLst>
            <a:outerShdw blurRad="254000" algn="tl" rotWithShape="0">
              <a:srgbClr val="000000">
                <a:alpha val="43000"/>
              </a:srgbClr>
            </a:outerShdw>
          </a:effectLst>
        </p:spPr>
      </p:pic>
      <p:pic>
        <p:nvPicPr>
          <p:cNvPr id="9" name="Imagen 8" descr="Imagen que contiene persona, hombre, edificio, ventana&#10;&#10;El contenido generado por IA puede ser incorrecto.">
            <a:extLst>
              <a:ext uri="{FF2B5EF4-FFF2-40B4-BE49-F238E27FC236}">
                <a16:creationId xmlns:a16="http://schemas.microsoft.com/office/drawing/2014/main" id="{D65788F3-3223-6E79-45B6-1A02B504B8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43977" y="4402932"/>
            <a:ext cx="1914674" cy="2362200"/>
          </a:xfrm>
          <a:prstGeom prst="round2DiagRect">
            <a:avLst>
              <a:gd name="adj1" fmla="val 0"/>
              <a:gd name="adj2" fmla="val 15406"/>
            </a:avLst>
          </a:prstGeom>
          <a:ln w="38100" cap="sq">
            <a:solidFill>
              <a:schemeClr val="accent1">
                <a:lumMod val="50000"/>
              </a:schemeClr>
            </a:soli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AAD026DF-5C8A-A732-89A0-D5C1338609B5}"/>
              </a:ext>
            </a:extLst>
          </p:cNvPr>
          <p:cNvSpPr txBox="1"/>
          <p:nvPr/>
        </p:nvSpPr>
        <p:spPr>
          <a:xfrm>
            <a:off x="4133850" y="3333750"/>
            <a:ext cx="7586298" cy="830997"/>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کالب اور یشوع جیسے ایمانداروں کی زندگیوں کا مطالعہ کرنے سے ہم خُدا پر بھروسہ کرنا سیکھتے ہیں جیسا کہ انہیوں نے کیا تھا۔ عاجز بننا جیسا کہ وہ تھے، ہمت کے ساتھ سچائی کی گواہی دینا جیسا کہ انہوں نے کیا تھا۔   </a:t>
            </a:r>
            <a:r>
              <a:rPr lang="en" sz="2400" b="1" dirty="0">
                <a:latin typeface="Jameel Noori Nastaleeq" panose="02000503000000020004" pitchFamily="2" charset="-78"/>
                <a:cs typeface="Jameel Noori Nastaleeq" panose="02000503000000020004" pitchFamily="2" charset="-78"/>
              </a:rPr>
              <a:t> </a:t>
            </a:r>
          </a:p>
        </p:txBody>
      </p:sp>
      <p:sp>
        <p:nvSpPr>
          <p:cNvPr id="13" name="CuadroTexto 12">
            <a:extLst>
              <a:ext uri="{FF2B5EF4-FFF2-40B4-BE49-F238E27FC236}">
                <a16:creationId xmlns:a16="http://schemas.microsoft.com/office/drawing/2014/main" id="{9BDA50DF-3F0D-D2C6-2573-CD270A4E0D3D}"/>
              </a:ext>
            </a:extLst>
          </p:cNvPr>
          <p:cNvSpPr txBox="1"/>
          <p:nvPr/>
        </p:nvSpPr>
        <p:spPr>
          <a:xfrm>
            <a:off x="4133850" y="4586198"/>
            <a:ext cx="6010127" cy="2246769"/>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لیکن ہم کیسے بدل سکتے ہیں؟ بائبل اس کے بارے میں واضح ہے: روح القدس کو اپنے اندر کام کرنے دینے کے لئے ذریعے (2کرنتھیوں 18:3)۔ یہ ایک عملی کام ہے۔ ہمیں تبدیل </a:t>
            </a:r>
            <a:r>
              <a:rPr lang="ur-PK" sz="2800" b="1">
                <a:latin typeface="Jameel Noori Nastaleeq" panose="02000503000000020004" pitchFamily="2" charset="-78"/>
                <a:cs typeface="Jameel Noori Nastaleeq" panose="02000503000000020004" pitchFamily="2" charset="-78"/>
              </a:rPr>
              <a:t>ہونے کاانتخاب </a:t>
            </a:r>
            <a:r>
              <a:rPr lang="ur-PK" sz="2800" b="1" dirty="0">
                <a:latin typeface="Jameel Noori Nastaleeq" panose="02000503000000020004" pitchFamily="2" charset="-78"/>
                <a:cs typeface="Jameel Noori Nastaleeq" panose="02000503000000020004" pitchFamily="2" charset="-78"/>
              </a:rPr>
              <a:t>کرنا چاہئے اور کالب کی طرح کام کرنا چاہئے۔ ہمیں خُدا کے لئے زندہ قربانی ہونے کے لئے بلایا گیا ہے (رومیوں 12: 1۔2)۔ </a:t>
            </a:r>
            <a:endParaRPr lang="en" sz="28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2851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900" decel="100000" fill="hold"/>
                                        <p:tgtEl>
                                          <p:spTgt spid="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900" decel="100000" fill="hold"/>
                                        <p:tgtEl>
                                          <p:spTgt spid="1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9F5525-524A-1811-46F2-B24A2A1D8B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9EB02C5-515C-75AE-40CD-E77AAAA8A234}"/>
              </a:ext>
            </a:extLst>
          </p:cNvPr>
          <p:cNvSpPr txBox="1"/>
          <p:nvPr/>
        </p:nvSpPr>
        <p:spPr>
          <a:xfrm>
            <a:off x="1724025" y="603868"/>
            <a:ext cx="10467975" cy="5632311"/>
          </a:xfrm>
          <a:prstGeom prst="rect">
            <a:avLst/>
          </a:prstGeom>
          <a:noFill/>
        </p:spPr>
        <p:txBody>
          <a:bodyPr wrap="square">
            <a:spAutoFit/>
          </a:bodyPr>
          <a:lstStyle/>
          <a:p>
            <a:pPr algn="r" rtl="1">
              <a:spcBef>
                <a:spcPts val="600"/>
              </a:spcBef>
            </a:pPr>
            <a:r>
              <a:rPr lang="ur-PK" sz="3600" b="1" dirty="0">
                <a:latin typeface="Jameel Noori Nastaleeq" panose="02000503000000020004" pitchFamily="2" charset="-78"/>
                <a:cs typeface="Jameel Noori Nastaleeq" panose="02000503000000020004" pitchFamily="2" charset="-78"/>
              </a:rPr>
              <a:t>’’آج ہمیں ایسے آدمیوں کی ضرورت ہے جو پوری طرح سے خُدا کی پیروی کریں، ایسے آدمی جو جب بات کریں تو خاموش نہ رہیں، جو اصول کے لیے فولاد کی طرح سچے ہوں، جو  دکھاوے کی کوشش نہ کریں، لیکن جو خدا کے ساتھ عاجزی کے ساتھ چلیں، صبر کرنے والے، مہربان، فرض شناس، شائستہ آدمی ہوں، جو سمجھتے ہیں کہ خدا کی عبادت اور عبادت کی سائنس کا مطلب یہ ہے کہ خدا کے کاموں کو ظاہر کرنے کے لیے ایمان اور عمل کو ظاہر کرنا ہے۔ لوگ.... یسوع کی پیروی کرنے کے لیے شروع میں پورے دل سے تبدیلی کی ضرورت ہوتی ہے، اور ہر روز اس تبدیلی کو دہرانا پڑتا ہے۔یہ کالب کا خدا پر ایمان تھا جس نے اسے ہمت دی، جس نے اسے انسان کے خوف سے بچایا، اور اسے حق کے دفاع میں دلیری اور بے نیازی سے کھڑے ہونے کے قابل بنایا۔ اسی طاقت پر بھروسہ کرنے سے، آسمان کی فوجوں کے طاقتور جنرل، صلیب کے ہر سچے سپاہی کو ان رکاوٹوں پر قابو پانے کی طاقت اور ہمت مل سکتی ہے جو ناقابل تسخیر معلوم ہوتی ہیں"</a:t>
            </a:r>
            <a:endParaRPr lang="en" sz="36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81B549FD-6580-66FC-9565-CCE56B79EE27}"/>
              </a:ext>
            </a:extLst>
          </p:cNvPr>
          <p:cNvSpPr txBox="1"/>
          <p:nvPr/>
        </p:nvSpPr>
        <p:spPr>
          <a:xfrm>
            <a:off x="1379593" y="6519446"/>
            <a:ext cx="4123373" cy="338554"/>
          </a:xfrm>
          <a:prstGeom prst="rect">
            <a:avLst/>
          </a:prstGeom>
          <a:noFill/>
        </p:spPr>
        <p:txBody>
          <a:bodyPr wrap="none" rtlCol="0">
            <a:spAutoFit/>
          </a:bodyPr>
          <a:lstStyle/>
          <a:p>
            <a:pPr algn="r"/>
            <a:r>
              <a:rPr lang="en" sz="1600" b="1" dirty="0">
                <a:solidFill>
                  <a:schemeClr val="bg1"/>
                </a:solidFill>
              </a:rPr>
              <a:t>EGW ( </a:t>
            </a:r>
            <a:r>
              <a:rPr lang="en" sz="1600" b="1" noProof="0" dirty="0">
                <a:solidFill>
                  <a:schemeClr val="bg1"/>
                </a:solidFill>
              </a:rPr>
              <a:t>Sons and Daughters of God </a:t>
            </a:r>
            <a:r>
              <a:rPr lang="en" sz="1600" b="1" dirty="0">
                <a:solidFill>
                  <a:schemeClr val="bg1"/>
                </a:solidFill>
              </a:rPr>
              <a:t>, July 19)</a:t>
            </a:r>
          </a:p>
        </p:txBody>
      </p:sp>
    </p:spTree>
    <p:extLst>
      <p:ext uri="{BB962C8B-B14F-4D97-AF65-F5344CB8AC3E}">
        <p14:creationId xmlns:p14="http://schemas.microsoft.com/office/powerpoint/2010/main" val="11886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8" t="2671" r="-38" b="31005"/>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1113" r="2" b="2"/>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5492" r="6467"/>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267869" y="714502"/>
            <a:ext cx="4014047" cy="550920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4800" b="1" i="0" u="none" strike="noStrike" kern="1200" cap="none" spc="0" normalizeH="0" baseline="0" noProof="0" dirty="0">
                <a:ln w="12700" cmpd="sng">
                  <a:noFill/>
                  <a:prstDash val="solid"/>
                </a:ln>
                <a:solidFill>
                  <a:srgbClr val="7030A0"/>
                </a:solidFill>
                <a:effectLst/>
                <a:uLnTx/>
                <a:uFillTx/>
                <a:latin typeface="Jameel Noori Nastaleeq" panose="02000503000000020004" pitchFamily="2" charset="-78"/>
                <a:cs typeface="Jameel Noori Nastaleeq" panose="02000503000000020004" pitchFamily="2" charset="-78"/>
              </a:rPr>
              <a:t>جو تمہارے پیشوا تھے اور جنہوں نے تمہیں خُدا کا کلام سنایا انہیں یاد رکھو اور اُن کی زندگی کے انجام  پر غور کر کے اُن جیسے ایمان دار ہو جاؤ" </a:t>
            </a:r>
          </a:p>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5400" b="1" i="0" u="none" strike="noStrike" kern="1200" cap="none" spc="0" normalizeH="0" baseline="0" noProof="0" dirty="0">
                <a:ln w="12700" cmpd="sng">
                  <a:noFill/>
                  <a:prstDash val="solid"/>
                </a:ln>
                <a:solidFill>
                  <a:srgbClr val="7030A0"/>
                </a:solidFill>
                <a:effectLst/>
                <a:uLnTx/>
                <a:uFillTx/>
                <a:latin typeface="Jameel Noori Nastaleeq" panose="02000503000000020004" pitchFamily="2" charset="-78"/>
                <a:cs typeface="Jameel Noori Nastaleeq" panose="02000503000000020004" pitchFamily="2" charset="-78"/>
              </a:rPr>
              <a:t>(عبرانیوں 7:13)</a:t>
            </a:r>
            <a:endParaRPr kumimoji="0" lang="es-ES" sz="5400" b="1" i="0" u="none" strike="noStrike" kern="1200" cap="none" spc="0" normalizeH="0" baseline="0" noProof="0" dirty="0">
              <a:ln w="12700" cmpd="sng">
                <a:noFill/>
                <a:prstDash val="solid"/>
              </a:ln>
              <a:solidFill>
                <a:srgbClr val="7030A0"/>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22945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8EDB93B-A0CF-7BBC-1794-7E6C491FE906}"/>
              </a:ext>
            </a:extLst>
          </p:cNvPr>
          <p:cNvSpPr>
            <a:spLocks noGrp="1" noRot="1" noMove="1" noResize="1" noEditPoints="1" noAdjustHandles="1" noChangeArrowheads="1" noChangeShapeType="1"/>
          </p:cNvSpPr>
          <p:nvPr/>
        </p:nvSpPr>
        <p:spPr>
          <a:xfrm>
            <a:off x="0" y="0"/>
            <a:ext cx="12192000" cy="3762375"/>
          </a:xfrm>
          <a:prstGeom prst="rect">
            <a:avLst/>
          </a:prstGeom>
          <a:blipFill dpi="0" rotWithShape="1">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Jameel Noori Nastaleeq" panose="02000503000000020004" pitchFamily="2" charset="-78"/>
              <a:cs typeface="Jameel Noori Nastaleeq" panose="02000503000000020004" pitchFamily="2" charset="-78"/>
            </a:endParaRPr>
          </a:p>
        </p:txBody>
      </p:sp>
      <p:cxnSp>
        <p:nvCxnSpPr>
          <p:cNvPr id="10" name="Conector recto 9">
            <a:extLst>
              <a:ext uri="{FF2B5EF4-FFF2-40B4-BE49-F238E27FC236}">
                <a16:creationId xmlns:a16="http://schemas.microsoft.com/office/drawing/2014/main" id="{254C88E9-953C-A6A2-A3C9-A1FC68AA40A2}"/>
              </a:ext>
            </a:extLst>
          </p:cNvPr>
          <p:cNvCxnSpPr>
            <a:cxnSpLocks noGrp="1" noRot="1" noMove="1" noResize="1" noEditPoints="1" noAdjustHandles="1" noChangeArrowheads="1" noChangeShapeType="1"/>
          </p:cNvCxnSpPr>
          <p:nvPr/>
        </p:nvCxnSpPr>
        <p:spPr>
          <a:xfrm flipH="1">
            <a:off x="0" y="3765755"/>
            <a:ext cx="12192000" cy="0"/>
          </a:xfrm>
          <a:prstGeom prst="line">
            <a:avLst/>
          </a:prstGeom>
          <a:ln w="76200">
            <a:gradFill flip="none" rotWithShape="1">
              <a:gsLst>
                <a:gs pos="0">
                  <a:srgbClr val="8FC698"/>
                </a:gs>
                <a:gs pos="34000">
                  <a:srgbClr val="D1D9D1"/>
                </a:gs>
                <a:gs pos="68000">
                  <a:srgbClr val="EFA0BA"/>
                </a:gs>
                <a:gs pos="100000">
                  <a:srgbClr val="EFA0BA"/>
                </a:gs>
              </a:gsLst>
              <a:lin ang="0" scaled="1"/>
              <a:tileRect/>
            </a:gra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B283BDAA-846E-18E1-1B90-C99DABFF94E2}"/>
              </a:ext>
            </a:extLst>
          </p:cNvPr>
          <p:cNvSpPr txBox="1"/>
          <p:nvPr/>
        </p:nvSpPr>
        <p:spPr>
          <a:xfrm>
            <a:off x="6664752" y="4023239"/>
            <a:ext cx="3640326" cy="2631490"/>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000" b="1" dirty="0">
                <a:solidFill>
                  <a:srgbClr val="436EBB"/>
                </a:solidFill>
                <a:latin typeface="Jameel Noori Nastaleeq" panose="02000503000000020004" pitchFamily="2" charset="-78"/>
                <a:cs typeface="Jameel Noori Nastaleeq" panose="02000503000000020004" pitchFamily="2" charset="-78"/>
              </a:rPr>
              <a:t>کالب کا ایمان</a:t>
            </a:r>
            <a:endParaRPr lang="en" sz="2000" b="1" dirty="0">
              <a:solidFill>
                <a:srgbClr val="436EBB"/>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ناممکن کو ممکن بنانا</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عملی ایمان</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آنے والی نسل کے لئے مثال </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solidFill>
                  <a:srgbClr val="349479"/>
                </a:solidFill>
                <a:latin typeface="Jameel Noori Nastaleeq" panose="02000503000000020004" pitchFamily="2" charset="-78"/>
                <a:cs typeface="Jameel Noori Nastaleeq" panose="02000503000000020004" pitchFamily="2" charset="-78"/>
              </a:rPr>
              <a:t>یشوع کا ایمان</a:t>
            </a:r>
            <a:endParaRPr lang="en" sz="2000" b="1" dirty="0">
              <a:solidFill>
                <a:srgbClr val="349479"/>
              </a:solidFill>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solidFill>
                  <a:srgbClr val="CC5149"/>
                </a:solidFill>
                <a:latin typeface="Jameel Noori Nastaleeq" panose="02000503000000020004" pitchFamily="2" charset="-78"/>
                <a:cs typeface="Jameel Noori Nastaleeq" panose="02000503000000020004" pitchFamily="2" charset="-78"/>
              </a:rPr>
              <a:t>ایمان کیسے حاصل کیا جائے۔ </a:t>
            </a:r>
            <a:endParaRPr lang="en" sz="2000" b="1" dirty="0">
              <a:solidFill>
                <a:srgbClr val="CC5149"/>
              </a:solidFill>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B1AC0B03-681B-D491-27E6-9041268A6351}"/>
              </a:ext>
            </a:extLst>
          </p:cNvPr>
          <p:cNvSpPr txBox="1"/>
          <p:nvPr/>
        </p:nvSpPr>
        <p:spPr>
          <a:xfrm>
            <a:off x="187428" y="116771"/>
            <a:ext cx="7639050" cy="3616375"/>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کیا آپ ان دس لوگوں کو جانتے ہیں: سموع، سافط، اجال، فلتی، جدی ایل، جدی، ستور، نخبی اور جیوایل؟</a:t>
            </a:r>
            <a:endParaRPr lang="en-US" sz="2800" b="1" dirty="0">
              <a:latin typeface="Jameel Noori Nastaleeq" panose="02000503000000020004" pitchFamily="2" charset="-78"/>
              <a:cs typeface="Jameel Noori Nastaleeq" panose="02000503000000020004" pitchFamily="2" charset="-78"/>
            </a:endParaRPr>
          </a:p>
          <a:p>
            <a:pPr algn="r" rtl="1">
              <a:spcBef>
                <a:spcPts val="600"/>
              </a:spcBef>
            </a:pPr>
            <a:r>
              <a:rPr lang="ur-PK" sz="2800" b="1" dirty="0">
                <a:latin typeface="Jameel Noori Nastaleeq" panose="02000503000000020004" pitchFamily="2" charset="-78"/>
                <a:cs typeface="Jameel Noori Nastaleeq" panose="02000503000000020004" pitchFamily="2" charset="-78"/>
              </a:rPr>
              <a:t>ان کی شہرت خُدا کی طاقت پر اعتماد کرنے پر مشتمل تھی، ان کی اس طرح کی موت ایک پوری نسل کی موت واقع ہوئی (گنتی 14: 36، 37)۔لیکن آپ نے شاہد ان لوگوں کے بارے میں سنا ہو گا: یشوع اور کالب۔ یہ دونوں ثابت قدم رہے اور خُدا کے وعدوں پر یقین رکھا  اور اُن وعدوں کو پورا ہوتے ہوئے دیکھنے کے لئے زندہ رہے (گنتی 38:14)۔ ہم کس طرح ان کے ایمان کی نقل کر سکتے ہیں اور اس بات پر مکمل بھروسہ رکھ سکتے ہیں کہ خُدا ناممکن کو ممکن کر سکتا ہے جیسا کہ انہوں نے کیا؟   </a:t>
            </a:r>
          </a:p>
        </p:txBody>
      </p:sp>
      <p:pic>
        <p:nvPicPr>
          <p:cNvPr id="5" name="Imagen 4" descr="Un grupo de personas disfrazadas&#10;&#10;El contenido generado por IA puede ser incorrecto.">
            <a:extLst>
              <a:ext uri="{FF2B5EF4-FFF2-40B4-BE49-F238E27FC236}">
                <a16:creationId xmlns:a16="http://schemas.microsoft.com/office/drawing/2014/main" id="{A99DFD4B-BD4A-3B1D-D397-5E18C2DA78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7995806" y="218020"/>
            <a:ext cx="3985971" cy="3324666"/>
          </a:xfrm>
          <a:prstGeom prst="rect">
            <a:avLst/>
          </a:prstGeom>
          <a:solidFill>
            <a:srgbClr val="FFFFFF">
              <a:shade val="85000"/>
            </a:srgbClr>
          </a:solidFill>
          <a:ln w="88900" cap="sq">
            <a:gradFill flip="none" rotWithShape="1">
              <a:gsLst>
                <a:gs pos="0">
                  <a:srgbClr val="8FC698"/>
                </a:gs>
                <a:gs pos="49000">
                  <a:srgbClr val="8FC698"/>
                </a:gs>
                <a:gs pos="64000">
                  <a:srgbClr val="EFA0BA"/>
                </a:gs>
                <a:gs pos="100000">
                  <a:srgbClr val="EFA0BA"/>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Una caricatura de una persona&#10;&#10;El contenido generado por IA puede ser incorrecto.">
            <a:extLst>
              <a:ext uri="{FF2B5EF4-FFF2-40B4-BE49-F238E27FC236}">
                <a16:creationId xmlns:a16="http://schemas.microsoft.com/office/drawing/2014/main" id="{218215F6-5C1F-6F2E-6001-B556FF643C0E}"/>
              </a:ext>
            </a:extLst>
          </p:cNvPr>
          <p:cNvPicPr>
            <a:picLocks noChangeAspect="1"/>
          </p:cNvPicPr>
          <p:nvPr/>
        </p:nvPicPr>
        <p:blipFill>
          <a:blip r:embed="rId6" cstate="email">
            <a:extLst>
              <a:ext uri="{28A0092B-C50C-407E-A947-70E740481C1C}">
                <a14:useLocalDpi xmlns:a14="http://schemas.microsoft.com/office/drawing/2010/main"/>
              </a:ext>
            </a:extLst>
          </a:blip>
          <a:srcRect t="12997"/>
          <a:stretch>
            <a:fillRect/>
          </a:stretch>
        </p:blipFill>
        <p:spPr>
          <a:xfrm>
            <a:off x="146811" y="3849917"/>
            <a:ext cx="6477000" cy="2817584"/>
          </a:xfrm>
          <a:prstGeom prst="roundRect">
            <a:avLst>
              <a:gd name="adj" fmla="val 0"/>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Imagen 18" descr="Forma&#10;&#10;El contenido generado por IA puede ser incorrecto.">
            <a:extLst>
              <a:ext uri="{FF2B5EF4-FFF2-40B4-BE49-F238E27FC236}">
                <a16:creationId xmlns:a16="http://schemas.microsoft.com/office/drawing/2014/main" id="{766A87D1-2195-4906-11E5-2D2ADECCE5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078853">
            <a:off x="10578196" y="5746870"/>
            <a:ext cx="381091" cy="427116"/>
          </a:xfrm>
          <a:prstGeom prst="rect">
            <a:avLst/>
          </a:prstGeom>
          <a:effectLst>
            <a:outerShdw blurRad="50800" dist="38100" dir="8100000" algn="tr" rotWithShape="0">
              <a:prstClr val="black">
                <a:alpha val="40000"/>
              </a:prstClr>
            </a:outerShdw>
          </a:effectLst>
        </p:spPr>
      </p:pic>
      <p:pic>
        <p:nvPicPr>
          <p:cNvPr id="20" name="Imagen 19" descr="Imagen que contiene Icono&#10;&#10;El contenido generado por IA puede ser incorrecto.">
            <a:extLst>
              <a:ext uri="{FF2B5EF4-FFF2-40B4-BE49-F238E27FC236}">
                <a16:creationId xmlns:a16="http://schemas.microsoft.com/office/drawing/2014/main" id="{C9F4B740-8E03-201A-B223-EA783597A31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5078853">
            <a:off x="10578196" y="4058602"/>
            <a:ext cx="381091" cy="427116"/>
          </a:xfrm>
          <a:prstGeom prst="rect">
            <a:avLst/>
          </a:prstGeom>
          <a:effectLst>
            <a:outerShdw blurRad="50800" dist="38100" dir="8100000" algn="tr" rotWithShape="0">
              <a:prstClr val="black">
                <a:alpha val="40000"/>
              </a:prstClr>
            </a:outerShdw>
          </a:effectLst>
        </p:spPr>
      </p:pic>
      <p:pic>
        <p:nvPicPr>
          <p:cNvPr id="21" name="Imagen 20" descr="Imagen que contiene Icono&#10;&#10;El contenido generado por IA puede ser incorrecto.">
            <a:extLst>
              <a:ext uri="{FF2B5EF4-FFF2-40B4-BE49-F238E27FC236}">
                <a16:creationId xmlns:a16="http://schemas.microsoft.com/office/drawing/2014/main" id="{9E1816B0-DD21-E7A7-FB76-462BF8FC23E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5078853">
            <a:off x="10578196" y="6271610"/>
            <a:ext cx="381091" cy="427116"/>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B08AE69E-FDF9-42FD-BBAE-778BA05C367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962468" y="4402144"/>
            <a:ext cx="238039" cy="237876"/>
          </a:xfrm>
          <a:prstGeom prst="rect">
            <a:avLst/>
          </a:prstGeom>
          <a:effectLst>
            <a:outerShdw blurRad="50800" dist="38100" dir="8100000" algn="tr" rotWithShape="0">
              <a:prstClr val="black">
                <a:alpha val="40000"/>
              </a:prstClr>
            </a:outerShdw>
          </a:effectLst>
        </p:spPr>
      </p:pic>
      <p:pic>
        <p:nvPicPr>
          <p:cNvPr id="25" name="Imagen 24" descr="Logotipo, Icono&#10;&#10;El contenido generado por IA puede ser incorrecto.">
            <a:extLst>
              <a:ext uri="{FF2B5EF4-FFF2-40B4-BE49-F238E27FC236}">
                <a16:creationId xmlns:a16="http://schemas.microsoft.com/office/drawing/2014/main" id="{1C944ED9-19F5-928D-BEBD-83ACE7A7C9B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962468" y="5163054"/>
            <a:ext cx="238201" cy="237876"/>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C6BAD26A-8333-DE50-6535-4C11454C2F1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962468" y="4782574"/>
            <a:ext cx="237876" cy="23787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339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righ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righ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 calcmode="lin" valueType="num">
                                      <p:cBhvr>
                                        <p:cTn id="31" dur="500" fill="hold"/>
                                        <p:tgtEl>
                                          <p:spTgt spid="20"/>
                                        </p:tgtEl>
                                        <p:attrNameLst>
                                          <p:attrName>style.rotation</p:attrName>
                                        </p:attrNameLst>
                                      </p:cBhvr>
                                      <p:tavLst>
                                        <p:tav tm="0">
                                          <p:val>
                                            <p:fltVal val="90"/>
                                          </p:val>
                                        </p:tav>
                                        <p:tav tm="100000">
                                          <p:val>
                                            <p:fltVal val="0"/>
                                          </p:val>
                                        </p:tav>
                                      </p:tavLst>
                                    </p:anim>
                                    <p:animEffect transition="in" filter="fade">
                                      <p:cBhvr>
                                        <p:cTn id="32" dur="500"/>
                                        <p:tgtEl>
                                          <p:spTgt spid="20"/>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wipe(right)">
                                      <p:cBhvr>
                                        <p:cTn id="36" dur="500"/>
                                        <p:tgtEl>
                                          <p:spTgt spid="2">
                                            <p:txEl>
                                              <p:pRg st="0" end="0"/>
                                            </p:txEl>
                                          </p:spTgt>
                                        </p:tgtEl>
                                      </p:cBhvr>
                                    </p:animEffect>
                                  </p:childTnLst>
                                </p:cTn>
                              </p:par>
                            </p:childTnLst>
                          </p:cTn>
                        </p:par>
                        <p:par>
                          <p:cTn id="37" fill="hold">
                            <p:stCondLst>
                              <p:cond delay="1000"/>
                            </p:stCondLst>
                            <p:childTnLst>
                              <p:par>
                                <p:cTn id="38" presetID="49" presetClass="entr" presetSubtype="0" decel="10000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 calcmode="lin" valueType="num">
                                      <p:cBhvr>
                                        <p:cTn id="42" dur="500" fill="hold"/>
                                        <p:tgtEl>
                                          <p:spTgt spid="24"/>
                                        </p:tgtEl>
                                        <p:attrNameLst>
                                          <p:attrName>style.rotation</p:attrName>
                                        </p:attrNameLst>
                                      </p:cBhvr>
                                      <p:tavLst>
                                        <p:tav tm="0">
                                          <p:val>
                                            <p:fltVal val="360"/>
                                          </p:val>
                                        </p:tav>
                                        <p:tav tm="100000">
                                          <p:val>
                                            <p:fltVal val="0"/>
                                          </p:val>
                                        </p:tav>
                                      </p:tavLst>
                                    </p:anim>
                                    <p:animEffect transition="in" filter="fade">
                                      <p:cBhvr>
                                        <p:cTn id="43" dur="500"/>
                                        <p:tgtEl>
                                          <p:spTgt spid="24"/>
                                        </p:tgtEl>
                                      </p:cBhvr>
                                    </p:animEffect>
                                  </p:childTnLst>
                                </p:cTn>
                              </p:par>
                            </p:childTnLst>
                          </p:cTn>
                        </p:par>
                        <p:par>
                          <p:cTn id="44" fill="hold">
                            <p:stCondLst>
                              <p:cond delay="1500"/>
                            </p:stCondLst>
                            <p:childTnLst>
                              <p:par>
                                <p:cTn id="45" presetID="22" presetClass="entr" presetSubtype="2" fill="hold" grpId="0" nodeType="after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Effect transition="in" filter="wipe(right)">
                                      <p:cBhvr>
                                        <p:cTn id="47" dur="500"/>
                                        <p:tgtEl>
                                          <p:spTgt spid="2">
                                            <p:txEl>
                                              <p:pRg st="1" end="1"/>
                                            </p:txEl>
                                          </p:spTgt>
                                        </p:tgtEl>
                                      </p:cBhvr>
                                    </p:animEffect>
                                  </p:childTnLst>
                                </p:cTn>
                              </p:par>
                            </p:childTnLst>
                          </p:cTn>
                        </p:par>
                        <p:par>
                          <p:cTn id="48" fill="hold">
                            <p:stCondLst>
                              <p:cond delay="2000"/>
                            </p:stCondLst>
                            <p:childTnLst>
                              <p:par>
                                <p:cTn id="49" presetID="49" presetClass="entr" presetSubtype="0" decel="10000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 calcmode="lin" valueType="num">
                                      <p:cBhvr>
                                        <p:cTn id="53" dur="500" fill="hold"/>
                                        <p:tgtEl>
                                          <p:spTgt spid="27"/>
                                        </p:tgtEl>
                                        <p:attrNameLst>
                                          <p:attrName>style.rotation</p:attrName>
                                        </p:attrNameLst>
                                      </p:cBhvr>
                                      <p:tavLst>
                                        <p:tav tm="0">
                                          <p:val>
                                            <p:fltVal val="360"/>
                                          </p:val>
                                        </p:tav>
                                        <p:tav tm="100000">
                                          <p:val>
                                            <p:fltVal val="0"/>
                                          </p:val>
                                        </p:tav>
                                      </p:tavLst>
                                    </p:anim>
                                    <p:animEffect transition="in" filter="fade">
                                      <p:cBhvr>
                                        <p:cTn id="54" dur="500"/>
                                        <p:tgtEl>
                                          <p:spTgt spid="27"/>
                                        </p:tgtEl>
                                      </p:cBhvr>
                                    </p:animEffect>
                                  </p:childTnLst>
                                </p:cTn>
                              </p:par>
                            </p:childTnLst>
                          </p:cTn>
                        </p:par>
                        <p:par>
                          <p:cTn id="55" fill="hold">
                            <p:stCondLst>
                              <p:cond delay="2500"/>
                            </p:stCondLst>
                            <p:childTnLst>
                              <p:par>
                                <p:cTn id="56" presetID="22" presetClass="entr" presetSubtype="2"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right)">
                                      <p:cBhvr>
                                        <p:cTn id="58" dur="500"/>
                                        <p:tgtEl>
                                          <p:spTgt spid="2">
                                            <p:txEl>
                                              <p:pRg st="2" end="2"/>
                                            </p:txEl>
                                          </p:spTgt>
                                        </p:tgtEl>
                                      </p:cBhvr>
                                    </p:animEffect>
                                  </p:childTnLst>
                                </p:cTn>
                              </p:par>
                            </p:childTnLst>
                          </p:cTn>
                        </p:par>
                        <p:par>
                          <p:cTn id="59" fill="hold">
                            <p:stCondLst>
                              <p:cond delay="3000"/>
                            </p:stCondLst>
                            <p:childTnLst>
                              <p:par>
                                <p:cTn id="60" presetID="49" presetClass="entr" presetSubtype="0" decel="100000"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anim calcmode="lin" valueType="num">
                                      <p:cBhvr>
                                        <p:cTn id="64" dur="500" fill="hold"/>
                                        <p:tgtEl>
                                          <p:spTgt spid="25"/>
                                        </p:tgtEl>
                                        <p:attrNameLst>
                                          <p:attrName>style.rotation</p:attrName>
                                        </p:attrNameLst>
                                      </p:cBhvr>
                                      <p:tavLst>
                                        <p:tav tm="0">
                                          <p:val>
                                            <p:fltVal val="360"/>
                                          </p:val>
                                        </p:tav>
                                        <p:tav tm="100000">
                                          <p:val>
                                            <p:fltVal val="0"/>
                                          </p:val>
                                        </p:tav>
                                      </p:tavLst>
                                    </p:anim>
                                    <p:animEffect transition="in" filter="fade">
                                      <p:cBhvr>
                                        <p:cTn id="65" dur="500"/>
                                        <p:tgtEl>
                                          <p:spTgt spid="25"/>
                                        </p:tgtEl>
                                      </p:cBhvr>
                                    </p:animEffect>
                                  </p:childTnLst>
                                </p:cTn>
                              </p:par>
                            </p:childTnLst>
                          </p:cTn>
                        </p:par>
                        <p:par>
                          <p:cTn id="66" fill="hold">
                            <p:stCondLst>
                              <p:cond delay="3500"/>
                            </p:stCondLst>
                            <p:childTnLst>
                              <p:par>
                                <p:cTn id="67" presetID="22" presetClass="entr" presetSubtype="2" fill="hold" grpId="0" nodeType="afterEffect">
                                  <p:stCondLst>
                                    <p:cond delay="0"/>
                                  </p:stCondLst>
                                  <p:childTnLst>
                                    <p:set>
                                      <p:cBhvr>
                                        <p:cTn id="68" dur="1" fill="hold">
                                          <p:stCondLst>
                                            <p:cond delay="0"/>
                                          </p:stCondLst>
                                        </p:cTn>
                                        <p:tgtEl>
                                          <p:spTgt spid="2">
                                            <p:txEl>
                                              <p:pRg st="3" end="3"/>
                                            </p:txEl>
                                          </p:spTgt>
                                        </p:tgtEl>
                                        <p:attrNameLst>
                                          <p:attrName>style.visibility</p:attrName>
                                        </p:attrNameLst>
                                      </p:cBhvr>
                                      <p:to>
                                        <p:strVal val="visible"/>
                                      </p:to>
                                    </p:set>
                                    <p:animEffect transition="in" filter="wipe(right)">
                                      <p:cBhvr>
                                        <p:cTn id="69" dur="500"/>
                                        <p:tgtEl>
                                          <p:spTgt spid="2">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p:cTn id="74" dur="500" fill="hold"/>
                                        <p:tgtEl>
                                          <p:spTgt spid="19"/>
                                        </p:tgtEl>
                                        <p:attrNameLst>
                                          <p:attrName>ppt_w</p:attrName>
                                        </p:attrNameLst>
                                      </p:cBhvr>
                                      <p:tavLst>
                                        <p:tav tm="0">
                                          <p:val>
                                            <p:fltVal val="0"/>
                                          </p:val>
                                        </p:tav>
                                        <p:tav tm="100000">
                                          <p:val>
                                            <p:strVal val="#ppt_w"/>
                                          </p:val>
                                        </p:tav>
                                      </p:tavLst>
                                    </p:anim>
                                    <p:anim calcmode="lin" valueType="num">
                                      <p:cBhvr>
                                        <p:cTn id="75" dur="500" fill="hold"/>
                                        <p:tgtEl>
                                          <p:spTgt spid="19"/>
                                        </p:tgtEl>
                                        <p:attrNameLst>
                                          <p:attrName>ppt_h</p:attrName>
                                        </p:attrNameLst>
                                      </p:cBhvr>
                                      <p:tavLst>
                                        <p:tav tm="0">
                                          <p:val>
                                            <p:fltVal val="0"/>
                                          </p:val>
                                        </p:tav>
                                        <p:tav tm="100000">
                                          <p:val>
                                            <p:strVal val="#ppt_h"/>
                                          </p:val>
                                        </p:tav>
                                      </p:tavLst>
                                    </p:anim>
                                    <p:anim calcmode="lin" valueType="num">
                                      <p:cBhvr>
                                        <p:cTn id="76" dur="500" fill="hold"/>
                                        <p:tgtEl>
                                          <p:spTgt spid="19"/>
                                        </p:tgtEl>
                                        <p:attrNameLst>
                                          <p:attrName>style.rotation</p:attrName>
                                        </p:attrNameLst>
                                      </p:cBhvr>
                                      <p:tavLst>
                                        <p:tav tm="0">
                                          <p:val>
                                            <p:fltVal val="90"/>
                                          </p:val>
                                        </p:tav>
                                        <p:tav tm="100000">
                                          <p:val>
                                            <p:fltVal val="0"/>
                                          </p:val>
                                        </p:tav>
                                      </p:tavLst>
                                    </p:anim>
                                    <p:animEffect transition="in" filter="fade">
                                      <p:cBhvr>
                                        <p:cTn id="77" dur="500"/>
                                        <p:tgtEl>
                                          <p:spTgt spid="19"/>
                                        </p:tgtEl>
                                      </p:cBhvr>
                                    </p:animEffect>
                                  </p:childTnLst>
                                </p:cTn>
                              </p:par>
                            </p:childTnLst>
                          </p:cTn>
                        </p:par>
                        <p:par>
                          <p:cTn id="78" fill="hold">
                            <p:stCondLst>
                              <p:cond delay="500"/>
                            </p:stCondLst>
                            <p:childTnLst>
                              <p:par>
                                <p:cTn id="79" presetID="22" presetClass="entr" presetSubtype="2"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right)">
                                      <p:cBhvr>
                                        <p:cTn id="81" dur="500"/>
                                        <p:tgtEl>
                                          <p:spTgt spid="2">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 calcmode="lin" valueType="num">
                                      <p:cBhvr>
                                        <p:cTn id="88" dur="500" fill="hold"/>
                                        <p:tgtEl>
                                          <p:spTgt spid="21"/>
                                        </p:tgtEl>
                                        <p:attrNameLst>
                                          <p:attrName>style.rotation</p:attrName>
                                        </p:attrNameLst>
                                      </p:cBhvr>
                                      <p:tavLst>
                                        <p:tav tm="0">
                                          <p:val>
                                            <p:fltVal val="90"/>
                                          </p:val>
                                        </p:tav>
                                        <p:tav tm="100000">
                                          <p:val>
                                            <p:fltVal val="0"/>
                                          </p:val>
                                        </p:tav>
                                      </p:tavLst>
                                    </p:anim>
                                    <p:animEffect transition="in" filter="fade">
                                      <p:cBhvr>
                                        <p:cTn id="89" dur="500"/>
                                        <p:tgtEl>
                                          <p:spTgt spid="21"/>
                                        </p:tgtEl>
                                      </p:cBhvr>
                                    </p:animEffect>
                                  </p:childTnLst>
                                </p:cTn>
                              </p:par>
                            </p:childTnLst>
                          </p:cTn>
                        </p:par>
                        <p:par>
                          <p:cTn id="90" fill="hold">
                            <p:stCondLst>
                              <p:cond delay="500"/>
                            </p:stCondLst>
                            <p:childTnLst>
                              <p:par>
                                <p:cTn id="91" presetID="22" presetClass="entr" presetSubtype="2" fill="hold" grpId="0" nodeType="after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animEffect transition="in" filter="wipe(right)">
                                      <p:cBhvr>
                                        <p:cTn id="9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400570B-68DA-7249-C4F4-69719D6C0EEE}"/>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magen que contiene persona, ropa, pastel, corte&#10;&#10;El contenido generado por IA puede ser incorrecto.">
            <a:extLst>
              <a:ext uri="{FF2B5EF4-FFF2-40B4-BE49-F238E27FC236}">
                <a16:creationId xmlns:a16="http://schemas.microsoft.com/office/drawing/2014/main" id="{367C4216-5C94-1396-DFC6-D62E8DA730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52499"/>
            <a:ext cx="5322771" cy="6705501"/>
          </a:xfrm>
          <a:prstGeom prst="rect">
            <a:avLst/>
          </a:prstGeom>
        </p:spPr>
      </p:pic>
      <p:sp>
        <p:nvSpPr>
          <p:cNvPr id="3" name="CuadroTexto 2">
            <a:extLst>
              <a:ext uri="{FF2B5EF4-FFF2-40B4-BE49-F238E27FC236}">
                <a16:creationId xmlns:a16="http://schemas.microsoft.com/office/drawing/2014/main" id="{0E74BA1A-6DAF-4703-3641-E0C94C2E5BB8}"/>
              </a:ext>
            </a:extLst>
          </p:cNvPr>
          <p:cNvSpPr txBox="1"/>
          <p:nvPr/>
        </p:nvSpPr>
        <p:spPr>
          <a:xfrm>
            <a:off x="5014762" y="3092238"/>
            <a:ext cx="7177238" cy="1107996"/>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rtl="1"/>
            <a:r>
              <a:rPr lang="ur-PK" sz="6600" b="1" dirty="0">
                <a:ln/>
                <a:solidFill>
                  <a:srgbClr val="916941"/>
                </a:solidFill>
                <a:latin typeface="Jameel Noori Nastaleeq" panose="02000503000000020004" pitchFamily="2" charset="-78"/>
                <a:cs typeface="Jameel Noori Nastaleeq" panose="02000503000000020004" pitchFamily="2" charset="-78"/>
              </a:rPr>
              <a:t>کالب کا ایمان</a:t>
            </a:r>
            <a:endParaRPr lang="en" sz="6600" b="1" dirty="0">
              <a:ln/>
              <a:solidFill>
                <a:srgbClr val="916941"/>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25836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6C5723-A759-65FF-7A2C-DBB903B32B6A}"/>
              </a:ext>
            </a:extLst>
          </p:cNvPr>
          <p:cNvSpPr txBox="1"/>
          <p:nvPr/>
        </p:nvSpPr>
        <p:spPr>
          <a:xfrm>
            <a:off x="8568965" y="301658"/>
            <a:ext cx="3170548" cy="769441"/>
          </a:xfrm>
          <a:prstGeom prst="rect">
            <a:avLst/>
          </a:prstGeom>
          <a:noFill/>
        </p:spPr>
        <p:txBody>
          <a:bodyPr wrap="square">
            <a:spAutoFit/>
          </a:bodyPr>
          <a:lstStyle/>
          <a:p>
            <a:pPr algn="ctr" rtl="1"/>
            <a:r>
              <a:rPr lang="ur-PK"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latin typeface="Jameel Noori Nastaleeq" panose="02000503000000020004" pitchFamily="2" charset="-78"/>
                <a:cs typeface="Jameel Noori Nastaleeq" panose="02000503000000020004" pitchFamily="2" charset="-78"/>
              </a:rPr>
              <a:t>ناممکن کو ممکن بنانا</a:t>
            </a:r>
            <a:endParaRPr lang="en"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7EE05787-EF09-D815-A6D9-F568C81317D9}"/>
              </a:ext>
            </a:extLst>
          </p:cNvPr>
          <p:cNvSpPr txBox="1"/>
          <p:nvPr/>
        </p:nvSpPr>
        <p:spPr>
          <a:xfrm>
            <a:off x="154561" y="58023"/>
            <a:ext cx="7302042" cy="1077218"/>
          </a:xfrm>
          <a:prstGeom prst="rect">
            <a:avLst/>
          </a:prstGeom>
          <a:noFill/>
        </p:spPr>
        <p:txBody>
          <a:bodyPr wrap="square">
            <a:spAutoFit/>
          </a:bodyPr>
          <a:lstStyle/>
          <a:p>
            <a:pPr algn="r" rtl="1"/>
            <a:r>
              <a:rPr lang="ur-PK" sz="3200" b="1" dirty="0">
                <a:solidFill>
                  <a:schemeClr val="accent5">
                    <a:lumMod val="50000"/>
                  </a:schemeClr>
                </a:solidFill>
                <a:effectLst>
                  <a:glow rad="101600">
                    <a:srgbClr val="FFFFDD"/>
                  </a:glow>
                </a:effectLst>
                <a:latin typeface="Jameel Noori Nastaleeq" panose="02000503000000020004" pitchFamily="2" charset="-78"/>
                <a:cs typeface="Jameel Noori Nastaleeq" panose="02000503000000020004" pitchFamily="2" charset="-78"/>
              </a:rPr>
              <a:t>"تو بھی میرے بھائیوں نے  جو میرے ساتھ گئے تھے لوگوں کے دلوں کو پگھلا دیا لیکن میں نے خُداوند اپنے خُدا کی پوری پیروی کی" (یشوع 8:14)۔ </a:t>
            </a:r>
            <a:endParaRPr lang="en" sz="3200" b="1" dirty="0">
              <a:solidFill>
                <a:schemeClr val="accent5">
                  <a:lumMod val="50000"/>
                </a:schemeClr>
              </a:solidFill>
              <a:effectLst>
                <a:glow rad="101600">
                  <a:srgbClr val="FFFFDD"/>
                </a:glo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7FA5DF91-3D7F-2254-5A20-DD4E5E449213}"/>
              </a:ext>
            </a:extLst>
          </p:cNvPr>
          <p:cNvSpPr txBox="1"/>
          <p:nvPr/>
        </p:nvSpPr>
        <p:spPr>
          <a:xfrm>
            <a:off x="0" y="1432470"/>
            <a:ext cx="5413579" cy="169277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کالب کا مطلب کتا ہے۔ جس طرح اُسکی زندگی سے ظاہر ہوا، یہ نام اُسے توہین آمیز اصطلاح کے طور پر نہیں ملا بلکہ اُس کی غیر متنرلزل وفاداری کی وجہ سے۔ وہ وہاں بھی وفادار تھا جہاں دوسرے بے وفا تھے۔  وہ وہاں بھی خُدا کا وفادار تھا جہاں دوسرے جھک گئے۔ </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descr="Imagen que contiene persona, montaña, grupo, parado&#10;&#10;El contenido generado por IA puede ser incorrecto.">
            <a:extLst>
              <a:ext uri="{FF2B5EF4-FFF2-40B4-BE49-F238E27FC236}">
                <a16:creationId xmlns:a16="http://schemas.microsoft.com/office/drawing/2014/main" id="{24591E57-65FD-3F0E-D333-0ED63040D2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565979" y="1466291"/>
            <a:ext cx="6448426" cy="5247588"/>
          </a:xfrm>
          <a:prstGeom prst="roundRect">
            <a:avLst>
              <a:gd name="adj" fmla="val 3605"/>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9" name="CuadroTexto 8">
            <a:extLst>
              <a:ext uri="{FF2B5EF4-FFF2-40B4-BE49-F238E27FC236}">
                <a16:creationId xmlns:a16="http://schemas.microsoft.com/office/drawing/2014/main" id="{CF8A3DA5-0F42-DF0D-3EEB-F80D4174753A}"/>
              </a:ext>
            </a:extLst>
          </p:cNvPr>
          <p:cNvSpPr txBox="1"/>
          <p:nvPr/>
        </p:nvSpPr>
        <p:spPr>
          <a:xfrm>
            <a:off x="76201" y="4950530"/>
            <a:ext cx="5413578" cy="169277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یشوع کے ساتھ (جو اس سے چھوٹا تھا)وہ اپنی رائے پر ثابت قدم رہے، یہاں تک کہ جب بھیڑ انہیں سنگسار کرنا چاہتی تھی (گنتی 10:14)۔ اُس کی مثال ہمیں خُدا پر اپنے پختہ یقین کو برقرار رکھنے کی ترغیب دیتی ہے، جو ہمارے لئے ناممکن کو ممکن بنا سکتا ہے۔ </a:t>
            </a:r>
          </a:p>
        </p:txBody>
      </p:sp>
      <p:sp>
        <p:nvSpPr>
          <p:cNvPr id="11" name="CuadroTexto 10">
            <a:extLst>
              <a:ext uri="{FF2B5EF4-FFF2-40B4-BE49-F238E27FC236}">
                <a16:creationId xmlns:a16="http://schemas.microsoft.com/office/drawing/2014/main" id="{7445EE05-2601-1FE7-DB8B-776F64D477FD}"/>
              </a:ext>
            </a:extLst>
          </p:cNvPr>
          <p:cNvSpPr txBox="1"/>
          <p:nvPr/>
        </p:nvSpPr>
        <p:spPr>
          <a:xfrm>
            <a:off x="0" y="3391554"/>
            <a:ext cx="5413580" cy="129266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جب دس جاسوسوں نے دیکھا کہ شہروں کو فتح کرنا ناممکن ہے،اور جباروں پر قابو پانا ناممکن ہے، کالب نے دیکھا کہ ہم اُن پر قابو پا سکتے ہیں وہ تو"ہماری خوراک " ہیں (گنتی 13: 28۔33؛ 14: 6۔9)۔  </a:t>
            </a:r>
          </a:p>
        </p:txBody>
      </p:sp>
    </p:spTree>
    <p:extLst>
      <p:ext uri="{BB962C8B-B14F-4D97-AF65-F5344CB8AC3E}">
        <p14:creationId xmlns:p14="http://schemas.microsoft.com/office/powerpoint/2010/main" val="9649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3" presetClass="entr" presetSubtype="3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plus(out)">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180EC6-9824-D242-74CB-B50BC7E22734}"/>
              </a:ext>
            </a:extLst>
          </p:cNvPr>
          <p:cNvSpPr txBox="1"/>
          <p:nvPr/>
        </p:nvSpPr>
        <p:spPr>
          <a:xfrm>
            <a:off x="9502219" y="323996"/>
            <a:ext cx="2416403"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800" b="1" spc="600" dirty="0">
                <a:ln/>
                <a:solidFill>
                  <a:schemeClr val="accent5">
                    <a:lumMod val="75000"/>
                  </a:schemeClr>
                </a:solidFill>
                <a:effectLst>
                  <a:outerShdw blurRad="38100" dist="38100" dir="2700000" algn="tl">
                    <a:srgbClr val="A2A6F8"/>
                  </a:outerShdw>
                </a:effectLst>
                <a:latin typeface="Jameel Noori Nastaleeq" panose="02000503000000020004" pitchFamily="2" charset="-78"/>
                <a:cs typeface="Jameel Noori Nastaleeq" panose="02000503000000020004" pitchFamily="2" charset="-78"/>
              </a:rPr>
              <a:t>عملی ایمان</a:t>
            </a:r>
            <a:endParaRPr lang="en" sz="4800" b="1" spc="600" dirty="0">
              <a:ln/>
              <a:solidFill>
                <a:schemeClr val="accent5">
                  <a:lumMod val="75000"/>
                </a:schemeClr>
              </a:solidFill>
              <a:effectLst>
                <a:outerShdw blurRad="38100" dist="38100" dir="2700000" algn="tl">
                  <a:srgbClr val="A2A6F8"/>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89CD2C29-FF8B-22EA-1C66-A806C0E80A74}"/>
              </a:ext>
            </a:extLst>
          </p:cNvPr>
          <p:cNvSpPr txBox="1"/>
          <p:nvPr/>
        </p:nvSpPr>
        <p:spPr>
          <a:xfrm>
            <a:off x="113589" y="45061"/>
            <a:ext cx="8559537" cy="1384995"/>
          </a:xfrm>
          <a:prstGeom prst="rect">
            <a:avLst/>
          </a:prstGeom>
          <a:noFill/>
        </p:spPr>
        <p:txBody>
          <a:bodyPr wrap="square">
            <a:spAutoFit/>
          </a:bodyPr>
          <a:lstStyle/>
          <a:p>
            <a:pPr algn="r" rtl="1"/>
            <a:r>
              <a:rPr lang="ur-PK" sz="2800" b="1" dirty="0">
                <a:solidFill>
                  <a:srgbClr val="124A1F"/>
                </a:solidFill>
                <a:effectLst>
                  <a:glow rad="101600">
                    <a:schemeClr val="accent2">
                      <a:lumMod val="20000"/>
                      <a:lumOff val="80000"/>
                    </a:schemeClr>
                  </a:glow>
                </a:effectLst>
                <a:latin typeface="Jameel Noori Nastaleeq" panose="02000503000000020004" pitchFamily="2" charset="-78"/>
                <a:cs typeface="Jameel Noori Nastaleeq" panose="02000503000000020004" pitchFamily="2" charset="-78"/>
              </a:rPr>
              <a:t>"سو یہ پہاڑی جس کا ذکر خُداوند نے اُس رور کیا تھا مجھ کو دے دے کیونکہ تو نے اُس دن سن لیا تھا کہ عناقیم وہاں بستے ہیں اور وہاں کے شہر بڑے اور فصل دار ہیں۔ یہ ممکن ہے کہ خُداوند میرے ساتھ ہو اور میں اُن کو خُداوند کے قو ل کے مطابق نکال دوں" (یشوع 12:14)۔ </a:t>
            </a:r>
            <a:endParaRPr lang="es-ES" sz="2800" b="1" dirty="0">
              <a:solidFill>
                <a:srgbClr val="124A1F"/>
              </a:solidFill>
              <a:effectLst>
                <a:glow rad="101600">
                  <a:schemeClr val="accent2">
                    <a:lumMod val="20000"/>
                    <a:lumOff val="80000"/>
                  </a:schemeClr>
                </a:glo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CF7EEDD6-BBB0-E65B-7655-702DC7413538}"/>
              </a:ext>
            </a:extLst>
          </p:cNvPr>
          <p:cNvSpPr txBox="1"/>
          <p:nvPr/>
        </p:nvSpPr>
        <p:spPr>
          <a:xfrm>
            <a:off x="2522327" y="1608315"/>
            <a:ext cx="5283401" cy="417037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کالب کے مطابق، جب موسیٰ نے جاسوسوں سے رپورٹ طلب کی، "اور میں نے اُس کووہی خبر لا کر دی جو میرے دل میں تھی" (یشوع 7:14)۔ اور میں نے "خُداوند اپنے خُدا کی پوری پیروی کی" (یشوع 8:14)۔  اُس کی وفاداری کی بدولت ، اُس سے وعدہ کیا گیا تھا کہ جس جگہ تیرے قدم پڑے ہیں  وہ ہمیشہ کے لئے تیری ہو گی (یشوع 9:14)۔</a:t>
            </a:r>
          </a:p>
          <a:p>
            <a:pPr algn="r" rtl="1">
              <a:spcBef>
                <a:spcPts val="600"/>
              </a:spcBef>
            </a:pPr>
            <a:r>
              <a:rPr lang="ur-PK" sz="2600" b="1" dirty="0">
                <a:latin typeface="Jameel Noori Nastaleeq" panose="02000503000000020004" pitchFamily="2" charset="-78"/>
                <a:cs typeface="Jameel Noori Nastaleeq" panose="02000503000000020004" pitchFamily="2" charset="-78"/>
              </a:rPr>
              <a:t>کالب کی عمر اُس وقت 40 سال تھی جب اسے بطور جاسوس بھیجا گیا تھا۔ 5 سال کی فتح کے بعد اب اُس کی عمر 85 سال تھی (یشوع 10:14)۔ اُس کا جسم اور دماغ اب بھی اتنے ہی مضبوط تھے اور اُس کے خیالات اب بھی ویسے ہی تھے (یشوع 11:14)۔   </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descr="Imagen que contiene montaña, ropa, persona, parado&#10;&#10;El contenido generado por IA puede ser incorrecto.">
            <a:extLst>
              <a:ext uri="{FF2B5EF4-FFF2-40B4-BE49-F238E27FC236}">
                <a16:creationId xmlns:a16="http://schemas.microsoft.com/office/drawing/2014/main" id="{28D98D55-E442-5A7A-30B1-270A443B59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8279" y="1740310"/>
            <a:ext cx="4150132" cy="4978359"/>
          </a:xfrm>
          <a:prstGeom prst="rect">
            <a:avLst/>
          </a:prstGeom>
          <a:ln w="88900" cap="sq" cmpd="thickThin">
            <a:solidFill>
              <a:srgbClr val="AE142A"/>
            </a:solidFill>
            <a:prstDash val="solid"/>
            <a:miter lim="800000"/>
          </a:ln>
          <a:effectLst>
            <a:innerShdw blurRad="76200">
              <a:srgbClr val="000000"/>
            </a:innerShdw>
          </a:effectLst>
        </p:spPr>
      </p:pic>
      <p:pic>
        <p:nvPicPr>
          <p:cNvPr id="8" name="Imagen 7" descr="Un grupo de personas disfrazadas&#10;&#10;El contenido generado por IA puede ser incorrecto.">
            <a:extLst>
              <a:ext uri="{FF2B5EF4-FFF2-40B4-BE49-F238E27FC236}">
                <a16:creationId xmlns:a16="http://schemas.microsoft.com/office/drawing/2014/main" id="{4EBE312B-1534-A119-1620-B0F9BB8079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03758" y="1649731"/>
            <a:ext cx="2462461" cy="3059921"/>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42C3CDEF-F815-22D7-ED27-92C87638C308}"/>
              </a:ext>
            </a:extLst>
          </p:cNvPr>
          <p:cNvSpPr txBox="1"/>
          <p:nvPr/>
        </p:nvSpPr>
        <p:spPr>
          <a:xfrm>
            <a:off x="-190500" y="5839342"/>
            <a:ext cx="8049955"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وقت آ گیا تھا کہ اُس وعدے کو پورا کیا جائے اور اُسے ثابت بھی کیا جائے اُس کی باتیں رائیگاں نہیں گئیں، وقت آ گیا تھا کہ وہ اُن جباروں کو ہڑپ کر جائے اور اُن کے شہروں کو فتح کرے (یشوع 14: 12۔14)۔ </a:t>
            </a:r>
            <a:endParaRPr lang="en" sz="2600" b="1" dirty="0">
              <a:latin typeface="Jameel Noori Nastaleeq" panose="02000503000000020004" pitchFamily="2" charset="-78"/>
              <a:cs typeface="Jameel Noori Nastaleeq" panose="02000503000000020004" pitchFamily="2" charset="-78"/>
            </a:endParaRPr>
          </a:p>
        </p:txBody>
      </p:sp>
      <p:pic>
        <p:nvPicPr>
          <p:cNvPr id="14" name="Imagen 13" descr="Mapa&#10;&#10;El contenido generado por IA puede ser incorrecto.">
            <a:extLst>
              <a:ext uri="{FF2B5EF4-FFF2-40B4-BE49-F238E27FC236}">
                <a16:creationId xmlns:a16="http://schemas.microsoft.com/office/drawing/2014/main" id="{C37831A1-2A69-46DB-76A8-F64AC50666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13589" y="4886631"/>
            <a:ext cx="2452630" cy="930077"/>
          </a:xfrm>
          <a:prstGeom prst="rect">
            <a:avLst/>
          </a:prstGeom>
          <a:ln w="38100" cap="sq">
            <a:solidFill>
              <a:srgbClr val="2770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par>
                          <p:cTn id="38" fill="hold">
                            <p:stCondLst>
                              <p:cond delay="1000"/>
                            </p:stCondLst>
                            <p:childTnLst>
                              <p:par>
                                <p:cTn id="39" presetID="22" presetClass="entr" presetSubtype="2"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righ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wipe(right)">
                                      <p:cBhvr>
                                        <p:cTn id="46" dur="500"/>
                                        <p:tgtEl>
                                          <p:spTgt spid="6">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384438-36FB-5176-BC91-4D42D12F14B7}"/>
              </a:ext>
            </a:extLst>
          </p:cNvPr>
          <p:cNvSpPr txBox="1"/>
          <p:nvPr/>
        </p:nvSpPr>
        <p:spPr>
          <a:xfrm>
            <a:off x="6353663" y="-66675"/>
            <a:ext cx="2591684" cy="1446550"/>
          </a:xfrm>
          <a:prstGeom prst="rect">
            <a:avLst/>
          </a:prstGeom>
          <a:noFill/>
        </p:spPr>
        <p:txBody>
          <a:bodyPr wrap="square">
            <a:spAutoFit/>
            <a:scene3d>
              <a:camera prst="orthographicFront"/>
              <a:lightRig rig="threePt" dir="t"/>
            </a:scene3d>
            <a:sp3d extrusionH="57150">
              <a:bevelT w="69850" h="38100" prst="cross"/>
            </a:sp3d>
          </a:bodyPr>
          <a:lstStyle/>
          <a:p>
            <a:pPr algn="ctr" rtl="1"/>
            <a:r>
              <a:rPr lang="ur-PK"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latin typeface="Jameel Noori Nastaleeq" panose="02000503000000020004" pitchFamily="2" charset="-78"/>
                <a:cs typeface="Jameel Noori Nastaleeq" panose="02000503000000020004" pitchFamily="2" charset="-78"/>
              </a:rPr>
              <a:t>آنے والی نسل کے لئے مثال</a:t>
            </a:r>
            <a:endPar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4C1B747-E94D-688C-BF35-45706D405142}"/>
              </a:ext>
            </a:extLst>
          </p:cNvPr>
          <p:cNvSpPr txBox="1"/>
          <p:nvPr/>
        </p:nvSpPr>
        <p:spPr>
          <a:xfrm>
            <a:off x="0" y="10269"/>
            <a:ext cx="5571241" cy="954107"/>
          </a:xfrm>
          <a:prstGeom prst="rect">
            <a:avLst/>
          </a:prstGeom>
          <a:ln w="12700">
            <a:solidFill>
              <a:schemeClr val="bg2">
                <a:lumMod val="60000"/>
                <a:lumOff val="4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pPr algn="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کالب نے کہاجو کوئی قریت سفر کو مار کر اُس کو سر کر لے اُسے میں اپنی بیٹی عکسہ بیاہ دوں گا" (یشوع 16:15)۔ </a:t>
            </a:r>
            <a:endParaRPr lang="es-ES"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C45AA7F2-4FE7-32FD-CC0E-96BC12FCC9FA}"/>
              </a:ext>
            </a:extLst>
          </p:cNvPr>
          <p:cNvSpPr txBox="1"/>
          <p:nvPr/>
        </p:nvSpPr>
        <p:spPr>
          <a:xfrm>
            <a:off x="118696" y="1379875"/>
            <a:ext cx="8848726" cy="89255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جب اس نے علاقے کا وہ حصہ فتح کر لیا جو بجا طور پر اُس کا تھا، کالب نے اس وراثت پر غور کیا جیسے وہ پیچھے چھوڑے گا۔  کیا اس کی اولاد خُدا پر اس طرح بھروسہ کرتی رہے جیسا کہ اس نے کیا تھا؟ </a:t>
            </a:r>
            <a:endParaRPr lang="en" sz="2600" b="1" dirty="0">
              <a:latin typeface="Jameel Noori Nastaleeq" panose="02000503000000020004" pitchFamily="2" charset="-78"/>
              <a:cs typeface="Jameel Noori Nastaleeq" panose="02000503000000020004" pitchFamily="2" charset="-78"/>
            </a:endParaRPr>
          </a:p>
        </p:txBody>
      </p:sp>
      <p:pic>
        <p:nvPicPr>
          <p:cNvPr id="8" name="Imagen 7" descr="Imagen que contiene edificio, piedra, hombre, frente&#10;&#10;El contenido generado por IA puede ser incorrecto.">
            <a:extLst>
              <a:ext uri="{FF2B5EF4-FFF2-40B4-BE49-F238E27FC236}">
                <a16:creationId xmlns:a16="http://schemas.microsoft.com/office/drawing/2014/main" id="{3DF9A964-2E30-1428-0E82-EC7DE377A8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0067926" y="3277940"/>
            <a:ext cx="1931670" cy="3429000"/>
          </a:xfrm>
          <a:prstGeom prst="snip2DiagRect">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D5551F2A-73C6-1401-DD94-195AE0907A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7326" y="151060"/>
            <a:ext cx="2922270" cy="2922270"/>
          </a:xfrm>
          <a:prstGeom prst="snip2DiagRect">
            <a:avLst>
              <a:gd name="adj1" fmla="val 0"/>
              <a:gd name="adj2" fmla="val 16667"/>
            </a:avLst>
          </a:prstGeom>
          <a:solidFill>
            <a:srgbClr val="FFFFFF">
              <a:shade val="85000"/>
            </a:srgbClr>
          </a:solidFill>
          <a:ln w="88900" cap="sq">
            <a:gradFill flip="none" rotWithShape="1">
              <a:gsLst>
                <a:gs pos="0">
                  <a:srgbClr val="D9FBF7"/>
                </a:gs>
                <a:gs pos="15000">
                  <a:srgbClr val="D9FBF7"/>
                </a:gs>
                <a:gs pos="45000">
                  <a:srgbClr val="B864B1"/>
                </a:gs>
                <a:gs pos="100000">
                  <a:srgbClr val="B864B1"/>
                </a:gs>
              </a:gsLst>
              <a:lin ang="270000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texto, foto, hombre, ventana&#10;&#10;El contenido generado por IA puede ser incorrecto.">
            <a:extLst>
              <a:ext uri="{FF2B5EF4-FFF2-40B4-BE49-F238E27FC236}">
                <a16:creationId xmlns:a16="http://schemas.microsoft.com/office/drawing/2014/main" id="{18D42432-23CF-E1D2-DC42-BEB49293BA7A}"/>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tretch>
            <a:fillRect/>
          </a:stretch>
        </p:blipFill>
        <p:spPr>
          <a:xfrm>
            <a:off x="135255" y="2920807"/>
            <a:ext cx="3608071" cy="378151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2124BD25-A964-8276-EFC9-22FA411281FE}"/>
              </a:ext>
            </a:extLst>
          </p:cNvPr>
          <p:cNvSpPr txBox="1"/>
          <p:nvPr/>
        </p:nvSpPr>
        <p:spPr>
          <a:xfrm>
            <a:off x="3838575" y="3382079"/>
            <a:ext cx="6096953" cy="954107"/>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لہذا اُس نے اپنی بیٹی اُسے شخص کو دینے کا فیصلہ کیا جو قریت سفرکو فتح کرے گاجس کا نام دبیر بھی ہے (یشوع 15: 15۔16)۔ </a:t>
            </a:r>
            <a:endParaRPr lang="en" sz="2800" b="1" dirty="0">
              <a:latin typeface="Jameel Noori Nastaleeq" panose="02000503000000020004" pitchFamily="2" charset="-78"/>
              <a:cs typeface="Jameel Noori Nastaleeq" panose="02000503000000020004" pitchFamily="2" charset="-78"/>
            </a:endParaRPr>
          </a:p>
        </p:txBody>
      </p:sp>
      <p:sp>
        <p:nvSpPr>
          <p:cNvPr id="14" name="CuadroTexto 13">
            <a:extLst>
              <a:ext uri="{FF2B5EF4-FFF2-40B4-BE49-F238E27FC236}">
                <a16:creationId xmlns:a16="http://schemas.microsoft.com/office/drawing/2014/main" id="{0A272FFF-AA17-09ED-7C73-8DE5E86E319E}"/>
              </a:ext>
            </a:extLst>
          </p:cNvPr>
          <p:cNvSpPr txBox="1"/>
          <p:nvPr/>
        </p:nvSpPr>
        <p:spPr>
          <a:xfrm>
            <a:off x="2184123" y="2354832"/>
            <a:ext cx="6673395" cy="830997"/>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اُس نے ثابت کیا کہ خُدا قابل بھروسہ ہے، اب اُسے کسی ایسے شخص کی تلاش تھی جس کا ایمان اُس جیسا ہو، تاکہ وہ مشعل ان کے حوالے کر سکے۔</a:t>
            </a:r>
            <a:endParaRPr lang="en" sz="24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CE047D58-A483-F830-52A6-23A9827EB4DF}"/>
              </a:ext>
            </a:extLst>
          </p:cNvPr>
          <p:cNvSpPr txBox="1"/>
          <p:nvPr/>
        </p:nvSpPr>
        <p:spPr>
          <a:xfrm>
            <a:off x="3924298" y="5363433"/>
            <a:ext cx="6096953" cy="1384995"/>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کالب کی بیٹی عکسہ سے شادی کرنے کے بعد ، عکسہ نے اپنے والد کو قائل کیا کہ وہ اُسے منقوعہ علاقے کو بڑھانے کی اجازت دے (یشوع 15: 18۔19)۔ اس طرح وہ خود کو کالب کا ایک قابل وارث ثابت کرتی ہے۔ </a:t>
            </a:r>
          </a:p>
        </p:txBody>
      </p:sp>
      <p:sp>
        <p:nvSpPr>
          <p:cNvPr id="10" name="CuadroTexto 9">
            <a:extLst>
              <a:ext uri="{FF2B5EF4-FFF2-40B4-BE49-F238E27FC236}">
                <a16:creationId xmlns:a16="http://schemas.microsoft.com/office/drawing/2014/main" id="{761DF125-FCE1-16BC-BD6F-6F158B8686F4}"/>
              </a:ext>
            </a:extLst>
          </p:cNvPr>
          <p:cNvSpPr txBox="1"/>
          <p:nvPr/>
        </p:nvSpPr>
        <p:spPr>
          <a:xfrm>
            <a:off x="3857149" y="4409326"/>
            <a:ext cx="6096953" cy="954107"/>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اُس کا بھتیجا غتنی ایل بڑا طاقتوار آدمی تھا جس نے شہر کو فتح کر لیا، اور اسرائیل میں پہلا قاضی مقرر ہوا (یشوع 17:15؛ قضاۃ 3: 9۔11)</a:t>
            </a:r>
          </a:p>
        </p:txBody>
      </p:sp>
    </p:spTree>
    <p:extLst>
      <p:ext uri="{BB962C8B-B14F-4D97-AF65-F5344CB8AC3E}">
        <p14:creationId xmlns:p14="http://schemas.microsoft.com/office/powerpoint/2010/main" val="34313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8" presetClass="entr" presetSubtype="9"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up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righ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righ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800" decel="100000"/>
                                        <p:tgtEl>
                                          <p:spTgt spid="8"/>
                                        </p:tgtEl>
                                      </p:cBhvr>
                                    </p:animEffect>
                                    <p:anim calcmode="lin" valueType="num">
                                      <p:cBhvr>
                                        <p:cTn id="44" dur="800" decel="100000" fill="hold"/>
                                        <p:tgtEl>
                                          <p:spTgt spid="8"/>
                                        </p:tgtEl>
                                        <p:attrNameLst>
                                          <p:attrName>style.rotation</p:attrName>
                                        </p:attrNameLst>
                                      </p:cBhvr>
                                      <p:tavLst>
                                        <p:tav tm="0">
                                          <p:val>
                                            <p:fltVal val="-90"/>
                                          </p:val>
                                        </p:tav>
                                        <p:tav tm="100000">
                                          <p:val>
                                            <p:fltVal val="0"/>
                                          </p:val>
                                        </p:tav>
                                      </p:tavLst>
                                    </p:anim>
                                    <p:anim calcmode="lin" valueType="num">
                                      <p:cBhvr>
                                        <p:cTn id="45" dur="800" decel="100000" fill="hold"/>
                                        <p:tgtEl>
                                          <p:spTgt spid="8"/>
                                        </p:tgtEl>
                                        <p:attrNameLst>
                                          <p:attrName>ppt_x</p:attrName>
                                        </p:attrNameLst>
                                      </p:cBhvr>
                                      <p:tavLst>
                                        <p:tav tm="0">
                                          <p:val>
                                            <p:strVal val="#ppt_x+0.4"/>
                                          </p:val>
                                        </p:tav>
                                        <p:tav tm="100000">
                                          <p:val>
                                            <p:strVal val="#ppt_x-0.05"/>
                                          </p:val>
                                        </p:tav>
                                      </p:tavLst>
                                    </p:anim>
                                    <p:anim calcmode="lin" valueType="num">
                                      <p:cBhvr>
                                        <p:cTn id="46" dur="800" decel="100000" fill="hold"/>
                                        <p:tgtEl>
                                          <p:spTgt spid="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2"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righ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righ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14"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B74D32-E4F1-D80A-3B64-BD970B10E423}"/>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BE12D303-73F0-AC7C-1A60-E2C50AF22CF4}"/>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Mujer de pie con raqueta en la mano&#10;&#10;El contenido generado por IA puede ser incorrecto.">
            <a:extLst>
              <a:ext uri="{FF2B5EF4-FFF2-40B4-BE49-F238E27FC236}">
                <a16:creationId xmlns:a16="http://schemas.microsoft.com/office/drawing/2014/main" id="{60CC43B6-CA75-0773-A27F-383FD109C05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0"/>
            <a:ext cx="4806925" cy="6858000"/>
          </a:xfrm>
          <a:prstGeom prst="rect">
            <a:avLst/>
          </a:prstGeom>
        </p:spPr>
      </p:pic>
      <p:sp>
        <p:nvSpPr>
          <p:cNvPr id="3" name="CuadroTexto 2">
            <a:extLst>
              <a:ext uri="{FF2B5EF4-FFF2-40B4-BE49-F238E27FC236}">
                <a16:creationId xmlns:a16="http://schemas.microsoft.com/office/drawing/2014/main" id="{E6BFDC9B-2B99-EA96-4C04-B44E8CD7F5BA}"/>
              </a:ext>
            </a:extLst>
          </p:cNvPr>
          <p:cNvSpPr txBox="1"/>
          <p:nvPr/>
        </p:nvSpPr>
        <p:spPr>
          <a:xfrm>
            <a:off x="2989006" y="3024090"/>
            <a:ext cx="9202994" cy="1446550"/>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rtl="1"/>
            <a:r>
              <a:rPr lang="ur-PK" sz="8800" b="1" dirty="0">
                <a:ln/>
                <a:solidFill>
                  <a:srgbClr val="C15C16"/>
                </a:solidFill>
                <a:latin typeface="Jameel Noori Nastaleeq" panose="02000503000000020004" pitchFamily="2" charset="-78"/>
                <a:cs typeface="Jameel Noori Nastaleeq" panose="02000503000000020004" pitchFamily="2" charset="-78"/>
              </a:rPr>
              <a:t>یشوع کا ایمان</a:t>
            </a:r>
            <a:endParaRPr lang="en" sz="8800" b="1" dirty="0">
              <a:ln/>
              <a:solidFill>
                <a:srgbClr val="C15C16"/>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031903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A04D7C-9692-8782-6F1E-E7111600653A}"/>
            </a:ext>
          </a:extLst>
        </p:cNvPr>
        <p:cNvGrpSpPr/>
        <p:nvPr/>
      </p:nvGrpSpPr>
      <p:grpSpPr>
        <a:xfrm>
          <a:off x="0" y="0"/>
          <a:ext cx="0" cy="0"/>
          <a:chOff x="0" y="0"/>
          <a:chExt cx="0" cy="0"/>
        </a:xfrm>
      </p:grpSpPr>
      <p:pic>
        <p:nvPicPr>
          <p:cNvPr id="6" name="Imagen 5" descr="Diagrama&#10;&#10;El contenido generado por IA puede ser incorrecto.">
            <a:extLst>
              <a:ext uri="{FF2B5EF4-FFF2-40B4-BE49-F238E27FC236}">
                <a16:creationId xmlns:a16="http://schemas.microsoft.com/office/drawing/2014/main" id="{E4F777B7-A7F5-6347-A92E-86D0E735DB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029700" y="1102203"/>
            <a:ext cx="3371849" cy="27658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979BD027-4292-9B2E-6036-DDD113165E2C}"/>
              </a:ext>
            </a:extLst>
          </p:cNvPr>
          <p:cNvSpPr txBox="1"/>
          <p:nvPr/>
        </p:nvSpPr>
        <p:spPr>
          <a:xfrm>
            <a:off x="0" y="9203"/>
            <a:ext cx="12191999" cy="954107"/>
          </a:xfrm>
          <a:prstGeom prst="rect">
            <a:avLst/>
          </a:prstGeom>
          <a:noFill/>
        </p:spPr>
        <p:txBody>
          <a:bodyPr wrap="square">
            <a:spAutoFit/>
          </a:bodyPr>
          <a:lstStyle/>
          <a:p>
            <a:pPr algn="r"/>
            <a:r>
              <a:rPr lang="ur-PK" sz="2800" b="1" dirty="0">
                <a:solidFill>
                  <a:schemeClr val="bg1"/>
                </a:solidFill>
                <a:effectLst>
                  <a:glow rad="101600">
                    <a:srgbClr val="2A721C"/>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"پس وہ اُس ملک کو میراث کے لئے اُس کی سرحدوں کے مطابق  تقسیم کرنے سے فارغ ہوے اور بنی اسرائیل نے نون کے بیٹے یشوع کو اپنے درمیان میراث دی" (یشوع 49:19)</a:t>
            </a:r>
            <a:endParaRPr lang="en" sz="2800" b="1" dirty="0">
              <a:solidFill>
                <a:schemeClr val="bg1"/>
              </a:solidFill>
              <a:effectLst>
                <a:glow rad="101600">
                  <a:srgbClr val="2A721C"/>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B91B4DFB-44A0-9C12-296C-D9E713E9C690}"/>
              </a:ext>
            </a:extLst>
          </p:cNvPr>
          <p:cNvSpPr txBox="1"/>
          <p:nvPr/>
        </p:nvSpPr>
        <p:spPr>
          <a:xfrm>
            <a:off x="2200273" y="934414"/>
            <a:ext cx="6829427" cy="216982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ایک نوجوان کے طور پر یشوع کو موسیٰ نے اپنا معاون منتخب کیا تھا۔ وہ فرمانبردار، دلیر، وفادار، مددگار اور خُداوند کی چیزوں سے محبت رکھنے والا تھا (خروج 11:33)۔</a:t>
            </a:r>
          </a:p>
          <a:p>
            <a:pPr algn="r" rtl="1">
              <a:spcBef>
                <a:spcPts val="600"/>
              </a:spcBef>
            </a:pPr>
            <a:r>
              <a:rPr lang="ur-PK" sz="2600" b="1" dirty="0">
                <a:latin typeface="Jameel Noori Nastaleeq" panose="02000503000000020004" pitchFamily="2" charset="-78"/>
                <a:cs typeface="Jameel Noori Nastaleeq" panose="02000503000000020004" pitchFamily="2" charset="-78"/>
              </a:rPr>
              <a:t>جب اُسے اپنے لئے علاقے کا چناؤ کرنا تھا ، تو اُس نے اُس وقت تک انتظار کیا جب تک تمام قبائل کو اپنی اپنی میراث نہ ملی، اور اُس نے اُس جگہ کا انتخاب کیا جو باقی بچ گئی تھی "قریت سفر(یشوع 50:19)۔ تمنت شہر کے قریب جہاں مقدس کو کھڑا کیا گیا تھا۔ </a:t>
            </a:r>
          </a:p>
        </p:txBody>
      </p:sp>
      <p:graphicFrame>
        <p:nvGraphicFramePr>
          <p:cNvPr id="2" name="Diagrama 1">
            <a:extLst>
              <a:ext uri="{FF2B5EF4-FFF2-40B4-BE49-F238E27FC236}">
                <a16:creationId xmlns:a16="http://schemas.microsoft.com/office/drawing/2014/main" id="{AFAB17D6-86DF-5668-4B68-D83ADD576A02}"/>
              </a:ext>
            </a:extLst>
          </p:cNvPr>
          <p:cNvGraphicFramePr/>
          <p:nvPr>
            <p:extLst>
              <p:ext uri="{D42A27DB-BD31-4B8C-83A1-F6EECF244321}">
                <p14:modId xmlns:p14="http://schemas.microsoft.com/office/powerpoint/2010/main" val="2577826757"/>
              </p:ext>
            </p:extLst>
          </p:nvPr>
        </p:nvGraphicFramePr>
        <p:xfrm>
          <a:off x="0" y="4028064"/>
          <a:ext cx="12191998" cy="2765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ersona con un vestido largo&#10;&#10;El contenido generado por IA puede ser incorrecto.">
            <a:extLst>
              <a:ext uri="{FF2B5EF4-FFF2-40B4-BE49-F238E27FC236}">
                <a16:creationId xmlns:a16="http://schemas.microsoft.com/office/drawing/2014/main" id="{0C34E00E-5A5D-5F55-694C-D8CA47ABE05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6557" y="1102202"/>
            <a:ext cx="1894316" cy="2765845"/>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5D832BD9-FA71-E800-05EE-6E2E879CEC63}"/>
              </a:ext>
            </a:extLst>
          </p:cNvPr>
          <p:cNvSpPr txBox="1"/>
          <p:nvPr/>
        </p:nvSpPr>
        <p:spPr>
          <a:xfrm>
            <a:off x="2135573" y="3339940"/>
            <a:ext cx="6829427" cy="523220"/>
          </a:xfrm>
          <a:prstGeom prst="rect">
            <a:avLst/>
          </a:prstGeom>
          <a:noFill/>
        </p:spPr>
        <p:txBody>
          <a:bodyPr wrap="square">
            <a:spAutoFit/>
          </a:bodyPr>
          <a:lstStyle/>
          <a:p>
            <a:pPr algn="ctr" rtl="1">
              <a:spcBef>
                <a:spcPts val="600"/>
              </a:spcBef>
            </a:pPr>
            <a:r>
              <a:rPr lang="ur-PK" sz="2800" b="1" dirty="0">
                <a:latin typeface="Jameel Noori Nastaleeq" panose="02000503000000020004" pitchFamily="2" charset="-78"/>
                <a:cs typeface="Jameel Noori Nastaleeq" panose="02000503000000020004" pitchFamily="2" charset="-78"/>
              </a:rPr>
              <a:t>اس کہانی سے ہم سیکھتے ہیں: </a:t>
            </a:r>
            <a:endParaRPr lang="en" sz="28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134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right)">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ppt_w/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righ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
                                            <p:graphicEl>
                                              <a:dgm id="{62999BC5-195A-46F1-98DE-237FBECB27E7}"/>
                                            </p:graphicEl>
                                          </p:spTgt>
                                        </p:tgtEl>
                                        <p:attrNameLst>
                                          <p:attrName>style.visibility</p:attrName>
                                        </p:attrNameLst>
                                      </p:cBhvr>
                                      <p:to>
                                        <p:strVal val="visible"/>
                                      </p:to>
                                    </p:set>
                                    <p:anim calcmode="lin" valueType="num">
                                      <p:cBhvr>
                                        <p:cTn id="42" dur="500" fill="hold"/>
                                        <p:tgtEl>
                                          <p:spTgt spid="2">
                                            <p:graphicEl>
                                              <a:dgm id="{62999BC5-195A-46F1-98DE-237FBECB27E7}"/>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62999BC5-195A-46F1-98DE-237FBECB27E7}"/>
                                            </p:graphicEl>
                                          </p:spTgt>
                                        </p:tgtEl>
                                        <p:attrNameLst>
                                          <p:attrName>ppt_h</p:attrName>
                                        </p:attrNameLst>
                                      </p:cBhvr>
                                      <p:tavLst>
                                        <p:tav tm="0">
                                          <p:val>
                                            <p:fltVal val="0"/>
                                          </p:val>
                                        </p:tav>
                                        <p:tav tm="100000">
                                          <p:val>
                                            <p:strVal val="#ppt_h"/>
                                          </p:val>
                                        </p:tav>
                                      </p:tavLst>
                                    </p:anim>
                                    <p:anim calcmode="lin" valueType="num">
                                      <p:cBhvr>
                                        <p:cTn id="44" dur="500" fill="hold"/>
                                        <p:tgtEl>
                                          <p:spTgt spid="2">
                                            <p:graphicEl>
                                              <a:dgm id="{62999BC5-195A-46F1-98DE-237FBECB27E7}"/>
                                            </p:graphicEl>
                                          </p:spTgt>
                                        </p:tgtEl>
                                        <p:attrNameLst>
                                          <p:attrName>style.rotation</p:attrName>
                                        </p:attrNameLst>
                                      </p:cBhvr>
                                      <p:tavLst>
                                        <p:tav tm="0">
                                          <p:val>
                                            <p:fltVal val="360"/>
                                          </p:val>
                                        </p:tav>
                                        <p:tav tm="100000">
                                          <p:val>
                                            <p:fltVal val="0"/>
                                          </p:val>
                                        </p:tav>
                                      </p:tavLst>
                                    </p:anim>
                                    <p:animEffect transition="in" filter="fade">
                                      <p:cBhvr>
                                        <p:cTn id="45" dur="500"/>
                                        <p:tgtEl>
                                          <p:spTgt spid="2">
                                            <p:graphicEl>
                                              <a:dgm id="{62999BC5-195A-46F1-98DE-237FBECB27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2">
                                            <p:graphicEl>
                                              <a:dgm id="{CD3EC9D1-B914-4A94-9073-BBD619FDAE34}"/>
                                            </p:graphicEl>
                                          </p:spTgt>
                                        </p:tgtEl>
                                        <p:attrNameLst>
                                          <p:attrName>style.visibility</p:attrName>
                                        </p:attrNameLst>
                                      </p:cBhvr>
                                      <p:to>
                                        <p:strVal val="visible"/>
                                      </p:to>
                                    </p:set>
                                    <p:anim calcmode="lin" valueType="num">
                                      <p:cBhvr>
                                        <p:cTn id="50" dur="500" fill="hold"/>
                                        <p:tgtEl>
                                          <p:spTgt spid="2">
                                            <p:graphicEl>
                                              <a:dgm id="{CD3EC9D1-B914-4A94-9073-BBD619FDAE34}"/>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CD3EC9D1-B914-4A94-9073-BBD619FDAE34}"/>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CD3EC9D1-B914-4A94-9073-BBD619FDAE34}"/>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CD3EC9D1-B914-4A94-9073-BBD619FDAE34}"/>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2">
                                            <p:graphicEl>
                                              <a:dgm id="{B791761E-D005-4276-BFBD-78605CE50BF5}"/>
                                            </p:graphicEl>
                                          </p:spTgt>
                                        </p:tgtEl>
                                        <p:attrNameLst>
                                          <p:attrName>style.visibility</p:attrName>
                                        </p:attrNameLst>
                                      </p:cBhvr>
                                      <p:to>
                                        <p:strVal val="visible"/>
                                      </p:to>
                                    </p:set>
                                    <p:anim calcmode="lin" valueType="num">
                                      <p:cBhvr>
                                        <p:cTn id="58" dur="500" fill="hold"/>
                                        <p:tgtEl>
                                          <p:spTgt spid="2">
                                            <p:graphicEl>
                                              <a:dgm id="{B791761E-D005-4276-BFBD-78605CE50BF5}"/>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B791761E-D005-4276-BFBD-78605CE50BF5}"/>
                                            </p:graphicEl>
                                          </p:spTgt>
                                        </p:tgtEl>
                                        <p:attrNameLst>
                                          <p:attrName>ppt_h</p:attrName>
                                        </p:attrNameLst>
                                      </p:cBhvr>
                                      <p:tavLst>
                                        <p:tav tm="0">
                                          <p:val>
                                            <p:fltVal val="0"/>
                                          </p:val>
                                        </p:tav>
                                        <p:tav tm="100000">
                                          <p:val>
                                            <p:strVal val="#ppt_h"/>
                                          </p:val>
                                        </p:tav>
                                      </p:tavLst>
                                    </p:anim>
                                    <p:anim calcmode="lin" valueType="num">
                                      <p:cBhvr>
                                        <p:cTn id="60" dur="500" fill="hold"/>
                                        <p:tgtEl>
                                          <p:spTgt spid="2">
                                            <p:graphicEl>
                                              <a:dgm id="{B791761E-D005-4276-BFBD-78605CE50BF5}"/>
                                            </p:graphicEl>
                                          </p:spTgt>
                                        </p:tgtEl>
                                        <p:attrNameLst>
                                          <p:attrName>style.rotation</p:attrName>
                                        </p:attrNameLst>
                                      </p:cBhvr>
                                      <p:tavLst>
                                        <p:tav tm="0">
                                          <p:val>
                                            <p:fltVal val="360"/>
                                          </p:val>
                                        </p:tav>
                                        <p:tav tm="100000">
                                          <p:val>
                                            <p:fltVal val="0"/>
                                          </p:val>
                                        </p:tav>
                                      </p:tavLst>
                                    </p:anim>
                                    <p:animEffect transition="in" filter="fade">
                                      <p:cBhvr>
                                        <p:cTn id="61" dur="500"/>
                                        <p:tgtEl>
                                          <p:spTgt spid="2">
                                            <p:graphicEl>
                                              <a:dgm id="{B791761E-D005-4276-BFBD-78605CE50BF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
                                            <p:graphicEl>
                                              <a:dgm id="{DDBEDA38-D464-4DF7-BCB0-09E9A2DC813E}"/>
                                            </p:graphicEl>
                                          </p:spTgt>
                                        </p:tgtEl>
                                        <p:attrNameLst>
                                          <p:attrName>style.visibility</p:attrName>
                                        </p:attrNameLst>
                                      </p:cBhvr>
                                      <p:to>
                                        <p:strVal val="visible"/>
                                      </p:to>
                                    </p:set>
                                    <p:anim calcmode="lin" valueType="num">
                                      <p:cBhvr>
                                        <p:cTn id="66" dur="500" fill="hold"/>
                                        <p:tgtEl>
                                          <p:spTgt spid="2">
                                            <p:graphicEl>
                                              <a:dgm id="{DDBEDA38-D464-4DF7-BCB0-09E9A2DC813E}"/>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DDBEDA38-D464-4DF7-BCB0-09E9A2DC813E}"/>
                                            </p:graphicEl>
                                          </p:spTgt>
                                        </p:tgtEl>
                                        <p:attrNameLst>
                                          <p:attrName>ppt_h</p:attrName>
                                        </p:attrNameLst>
                                      </p:cBhvr>
                                      <p:tavLst>
                                        <p:tav tm="0">
                                          <p:val>
                                            <p:fltVal val="0"/>
                                          </p:val>
                                        </p:tav>
                                        <p:tav tm="100000">
                                          <p:val>
                                            <p:strVal val="#ppt_h"/>
                                          </p:val>
                                        </p:tav>
                                      </p:tavLst>
                                    </p:anim>
                                    <p:anim calcmode="lin" valueType="num">
                                      <p:cBhvr>
                                        <p:cTn id="68" dur="500" fill="hold"/>
                                        <p:tgtEl>
                                          <p:spTgt spid="2">
                                            <p:graphicEl>
                                              <a:dgm id="{DDBEDA38-D464-4DF7-BCB0-09E9A2DC813E}"/>
                                            </p:graphicEl>
                                          </p:spTgt>
                                        </p:tgtEl>
                                        <p:attrNameLst>
                                          <p:attrName>style.rotation</p:attrName>
                                        </p:attrNameLst>
                                      </p:cBhvr>
                                      <p:tavLst>
                                        <p:tav tm="0">
                                          <p:val>
                                            <p:fltVal val="360"/>
                                          </p:val>
                                        </p:tav>
                                        <p:tav tm="100000">
                                          <p:val>
                                            <p:fltVal val="0"/>
                                          </p:val>
                                        </p:tav>
                                      </p:tavLst>
                                    </p:anim>
                                    <p:animEffect transition="in" filter="fade">
                                      <p:cBhvr>
                                        <p:cTn id="69" dur="500"/>
                                        <p:tgtEl>
                                          <p:spTgt spid="2">
                                            <p:graphicEl>
                                              <a:dgm id="{DDBEDA38-D464-4DF7-BCB0-09E9A2DC813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2">
                                            <p:graphicEl>
                                              <a:dgm id="{BE48992A-E860-4C40-A1D4-500F6D3DD78C}"/>
                                            </p:graphicEl>
                                          </p:spTgt>
                                        </p:tgtEl>
                                        <p:attrNameLst>
                                          <p:attrName>style.visibility</p:attrName>
                                        </p:attrNameLst>
                                      </p:cBhvr>
                                      <p:to>
                                        <p:strVal val="visible"/>
                                      </p:to>
                                    </p:set>
                                    <p:anim calcmode="lin" valueType="num">
                                      <p:cBhvr>
                                        <p:cTn id="74" dur="500" fill="hold"/>
                                        <p:tgtEl>
                                          <p:spTgt spid="2">
                                            <p:graphicEl>
                                              <a:dgm id="{BE48992A-E860-4C40-A1D4-500F6D3DD78C}"/>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E48992A-E860-4C40-A1D4-500F6D3DD78C}"/>
                                            </p:graphicEl>
                                          </p:spTgt>
                                        </p:tgtEl>
                                        <p:attrNameLst>
                                          <p:attrName>ppt_h</p:attrName>
                                        </p:attrNameLst>
                                      </p:cBhvr>
                                      <p:tavLst>
                                        <p:tav tm="0">
                                          <p:val>
                                            <p:fltVal val="0"/>
                                          </p:val>
                                        </p:tav>
                                        <p:tav tm="100000">
                                          <p:val>
                                            <p:strVal val="#ppt_h"/>
                                          </p:val>
                                        </p:tav>
                                      </p:tavLst>
                                    </p:anim>
                                    <p:anim calcmode="lin" valueType="num">
                                      <p:cBhvr>
                                        <p:cTn id="76" dur="500" fill="hold"/>
                                        <p:tgtEl>
                                          <p:spTgt spid="2">
                                            <p:graphicEl>
                                              <a:dgm id="{BE48992A-E860-4C40-A1D4-500F6D3DD78C}"/>
                                            </p:graphicEl>
                                          </p:spTgt>
                                        </p:tgtEl>
                                        <p:attrNameLst>
                                          <p:attrName>style.rotation</p:attrName>
                                        </p:attrNameLst>
                                      </p:cBhvr>
                                      <p:tavLst>
                                        <p:tav tm="0">
                                          <p:val>
                                            <p:fltVal val="360"/>
                                          </p:val>
                                        </p:tav>
                                        <p:tav tm="100000">
                                          <p:val>
                                            <p:fltVal val="0"/>
                                          </p:val>
                                        </p:tav>
                                      </p:tavLst>
                                    </p:anim>
                                    <p:animEffect transition="in" filter="fade">
                                      <p:cBhvr>
                                        <p:cTn id="77" dur="500"/>
                                        <p:tgtEl>
                                          <p:spTgt spid="2">
                                            <p:graphicEl>
                                              <a:dgm id="{BE48992A-E860-4C40-A1D4-500F6D3DD7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Graphic spid="2" grpId="0">
        <p:bldSub>
          <a:bldDgm bld="one"/>
        </p:bldSub>
      </p:bldGraphic>
      <p:bldP spid="7"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1140</TotalTime>
  <Words>1633</Words>
  <Application>Microsoft Office PowerPoint</Application>
  <PresentationFormat>Panorámica</PresentationFormat>
  <Paragraphs>48</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Jameel Noori Nastaleeq</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93</cp:revision>
  <dcterms:created xsi:type="dcterms:W3CDTF">2025-10-19T08:16:14Z</dcterms:created>
  <dcterms:modified xsi:type="dcterms:W3CDTF">2025-11-20T20:17:16Z</dcterms:modified>
</cp:coreProperties>
</file>