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20" r:id="rId3"/>
    <p:sldId id="323" r:id="rId4"/>
    <p:sldId id="257" r:id="rId5"/>
    <p:sldId id="321" r:id="rId6"/>
    <p:sldId id="259" r:id="rId7"/>
    <p:sldId id="260" r:id="rId8"/>
    <p:sldId id="264" r:id="rId9"/>
    <p:sldId id="322" r:id="rId10"/>
    <p:sldId id="262" r:id="rId11"/>
    <p:sldId id="318" r:id="rId12"/>
  </p:sldIdLst>
  <p:sldSz cx="12192000" cy="6858000"/>
  <p:notesSz cx="6858000" cy="9144000"/>
  <p:embeddedFontLst>
    <p:embeddedFont>
      <p:font typeface="Jameel Noori Nastaleeq" panose="02000503000000000004" pitchFamily="2" charset="-78"/>
      <p:regular r:id="rId13"/>
      <p:italic r:id="rId1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AEE0"/>
    <a:srgbClr val="736FC7"/>
    <a:srgbClr val="4743AC"/>
    <a:srgbClr val="B6BCD8"/>
    <a:srgbClr val="7A84B8"/>
    <a:srgbClr val="4C578F"/>
    <a:srgbClr val="BEC4E0"/>
    <a:srgbClr val="7785BF"/>
    <a:srgbClr val="344070"/>
    <a:srgbClr val="F6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C5240-8CFD-40DC-91D5-5979507B04BB}"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FD7F8419-2D07-49D4-B58F-3A8E3E663CB5}">
      <dgm:prSet custT="1"/>
      <dgm:spPr/>
      <dgm:t>
        <a:bodyPr lIns="0" rIns="0"/>
        <a:lstStyle/>
        <a:p>
          <a:pPr rtl="1"/>
          <a:r>
            <a:rPr lang="ur-PK"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مسیح میں تسلی</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F902ECB-696D-4306-9B2A-74737C112DE2}" type="parTrans" cxnId="{A76317FF-46CF-4112-97E4-8B6D4B900787}">
      <dgm:prSet/>
      <dgm:spPr/>
      <dgm:t>
        <a:bodyPr/>
        <a:lstStyle/>
        <a:p>
          <a:endParaRPr lang="es-ES" sz="2000"/>
        </a:p>
      </dgm:t>
    </dgm:pt>
    <dgm:pt modelId="{A076DEE4-FA44-4778-9161-DF660CFE9885}" type="sibTrans" cxnId="{A76317FF-46CF-4112-97E4-8B6D4B900787}">
      <dgm:prSet/>
      <dgm:spPr/>
      <dgm:t>
        <a:bodyPr/>
        <a:lstStyle/>
        <a:p>
          <a:endParaRPr lang="es-ES" sz="2000"/>
        </a:p>
      </dgm:t>
    </dgm:pt>
    <dgm:pt modelId="{EC6CCAEB-6E49-4B97-9F6E-42936A927667}">
      <dgm:prSet custT="1"/>
      <dgm:spPr/>
      <dgm:t>
        <a:bodyPr lIns="0" rIns="0"/>
        <a:lstStyle/>
        <a:p>
          <a:pPr rtl="1"/>
          <a:r>
            <a:rPr lang="ur-PK"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محبت میں تسلی</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9D7DAC6-F7B9-4808-A9DE-1DC76AFACCBB}" type="parTrans" cxnId="{81FDB6DE-F677-4552-8449-0E7AF68BC42C}">
      <dgm:prSet/>
      <dgm:spPr/>
      <dgm:t>
        <a:bodyPr/>
        <a:lstStyle/>
        <a:p>
          <a:endParaRPr lang="es-ES" sz="2000"/>
        </a:p>
      </dgm:t>
    </dgm:pt>
    <dgm:pt modelId="{92F046A5-1128-4F58-B411-CA449BAB5588}" type="sibTrans" cxnId="{81FDB6DE-F677-4552-8449-0E7AF68BC42C}">
      <dgm:prSet/>
      <dgm:spPr/>
      <dgm:t>
        <a:bodyPr/>
        <a:lstStyle/>
        <a:p>
          <a:endParaRPr lang="es-ES" sz="2000"/>
        </a:p>
      </dgm:t>
    </dgm:pt>
    <dgm:pt modelId="{6FF28BD9-7C2B-4E16-8F82-567B14F3EB72}">
      <dgm:prSet custT="1"/>
      <dgm:spPr/>
      <dgm:t>
        <a:bodyPr lIns="0" rIns="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روح میں رفاقت</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09E9C65-9A14-4881-AC16-32F0CAC47E5C}" type="parTrans" cxnId="{3CDEB68A-33C9-4904-B847-7F9CAA825EE6}">
      <dgm:prSet/>
      <dgm:spPr/>
      <dgm:t>
        <a:bodyPr/>
        <a:lstStyle/>
        <a:p>
          <a:endParaRPr lang="es-ES" sz="2000"/>
        </a:p>
      </dgm:t>
    </dgm:pt>
    <dgm:pt modelId="{0D8540FB-6BF1-464C-9F63-6FD03B91DEE1}" type="sibTrans" cxnId="{3CDEB68A-33C9-4904-B847-7F9CAA825EE6}">
      <dgm:prSet/>
      <dgm:spPr/>
      <dgm:t>
        <a:bodyPr/>
        <a:lstStyle/>
        <a:p>
          <a:endParaRPr lang="es-ES" sz="2000"/>
        </a:p>
      </dgm:t>
    </dgm:pt>
    <dgm:pt modelId="{56A9467D-88B3-4059-93A8-2F095C499A4F}">
      <dgm:prSet custT="1"/>
      <dgm:spPr/>
      <dgm:t>
        <a:bodyPr lIns="0" rIns="0"/>
        <a:lstStyle/>
        <a:p>
          <a:pPr rtl="1"/>
          <a:r>
            <a:rPr lang="ur-PK"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دلی لگاؤ</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3F101F9-F905-49B0-B7F9-6E9114D615E2}" type="parTrans" cxnId="{95D7A3E7-1B61-4D2E-9690-7D72BFDFC4AE}">
      <dgm:prSet/>
      <dgm:spPr/>
      <dgm:t>
        <a:bodyPr/>
        <a:lstStyle/>
        <a:p>
          <a:endParaRPr lang="es-ES" sz="2000"/>
        </a:p>
      </dgm:t>
    </dgm:pt>
    <dgm:pt modelId="{3FCFD674-8903-4536-AB67-1E329E19C8CC}" type="sibTrans" cxnId="{95D7A3E7-1B61-4D2E-9690-7D72BFDFC4AE}">
      <dgm:prSet/>
      <dgm:spPr/>
      <dgm:t>
        <a:bodyPr/>
        <a:lstStyle/>
        <a:p>
          <a:endParaRPr lang="es-ES" sz="2000"/>
        </a:p>
      </dgm:t>
    </dgm:pt>
    <dgm:pt modelId="{8F80357D-8326-4909-AB5C-D3F69333F0F3}">
      <dgm:prSet custT="1"/>
      <dgm:spPr/>
      <dgm:t>
        <a:bodyPr lIns="0" rIns="0"/>
        <a:lstStyle/>
        <a:p>
          <a:pPr rtl="1"/>
          <a:r>
            <a:rPr lang="ur-PK"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رحم</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B51C7D3-34B8-4A9F-B54E-66CC59F0C674}" type="parTrans" cxnId="{4295B46C-F812-4952-8D96-7670EB827785}">
      <dgm:prSet/>
      <dgm:spPr/>
      <dgm:t>
        <a:bodyPr/>
        <a:lstStyle/>
        <a:p>
          <a:endParaRPr lang="es-ES" sz="2000"/>
        </a:p>
      </dgm:t>
    </dgm:pt>
    <dgm:pt modelId="{E8876D48-1B82-44E9-A890-9CEE1E740717}" type="sibTrans" cxnId="{4295B46C-F812-4952-8D96-7670EB827785}">
      <dgm:prSet/>
      <dgm:spPr/>
      <dgm:t>
        <a:bodyPr/>
        <a:lstStyle/>
        <a:p>
          <a:endParaRPr lang="es-ES" sz="2000"/>
        </a:p>
      </dgm:t>
    </dgm:pt>
    <dgm:pt modelId="{94B0EDF4-6967-4D3D-A099-3A55A81223E9}">
      <dgm:prSet custT="1">
        <dgm:style>
          <a:lnRef idx="0">
            <a:schemeClr val="accent1"/>
          </a:lnRef>
          <a:fillRef idx="3">
            <a:schemeClr val="accent1"/>
          </a:fillRef>
          <a:effectRef idx="3">
            <a:schemeClr val="accent1"/>
          </a:effectRef>
          <a:fontRef idx="minor">
            <a:schemeClr val="lt1"/>
          </a:fontRef>
        </dgm:style>
      </dgm:prSet>
      <dgm:spPr>
        <a:gradFill rotWithShape="0">
          <a:gsLst>
            <a:gs pos="0">
              <a:srgbClr val="00A8A4"/>
            </a:gs>
            <a:gs pos="50000">
              <a:schemeClr val="tx2"/>
            </a:gs>
            <a:gs pos="100000">
              <a:schemeClr val="tx2">
                <a:lumMod val="75000"/>
              </a:schemeClr>
            </a:gs>
          </a:gsLst>
        </a:gradFill>
      </dgm:spPr>
      <dgm:t>
        <a:bodyPr lIns="0" rIns="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احساس اور محبت کا اتحاد</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CBCEBDD-0D69-4D26-ABDC-FF356676ED89}" type="parTrans" cxnId="{A06E8EEA-4B86-4909-B2BE-1D44C003238A}">
      <dgm:prSet/>
      <dgm:spPr/>
      <dgm:t>
        <a:bodyPr/>
        <a:lstStyle/>
        <a:p>
          <a:endParaRPr lang="es-ES" sz="2000"/>
        </a:p>
      </dgm:t>
    </dgm:pt>
    <dgm:pt modelId="{983C17E3-2632-428F-B392-408AB5BECCA3}" type="sibTrans" cxnId="{A06E8EEA-4B86-4909-B2BE-1D44C003238A}">
      <dgm:prSet/>
      <dgm:spPr/>
      <dgm:t>
        <a:bodyPr/>
        <a:lstStyle/>
        <a:p>
          <a:endParaRPr lang="es-ES" sz="2000"/>
        </a:p>
      </dgm:t>
    </dgm:pt>
    <dgm:pt modelId="{E4A382FF-2984-43EB-87BE-8E359BEF2DD1}">
      <dgm:prSet custT="1"/>
      <dgm:spPr>
        <a:solidFill>
          <a:schemeClr val="accent2">
            <a:tint val="40000"/>
            <a:hueOff val="0"/>
            <a:satOff val="0"/>
            <a:lumOff val="0"/>
          </a:schemeClr>
        </a:solidFill>
        <a:effectLst>
          <a:outerShdw blurRad="50800" dist="38100" dir="2700000" algn="tl" rotWithShape="0">
            <a:prstClr val="black">
              <a:alpha val="40000"/>
            </a:prstClr>
          </a:outerShdw>
        </a:effectLst>
      </dgm:spPr>
      <dgm:t>
        <a:bodyPr lIns="144000" rIns="324000"/>
        <a:lstStyle/>
        <a:p>
          <a:pPr algn="r" rtl="1">
            <a:buNone/>
          </a:pPr>
          <a:r>
            <a:rPr lang="ur-PK" sz="2400" b="1" dirty="0">
              <a:latin typeface="Jameel Noori Nastaleeq" panose="02000503000000020004" pitchFamily="2" charset="-78"/>
              <a:cs typeface="Jameel Noori Nastaleeq" panose="02000503000000020004" pitchFamily="2" charset="-78"/>
            </a:rPr>
            <a:t>وہ انہیں مسیح کی نمونہ زندگی کا مطالعہ کرنے اور اس کی نقل کرنے کی ترغیب دیتا ہے۔</a:t>
          </a:r>
          <a:endParaRPr lang="es-ES" sz="2400" b="1" dirty="0">
            <a:latin typeface="Jameel Noori Nastaleeq" panose="02000503000000020004" pitchFamily="2" charset="-78"/>
            <a:cs typeface="Jameel Noori Nastaleeq" panose="02000503000000020004" pitchFamily="2" charset="-78"/>
          </a:endParaRPr>
        </a:p>
      </dgm:t>
    </dgm:pt>
    <dgm:pt modelId="{38E44033-10BD-49FB-91FC-8681A76742E5}" type="parTrans" cxnId="{17C8008B-DB9F-456F-8D8A-BF689D3413F6}">
      <dgm:prSet/>
      <dgm:spPr/>
      <dgm:t>
        <a:bodyPr/>
        <a:lstStyle/>
        <a:p>
          <a:endParaRPr lang="es-ES" sz="2000"/>
        </a:p>
      </dgm:t>
    </dgm:pt>
    <dgm:pt modelId="{F6EF2498-00B4-4CA2-90F2-B870C0340A93}" type="sibTrans" cxnId="{17C8008B-DB9F-456F-8D8A-BF689D3413F6}">
      <dgm:prSet/>
      <dgm:spPr/>
      <dgm:t>
        <a:bodyPr/>
        <a:lstStyle/>
        <a:p>
          <a:endParaRPr lang="es-ES" sz="2000"/>
        </a:p>
      </dgm:t>
    </dgm:pt>
    <dgm:pt modelId="{58139FC0-3CA8-4712-9CEA-20CE99BF9FAE}">
      <dgm:prSet custT="1"/>
      <dgm:spPr>
        <a:solidFill>
          <a:schemeClr val="accent3">
            <a:tint val="40000"/>
            <a:hueOff val="0"/>
            <a:satOff val="0"/>
            <a:lumOff val="0"/>
          </a:schemeClr>
        </a:solidFill>
        <a:effectLst>
          <a:outerShdw blurRad="50800" dist="38100" dir="2700000" algn="tl" rotWithShape="0">
            <a:prstClr val="black">
              <a:alpha val="40000"/>
            </a:prstClr>
          </a:outerShdw>
        </a:effectLst>
      </dgm:spPr>
      <dgm:t>
        <a:bodyPr lIns="144000" rIns="324000"/>
        <a:lstStyle/>
        <a:p>
          <a:pPr algn="r" rtl="1">
            <a:buNone/>
          </a:pPr>
          <a:r>
            <a:rPr lang="ur-PK" sz="2400" b="1" dirty="0">
              <a:latin typeface="Jameel Noori Nastaleeq" panose="02000503000000020004" pitchFamily="2" charset="-78"/>
              <a:cs typeface="Jameel Noori Nastaleeq" panose="02000503000000020004" pitchFamily="2" charset="-78"/>
            </a:rPr>
            <a:t>مسیح کے لیے اُن کی محبت اُن کے ذہنوں پر ایک تحریک پیدا کرتی ہے۔</a:t>
          </a:r>
          <a:endParaRPr lang="es-ES" sz="2400" dirty="0">
            <a:latin typeface="Jameel Noori Nastaleeq" panose="02000503000000020004" pitchFamily="2" charset="-78"/>
            <a:cs typeface="Jameel Noori Nastaleeq" panose="02000503000000020004" pitchFamily="2" charset="-78"/>
          </a:endParaRPr>
        </a:p>
      </dgm:t>
    </dgm:pt>
    <dgm:pt modelId="{32011D1C-DB4D-4596-950C-9741D603101C}" type="parTrans" cxnId="{732490F2-E54B-4E84-8AA3-445DEDCBBC5D}">
      <dgm:prSet/>
      <dgm:spPr/>
      <dgm:t>
        <a:bodyPr/>
        <a:lstStyle/>
        <a:p>
          <a:endParaRPr lang="es-ES" sz="2000"/>
        </a:p>
      </dgm:t>
    </dgm:pt>
    <dgm:pt modelId="{6750EB8B-7579-41B3-9A67-910D9AB8101E}" type="sibTrans" cxnId="{732490F2-E54B-4E84-8AA3-445DEDCBBC5D}">
      <dgm:prSet/>
      <dgm:spPr/>
      <dgm:t>
        <a:bodyPr/>
        <a:lstStyle/>
        <a:p>
          <a:endParaRPr lang="es-ES" sz="2000"/>
        </a:p>
      </dgm:t>
    </dgm:pt>
    <dgm:pt modelId="{831C5BFB-C584-41A1-9FE6-1BE13AAE9586}">
      <dgm:prSet custT="1"/>
      <dgm:spPr>
        <a:solidFill>
          <a:schemeClr val="accent4">
            <a:tint val="40000"/>
            <a:hueOff val="0"/>
            <a:satOff val="0"/>
            <a:lumOff val="0"/>
          </a:schemeClr>
        </a:solidFill>
        <a:effectLst>
          <a:outerShdw blurRad="50800" dist="38100" dir="2700000" algn="tl" rotWithShape="0">
            <a:prstClr val="black">
              <a:alpha val="40000"/>
            </a:prstClr>
          </a:outerShdw>
        </a:effectLst>
      </dgm:spPr>
      <dgm:t>
        <a:bodyPr lIns="144000" rIns="324000"/>
        <a:lstStyle/>
        <a:p>
          <a:pPr algn="r" rtl="1">
            <a:buNone/>
          </a:pPr>
          <a:r>
            <a:rPr lang="ur-PK" sz="2400" b="1" dirty="0">
              <a:latin typeface="Jameel Noori Nastaleeq" panose="02000503000000020004" pitchFamily="2" charset="-78"/>
              <a:cs typeface="Jameel Noori Nastaleeq" panose="02000503000000020004" pitchFamily="2" charset="-78"/>
            </a:rPr>
            <a:t>انہیں روح کے کنٹرول کے تابع ہونا چاہیے۔</a:t>
          </a:r>
          <a:endParaRPr lang="es-ES" sz="2400" dirty="0">
            <a:latin typeface="Jameel Noori Nastaleeq" panose="02000503000000020004" pitchFamily="2" charset="-78"/>
            <a:cs typeface="Jameel Noori Nastaleeq" panose="02000503000000020004" pitchFamily="2" charset="-78"/>
          </a:endParaRPr>
        </a:p>
      </dgm:t>
    </dgm:pt>
    <dgm:pt modelId="{4298B1E7-9979-4D7F-891D-EBE67C9D33A8}" type="parTrans" cxnId="{FE2BE666-D7E4-4245-A6EE-4DA2CBEBD80B}">
      <dgm:prSet/>
      <dgm:spPr/>
      <dgm:t>
        <a:bodyPr/>
        <a:lstStyle/>
        <a:p>
          <a:endParaRPr lang="es-ES" sz="2000"/>
        </a:p>
      </dgm:t>
    </dgm:pt>
    <dgm:pt modelId="{4B1B8985-36A4-4563-9E8D-C05BE95F10C3}" type="sibTrans" cxnId="{FE2BE666-D7E4-4245-A6EE-4DA2CBEBD80B}">
      <dgm:prSet/>
      <dgm:spPr/>
      <dgm:t>
        <a:bodyPr/>
        <a:lstStyle/>
        <a:p>
          <a:endParaRPr lang="es-ES" sz="2000"/>
        </a:p>
      </dgm:t>
    </dgm:pt>
    <dgm:pt modelId="{A52085F7-1359-4E6E-9534-A77E007B1756}">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lIns="144000" rIns="324000"/>
        <a:lstStyle/>
        <a:p>
          <a:pPr algn="r" rtl="1">
            <a:buNone/>
          </a:pPr>
          <a:r>
            <a:rPr lang="ur-PK" sz="2400" b="1" dirty="0">
              <a:latin typeface="Jameel Noori Nastaleeq" panose="02000503000000020004" pitchFamily="2" charset="-78"/>
              <a:cs typeface="Jameel Noori Nastaleeq" panose="02000503000000020004" pitchFamily="2" charset="-78"/>
            </a:rPr>
            <a:t>انہیں انسانی پیار کے نرم اور گرم جذبات کی عکاسی کرنی چاہئے۔</a:t>
          </a:r>
          <a:endParaRPr lang="es-ES" sz="2400" dirty="0">
            <a:latin typeface="Jameel Noori Nastaleeq" panose="02000503000000020004" pitchFamily="2" charset="-78"/>
            <a:cs typeface="Jameel Noori Nastaleeq" panose="02000503000000020004" pitchFamily="2" charset="-78"/>
          </a:endParaRPr>
        </a:p>
      </dgm:t>
    </dgm:pt>
    <dgm:pt modelId="{6FD8A6BF-FF8D-4EF6-9F29-EB11625F012A}" type="parTrans" cxnId="{B2903920-FFF7-4830-A952-D33880BEA88B}">
      <dgm:prSet/>
      <dgm:spPr/>
      <dgm:t>
        <a:bodyPr/>
        <a:lstStyle/>
        <a:p>
          <a:endParaRPr lang="es-ES" sz="2000"/>
        </a:p>
      </dgm:t>
    </dgm:pt>
    <dgm:pt modelId="{6826BB39-2AD7-4336-83BF-3DF9A3A2AB2B}" type="sibTrans" cxnId="{B2903920-FFF7-4830-A952-D33880BEA88B}">
      <dgm:prSet/>
      <dgm:spPr/>
      <dgm:t>
        <a:bodyPr/>
        <a:lstStyle/>
        <a:p>
          <a:endParaRPr lang="es-ES" sz="2000"/>
        </a:p>
      </dgm:t>
    </dgm:pt>
    <dgm:pt modelId="{BECD3B4E-C305-45FA-83F9-305E02E34FF9}">
      <dgm:prSet custT="1"/>
      <dgm:spPr>
        <a:solidFill>
          <a:schemeClr val="accent6">
            <a:tint val="40000"/>
            <a:hueOff val="0"/>
            <a:satOff val="0"/>
            <a:lumOff val="0"/>
          </a:schemeClr>
        </a:solidFill>
        <a:effectLst>
          <a:outerShdw blurRad="50800" dist="38100" dir="2700000" algn="tl" rotWithShape="0">
            <a:prstClr val="black">
              <a:alpha val="40000"/>
            </a:prstClr>
          </a:outerShdw>
        </a:effectLst>
      </dgm:spPr>
      <dgm:t>
        <a:bodyPr lIns="144000" rIns="324000"/>
        <a:lstStyle/>
        <a:p>
          <a:pPr algn="r" rtl="1">
            <a:buNone/>
          </a:pPr>
          <a:r>
            <a:rPr lang="ur-PK" sz="2400" b="1" dirty="0">
              <a:latin typeface="Jameel Noori Nastaleeq" panose="02000503000000020004" pitchFamily="2" charset="-78"/>
              <a:cs typeface="Jameel Noori Nastaleeq" panose="02000503000000020004" pitchFamily="2" charset="-78"/>
            </a:rPr>
            <a:t>انہیں رحم کے انفرادی اعمال کے ذریعے حقیقی پیار کی موجودگی کا مظاہرہ کرنے دیں۔</a:t>
          </a:r>
          <a:endParaRPr lang="es-ES" sz="2400" dirty="0">
            <a:latin typeface="Jameel Noori Nastaleeq" panose="02000503000000020004" pitchFamily="2" charset="-78"/>
            <a:cs typeface="Jameel Noori Nastaleeq" panose="02000503000000020004" pitchFamily="2" charset="-78"/>
          </a:endParaRPr>
        </a:p>
      </dgm:t>
    </dgm:pt>
    <dgm:pt modelId="{9BD2FB5B-3614-475E-8815-5038F12C926D}" type="parTrans" cxnId="{CD97C8FC-188B-4712-A43B-EC7744E2FE21}">
      <dgm:prSet/>
      <dgm:spPr/>
      <dgm:t>
        <a:bodyPr/>
        <a:lstStyle/>
        <a:p>
          <a:endParaRPr lang="es-ES" sz="2000"/>
        </a:p>
      </dgm:t>
    </dgm:pt>
    <dgm:pt modelId="{DF479058-5044-4E96-8B85-AF2EBB35446D}" type="sibTrans" cxnId="{CD97C8FC-188B-4712-A43B-EC7744E2FE21}">
      <dgm:prSet/>
      <dgm:spPr/>
      <dgm:t>
        <a:bodyPr/>
        <a:lstStyle/>
        <a:p>
          <a:endParaRPr lang="es-ES" sz="2000"/>
        </a:p>
      </dgm:t>
    </dgm:pt>
    <dgm:pt modelId="{1B6D6EAF-DEE1-48AA-97B9-D8EB4672A963}">
      <dgm:prSet custT="1"/>
      <dgm:spPr>
        <a:solidFill>
          <a:srgbClr val="9DFDE6"/>
        </a:solidFill>
        <a:ln>
          <a:solidFill>
            <a:srgbClr val="9DFDE6">
              <a:alpha val="90000"/>
            </a:srgbClr>
          </a:solidFill>
        </a:ln>
        <a:effectLst>
          <a:outerShdw blurRad="50800" dist="38100" dir="2700000" algn="tl" rotWithShape="0">
            <a:prstClr val="black">
              <a:alpha val="40000"/>
            </a:prstClr>
          </a:outerShdw>
        </a:effectLst>
      </dgm:spPr>
      <dgm:t>
        <a:bodyPr lIns="144000" rIns="324000"/>
        <a:lstStyle/>
        <a:p>
          <a:pPr algn="r" rtl="1">
            <a:buNone/>
          </a:pPr>
          <a:r>
            <a:rPr lang="ur-PK" sz="2400" b="1" dirty="0">
              <a:latin typeface="Jameel Noori Nastaleeq" panose="02000503000000020004" pitchFamily="2" charset="-78"/>
              <a:cs typeface="Jameel Noori Nastaleeq" panose="02000503000000020004" pitchFamily="2" charset="-78"/>
            </a:rPr>
            <a:t>باہمی محبت خیالات کو یکساں بناتی ہے اور متحد عمل کی طرف لے جاتی ہے۔</a:t>
          </a:r>
          <a:endParaRPr lang="es-ES" sz="2400" dirty="0">
            <a:latin typeface="Jameel Noori Nastaleeq" panose="02000503000000020004" pitchFamily="2" charset="-78"/>
            <a:cs typeface="Jameel Noori Nastaleeq" panose="02000503000000020004" pitchFamily="2" charset="-78"/>
          </a:endParaRPr>
        </a:p>
      </dgm:t>
    </dgm:pt>
    <dgm:pt modelId="{166C417D-3E36-4E80-8674-EFA5487D2F26}" type="parTrans" cxnId="{74EEFF8F-6E44-41E9-B611-FAE86F3CFFFA}">
      <dgm:prSet/>
      <dgm:spPr/>
      <dgm:t>
        <a:bodyPr/>
        <a:lstStyle/>
        <a:p>
          <a:endParaRPr lang="es-ES" sz="2000"/>
        </a:p>
      </dgm:t>
    </dgm:pt>
    <dgm:pt modelId="{45CC6CB3-E203-48BB-A304-9E17139D704F}" type="sibTrans" cxnId="{74EEFF8F-6E44-41E9-B611-FAE86F3CFFFA}">
      <dgm:prSet/>
      <dgm:spPr/>
      <dgm:t>
        <a:bodyPr/>
        <a:lstStyle/>
        <a:p>
          <a:endParaRPr lang="es-ES" sz="2000"/>
        </a:p>
      </dgm:t>
    </dgm:pt>
    <dgm:pt modelId="{100DECC8-33A6-47B9-A123-D67DB4B86473}" type="pres">
      <dgm:prSet presAssocID="{546C5240-8CFD-40DC-91D5-5979507B04BB}" presName="Name0" presStyleCnt="0">
        <dgm:presLayoutVars>
          <dgm:dir val="rev"/>
          <dgm:animLvl val="lvl"/>
          <dgm:resizeHandles val="exact"/>
        </dgm:presLayoutVars>
      </dgm:prSet>
      <dgm:spPr/>
    </dgm:pt>
    <dgm:pt modelId="{C86C29A1-9F66-42C4-AF41-4EBF07013A95}" type="pres">
      <dgm:prSet presAssocID="{FD7F8419-2D07-49D4-B58F-3A8E3E663CB5}" presName="linNode" presStyleCnt="0"/>
      <dgm:spPr/>
    </dgm:pt>
    <dgm:pt modelId="{F345F0DC-739B-4912-85FD-798D40B447B8}" type="pres">
      <dgm:prSet presAssocID="{FD7F8419-2D07-49D4-B58F-3A8E3E663CB5}" presName="parentText" presStyleLbl="node1" presStyleIdx="0" presStyleCnt="6" custScaleX="87558" custLinFactNeighborX="1306">
        <dgm:presLayoutVars>
          <dgm:chMax val="1"/>
          <dgm:bulletEnabled val="1"/>
        </dgm:presLayoutVars>
      </dgm:prSet>
      <dgm:spPr/>
    </dgm:pt>
    <dgm:pt modelId="{F1BFC727-A5C7-457B-B84C-ED1B5ACCB513}" type="pres">
      <dgm:prSet presAssocID="{FD7F8419-2D07-49D4-B58F-3A8E3E663CB5}" presName="descendantText" presStyleLbl="alignAccFollowNode1" presStyleIdx="0" presStyleCnt="6" custScaleX="112673" custScaleY="110130" custLinFactNeighborX="-206">
        <dgm:presLayoutVars>
          <dgm:bulletEnabled val="1"/>
        </dgm:presLayoutVars>
      </dgm:prSet>
      <dgm:spPr/>
    </dgm:pt>
    <dgm:pt modelId="{FF127ADD-A98D-42BF-AF2B-52B78FF9C0E0}" type="pres">
      <dgm:prSet presAssocID="{A076DEE4-FA44-4778-9161-DF660CFE9885}" presName="sp" presStyleCnt="0"/>
      <dgm:spPr/>
    </dgm:pt>
    <dgm:pt modelId="{7D707308-657D-46A6-B1E7-2390B04A0523}" type="pres">
      <dgm:prSet presAssocID="{EC6CCAEB-6E49-4B97-9F6E-42936A927667}" presName="linNode" presStyleCnt="0"/>
      <dgm:spPr/>
    </dgm:pt>
    <dgm:pt modelId="{38A2E8CB-CFE4-465A-8900-6ABEE3E03BF6}" type="pres">
      <dgm:prSet presAssocID="{EC6CCAEB-6E49-4B97-9F6E-42936A927667}" presName="parentText" presStyleLbl="node1" presStyleIdx="1" presStyleCnt="6" custScaleX="87558" custLinFactNeighborX="1306">
        <dgm:presLayoutVars>
          <dgm:chMax val="1"/>
          <dgm:bulletEnabled val="1"/>
        </dgm:presLayoutVars>
      </dgm:prSet>
      <dgm:spPr/>
    </dgm:pt>
    <dgm:pt modelId="{70AE16FB-1CA3-4D95-8532-67B1C21F24F5}" type="pres">
      <dgm:prSet presAssocID="{EC6CCAEB-6E49-4B97-9F6E-42936A927667}" presName="descendantText" presStyleLbl="alignAccFollowNode1" presStyleIdx="1" presStyleCnt="6" custScaleX="112673" custScaleY="110130" custLinFactNeighborX="-439">
        <dgm:presLayoutVars>
          <dgm:bulletEnabled val="1"/>
        </dgm:presLayoutVars>
      </dgm:prSet>
      <dgm:spPr/>
    </dgm:pt>
    <dgm:pt modelId="{98F72CFB-9164-4FBF-B730-495E089E1733}" type="pres">
      <dgm:prSet presAssocID="{92F046A5-1128-4F58-B411-CA449BAB5588}" presName="sp" presStyleCnt="0"/>
      <dgm:spPr/>
    </dgm:pt>
    <dgm:pt modelId="{FF82CE75-09B0-4C72-8387-80F013465E9B}" type="pres">
      <dgm:prSet presAssocID="{6FF28BD9-7C2B-4E16-8F82-567B14F3EB72}" presName="linNode" presStyleCnt="0"/>
      <dgm:spPr/>
    </dgm:pt>
    <dgm:pt modelId="{225F09F4-9F2B-4BA9-BFC5-4949A0E5B0A4}" type="pres">
      <dgm:prSet presAssocID="{6FF28BD9-7C2B-4E16-8F82-567B14F3EB72}" presName="parentText" presStyleLbl="node1" presStyleIdx="2" presStyleCnt="6" custScaleX="87558" custLinFactNeighborX="1306">
        <dgm:presLayoutVars>
          <dgm:chMax val="1"/>
          <dgm:bulletEnabled val="1"/>
        </dgm:presLayoutVars>
      </dgm:prSet>
      <dgm:spPr/>
    </dgm:pt>
    <dgm:pt modelId="{A07AF936-934C-43B9-9E11-CB036ADFDB92}" type="pres">
      <dgm:prSet presAssocID="{6FF28BD9-7C2B-4E16-8F82-567B14F3EB72}" presName="descendantText" presStyleLbl="alignAccFollowNode1" presStyleIdx="2" presStyleCnt="6" custScaleX="112673" custScaleY="110130" custLinFactNeighborX="-439">
        <dgm:presLayoutVars>
          <dgm:bulletEnabled val="1"/>
        </dgm:presLayoutVars>
      </dgm:prSet>
      <dgm:spPr/>
    </dgm:pt>
    <dgm:pt modelId="{C10A8E77-D4F9-4E67-B63D-2DA0F88A2FFB}" type="pres">
      <dgm:prSet presAssocID="{0D8540FB-6BF1-464C-9F63-6FD03B91DEE1}" presName="sp" presStyleCnt="0"/>
      <dgm:spPr/>
    </dgm:pt>
    <dgm:pt modelId="{757A99E6-F5DA-447D-8881-D0E4EF1958A5}" type="pres">
      <dgm:prSet presAssocID="{56A9467D-88B3-4059-93A8-2F095C499A4F}" presName="linNode" presStyleCnt="0"/>
      <dgm:spPr/>
    </dgm:pt>
    <dgm:pt modelId="{C254F32F-86CA-4E99-979B-AF9096E5D968}" type="pres">
      <dgm:prSet presAssocID="{56A9467D-88B3-4059-93A8-2F095C499A4F}" presName="parentText" presStyleLbl="node1" presStyleIdx="3" presStyleCnt="6" custScaleX="87558" custLinFactNeighborX="1306">
        <dgm:presLayoutVars>
          <dgm:chMax val="1"/>
          <dgm:bulletEnabled val="1"/>
        </dgm:presLayoutVars>
      </dgm:prSet>
      <dgm:spPr/>
    </dgm:pt>
    <dgm:pt modelId="{A95744FE-A75C-42EE-A600-0978F5810D02}" type="pres">
      <dgm:prSet presAssocID="{56A9467D-88B3-4059-93A8-2F095C499A4F}" presName="descendantText" presStyleLbl="alignAccFollowNode1" presStyleIdx="3" presStyleCnt="6" custScaleX="112673" custScaleY="110130" custLinFactNeighborX="-439">
        <dgm:presLayoutVars>
          <dgm:bulletEnabled val="1"/>
        </dgm:presLayoutVars>
      </dgm:prSet>
      <dgm:spPr/>
    </dgm:pt>
    <dgm:pt modelId="{4DDC786D-F441-4C8C-A28A-A22CA62BF555}" type="pres">
      <dgm:prSet presAssocID="{3FCFD674-8903-4536-AB67-1E329E19C8CC}" presName="sp" presStyleCnt="0"/>
      <dgm:spPr/>
    </dgm:pt>
    <dgm:pt modelId="{DCE10AF4-8E12-4D4D-9F9F-EE1788E7B621}" type="pres">
      <dgm:prSet presAssocID="{8F80357D-8326-4909-AB5C-D3F69333F0F3}" presName="linNode" presStyleCnt="0"/>
      <dgm:spPr/>
    </dgm:pt>
    <dgm:pt modelId="{9F224E3E-D8F3-4E8C-94A2-5FFD1B0B6430}" type="pres">
      <dgm:prSet presAssocID="{8F80357D-8326-4909-AB5C-D3F69333F0F3}" presName="parentText" presStyleLbl="node1" presStyleIdx="4" presStyleCnt="6" custScaleX="87558" custLinFactNeighborX="1306">
        <dgm:presLayoutVars>
          <dgm:chMax val="1"/>
          <dgm:bulletEnabled val="1"/>
        </dgm:presLayoutVars>
      </dgm:prSet>
      <dgm:spPr/>
    </dgm:pt>
    <dgm:pt modelId="{E4276F12-D4D7-4759-9AAC-224505EC7F61}" type="pres">
      <dgm:prSet presAssocID="{8F80357D-8326-4909-AB5C-D3F69333F0F3}" presName="descendantText" presStyleLbl="alignAccFollowNode1" presStyleIdx="4" presStyleCnt="6" custScaleX="112673" custScaleY="110130" custLinFactNeighborX="-439">
        <dgm:presLayoutVars>
          <dgm:bulletEnabled val="1"/>
        </dgm:presLayoutVars>
      </dgm:prSet>
      <dgm:spPr/>
    </dgm:pt>
    <dgm:pt modelId="{16F3583D-92B4-4318-8DEC-C573A9CADBEB}" type="pres">
      <dgm:prSet presAssocID="{E8876D48-1B82-44E9-A890-9CEE1E740717}" presName="sp" presStyleCnt="0"/>
      <dgm:spPr/>
    </dgm:pt>
    <dgm:pt modelId="{1AD75263-520F-4208-B500-2E3BB7DCF9DF}" type="pres">
      <dgm:prSet presAssocID="{94B0EDF4-6967-4D3D-A099-3A55A81223E9}" presName="linNode" presStyleCnt="0"/>
      <dgm:spPr/>
    </dgm:pt>
    <dgm:pt modelId="{D322E446-1E18-40C5-B54D-DBDC6663ED62}" type="pres">
      <dgm:prSet presAssocID="{94B0EDF4-6967-4D3D-A099-3A55A81223E9}" presName="parentText" presStyleLbl="node1" presStyleIdx="5" presStyleCnt="6" custScaleX="87558" custLinFactNeighborX="1306">
        <dgm:presLayoutVars>
          <dgm:chMax val="1"/>
          <dgm:bulletEnabled val="1"/>
        </dgm:presLayoutVars>
      </dgm:prSet>
      <dgm:spPr/>
    </dgm:pt>
    <dgm:pt modelId="{0F736E9E-DC0F-41A1-89FA-11AAAE29D790}" type="pres">
      <dgm:prSet presAssocID="{94B0EDF4-6967-4D3D-A099-3A55A81223E9}" presName="descendantText" presStyleLbl="alignAccFollowNode1" presStyleIdx="5" presStyleCnt="6" custScaleX="112673" custScaleY="110130" custLinFactNeighborX="-439">
        <dgm:presLayoutVars>
          <dgm:bulletEnabled val="1"/>
        </dgm:presLayoutVars>
      </dgm:prSet>
      <dgm:spPr/>
    </dgm:pt>
  </dgm:ptLst>
  <dgm:cxnLst>
    <dgm:cxn modelId="{B6DD8A08-F9B1-451E-AFD6-523A1E8BCEE3}" type="presOf" srcId="{831C5BFB-C584-41A1-9FE6-1BE13AAE9586}" destId="{A07AF936-934C-43B9-9E11-CB036ADFDB92}" srcOrd="0" destOrd="0" presId="urn:microsoft.com/office/officeart/2005/8/layout/vList5"/>
    <dgm:cxn modelId="{B2903920-FFF7-4830-A952-D33880BEA88B}" srcId="{56A9467D-88B3-4059-93A8-2F095C499A4F}" destId="{A52085F7-1359-4E6E-9534-A77E007B1756}" srcOrd="0" destOrd="0" parTransId="{6FD8A6BF-FF8D-4EF6-9F29-EB11625F012A}" sibTransId="{6826BB39-2AD7-4336-83BF-3DF9A3A2AB2B}"/>
    <dgm:cxn modelId="{D48C9121-99BF-4245-AFB4-97D2CC8A3D1D}" type="presOf" srcId="{A52085F7-1359-4E6E-9534-A77E007B1756}" destId="{A95744FE-A75C-42EE-A600-0978F5810D02}" srcOrd="0" destOrd="0" presId="urn:microsoft.com/office/officeart/2005/8/layout/vList5"/>
    <dgm:cxn modelId="{6273B227-EB97-428C-958E-B731A7512454}" type="presOf" srcId="{EC6CCAEB-6E49-4B97-9F6E-42936A927667}" destId="{38A2E8CB-CFE4-465A-8900-6ABEE3E03BF6}" srcOrd="0" destOrd="0" presId="urn:microsoft.com/office/officeart/2005/8/layout/vList5"/>
    <dgm:cxn modelId="{FE2BE666-D7E4-4245-A6EE-4DA2CBEBD80B}" srcId="{6FF28BD9-7C2B-4E16-8F82-567B14F3EB72}" destId="{831C5BFB-C584-41A1-9FE6-1BE13AAE9586}" srcOrd="0" destOrd="0" parTransId="{4298B1E7-9979-4D7F-891D-EBE67C9D33A8}" sibTransId="{4B1B8985-36A4-4563-9E8D-C05BE95F10C3}"/>
    <dgm:cxn modelId="{4295B46C-F812-4952-8D96-7670EB827785}" srcId="{546C5240-8CFD-40DC-91D5-5979507B04BB}" destId="{8F80357D-8326-4909-AB5C-D3F69333F0F3}" srcOrd="4" destOrd="0" parTransId="{8B51C7D3-34B8-4A9F-B54E-66CC59F0C674}" sibTransId="{E8876D48-1B82-44E9-A890-9CEE1E740717}"/>
    <dgm:cxn modelId="{1E7FEB4C-4ED9-4BE2-85D1-3979D1EBCB59}" type="presOf" srcId="{94B0EDF4-6967-4D3D-A099-3A55A81223E9}" destId="{D322E446-1E18-40C5-B54D-DBDC6663ED62}" srcOrd="0" destOrd="0" presId="urn:microsoft.com/office/officeart/2005/8/layout/vList5"/>
    <dgm:cxn modelId="{F1396773-7429-4C74-9506-80473EECAA05}" type="presOf" srcId="{1B6D6EAF-DEE1-48AA-97B9-D8EB4672A963}" destId="{0F736E9E-DC0F-41A1-89FA-11AAAE29D790}" srcOrd="0" destOrd="0" presId="urn:microsoft.com/office/officeart/2005/8/layout/vList5"/>
    <dgm:cxn modelId="{3CDEB68A-33C9-4904-B847-7F9CAA825EE6}" srcId="{546C5240-8CFD-40DC-91D5-5979507B04BB}" destId="{6FF28BD9-7C2B-4E16-8F82-567B14F3EB72}" srcOrd="2" destOrd="0" parTransId="{709E9C65-9A14-4881-AC16-32F0CAC47E5C}" sibTransId="{0D8540FB-6BF1-464C-9F63-6FD03B91DEE1}"/>
    <dgm:cxn modelId="{17C8008B-DB9F-456F-8D8A-BF689D3413F6}" srcId="{FD7F8419-2D07-49D4-B58F-3A8E3E663CB5}" destId="{E4A382FF-2984-43EB-87BE-8E359BEF2DD1}" srcOrd="0" destOrd="0" parTransId="{38E44033-10BD-49FB-91FC-8681A76742E5}" sibTransId="{F6EF2498-00B4-4CA2-90F2-B870C0340A93}"/>
    <dgm:cxn modelId="{74EEFF8F-6E44-41E9-B611-FAE86F3CFFFA}" srcId="{94B0EDF4-6967-4D3D-A099-3A55A81223E9}" destId="{1B6D6EAF-DEE1-48AA-97B9-D8EB4672A963}" srcOrd="0" destOrd="0" parTransId="{166C417D-3E36-4E80-8674-EFA5487D2F26}" sibTransId="{45CC6CB3-E203-48BB-A304-9E17139D704F}"/>
    <dgm:cxn modelId="{ADD3E291-2635-4759-AF45-823AAAAC5445}" type="presOf" srcId="{BECD3B4E-C305-45FA-83F9-305E02E34FF9}" destId="{E4276F12-D4D7-4759-9AAC-224505EC7F61}" srcOrd="0" destOrd="0" presId="urn:microsoft.com/office/officeart/2005/8/layout/vList5"/>
    <dgm:cxn modelId="{945B8195-C9E8-4D13-A12A-B68BE42C37F4}" type="presOf" srcId="{58139FC0-3CA8-4712-9CEA-20CE99BF9FAE}" destId="{70AE16FB-1CA3-4D95-8532-67B1C21F24F5}" srcOrd="0" destOrd="0" presId="urn:microsoft.com/office/officeart/2005/8/layout/vList5"/>
    <dgm:cxn modelId="{2782699B-7D0F-4029-9B38-30C615F194A7}" type="presOf" srcId="{6FF28BD9-7C2B-4E16-8F82-567B14F3EB72}" destId="{225F09F4-9F2B-4BA9-BFC5-4949A0E5B0A4}" srcOrd="0" destOrd="0" presId="urn:microsoft.com/office/officeart/2005/8/layout/vList5"/>
    <dgm:cxn modelId="{D777B5AA-62F0-44BD-B95E-336F92384ABC}" type="presOf" srcId="{56A9467D-88B3-4059-93A8-2F095C499A4F}" destId="{C254F32F-86CA-4E99-979B-AF9096E5D968}" srcOrd="0" destOrd="0" presId="urn:microsoft.com/office/officeart/2005/8/layout/vList5"/>
    <dgm:cxn modelId="{1915CCAD-44F1-4A33-9D63-44F14DCF5200}" type="presOf" srcId="{E4A382FF-2984-43EB-87BE-8E359BEF2DD1}" destId="{F1BFC727-A5C7-457B-B84C-ED1B5ACCB513}" srcOrd="0" destOrd="0" presId="urn:microsoft.com/office/officeart/2005/8/layout/vList5"/>
    <dgm:cxn modelId="{6CFE8BB0-7409-4BA5-BBA6-33E52BF196C5}" type="presOf" srcId="{FD7F8419-2D07-49D4-B58F-3A8E3E663CB5}" destId="{F345F0DC-739B-4912-85FD-798D40B447B8}" srcOrd="0" destOrd="0" presId="urn:microsoft.com/office/officeart/2005/8/layout/vList5"/>
    <dgm:cxn modelId="{A9175CC7-C727-4C07-959E-3B32D1321134}" type="presOf" srcId="{8F80357D-8326-4909-AB5C-D3F69333F0F3}" destId="{9F224E3E-D8F3-4E8C-94A2-5FFD1B0B6430}" srcOrd="0" destOrd="0" presId="urn:microsoft.com/office/officeart/2005/8/layout/vList5"/>
    <dgm:cxn modelId="{81FDB6DE-F677-4552-8449-0E7AF68BC42C}" srcId="{546C5240-8CFD-40DC-91D5-5979507B04BB}" destId="{EC6CCAEB-6E49-4B97-9F6E-42936A927667}" srcOrd="1" destOrd="0" parTransId="{C9D7DAC6-F7B9-4808-A9DE-1DC76AFACCBB}" sibTransId="{92F046A5-1128-4F58-B411-CA449BAB5588}"/>
    <dgm:cxn modelId="{EC7E6FE6-B0F4-4B64-86F9-568E8D0DA83D}" type="presOf" srcId="{546C5240-8CFD-40DC-91D5-5979507B04BB}" destId="{100DECC8-33A6-47B9-A123-D67DB4B86473}" srcOrd="0" destOrd="0" presId="urn:microsoft.com/office/officeart/2005/8/layout/vList5"/>
    <dgm:cxn modelId="{95D7A3E7-1B61-4D2E-9690-7D72BFDFC4AE}" srcId="{546C5240-8CFD-40DC-91D5-5979507B04BB}" destId="{56A9467D-88B3-4059-93A8-2F095C499A4F}" srcOrd="3" destOrd="0" parTransId="{B3F101F9-F905-49B0-B7F9-6E9114D615E2}" sibTransId="{3FCFD674-8903-4536-AB67-1E329E19C8CC}"/>
    <dgm:cxn modelId="{A06E8EEA-4B86-4909-B2BE-1D44C003238A}" srcId="{546C5240-8CFD-40DC-91D5-5979507B04BB}" destId="{94B0EDF4-6967-4D3D-A099-3A55A81223E9}" srcOrd="5" destOrd="0" parTransId="{DCBCEBDD-0D69-4D26-ABDC-FF356676ED89}" sibTransId="{983C17E3-2632-428F-B392-408AB5BECCA3}"/>
    <dgm:cxn modelId="{732490F2-E54B-4E84-8AA3-445DEDCBBC5D}" srcId="{EC6CCAEB-6E49-4B97-9F6E-42936A927667}" destId="{58139FC0-3CA8-4712-9CEA-20CE99BF9FAE}" srcOrd="0" destOrd="0" parTransId="{32011D1C-DB4D-4596-950C-9741D603101C}" sibTransId="{6750EB8B-7579-41B3-9A67-910D9AB8101E}"/>
    <dgm:cxn modelId="{CD97C8FC-188B-4712-A43B-EC7744E2FE21}" srcId="{8F80357D-8326-4909-AB5C-D3F69333F0F3}" destId="{BECD3B4E-C305-45FA-83F9-305E02E34FF9}" srcOrd="0" destOrd="0" parTransId="{9BD2FB5B-3614-475E-8815-5038F12C926D}" sibTransId="{DF479058-5044-4E96-8B85-AF2EBB35446D}"/>
    <dgm:cxn modelId="{A76317FF-46CF-4112-97E4-8B6D4B900787}" srcId="{546C5240-8CFD-40DC-91D5-5979507B04BB}" destId="{FD7F8419-2D07-49D4-B58F-3A8E3E663CB5}" srcOrd="0" destOrd="0" parTransId="{AF902ECB-696D-4306-9B2A-74737C112DE2}" sibTransId="{A076DEE4-FA44-4778-9161-DF660CFE9885}"/>
    <dgm:cxn modelId="{FF8C90B7-8505-48BE-96CE-06B12A3C3802}" type="presParOf" srcId="{100DECC8-33A6-47B9-A123-D67DB4B86473}" destId="{C86C29A1-9F66-42C4-AF41-4EBF07013A95}" srcOrd="0" destOrd="0" presId="urn:microsoft.com/office/officeart/2005/8/layout/vList5"/>
    <dgm:cxn modelId="{A31E117F-6773-4620-BD5A-7AF355C53A96}" type="presParOf" srcId="{C86C29A1-9F66-42C4-AF41-4EBF07013A95}" destId="{F345F0DC-739B-4912-85FD-798D40B447B8}" srcOrd="0" destOrd="0" presId="urn:microsoft.com/office/officeart/2005/8/layout/vList5"/>
    <dgm:cxn modelId="{C0FBB465-0E60-428F-9EA2-36087112E08E}" type="presParOf" srcId="{C86C29A1-9F66-42C4-AF41-4EBF07013A95}" destId="{F1BFC727-A5C7-457B-B84C-ED1B5ACCB513}" srcOrd="1" destOrd="0" presId="urn:microsoft.com/office/officeart/2005/8/layout/vList5"/>
    <dgm:cxn modelId="{B0DC8E24-E8A1-49A3-A9FA-BA8E9C88C67B}" type="presParOf" srcId="{100DECC8-33A6-47B9-A123-D67DB4B86473}" destId="{FF127ADD-A98D-42BF-AF2B-52B78FF9C0E0}" srcOrd="1" destOrd="0" presId="urn:microsoft.com/office/officeart/2005/8/layout/vList5"/>
    <dgm:cxn modelId="{0AEBF32C-5323-43C1-A04C-601EECB8375C}" type="presParOf" srcId="{100DECC8-33A6-47B9-A123-D67DB4B86473}" destId="{7D707308-657D-46A6-B1E7-2390B04A0523}" srcOrd="2" destOrd="0" presId="urn:microsoft.com/office/officeart/2005/8/layout/vList5"/>
    <dgm:cxn modelId="{6F06E53A-27C0-4EC4-A3C2-0B33F3056937}" type="presParOf" srcId="{7D707308-657D-46A6-B1E7-2390B04A0523}" destId="{38A2E8CB-CFE4-465A-8900-6ABEE3E03BF6}" srcOrd="0" destOrd="0" presId="urn:microsoft.com/office/officeart/2005/8/layout/vList5"/>
    <dgm:cxn modelId="{438B3D15-FCC0-4057-8EA1-E7FB47C120CF}" type="presParOf" srcId="{7D707308-657D-46A6-B1E7-2390B04A0523}" destId="{70AE16FB-1CA3-4D95-8532-67B1C21F24F5}" srcOrd="1" destOrd="0" presId="urn:microsoft.com/office/officeart/2005/8/layout/vList5"/>
    <dgm:cxn modelId="{F0852A01-8C05-42EA-86EE-CF9B0DD3D740}" type="presParOf" srcId="{100DECC8-33A6-47B9-A123-D67DB4B86473}" destId="{98F72CFB-9164-4FBF-B730-495E089E1733}" srcOrd="3" destOrd="0" presId="urn:microsoft.com/office/officeart/2005/8/layout/vList5"/>
    <dgm:cxn modelId="{CB516E8D-4AC0-40A5-ADDB-C5AE972BADD8}" type="presParOf" srcId="{100DECC8-33A6-47B9-A123-D67DB4B86473}" destId="{FF82CE75-09B0-4C72-8387-80F013465E9B}" srcOrd="4" destOrd="0" presId="urn:microsoft.com/office/officeart/2005/8/layout/vList5"/>
    <dgm:cxn modelId="{AE28BA5C-BB94-4B5F-893F-348440D56AFB}" type="presParOf" srcId="{FF82CE75-09B0-4C72-8387-80F013465E9B}" destId="{225F09F4-9F2B-4BA9-BFC5-4949A0E5B0A4}" srcOrd="0" destOrd="0" presId="urn:microsoft.com/office/officeart/2005/8/layout/vList5"/>
    <dgm:cxn modelId="{C16E4796-3966-4E51-B5E7-195D17A7B2D4}" type="presParOf" srcId="{FF82CE75-09B0-4C72-8387-80F013465E9B}" destId="{A07AF936-934C-43B9-9E11-CB036ADFDB92}" srcOrd="1" destOrd="0" presId="urn:microsoft.com/office/officeart/2005/8/layout/vList5"/>
    <dgm:cxn modelId="{2603093F-9EC9-4E8D-990A-4738046BC52F}" type="presParOf" srcId="{100DECC8-33A6-47B9-A123-D67DB4B86473}" destId="{C10A8E77-D4F9-4E67-B63D-2DA0F88A2FFB}" srcOrd="5" destOrd="0" presId="urn:microsoft.com/office/officeart/2005/8/layout/vList5"/>
    <dgm:cxn modelId="{B3981ACD-3401-48E8-9D77-F2C981772D2F}" type="presParOf" srcId="{100DECC8-33A6-47B9-A123-D67DB4B86473}" destId="{757A99E6-F5DA-447D-8881-D0E4EF1958A5}" srcOrd="6" destOrd="0" presId="urn:microsoft.com/office/officeart/2005/8/layout/vList5"/>
    <dgm:cxn modelId="{A7273271-47A7-46BA-86DA-043C30897C5C}" type="presParOf" srcId="{757A99E6-F5DA-447D-8881-D0E4EF1958A5}" destId="{C254F32F-86CA-4E99-979B-AF9096E5D968}" srcOrd="0" destOrd="0" presId="urn:microsoft.com/office/officeart/2005/8/layout/vList5"/>
    <dgm:cxn modelId="{6088ED7D-5DDA-4094-9A01-1D8B89893C5F}" type="presParOf" srcId="{757A99E6-F5DA-447D-8881-D0E4EF1958A5}" destId="{A95744FE-A75C-42EE-A600-0978F5810D02}" srcOrd="1" destOrd="0" presId="urn:microsoft.com/office/officeart/2005/8/layout/vList5"/>
    <dgm:cxn modelId="{ABBC74CE-E276-45C0-852F-4D003325BDC0}" type="presParOf" srcId="{100DECC8-33A6-47B9-A123-D67DB4B86473}" destId="{4DDC786D-F441-4C8C-A28A-A22CA62BF555}" srcOrd="7" destOrd="0" presId="urn:microsoft.com/office/officeart/2005/8/layout/vList5"/>
    <dgm:cxn modelId="{35F5DFAC-6AB8-4A9C-8C58-1F4065431514}" type="presParOf" srcId="{100DECC8-33A6-47B9-A123-D67DB4B86473}" destId="{DCE10AF4-8E12-4D4D-9F9F-EE1788E7B621}" srcOrd="8" destOrd="0" presId="urn:microsoft.com/office/officeart/2005/8/layout/vList5"/>
    <dgm:cxn modelId="{050B530C-483C-40A0-A974-0FFA7859518D}" type="presParOf" srcId="{DCE10AF4-8E12-4D4D-9F9F-EE1788E7B621}" destId="{9F224E3E-D8F3-4E8C-94A2-5FFD1B0B6430}" srcOrd="0" destOrd="0" presId="urn:microsoft.com/office/officeart/2005/8/layout/vList5"/>
    <dgm:cxn modelId="{F2A0FA0A-DB43-420B-825B-BB89B44C5EF3}" type="presParOf" srcId="{DCE10AF4-8E12-4D4D-9F9F-EE1788E7B621}" destId="{E4276F12-D4D7-4759-9AAC-224505EC7F61}" srcOrd="1" destOrd="0" presId="urn:microsoft.com/office/officeart/2005/8/layout/vList5"/>
    <dgm:cxn modelId="{FB9460DB-B897-468E-9272-E0B7BCFF2D43}" type="presParOf" srcId="{100DECC8-33A6-47B9-A123-D67DB4B86473}" destId="{16F3583D-92B4-4318-8DEC-C573A9CADBEB}" srcOrd="9" destOrd="0" presId="urn:microsoft.com/office/officeart/2005/8/layout/vList5"/>
    <dgm:cxn modelId="{D3F220AF-A383-4839-ACCC-8BBE783530C7}" type="presParOf" srcId="{100DECC8-33A6-47B9-A123-D67DB4B86473}" destId="{1AD75263-520F-4208-B500-2E3BB7DCF9DF}" srcOrd="10" destOrd="0" presId="urn:microsoft.com/office/officeart/2005/8/layout/vList5"/>
    <dgm:cxn modelId="{C507D3C3-7128-407E-A4F6-0356459ABFD0}" type="presParOf" srcId="{1AD75263-520F-4208-B500-2E3BB7DCF9DF}" destId="{D322E446-1E18-40C5-B54D-DBDC6663ED62}" srcOrd="0" destOrd="0" presId="urn:microsoft.com/office/officeart/2005/8/layout/vList5"/>
    <dgm:cxn modelId="{EEA73248-782D-45F7-901C-86019B819925}" type="presParOf" srcId="{1AD75263-520F-4208-B500-2E3BB7DCF9DF}" destId="{0F736E9E-DC0F-41A1-89FA-11AAAE29D79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189DDD-AA11-423E-B517-A50B07090706}" type="doc">
      <dgm:prSet loTypeId="urn:microsoft.com/office/officeart/2005/8/layout/target3" loCatId="relationship" qsTypeId="urn:microsoft.com/office/officeart/2005/8/quickstyle/3d1" qsCatId="3D" csTypeId="urn:microsoft.com/office/officeart/2005/8/colors/colorful3" csCatId="colorful" phldr="1"/>
      <dgm:spPr/>
      <dgm:t>
        <a:bodyPr/>
        <a:lstStyle/>
        <a:p>
          <a:endParaRPr lang="es-ES"/>
        </a:p>
      </dgm:t>
    </dgm:pt>
    <dgm:pt modelId="{8ADE643F-72B2-4CDF-B585-01EB97094AA0}">
      <dgm:prSet custT="1"/>
      <dgm:spPr>
        <a:solidFill>
          <a:schemeClr val="accent3">
            <a:lumMod val="50000"/>
            <a:alpha val="90000"/>
          </a:schemeClr>
        </a:solidFill>
      </dgm:spPr>
      <dgm:t>
        <a:bodyPr/>
        <a:lstStyle/>
        <a:p>
          <a:r>
            <a:rPr lang="ur-PK"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اپنے الہی امتیازات کو ترک کر دیا (فلپیوں 6:2)</a:t>
          </a:r>
          <a:endParaRPr lang="en"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80D8E4-A3AD-47E2-8B91-21504A1A0028}" type="parTrans" cxnId="{6603B3FA-C491-4BBC-BAEE-594C85F9F42A}">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FFCC0A-E590-451A-9496-B6FEF841E2DD}" type="sibTrans" cxnId="{6603B3FA-C491-4BBC-BAEE-594C85F9F42A}">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E61D59A-35F5-42C4-9C27-4ED46D4135C9}">
      <dgm:prSet custT="1"/>
      <dgm:spPr>
        <a:solidFill>
          <a:schemeClr val="accent1">
            <a:lumMod val="50000"/>
            <a:alpha val="90000"/>
          </a:schemeClr>
        </a:solidFill>
      </dgm:spPr>
      <dgm:t>
        <a:bodyPr/>
        <a:lstStyle/>
        <a:p>
          <a:r>
            <a:rPr lang="ur-PK"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ہماری خدمت کرنے کے لئے انسان بنا (فلپیوں 7:2)</a:t>
          </a:r>
          <a:endParaRPr lang="en"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2D08924-2DC7-44F8-93E7-A9F474C2F5B7}" type="parTrans" cxnId="{03C21CBD-961B-4C18-A4BC-B477B36B9EC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E8133F66-4F92-4177-83E4-E12BD011EBF4}" type="sibTrans" cxnId="{03C21CBD-961B-4C18-A4BC-B477B36B9EC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E5FD4988-CB9F-4940-B04F-36F636E50122}">
      <dgm:prSet custT="1"/>
      <dgm:spPr>
        <a:solidFill>
          <a:schemeClr val="accent4">
            <a:lumMod val="50000"/>
            <a:alpha val="90000"/>
          </a:schemeClr>
        </a:solidFill>
      </dgm:spPr>
      <dgm:t>
        <a:bodyPr/>
        <a:lstStyle/>
        <a:p>
          <a:r>
            <a:rPr lang="ur-PK"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عاجزی کے ساتھ سب کچھ کیا، یہاں تک کہ موت بھی برداشت کی (فلپیوں 8:2)۔ </a:t>
          </a:r>
          <a:endParaRPr lang="en"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016E7F-4EED-48A9-91D8-87EE3D871C15}" type="parTrans" cxnId="{6A191350-B00B-4811-9702-E6968439EC1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95A59C0B-9954-47A5-8BE9-8D52EC78D1AA}" type="sibTrans" cxnId="{6A191350-B00B-4811-9702-E6968439EC1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E2BF70-12D3-4D55-8792-64F2993FCD54}" type="pres">
      <dgm:prSet presAssocID="{08189DDD-AA11-423E-B517-A50B07090706}" presName="Name0" presStyleCnt="0">
        <dgm:presLayoutVars>
          <dgm:chMax val="7"/>
          <dgm:dir val="rev"/>
          <dgm:animLvl val="lvl"/>
          <dgm:resizeHandles val="exact"/>
        </dgm:presLayoutVars>
      </dgm:prSet>
      <dgm:spPr/>
    </dgm:pt>
    <dgm:pt modelId="{FCA06444-AC4B-4EC3-8BEC-323D0F7CE06F}" type="pres">
      <dgm:prSet presAssocID="{8ADE643F-72B2-4CDF-B585-01EB97094AA0}" presName="circle1" presStyleLbl="node1" presStyleIdx="0" presStyleCnt="3"/>
      <dgm:spPr/>
    </dgm:pt>
    <dgm:pt modelId="{F7073B43-4691-440A-B83D-35CBCF13ED5D}" type="pres">
      <dgm:prSet presAssocID="{8ADE643F-72B2-4CDF-B585-01EB97094AA0}" presName="space" presStyleCnt="0"/>
      <dgm:spPr/>
    </dgm:pt>
    <dgm:pt modelId="{80AE798F-9999-4FB6-8016-A160C3D801D0}" type="pres">
      <dgm:prSet presAssocID="{8ADE643F-72B2-4CDF-B585-01EB97094AA0}" presName="rect1" presStyleLbl="alignAcc1" presStyleIdx="0" presStyleCnt="3"/>
      <dgm:spPr/>
    </dgm:pt>
    <dgm:pt modelId="{5BDDE259-FEDF-4825-BFCD-2EF597866D3B}" type="pres">
      <dgm:prSet presAssocID="{8E61D59A-35F5-42C4-9C27-4ED46D4135C9}" presName="vertSpace2" presStyleLbl="node1" presStyleIdx="0" presStyleCnt="3"/>
      <dgm:spPr/>
    </dgm:pt>
    <dgm:pt modelId="{C2FDA4A1-9C8B-4AB2-8804-E6F5287D1812}" type="pres">
      <dgm:prSet presAssocID="{8E61D59A-35F5-42C4-9C27-4ED46D4135C9}" presName="circle2" presStyleLbl="node1" presStyleIdx="1" presStyleCnt="3"/>
      <dgm:spPr/>
    </dgm:pt>
    <dgm:pt modelId="{53AA9E43-F8BB-40F2-9B27-29D1FF9CFF9D}" type="pres">
      <dgm:prSet presAssocID="{8E61D59A-35F5-42C4-9C27-4ED46D4135C9}" presName="rect2" presStyleLbl="alignAcc1" presStyleIdx="1" presStyleCnt="3"/>
      <dgm:spPr/>
    </dgm:pt>
    <dgm:pt modelId="{D722263F-6599-4665-A156-A5357A37FCCD}" type="pres">
      <dgm:prSet presAssocID="{E5FD4988-CB9F-4940-B04F-36F636E50122}" presName="vertSpace3" presStyleLbl="node1" presStyleIdx="1" presStyleCnt="3"/>
      <dgm:spPr/>
    </dgm:pt>
    <dgm:pt modelId="{19352A9B-ABA8-4B1D-BA66-0C1BD53D8556}" type="pres">
      <dgm:prSet presAssocID="{E5FD4988-CB9F-4940-B04F-36F636E50122}" presName="circle3" presStyleLbl="node1" presStyleIdx="2" presStyleCnt="3"/>
      <dgm:spPr/>
    </dgm:pt>
    <dgm:pt modelId="{A3CEF08D-DC7F-4D2F-85B3-E34880BCE56A}" type="pres">
      <dgm:prSet presAssocID="{E5FD4988-CB9F-4940-B04F-36F636E50122}" presName="rect3" presStyleLbl="alignAcc1" presStyleIdx="2" presStyleCnt="3"/>
      <dgm:spPr/>
    </dgm:pt>
    <dgm:pt modelId="{C7282502-6B31-4B29-83D1-C0EC6740BC42}" type="pres">
      <dgm:prSet presAssocID="{8ADE643F-72B2-4CDF-B585-01EB97094AA0}" presName="rect1ParTxNoCh" presStyleLbl="alignAcc1" presStyleIdx="2" presStyleCnt="3">
        <dgm:presLayoutVars>
          <dgm:chMax val="1"/>
          <dgm:bulletEnabled val="1"/>
        </dgm:presLayoutVars>
      </dgm:prSet>
      <dgm:spPr/>
    </dgm:pt>
    <dgm:pt modelId="{2AF0BC78-45D0-4B2C-9D88-C685346B172F}" type="pres">
      <dgm:prSet presAssocID="{8E61D59A-35F5-42C4-9C27-4ED46D4135C9}" presName="rect2ParTxNoCh" presStyleLbl="alignAcc1" presStyleIdx="2" presStyleCnt="3">
        <dgm:presLayoutVars>
          <dgm:chMax val="1"/>
          <dgm:bulletEnabled val="1"/>
        </dgm:presLayoutVars>
      </dgm:prSet>
      <dgm:spPr/>
    </dgm:pt>
    <dgm:pt modelId="{31C9E348-A541-4AE3-91F5-EB6198CB9225}" type="pres">
      <dgm:prSet presAssocID="{E5FD4988-CB9F-4940-B04F-36F636E50122}" presName="rect3ParTxNoCh" presStyleLbl="alignAcc1" presStyleIdx="2" presStyleCnt="3">
        <dgm:presLayoutVars>
          <dgm:chMax val="1"/>
          <dgm:bulletEnabled val="1"/>
        </dgm:presLayoutVars>
      </dgm:prSet>
      <dgm:spPr/>
    </dgm:pt>
  </dgm:ptLst>
  <dgm:cxnLst>
    <dgm:cxn modelId="{99EC8F13-0264-4AC5-92C3-F559FDB2D53A}" type="presOf" srcId="{8ADE643F-72B2-4CDF-B585-01EB97094AA0}" destId="{80AE798F-9999-4FB6-8016-A160C3D801D0}" srcOrd="0" destOrd="0" presId="urn:microsoft.com/office/officeart/2005/8/layout/target3"/>
    <dgm:cxn modelId="{3501F73B-2EFD-4FBD-B20B-6D26D1917380}" type="presOf" srcId="{E5FD4988-CB9F-4940-B04F-36F636E50122}" destId="{A3CEF08D-DC7F-4D2F-85B3-E34880BCE56A}" srcOrd="0" destOrd="0" presId="urn:microsoft.com/office/officeart/2005/8/layout/target3"/>
    <dgm:cxn modelId="{E7EE9346-147D-4DE9-A4D4-6205298ED758}" type="presOf" srcId="{8ADE643F-72B2-4CDF-B585-01EB97094AA0}" destId="{C7282502-6B31-4B29-83D1-C0EC6740BC42}" srcOrd="1" destOrd="0" presId="urn:microsoft.com/office/officeart/2005/8/layout/target3"/>
    <dgm:cxn modelId="{6A191350-B00B-4811-9702-E6968439EC14}" srcId="{08189DDD-AA11-423E-B517-A50B07090706}" destId="{E5FD4988-CB9F-4940-B04F-36F636E50122}" srcOrd="2" destOrd="0" parTransId="{D7016E7F-4EED-48A9-91D8-87EE3D871C15}" sibTransId="{95A59C0B-9954-47A5-8BE9-8D52EC78D1AA}"/>
    <dgm:cxn modelId="{4C853697-5DD6-46E6-90FA-799B9C1B5E1F}" type="presOf" srcId="{8E61D59A-35F5-42C4-9C27-4ED46D4135C9}" destId="{2AF0BC78-45D0-4B2C-9D88-C685346B172F}" srcOrd="1" destOrd="0" presId="urn:microsoft.com/office/officeart/2005/8/layout/target3"/>
    <dgm:cxn modelId="{346D04BC-006E-4AD3-AF24-96445FF2E2DC}" type="presOf" srcId="{08189DDD-AA11-423E-B517-A50B07090706}" destId="{04E2BF70-12D3-4D55-8792-64F2993FCD54}" srcOrd="0" destOrd="0" presId="urn:microsoft.com/office/officeart/2005/8/layout/target3"/>
    <dgm:cxn modelId="{03C21CBD-961B-4C18-A4BC-B477B36B9EC1}" srcId="{08189DDD-AA11-423E-B517-A50B07090706}" destId="{8E61D59A-35F5-42C4-9C27-4ED46D4135C9}" srcOrd="1" destOrd="0" parTransId="{62D08924-2DC7-44F8-93E7-A9F474C2F5B7}" sibTransId="{E8133F66-4F92-4177-83E4-E12BD011EBF4}"/>
    <dgm:cxn modelId="{25E2DAD9-4DED-4F6C-8BDB-9CA32C704B83}" type="presOf" srcId="{E5FD4988-CB9F-4940-B04F-36F636E50122}" destId="{31C9E348-A541-4AE3-91F5-EB6198CB9225}" srcOrd="1" destOrd="0" presId="urn:microsoft.com/office/officeart/2005/8/layout/target3"/>
    <dgm:cxn modelId="{EE850BF5-2DA9-43BB-A396-5B856DAA3721}" type="presOf" srcId="{8E61D59A-35F5-42C4-9C27-4ED46D4135C9}" destId="{53AA9E43-F8BB-40F2-9B27-29D1FF9CFF9D}" srcOrd="0" destOrd="0" presId="urn:microsoft.com/office/officeart/2005/8/layout/target3"/>
    <dgm:cxn modelId="{6603B3FA-C491-4BBC-BAEE-594C85F9F42A}" srcId="{08189DDD-AA11-423E-B517-A50B07090706}" destId="{8ADE643F-72B2-4CDF-B585-01EB97094AA0}" srcOrd="0" destOrd="0" parTransId="{C880D8E4-A3AD-47E2-8B91-21504A1A0028}" sibTransId="{3BFFCC0A-E590-451A-9496-B6FEF841E2DD}"/>
    <dgm:cxn modelId="{6D0FA9F2-CEC1-46EE-B8B8-724EB8149AF7}" type="presParOf" srcId="{04E2BF70-12D3-4D55-8792-64F2993FCD54}" destId="{FCA06444-AC4B-4EC3-8BEC-323D0F7CE06F}" srcOrd="0" destOrd="0" presId="urn:microsoft.com/office/officeart/2005/8/layout/target3"/>
    <dgm:cxn modelId="{AE5EA16A-FC4F-41EC-B8F1-C855FCE1D0FF}" type="presParOf" srcId="{04E2BF70-12D3-4D55-8792-64F2993FCD54}" destId="{F7073B43-4691-440A-B83D-35CBCF13ED5D}" srcOrd="1" destOrd="0" presId="urn:microsoft.com/office/officeart/2005/8/layout/target3"/>
    <dgm:cxn modelId="{CF46D42F-82B1-4A03-A88D-42E1ED4F256E}" type="presParOf" srcId="{04E2BF70-12D3-4D55-8792-64F2993FCD54}" destId="{80AE798F-9999-4FB6-8016-A160C3D801D0}" srcOrd="2" destOrd="0" presId="urn:microsoft.com/office/officeart/2005/8/layout/target3"/>
    <dgm:cxn modelId="{C1EC1CD4-116E-4DE9-82A5-4F478721318F}" type="presParOf" srcId="{04E2BF70-12D3-4D55-8792-64F2993FCD54}" destId="{5BDDE259-FEDF-4825-BFCD-2EF597866D3B}" srcOrd="3" destOrd="0" presId="urn:microsoft.com/office/officeart/2005/8/layout/target3"/>
    <dgm:cxn modelId="{CD4FE213-9303-4ABB-B25D-3D3397213119}" type="presParOf" srcId="{04E2BF70-12D3-4D55-8792-64F2993FCD54}" destId="{C2FDA4A1-9C8B-4AB2-8804-E6F5287D1812}" srcOrd="4" destOrd="0" presId="urn:microsoft.com/office/officeart/2005/8/layout/target3"/>
    <dgm:cxn modelId="{B98A62AB-2F88-4879-B4A6-7D047562FA29}" type="presParOf" srcId="{04E2BF70-12D3-4D55-8792-64F2993FCD54}" destId="{53AA9E43-F8BB-40F2-9B27-29D1FF9CFF9D}" srcOrd="5" destOrd="0" presId="urn:microsoft.com/office/officeart/2005/8/layout/target3"/>
    <dgm:cxn modelId="{63795A61-E3A8-4CC7-9E70-CBE395A0BAE0}" type="presParOf" srcId="{04E2BF70-12D3-4D55-8792-64F2993FCD54}" destId="{D722263F-6599-4665-A156-A5357A37FCCD}" srcOrd="6" destOrd="0" presId="urn:microsoft.com/office/officeart/2005/8/layout/target3"/>
    <dgm:cxn modelId="{B9921562-2BE2-4EE5-922C-F2A774230452}" type="presParOf" srcId="{04E2BF70-12D3-4D55-8792-64F2993FCD54}" destId="{19352A9B-ABA8-4B1D-BA66-0C1BD53D8556}" srcOrd="7" destOrd="0" presId="urn:microsoft.com/office/officeart/2005/8/layout/target3"/>
    <dgm:cxn modelId="{5478337C-4625-4696-99C7-BDFED6DDEC9B}" type="presParOf" srcId="{04E2BF70-12D3-4D55-8792-64F2993FCD54}" destId="{A3CEF08D-DC7F-4D2F-85B3-E34880BCE56A}" srcOrd="8" destOrd="0" presId="urn:microsoft.com/office/officeart/2005/8/layout/target3"/>
    <dgm:cxn modelId="{8694638B-9A89-440E-83CD-27AF110B19E0}" type="presParOf" srcId="{04E2BF70-12D3-4D55-8792-64F2993FCD54}" destId="{C7282502-6B31-4B29-83D1-C0EC6740BC42}" srcOrd="9" destOrd="0" presId="urn:microsoft.com/office/officeart/2005/8/layout/target3"/>
    <dgm:cxn modelId="{15EF45F5-9AE1-4DB5-AF15-542FA8B8689F}" type="presParOf" srcId="{04E2BF70-12D3-4D55-8792-64F2993FCD54}" destId="{2AF0BC78-45D0-4B2C-9D88-C685346B172F}" srcOrd="10" destOrd="0" presId="urn:microsoft.com/office/officeart/2005/8/layout/target3"/>
    <dgm:cxn modelId="{D0DA5DAA-19CF-4FB5-9F17-5B8D92FE1D26}" type="presParOf" srcId="{04E2BF70-12D3-4D55-8792-64F2993FCD54}" destId="{31C9E348-A541-4AE3-91F5-EB6198CB9225}"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FC727-A5C7-457B-B84C-ED1B5ACCB513}">
      <dsp:nvSpPr>
        <dsp:cNvPr id="0" name=""/>
        <dsp:cNvSpPr/>
      </dsp:nvSpPr>
      <dsp:spPr>
        <a:xfrm rot="16200000">
          <a:off x="3937447" y="-3908581"/>
          <a:ext cx="415574" cy="8290469"/>
        </a:xfrm>
        <a:prstGeom prst="round2SameRect">
          <a:avLst/>
        </a:prstGeom>
        <a:solidFill>
          <a:schemeClr val="accent2">
            <a:tint val="40000"/>
            <a:hueOff val="0"/>
            <a:satOff val="0"/>
            <a:lumOff val="0"/>
          </a:schemeClr>
        </a:solidFill>
        <a:ln w="12700" cap="flat" cmpd="sng" algn="ctr">
          <a:solidFill>
            <a:schemeClr val="accent2">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324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وہ انہیں مسیح کی نمونہ زندگی کا مطالعہ کرنے اور اس کی نقل کرنے کی ترغیب دیتا ہے۔</a:t>
          </a:r>
          <a:endParaRPr lang="es-ES" sz="2400" b="1" kern="1200" dirty="0">
            <a:latin typeface="Jameel Noori Nastaleeq" panose="02000503000000020004" pitchFamily="2" charset="-78"/>
            <a:cs typeface="Jameel Noori Nastaleeq" panose="02000503000000020004" pitchFamily="2" charset="-78"/>
          </a:endParaRPr>
        </a:p>
      </dsp:txBody>
      <dsp:txXfrm rot="5400000">
        <a:off x="20287" y="49153"/>
        <a:ext cx="8270182" cy="375000"/>
      </dsp:txXfrm>
    </dsp:sp>
    <dsp:sp modelId="{F345F0DC-739B-4912-85FD-798D40B447B8}">
      <dsp:nvSpPr>
        <dsp:cNvPr id="0" name=""/>
        <dsp:cNvSpPr/>
      </dsp:nvSpPr>
      <dsp:spPr>
        <a:xfrm>
          <a:off x="8291863" y="810"/>
          <a:ext cx="3623912" cy="47168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53340" rIns="0" bIns="53340"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مسیح میں تسلی</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314889" y="23836"/>
        <a:ext cx="3577860" cy="425634"/>
      </dsp:txXfrm>
    </dsp:sp>
    <dsp:sp modelId="{70AE16FB-1CA3-4D95-8532-67B1C21F24F5}">
      <dsp:nvSpPr>
        <dsp:cNvPr id="0" name=""/>
        <dsp:cNvSpPr/>
      </dsp:nvSpPr>
      <dsp:spPr>
        <a:xfrm rot="16200000">
          <a:off x="3937447" y="-3413310"/>
          <a:ext cx="415574" cy="8290469"/>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324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مسیح کے لیے اُن کی محبت اُن کے ذہنوں پر ایک تحریک پیدا کرتی ہے۔</a:t>
          </a:r>
          <a:endParaRPr lang="es-ES" sz="2400" kern="1200" dirty="0">
            <a:latin typeface="Jameel Noori Nastaleeq" panose="02000503000000020004" pitchFamily="2" charset="-78"/>
            <a:cs typeface="Jameel Noori Nastaleeq" panose="02000503000000020004" pitchFamily="2" charset="-78"/>
          </a:endParaRPr>
        </a:p>
      </dsp:txBody>
      <dsp:txXfrm rot="5400000">
        <a:off x="20287" y="544424"/>
        <a:ext cx="8270182" cy="375000"/>
      </dsp:txXfrm>
    </dsp:sp>
    <dsp:sp modelId="{38A2E8CB-CFE4-465A-8900-6ABEE3E03BF6}">
      <dsp:nvSpPr>
        <dsp:cNvPr id="0" name=""/>
        <dsp:cNvSpPr/>
      </dsp:nvSpPr>
      <dsp:spPr>
        <a:xfrm>
          <a:off x="8291863" y="496081"/>
          <a:ext cx="3623912" cy="47168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1066800" rtl="1">
            <a:lnSpc>
              <a:spcPct val="90000"/>
            </a:lnSpc>
            <a:spcBef>
              <a:spcPct val="0"/>
            </a:spcBef>
            <a:spcAft>
              <a:spcPct val="35000"/>
            </a:spcAft>
            <a:buNone/>
          </a:pPr>
          <a:r>
            <a:rPr lang="ur-PK"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محبت میں تسلی</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314889" y="519107"/>
        <a:ext cx="3577860" cy="425634"/>
      </dsp:txXfrm>
    </dsp:sp>
    <dsp:sp modelId="{A07AF936-934C-43B9-9E11-CB036ADFDB92}">
      <dsp:nvSpPr>
        <dsp:cNvPr id="0" name=""/>
        <dsp:cNvSpPr/>
      </dsp:nvSpPr>
      <dsp:spPr>
        <a:xfrm rot="16200000">
          <a:off x="3937447" y="-2918039"/>
          <a:ext cx="415574" cy="8290469"/>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324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انہیں روح کے کنٹرول کے تابع ہونا چاہیے۔</a:t>
          </a:r>
          <a:endParaRPr lang="es-ES" sz="2400" kern="1200" dirty="0">
            <a:latin typeface="Jameel Noori Nastaleeq" panose="02000503000000020004" pitchFamily="2" charset="-78"/>
            <a:cs typeface="Jameel Noori Nastaleeq" panose="02000503000000020004" pitchFamily="2" charset="-78"/>
          </a:endParaRPr>
        </a:p>
      </dsp:txBody>
      <dsp:txXfrm rot="5400000">
        <a:off x="20287" y="1039695"/>
        <a:ext cx="8270182" cy="375000"/>
      </dsp:txXfrm>
    </dsp:sp>
    <dsp:sp modelId="{225F09F4-9F2B-4BA9-BFC5-4949A0E5B0A4}">
      <dsp:nvSpPr>
        <dsp:cNvPr id="0" name=""/>
        <dsp:cNvSpPr/>
      </dsp:nvSpPr>
      <dsp:spPr>
        <a:xfrm>
          <a:off x="8291863" y="991352"/>
          <a:ext cx="3623912" cy="47168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روح میں رفاقت</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314889" y="1014378"/>
        <a:ext cx="3577860" cy="425634"/>
      </dsp:txXfrm>
    </dsp:sp>
    <dsp:sp modelId="{A95744FE-A75C-42EE-A600-0978F5810D02}">
      <dsp:nvSpPr>
        <dsp:cNvPr id="0" name=""/>
        <dsp:cNvSpPr/>
      </dsp:nvSpPr>
      <dsp:spPr>
        <a:xfrm rot="16200000">
          <a:off x="3937447" y="-2422768"/>
          <a:ext cx="415574" cy="8290469"/>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324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انہیں انسانی پیار کے نرم اور گرم جذبات کی عکاسی کرنی چاہئے۔</a:t>
          </a:r>
          <a:endParaRPr lang="es-ES" sz="2400" kern="1200" dirty="0">
            <a:latin typeface="Jameel Noori Nastaleeq" panose="02000503000000020004" pitchFamily="2" charset="-78"/>
            <a:cs typeface="Jameel Noori Nastaleeq" panose="02000503000000020004" pitchFamily="2" charset="-78"/>
          </a:endParaRPr>
        </a:p>
      </dsp:txBody>
      <dsp:txXfrm rot="5400000">
        <a:off x="20287" y="1534966"/>
        <a:ext cx="8270182" cy="375000"/>
      </dsp:txXfrm>
    </dsp:sp>
    <dsp:sp modelId="{C254F32F-86CA-4E99-979B-AF9096E5D968}">
      <dsp:nvSpPr>
        <dsp:cNvPr id="0" name=""/>
        <dsp:cNvSpPr/>
      </dsp:nvSpPr>
      <dsp:spPr>
        <a:xfrm>
          <a:off x="8291863" y="1486623"/>
          <a:ext cx="3623912" cy="47168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1066800" rtl="1">
            <a:lnSpc>
              <a:spcPct val="90000"/>
            </a:lnSpc>
            <a:spcBef>
              <a:spcPct val="0"/>
            </a:spcBef>
            <a:spcAft>
              <a:spcPct val="35000"/>
            </a:spcAft>
            <a:buNone/>
          </a:pPr>
          <a:r>
            <a:rPr lang="ur-PK"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دلی لگاؤ</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314889" y="1509649"/>
        <a:ext cx="3577860" cy="425634"/>
      </dsp:txXfrm>
    </dsp:sp>
    <dsp:sp modelId="{E4276F12-D4D7-4759-9AAC-224505EC7F61}">
      <dsp:nvSpPr>
        <dsp:cNvPr id="0" name=""/>
        <dsp:cNvSpPr/>
      </dsp:nvSpPr>
      <dsp:spPr>
        <a:xfrm rot="16200000">
          <a:off x="3937447" y="-1927497"/>
          <a:ext cx="415574" cy="8290469"/>
        </a:xfrm>
        <a:prstGeom prst="round2SameRect">
          <a:avLst/>
        </a:prstGeom>
        <a:solidFill>
          <a:schemeClr val="accent6">
            <a:tint val="40000"/>
            <a:hueOff val="0"/>
            <a:satOff val="0"/>
            <a:lumOff val="0"/>
          </a:schemeClr>
        </a:solidFill>
        <a:ln w="12700" cap="flat" cmpd="sng" algn="ctr">
          <a:solidFill>
            <a:schemeClr val="accent6">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324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انہیں رحم کے انفرادی اعمال کے ذریعے حقیقی پیار کی موجودگی کا مظاہرہ کرنے دیں۔</a:t>
          </a:r>
          <a:endParaRPr lang="es-ES" sz="2400" kern="1200" dirty="0">
            <a:latin typeface="Jameel Noori Nastaleeq" panose="02000503000000020004" pitchFamily="2" charset="-78"/>
            <a:cs typeface="Jameel Noori Nastaleeq" panose="02000503000000020004" pitchFamily="2" charset="-78"/>
          </a:endParaRPr>
        </a:p>
      </dsp:txBody>
      <dsp:txXfrm rot="5400000">
        <a:off x="20287" y="2030237"/>
        <a:ext cx="8270182" cy="375000"/>
      </dsp:txXfrm>
    </dsp:sp>
    <dsp:sp modelId="{9F224E3E-D8F3-4E8C-94A2-5FFD1B0B6430}">
      <dsp:nvSpPr>
        <dsp:cNvPr id="0" name=""/>
        <dsp:cNvSpPr/>
      </dsp:nvSpPr>
      <dsp:spPr>
        <a:xfrm>
          <a:off x="8291863" y="1981894"/>
          <a:ext cx="3623912" cy="47168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1066800" rtl="1">
            <a:lnSpc>
              <a:spcPct val="90000"/>
            </a:lnSpc>
            <a:spcBef>
              <a:spcPct val="0"/>
            </a:spcBef>
            <a:spcAft>
              <a:spcPct val="35000"/>
            </a:spcAft>
            <a:buNone/>
          </a:pPr>
          <a:r>
            <a:rPr lang="ur-PK"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رحم</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314889" y="2004920"/>
        <a:ext cx="3577860" cy="425634"/>
      </dsp:txXfrm>
    </dsp:sp>
    <dsp:sp modelId="{0F736E9E-DC0F-41A1-89FA-11AAAE29D790}">
      <dsp:nvSpPr>
        <dsp:cNvPr id="0" name=""/>
        <dsp:cNvSpPr/>
      </dsp:nvSpPr>
      <dsp:spPr>
        <a:xfrm rot="16200000">
          <a:off x="3937447" y="-1432226"/>
          <a:ext cx="415574" cy="8290469"/>
        </a:xfrm>
        <a:prstGeom prst="round2SameRect">
          <a:avLst/>
        </a:prstGeom>
        <a:solidFill>
          <a:srgbClr val="9DFDE6"/>
        </a:solidFill>
        <a:ln w="12700" cap="flat" cmpd="sng" algn="ctr">
          <a:solidFill>
            <a:srgbClr val="9DFDE6">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324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باہمی محبت خیالات کو یکساں بناتی ہے اور متحد عمل کی طرف لے جاتی ہے۔</a:t>
          </a:r>
          <a:endParaRPr lang="es-ES" sz="2400" kern="1200" dirty="0">
            <a:latin typeface="Jameel Noori Nastaleeq" panose="02000503000000020004" pitchFamily="2" charset="-78"/>
            <a:cs typeface="Jameel Noori Nastaleeq" panose="02000503000000020004" pitchFamily="2" charset="-78"/>
          </a:endParaRPr>
        </a:p>
      </dsp:txBody>
      <dsp:txXfrm rot="5400000">
        <a:off x="20287" y="2525508"/>
        <a:ext cx="8270182" cy="375000"/>
      </dsp:txXfrm>
    </dsp:sp>
    <dsp:sp modelId="{D322E446-1E18-40C5-B54D-DBDC6663ED62}">
      <dsp:nvSpPr>
        <dsp:cNvPr id="0" name=""/>
        <dsp:cNvSpPr/>
      </dsp:nvSpPr>
      <dsp:spPr>
        <a:xfrm>
          <a:off x="8291863" y="2477165"/>
          <a:ext cx="3623912" cy="471686"/>
        </a:xfrm>
        <a:prstGeom prst="roundRect">
          <a:avLst/>
        </a:prstGeom>
        <a:gradFill rotWithShape="0">
          <a:gsLst>
            <a:gs pos="0">
              <a:srgbClr val="00A8A4"/>
            </a:gs>
            <a:gs pos="50000">
              <a:schemeClr val="tx2"/>
            </a:gs>
            <a:gs pos="100000">
              <a:schemeClr val="tx2">
                <a:lumMod val="75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0" tIns="45720" rIns="0" bIns="4572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احساس اور محبت کا اتحاد</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314889" y="2500191"/>
        <a:ext cx="3577860" cy="425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6444-AC4B-4EC3-8BEC-323D0F7CE06F}">
      <dsp:nvSpPr>
        <dsp:cNvPr id="0" name=""/>
        <dsp:cNvSpPr/>
      </dsp:nvSpPr>
      <dsp:spPr>
        <a:xfrm>
          <a:off x="5890977" y="0"/>
          <a:ext cx="1395652" cy="1395652"/>
        </a:xfrm>
        <a:prstGeom prst="pie">
          <a:avLst>
            <a:gd name="adj1" fmla="val 16200000"/>
            <a:gd name="adj2" fmla="val 54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0AE798F-9999-4FB6-8016-A160C3D801D0}">
      <dsp:nvSpPr>
        <dsp:cNvPr id="0" name=""/>
        <dsp:cNvSpPr/>
      </dsp:nvSpPr>
      <dsp:spPr>
        <a:xfrm>
          <a:off x="0" y="0"/>
          <a:ext cx="6588803" cy="1395652"/>
        </a:xfrm>
        <a:prstGeom prst="rect">
          <a:avLst/>
        </a:prstGeom>
        <a:solidFill>
          <a:schemeClr val="accent3">
            <a:lumMod val="5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ur-PK"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اپنے الہی امتیازات کو ترک کر دیا (فلپیوں 6:2)</a:t>
          </a:r>
          <a:endParaRPr lang="en"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0"/>
        <a:ext cx="6588803" cy="418696"/>
      </dsp:txXfrm>
    </dsp:sp>
    <dsp:sp modelId="{C2FDA4A1-9C8B-4AB2-8804-E6F5287D1812}">
      <dsp:nvSpPr>
        <dsp:cNvPr id="0" name=""/>
        <dsp:cNvSpPr/>
      </dsp:nvSpPr>
      <dsp:spPr>
        <a:xfrm>
          <a:off x="6135216" y="418696"/>
          <a:ext cx="907172" cy="907172"/>
        </a:xfrm>
        <a:prstGeom prst="pie">
          <a:avLst>
            <a:gd name="adj1" fmla="val 16200000"/>
            <a:gd name="adj2" fmla="val 5400000"/>
          </a:avLst>
        </a:prstGeom>
        <a:gradFill rotWithShape="0">
          <a:gsLst>
            <a:gs pos="0">
              <a:schemeClr val="accent3">
                <a:hueOff val="-5999998"/>
                <a:satOff val="0"/>
                <a:lumOff val="-15000"/>
                <a:alphaOff val="0"/>
                <a:satMod val="103000"/>
                <a:lumMod val="102000"/>
                <a:tint val="94000"/>
              </a:schemeClr>
            </a:gs>
            <a:gs pos="50000">
              <a:schemeClr val="accent3">
                <a:hueOff val="-5999998"/>
                <a:satOff val="0"/>
                <a:lumOff val="-15000"/>
                <a:alphaOff val="0"/>
                <a:satMod val="110000"/>
                <a:lumMod val="100000"/>
                <a:shade val="100000"/>
              </a:schemeClr>
            </a:gs>
            <a:gs pos="100000">
              <a:schemeClr val="accent3">
                <a:hueOff val="-5999998"/>
                <a:satOff val="0"/>
                <a:lumOff val="-15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AA9E43-F8BB-40F2-9B27-29D1FF9CFF9D}">
      <dsp:nvSpPr>
        <dsp:cNvPr id="0" name=""/>
        <dsp:cNvSpPr/>
      </dsp:nvSpPr>
      <dsp:spPr>
        <a:xfrm>
          <a:off x="0" y="418696"/>
          <a:ext cx="6588803" cy="907172"/>
        </a:xfrm>
        <a:prstGeom prst="rect">
          <a:avLst/>
        </a:prstGeom>
        <a:solidFill>
          <a:schemeClr val="accent1">
            <a:lumMod val="50000"/>
            <a:alpha val="90000"/>
          </a:schemeClr>
        </a:solidFill>
        <a:ln w="12700" cap="flat" cmpd="sng" algn="ctr">
          <a:solidFill>
            <a:schemeClr val="accent3">
              <a:hueOff val="-5999998"/>
              <a:satOff val="0"/>
              <a:lumOff val="-1500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ur-PK"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ہماری خدمت کرنے کے لئے انسان بنا (فلپیوں 7:2)</a:t>
          </a:r>
          <a:endParaRPr lang="en"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418696"/>
        <a:ext cx="6588803" cy="418695"/>
      </dsp:txXfrm>
    </dsp:sp>
    <dsp:sp modelId="{19352A9B-ABA8-4B1D-BA66-0C1BD53D8556}">
      <dsp:nvSpPr>
        <dsp:cNvPr id="0" name=""/>
        <dsp:cNvSpPr/>
      </dsp:nvSpPr>
      <dsp:spPr>
        <a:xfrm>
          <a:off x="6379455" y="837391"/>
          <a:ext cx="418695" cy="418695"/>
        </a:xfrm>
        <a:prstGeom prst="pie">
          <a:avLst>
            <a:gd name="adj1" fmla="val 16200000"/>
            <a:gd name="adj2" fmla="val 5400000"/>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3CEF08D-DC7F-4D2F-85B3-E34880BCE56A}">
      <dsp:nvSpPr>
        <dsp:cNvPr id="0" name=""/>
        <dsp:cNvSpPr/>
      </dsp:nvSpPr>
      <dsp:spPr>
        <a:xfrm>
          <a:off x="0" y="837391"/>
          <a:ext cx="6588803" cy="418695"/>
        </a:xfrm>
        <a:prstGeom prst="rect">
          <a:avLst/>
        </a:prstGeom>
        <a:solidFill>
          <a:schemeClr val="accent4">
            <a:lumMod val="50000"/>
            <a:alpha val="90000"/>
          </a:schemeClr>
        </a:solidFill>
        <a:ln w="12700" cap="flat" cmpd="sng" algn="ctr">
          <a:solidFill>
            <a:schemeClr val="accent3">
              <a:hueOff val="-11999996"/>
              <a:satOff val="0"/>
              <a:lumOff val="-3000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ur-PK"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عاجزی کے ساتھ سب کچھ کیا، یہاں تک کہ موت بھی برداشت کی (فلپیوں 8:2)۔ </a:t>
          </a:r>
          <a:endParaRPr lang="en"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837391"/>
        <a:ext cx="6588803" cy="41869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6F4F38-242B-7560-E50F-32A493D2095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883350-400D-FB3D-F87D-1E8F5E3A11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E203638-2C91-2B25-F6DC-AFBAC56D49F4}"/>
              </a:ext>
            </a:extLst>
          </p:cNvPr>
          <p:cNvSpPr>
            <a:spLocks noGrp="1"/>
          </p:cNvSpPr>
          <p:nvPr>
            <p:ph type="dt" sz="half" idx="10"/>
          </p:nvPr>
        </p:nvSpPr>
        <p:spPr/>
        <p:txBody>
          <a:bodyPr/>
          <a:lstStyle/>
          <a:p>
            <a:fld id="{1BB86B78-E54E-427E-B66B-C473E2A08BE5}" type="datetimeFigureOut">
              <a:rPr lang="es-ES" smtClean="0"/>
              <a:t>23/01/2026</a:t>
            </a:fld>
            <a:endParaRPr lang="es-ES"/>
          </a:p>
        </p:txBody>
      </p:sp>
      <p:sp>
        <p:nvSpPr>
          <p:cNvPr id="5" name="Marcador de pie de página 4">
            <a:extLst>
              <a:ext uri="{FF2B5EF4-FFF2-40B4-BE49-F238E27FC236}">
                <a16:creationId xmlns:a16="http://schemas.microsoft.com/office/drawing/2014/main" id="{CBF65A61-83AD-00DB-3C7F-60135A8DB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2EDF8F-A5F1-DB23-BB71-F93FAE559869}"/>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83341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8E99C-2064-8188-E582-7AFF836F7E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5E280A0-564D-128C-0914-EA2FF3DE6CE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3C0DA7-0372-E7C0-F02A-B506E965D96C}"/>
              </a:ext>
            </a:extLst>
          </p:cNvPr>
          <p:cNvSpPr>
            <a:spLocks noGrp="1"/>
          </p:cNvSpPr>
          <p:nvPr>
            <p:ph type="dt" sz="half" idx="10"/>
          </p:nvPr>
        </p:nvSpPr>
        <p:spPr/>
        <p:txBody>
          <a:bodyPr/>
          <a:lstStyle/>
          <a:p>
            <a:fld id="{1BB86B78-E54E-427E-B66B-C473E2A08BE5}" type="datetimeFigureOut">
              <a:rPr lang="es-ES" smtClean="0"/>
              <a:t>23/01/2026</a:t>
            </a:fld>
            <a:endParaRPr lang="es-ES"/>
          </a:p>
        </p:txBody>
      </p:sp>
      <p:sp>
        <p:nvSpPr>
          <p:cNvPr id="5" name="Marcador de pie de página 4">
            <a:extLst>
              <a:ext uri="{FF2B5EF4-FFF2-40B4-BE49-F238E27FC236}">
                <a16:creationId xmlns:a16="http://schemas.microsoft.com/office/drawing/2014/main" id="{173392CC-B3FE-7AA3-189C-21970054CF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58C36E-47D3-B3B3-AAF7-BC6F04F3DBB4}"/>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53903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0FCA960-E243-B595-32E1-D4932365750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D81752-310F-0E5D-DA11-DCE0751E3A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6BFBE61-078A-FFA7-3184-14C4E3C36185}"/>
              </a:ext>
            </a:extLst>
          </p:cNvPr>
          <p:cNvSpPr>
            <a:spLocks noGrp="1"/>
          </p:cNvSpPr>
          <p:nvPr>
            <p:ph type="dt" sz="half" idx="10"/>
          </p:nvPr>
        </p:nvSpPr>
        <p:spPr/>
        <p:txBody>
          <a:bodyPr/>
          <a:lstStyle/>
          <a:p>
            <a:fld id="{1BB86B78-E54E-427E-B66B-C473E2A08BE5}" type="datetimeFigureOut">
              <a:rPr lang="es-ES" smtClean="0"/>
              <a:t>23/01/2026</a:t>
            </a:fld>
            <a:endParaRPr lang="es-ES"/>
          </a:p>
        </p:txBody>
      </p:sp>
      <p:sp>
        <p:nvSpPr>
          <p:cNvPr id="5" name="Marcador de pie de página 4">
            <a:extLst>
              <a:ext uri="{FF2B5EF4-FFF2-40B4-BE49-F238E27FC236}">
                <a16:creationId xmlns:a16="http://schemas.microsoft.com/office/drawing/2014/main" id="{248D08A5-05EF-41F8-5B09-8F06CDF7CB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C6B19A-C9CB-6049-D304-CFE0E61248C2}"/>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15969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23/01/2026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295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23/01/2026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286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23/01/2026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355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23/01/2026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8793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23/01/2026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8286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23/01/2026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3183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23/01/2026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0044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23/01/2026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17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439115-A460-E566-2A8C-672999D1CAC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531F6F-20D8-1560-EE9E-48721F201B3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E20902-2AF9-9B0A-EEF9-E3F75FA5FCBF}"/>
              </a:ext>
            </a:extLst>
          </p:cNvPr>
          <p:cNvSpPr>
            <a:spLocks noGrp="1"/>
          </p:cNvSpPr>
          <p:nvPr>
            <p:ph type="dt" sz="half" idx="10"/>
          </p:nvPr>
        </p:nvSpPr>
        <p:spPr/>
        <p:txBody>
          <a:bodyPr/>
          <a:lstStyle/>
          <a:p>
            <a:fld id="{1BB86B78-E54E-427E-B66B-C473E2A08BE5}" type="datetimeFigureOut">
              <a:rPr lang="es-ES" smtClean="0"/>
              <a:t>23/01/2026</a:t>
            </a:fld>
            <a:endParaRPr lang="es-ES"/>
          </a:p>
        </p:txBody>
      </p:sp>
      <p:sp>
        <p:nvSpPr>
          <p:cNvPr id="5" name="Marcador de pie de página 4">
            <a:extLst>
              <a:ext uri="{FF2B5EF4-FFF2-40B4-BE49-F238E27FC236}">
                <a16:creationId xmlns:a16="http://schemas.microsoft.com/office/drawing/2014/main" id="{3808F64D-D1E2-2B5A-B2C6-F61B4A56A8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60158-40F3-8E4C-B761-E6C87D3B47F4}"/>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62204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23/01/2026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69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23/01/2026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1586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23/01/2026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7462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7E945-0E09-CFC8-B06D-5FC52F6B019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EA93A1-B786-EF11-CBCC-03F2A6F3E0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DE3FFA-287D-E64A-9A85-FB6DB7340C9E}"/>
              </a:ext>
            </a:extLst>
          </p:cNvPr>
          <p:cNvSpPr>
            <a:spLocks noGrp="1"/>
          </p:cNvSpPr>
          <p:nvPr>
            <p:ph type="dt" sz="half" idx="10"/>
          </p:nvPr>
        </p:nvSpPr>
        <p:spPr/>
        <p:txBody>
          <a:bodyPr/>
          <a:lstStyle/>
          <a:p>
            <a:fld id="{1BB86B78-E54E-427E-B66B-C473E2A08BE5}" type="datetimeFigureOut">
              <a:rPr lang="es-ES" smtClean="0"/>
              <a:t>23/01/2026</a:t>
            </a:fld>
            <a:endParaRPr lang="es-ES"/>
          </a:p>
        </p:txBody>
      </p:sp>
      <p:sp>
        <p:nvSpPr>
          <p:cNvPr id="5" name="Marcador de pie de página 4">
            <a:extLst>
              <a:ext uri="{FF2B5EF4-FFF2-40B4-BE49-F238E27FC236}">
                <a16:creationId xmlns:a16="http://schemas.microsoft.com/office/drawing/2014/main" id="{B6C74D4B-4898-A3F7-4003-9862A7E728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F00B2E-3109-3B50-59B6-7122D31F20CD}"/>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70575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DB3AB-BC80-DE0D-38CD-2732173F64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FB0525-36F2-8FAF-9160-55DC54E8E9E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6BBD955-EA30-045E-12C4-375A43BF684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EEB85C1-550A-E44B-AC04-5FE000AFE35F}"/>
              </a:ext>
            </a:extLst>
          </p:cNvPr>
          <p:cNvSpPr>
            <a:spLocks noGrp="1"/>
          </p:cNvSpPr>
          <p:nvPr>
            <p:ph type="dt" sz="half" idx="10"/>
          </p:nvPr>
        </p:nvSpPr>
        <p:spPr/>
        <p:txBody>
          <a:bodyPr/>
          <a:lstStyle/>
          <a:p>
            <a:fld id="{1BB86B78-E54E-427E-B66B-C473E2A08BE5}" type="datetimeFigureOut">
              <a:rPr lang="es-ES" smtClean="0"/>
              <a:t>23/01/2026</a:t>
            </a:fld>
            <a:endParaRPr lang="es-ES"/>
          </a:p>
        </p:txBody>
      </p:sp>
      <p:sp>
        <p:nvSpPr>
          <p:cNvPr id="6" name="Marcador de pie de página 5">
            <a:extLst>
              <a:ext uri="{FF2B5EF4-FFF2-40B4-BE49-F238E27FC236}">
                <a16:creationId xmlns:a16="http://schemas.microsoft.com/office/drawing/2014/main" id="{841558D9-30C6-C2F0-250E-697DE9E96D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C601FE2-82CD-82E1-B01B-1807DC914153}"/>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72146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FE130D-0CA3-B1A0-463F-9E958633DF1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1111F8-C947-5BBF-DDA9-656342D38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8FC6CF-B543-6219-F38B-D4A046D1DEC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87025D8-F5F9-6009-AA20-52B81C8E3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48A96C-6B70-8D9B-A090-9A8603BAD04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D22357D-63F9-B73E-E74C-F16D1C038658}"/>
              </a:ext>
            </a:extLst>
          </p:cNvPr>
          <p:cNvSpPr>
            <a:spLocks noGrp="1"/>
          </p:cNvSpPr>
          <p:nvPr>
            <p:ph type="dt" sz="half" idx="10"/>
          </p:nvPr>
        </p:nvSpPr>
        <p:spPr/>
        <p:txBody>
          <a:bodyPr/>
          <a:lstStyle/>
          <a:p>
            <a:fld id="{1BB86B78-E54E-427E-B66B-C473E2A08BE5}" type="datetimeFigureOut">
              <a:rPr lang="es-ES" smtClean="0"/>
              <a:t>23/01/2026</a:t>
            </a:fld>
            <a:endParaRPr lang="es-ES"/>
          </a:p>
        </p:txBody>
      </p:sp>
      <p:sp>
        <p:nvSpPr>
          <p:cNvPr id="8" name="Marcador de pie de página 7">
            <a:extLst>
              <a:ext uri="{FF2B5EF4-FFF2-40B4-BE49-F238E27FC236}">
                <a16:creationId xmlns:a16="http://schemas.microsoft.com/office/drawing/2014/main" id="{19FDB0BA-B70E-2325-BC67-885924C6529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76B6969-1FF4-30EC-C922-1991E4D9186A}"/>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418972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60A267-FF05-300C-7BAE-A19E979D73E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A35ED0-ED45-1AEC-6A82-B95A61B21C95}"/>
              </a:ext>
            </a:extLst>
          </p:cNvPr>
          <p:cNvSpPr>
            <a:spLocks noGrp="1"/>
          </p:cNvSpPr>
          <p:nvPr>
            <p:ph type="dt" sz="half" idx="10"/>
          </p:nvPr>
        </p:nvSpPr>
        <p:spPr/>
        <p:txBody>
          <a:bodyPr/>
          <a:lstStyle/>
          <a:p>
            <a:fld id="{1BB86B78-E54E-427E-B66B-C473E2A08BE5}" type="datetimeFigureOut">
              <a:rPr lang="es-ES" smtClean="0"/>
              <a:t>23/01/2026</a:t>
            </a:fld>
            <a:endParaRPr lang="es-ES"/>
          </a:p>
        </p:txBody>
      </p:sp>
      <p:sp>
        <p:nvSpPr>
          <p:cNvPr id="4" name="Marcador de pie de página 3">
            <a:extLst>
              <a:ext uri="{FF2B5EF4-FFF2-40B4-BE49-F238E27FC236}">
                <a16:creationId xmlns:a16="http://schemas.microsoft.com/office/drawing/2014/main" id="{4AFAAD8D-F659-85EC-79E9-4A0CC1EB884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4B0992-598C-47E8-290E-3BDE34DEF1AF}"/>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4955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CA28705-ABC4-9254-3816-77CBF232BC7F}"/>
              </a:ext>
            </a:extLst>
          </p:cNvPr>
          <p:cNvSpPr>
            <a:spLocks noGrp="1"/>
          </p:cNvSpPr>
          <p:nvPr>
            <p:ph type="dt" sz="half" idx="10"/>
          </p:nvPr>
        </p:nvSpPr>
        <p:spPr/>
        <p:txBody>
          <a:bodyPr/>
          <a:lstStyle/>
          <a:p>
            <a:fld id="{1BB86B78-E54E-427E-B66B-C473E2A08BE5}" type="datetimeFigureOut">
              <a:rPr lang="es-ES" smtClean="0"/>
              <a:t>23/01/2026</a:t>
            </a:fld>
            <a:endParaRPr lang="es-ES"/>
          </a:p>
        </p:txBody>
      </p:sp>
      <p:sp>
        <p:nvSpPr>
          <p:cNvPr id="3" name="Marcador de pie de página 2">
            <a:extLst>
              <a:ext uri="{FF2B5EF4-FFF2-40B4-BE49-F238E27FC236}">
                <a16:creationId xmlns:a16="http://schemas.microsoft.com/office/drawing/2014/main" id="{A32A9BA5-5E25-42F9-77D4-6080D94FD6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337D8D-1531-71E8-C52D-C4F4EC300A4A}"/>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6057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F99DE-424E-3659-99E5-533B246621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3BBF13-A161-5AC3-DC71-FA6F968F20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EEDECDE-B6CE-D26B-1D40-DA0C3A917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CF3FFA-43BF-7E68-95B7-2410B4F683BB}"/>
              </a:ext>
            </a:extLst>
          </p:cNvPr>
          <p:cNvSpPr>
            <a:spLocks noGrp="1"/>
          </p:cNvSpPr>
          <p:nvPr>
            <p:ph type="dt" sz="half" idx="10"/>
          </p:nvPr>
        </p:nvSpPr>
        <p:spPr/>
        <p:txBody>
          <a:bodyPr/>
          <a:lstStyle/>
          <a:p>
            <a:fld id="{1BB86B78-E54E-427E-B66B-C473E2A08BE5}" type="datetimeFigureOut">
              <a:rPr lang="es-ES" smtClean="0"/>
              <a:t>23/01/2026</a:t>
            </a:fld>
            <a:endParaRPr lang="es-ES"/>
          </a:p>
        </p:txBody>
      </p:sp>
      <p:sp>
        <p:nvSpPr>
          <p:cNvPr id="6" name="Marcador de pie de página 5">
            <a:extLst>
              <a:ext uri="{FF2B5EF4-FFF2-40B4-BE49-F238E27FC236}">
                <a16:creationId xmlns:a16="http://schemas.microsoft.com/office/drawing/2014/main" id="{F18AE8E3-DC82-C72B-3864-3353071694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6316FD7-6481-AF63-0467-D970819C0CE9}"/>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86215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4E9BF4-1AA3-1220-71DA-71790FFC2B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222D83D-C553-6014-D63B-776AFB1C50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C68C03B-2756-908E-EFA9-29993B25F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824123-F811-7075-6808-64AC67D53888}"/>
              </a:ext>
            </a:extLst>
          </p:cNvPr>
          <p:cNvSpPr>
            <a:spLocks noGrp="1"/>
          </p:cNvSpPr>
          <p:nvPr>
            <p:ph type="dt" sz="half" idx="10"/>
          </p:nvPr>
        </p:nvSpPr>
        <p:spPr/>
        <p:txBody>
          <a:bodyPr/>
          <a:lstStyle/>
          <a:p>
            <a:fld id="{1BB86B78-E54E-427E-B66B-C473E2A08BE5}" type="datetimeFigureOut">
              <a:rPr lang="es-ES" smtClean="0"/>
              <a:t>23/01/2026</a:t>
            </a:fld>
            <a:endParaRPr lang="es-ES"/>
          </a:p>
        </p:txBody>
      </p:sp>
      <p:sp>
        <p:nvSpPr>
          <p:cNvPr id="6" name="Marcador de pie de página 5">
            <a:extLst>
              <a:ext uri="{FF2B5EF4-FFF2-40B4-BE49-F238E27FC236}">
                <a16:creationId xmlns:a16="http://schemas.microsoft.com/office/drawing/2014/main" id="{02A26F86-3421-57C8-9B5D-B170D2F8A6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8AC0DB-1697-1757-D34F-45C740A50B9D}"/>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72639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20BE034-27D6-C347-5032-4F8C37EDF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60ED67-C1FD-555D-318F-9118A9F71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24723B-5406-1418-64CA-A0AD290B6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B86B78-E54E-427E-B66B-C473E2A08BE5}" type="datetimeFigureOut">
              <a:rPr lang="es-ES" smtClean="0"/>
              <a:t>23/01/2026</a:t>
            </a:fld>
            <a:endParaRPr lang="es-ES"/>
          </a:p>
        </p:txBody>
      </p:sp>
      <p:sp>
        <p:nvSpPr>
          <p:cNvPr id="5" name="Marcador de pie de página 4">
            <a:extLst>
              <a:ext uri="{FF2B5EF4-FFF2-40B4-BE49-F238E27FC236}">
                <a16:creationId xmlns:a16="http://schemas.microsoft.com/office/drawing/2014/main" id="{1EA2CA86-C492-03CC-672A-22D81C06C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2E90720-C8DB-5AA6-3C51-36F6E23D7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B8556D-1B8A-4B14-B2CD-661435D97765}" type="slidenum">
              <a:rPr lang="es-ES" smtClean="0"/>
              <a:t>‹Nº›</a:t>
            </a:fld>
            <a:endParaRPr lang="es-ES"/>
          </a:p>
        </p:txBody>
      </p:sp>
    </p:spTree>
    <p:extLst>
      <p:ext uri="{BB962C8B-B14F-4D97-AF65-F5344CB8AC3E}">
        <p14:creationId xmlns:p14="http://schemas.microsoft.com/office/powerpoint/2010/main" val="1831549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23/01/2026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954950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1.wdp"/><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4.jpeg"/><Relationship Id="rId5" Type="http://schemas.openxmlformats.org/officeDocument/2006/relationships/diagramLayout" Target="../diagrams/layout1.xml"/><Relationship Id="rId10" Type="http://schemas.openxmlformats.org/officeDocument/2006/relationships/image" Target="../media/image13.jpeg"/><Relationship Id="rId4" Type="http://schemas.openxmlformats.org/officeDocument/2006/relationships/diagramData" Target="../diagrams/data1.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7.jpg"/><Relationship Id="rId4" Type="http://schemas.openxmlformats.org/officeDocument/2006/relationships/diagramLayout" Target="../diagrams/layout2.xml"/><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A2B6CF-874A-0EE6-FE7F-FCA3F3C79A08}"/>
            </a:ext>
          </a:extLst>
        </p:cNvPr>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1"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FFC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grupo de personas haciendo gestos con la mano&#10;&#10;El contenido generado por IA puede ser incorrecto.">
            <a:extLst>
              <a:ext uri="{FF2B5EF4-FFF2-40B4-BE49-F238E27FC236}">
                <a16:creationId xmlns:a16="http://schemas.microsoft.com/office/drawing/2014/main" id="{52745C39-07BD-9095-B790-8A9C3173A275}"/>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4747306" y="653615"/>
            <a:ext cx="6701945" cy="5540004"/>
          </a:xfrm>
          <a:prstGeom prst="rect">
            <a:avLst/>
          </a:prstGeom>
          <a:effectLst>
            <a:innerShdw blurRad="114300">
              <a:prstClr val="black"/>
            </a:innerShdw>
          </a:effectLst>
        </p:spPr>
      </p:pic>
      <p:grpSp>
        <p:nvGrpSpPr>
          <p:cNvPr id="16" name="Group 15">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7" name="Freeform: Shape 16">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uadroTexto 3">
            <a:extLst>
              <a:ext uri="{FF2B5EF4-FFF2-40B4-BE49-F238E27FC236}">
                <a16:creationId xmlns:a16="http://schemas.microsoft.com/office/drawing/2014/main" id="{6415CBA3-9C44-F04E-6668-25186D216C97}"/>
              </a:ext>
            </a:extLst>
          </p:cNvPr>
          <p:cNvSpPr txBox="1"/>
          <p:nvPr/>
        </p:nvSpPr>
        <p:spPr>
          <a:xfrm>
            <a:off x="718433" y="1060825"/>
            <a:ext cx="3982294" cy="4305986"/>
          </a:xfrm>
          <a:prstGeom prst="rect">
            <a:avLst/>
          </a:prstGeom>
          <a:noFill/>
          <a:effectLst>
            <a:outerShdw blurRad="50800" dist="25400" dir="8100000" algn="tr" rotWithShape="0">
              <a:schemeClr val="accent5">
                <a:lumMod val="50000"/>
              </a:schemeClr>
            </a:outerShdw>
          </a:effectLst>
        </p:spPr>
        <p:txBody>
          <a:bodyPr wrap="square" rtlCol="0">
            <a:prstTxWarp prst="textStop">
              <a:avLst/>
            </a:prstTxWarp>
            <a:spAutoFit/>
          </a:bodyPr>
          <a:lstStyle/>
          <a:p>
            <a:pPr algn="ctr" rtl="1"/>
            <a:r>
              <a:rPr lang="ur-PK"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rPr>
              <a:t>عاجزی کے ذریعے اتحاد</a:t>
            </a:r>
            <a:endParaRPr lang="en"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6065132-5AA6-D4FB-DFA9-29B98F2F98C6}"/>
              </a:ext>
            </a:extLst>
          </p:cNvPr>
          <p:cNvSpPr txBox="1"/>
          <p:nvPr/>
        </p:nvSpPr>
        <p:spPr>
          <a:xfrm>
            <a:off x="648496" y="5886028"/>
            <a:ext cx="4096656" cy="523220"/>
          </a:xfrm>
          <a:prstGeom prst="rect">
            <a:avLst/>
          </a:prstGeom>
          <a:noFill/>
        </p:spPr>
        <p:txBody>
          <a:bodyPr wrap="square" rtlCol="0">
            <a:spAutoFit/>
          </a:bodyPr>
          <a:lstStyle/>
          <a:p>
            <a:pPr algn="ctr" rtl="1"/>
            <a:r>
              <a:rPr lang="ur-PK" sz="2800" b="1" dirty="0">
                <a:solidFill>
                  <a:schemeClr val="accent5">
                    <a:lumMod val="75000"/>
                  </a:schemeClr>
                </a:solidFill>
                <a:latin typeface="Jameel Noori Nastaleeq" panose="02000503000000020004" pitchFamily="2" charset="-78"/>
                <a:cs typeface="Jameel Noori Nastaleeq" panose="02000503000000020004" pitchFamily="2" charset="-78"/>
              </a:rPr>
              <a:t>سبق 4          جنوری 17 تا 23</a:t>
            </a:r>
            <a:endParaRPr lang="en" sz="2800" b="1" dirty="0">
              <a:solidFill>
                <a:schemeClr val="accent5">
                  <a:lumMod val="75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79594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F248CD-B893-91ED-E0AD-668CD827F8EC}"/>
              </a:ext>
            </a:extLst>
          </p:cNvPr>
          <p:cNvSpPr txBox="1"/>
          <p:nvPr/>
        </p:nvSpPr>
        <p:spPr>
          <a:xfrm>
            <a:off x="1969770" y="1338982"/>
            <a:ext cx="7993380" cy="3785652"/>
          </a:xfrm>
          <a:prstGeom prst="rect">
            <a:avLst/>
          </a:prstGeom>
          <a:noFill/>
        </p:spPr>
        <p:txBody>
          <a:bodyPr wrap="square">
            <a:spAutoFit/>
          </a:bodyPr>
          <a:lstStyle/>
          <a:p>
            <a:pPr algn="r">
              <a:spcBef>
                <a:spcPts val="600"/>
              </a:spcBef>
            </a:pPr>
            <a:r>
              <a:rPr lang="ur-PK" sz="4000" b="1" dirty="0">
                <a:latin typeface="Jameel Noori Nastaleeq" panose="02000503000000020004" pitchFamily="2" charset="-78"/>
                <a:cs typeface="Jameel Noori Nastaleeq" panose="02000503000000020004" pitchFamily="2" charset="-78"/>
              </a:rPr>
              <a:t>"خدا ہر انسان کو اپنی انفرادیت کو استعمال کرنے کی اجازت دیتا ہے۔ وہ نہیں چاہتا کہ کوئی بھی اپنے دماغ کو ساتھی بشر کے ذہن میں نہ ڈالے۔ جو لوگ ذہن اور کردار میں بدلنا چاہتے ہیں وہ مردوں کی طرف نہیں بلکہ الہی مثال کی طرف دیکھنا چاہتے ہیں۔ خدا دعوت دیتا ہے، "یہ ذہن تم میں رہنے دو، جو مسیح  میں بھی تھا۔" تبدیلی اور تبدیلی سے انسانوں کو مسیح کا ذہن حاصل کرنا ہے"</a:t>
            </a:r>
            <a:endParaRPr lang="en" sz="40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4AFEA4C1-B5BE-FFC2-BBB6-28B6D435CA7A}"/>
              </a:ext>
            </a:extLst>
          </p:cNvPr>
          <p:cNvSpPr txBox="1"/>
          <p:nvPr/>
        </p:nvSpPr>
        <p:spPr>
          <a:xfrm>
            <a:off x="1969770" y="5349741"/>
            <a:ext cx="3230693" cy="338554"/>
          </a:xfrm>
          <a:prstGeom prst="rect">
            <a:avLst/>
          </a:prstGeom>
          <a:noFill/>
        </p:spPr>
        <p:txBody>
          <a:bodyPr wrap="none" rtlCol="0">
            <a:spAutoFit/>
          </a:bodyPr>
          <a:lstStyle/>
          <a:p>
            <a:pPr algn="r"/>
            <a:r>
              <a:rPr lang="en" sz="1600" b="1" dirty="0"/>
              <a:t>EGW (</a:t>
            </a:r>
            <a:r>
              <a:rPr lang="en-US" sz="1600" b="1" dirty="0"/>
              <a:t>That I May Know Him</a:t>
            </a:r>
            <a:r>
              <a:rPr lang="en" sz="1600" b="1" dirty="0"/>
              <a:t>, May 8)</a:t>
            </a:r>
          </a:p>
        </p:txBody>
      </p:sp>
    </p:spTree>
    <p:extLst>
      <p:ext uri="{BB962C8B-B14F-4D97-AF65-F5344CB8AC3E}">
        <p14:creationId xmlns:p14="http://schemas.microsoft.com/office/powerpoint/2010/main" val="42680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FDA3CA-C708-7460-7012-32F3186221E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416256"/>
            <a:ext cx="4718304"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450622"/>
            <a:ext cx="4713997"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Imagen 2" descr="Imagen que contiene persona, mujer, sostener, usando&#10;&#10;El contenido generado por IA puede ser incorrecto.">
            <a:extLst>
              <a:ext uri="{FF2B5EF4-FFF2-40B4-BE49-F238E27FC236}">
                <a16:creationId xmlns:a16="http://schemas.microsoft.com/office/drawing/2014/main" id="{7CFD5EE0-19BB-4D2D-40DF-44A617D18CA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6857" r="29109" b="2"/>
          <a:stretch>
            <a:fillRect/>
          </a:stretch>
        </p:blipFill>
        <p:spPr>
          <a:xfrm>
            <a:off x="6525453" y="10"/>
            <a:ext cx="5666547" cy="6857990"/>
          </a:xfrm>
          <a:prstGeom prst="rect">
            <a:avLst/>
          </a:prstGeom>
          <a:effectLst>
            <a:outerShdw blurRad="50800" dist="38100" dir="10800000" algn="r" rotWithShape="0">
              <a:prstClr val="black">
                <a:alpha val="40000"/>
              </a:prstClr>
            </a:outerShdw>
          </a:effectLst>
        </p:spPr>
      </p:pic>
      <p:sp>
        <p:nvSpPr>
          <p:cNvPr id="4" name="CuadroTexto 3">
            <a:extLst>
              <a:ext uri="{FF2B5EF4-FFF2-40B4-BE49-F238E27FC236}">
                <a16:creationId xmlns:a16="http://schemas.microsoft.com/office/drawing/2014/main" id="{049657AE-91CC-A816-B130-9FB34735889D}"/>
              </a:ext>
            </a:extLst>
          </p:cNvPr>
          <p:cNvSpPr txBox="1"/>
          <p:nvPr/>
        </p:nvSpPr>
        <p:spPr>
          <a:xfrm>
            <a:off x="302244" y="1185946"/>
            <a:ext cx="5958672" cy="415498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6600" b="1" i="0" u="none" strike="noStrike" kern="1200" cap="none" spc="0" normalizeH="0" baseline="0" noProof="0" dirty="0">
                <a:ln w="12700" cmpd="sng">
                  <a:noFill/>
                  <a:prstDash val="solid"/>
                </a:ln>
                <a:solidFill>
                  <a:srgbClr val="4EB3CF">
                    <a:lumMod val="75000"/>
                  </a:srgbClr>
                </a:solidFill>
                <a:effectLst/>
                <a:uLnTx/>
                <a:uFillTx/>
                <a:latin typeface="Jameel Noori Nastaleeq" panose="02000503000000020004" pitchFamily="2" charset="-78"/>
                <a:cs typeface="Jameel Noori Nastaleeq" panose="02000503000000020004" pitchFamily="2" charset="-78"/>
              </a:rPr>
              <a:t>"تو میری یہ خوشی پوری کرو کہ یک دل رہو۔ یکساں محبت رکھو۔ ایک جان ہو۔ ایک ہی خیال رکھو" فلپیوں 2:2</a:t>
            </a:r>
            <a:endParaRPr kumimoji="0" lang="es-ES" sz="6600" b="1" i="0" u="none" strike="noStrike" kern="1200" cap="none" spc="0" normalizeH="0" baseline="0" noProof="0" dirty="0">
              <a:ln w="12700" cmpd="sng">
                <a:noFill/>
                <a:prstDash val="solid"/>
              </a:ln>
              <a:solidFill>
                <a:srgbClr val="4EB3CF">
                  <a:lumMod val="75000"/>
                </a:srgbClr>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17406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D36CCBA-2CE8-5143-1017-A7A024C41AA9}"/>
              </a:ext>
            </a:extLst>
          </p:cNvPr>
          <p:cNvSpPr txBox="1"/>
          <p:nvPr/>
        </p:nvSpPr>
        <p:spPr>
          <a:xfrm>
            <a:off x="6202837" y="3953246"/>
            <a:ext cx="3064478" cy="2477601"/>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3000"/>
              </a:spcBef>
            </a:pPr>
            <a:r>
              <a:rPr lang="ur-PK" sz="2000" b="1" dirty="0">
                <a:solidFill>
                  <a:srgbClr val="B92F00"/>
                </a:solidFill>
                <a:latin typeface="Jameel Noori Nastaleeq" panose="02000503000000020004" pitchFamily="2" charset="-78"/>
                <a:cs typeface="Jameel Noori Nastaleeq" panose="02000503000000020004" pitchFamily="2" charset="-78"/>
              </a:rPr>
              <a:t>اختلاف کی ابتدا  (فلپیوں 2: 21۔3اے)</a:t>
            </a:r>
          </a:p>
          <a:p>
            <a:pPr algn="r" rtl="1">
              <a:spcBef>
                <a:spcPts val="3000"/>
              </a:spcBef>
            </a:pPr>
            <a:r>
              <a:rPr lang="ur-PK" sz="2000" b="1" dirty="0">
                <a:solidFill>
                  <a:srgbClr val="008496"/>
                </a:solidFill>
                <a:latin typeface="Jameel Noori Nastaleeq" panose="02000503000000020004" pitchFamily="2" charset="-78"/>
                <a:cs typeface="Jameel Noori Nastaleeq" panose="02000503000000020004" pitchFamily="2" charset="-78"/>
              </a:rPr>
              <a:t>عاجزی کے ذریعے اتحاد (فلپیوں2: 3بی۔4)</a:t>
            </a:r>
            <a:endParaRPr lang="en" sz="2000" b="1" dirty="0">
              <a:solidFill>
                <a:srgbClr val="008496"/>
              </a:solidFill>
              <a:latin typeface="Jameel Noori Nastaleeq" panose="02000503000000020004" pitchFamily="2" charset="-78"/>
              <a:cs typeface="Jameel Noori Nastaleeq" panose="02000503000000020004" pitchFamily="2" charset="-78"/>
            </a:endParaRPr>
          </a:p>
          <a:p>
            <a:pPr algn="r" rtl="1">
              <a:spcBef>
                <a:spcPts val="3000"/>
              </a:spcBef>
            </a:pPr>
            <a:r>
              <a:rPr lang="ur-PK" sz="2000" b="1" dirty="0">
                <a:solidFill>
                  <a:srgbClr val="139E00"/>
                </a:solidFill>
                <a:latin typeface="Jameel Noori Nastaleeq" panose="02000503000000020004" pitchFamily="2" charset="-78"/>
                <a:cs typeface="Jameel Noori Nastaleeq" panose="02000503000000020004" pitchFamily="2" charset="-78"/>
              </a:rPr>
              <a:t> یسوع کی طرح سوچو (فلپیوں 5:2)۔ </a:t>
            </a:r>
            <a:endParaRPr lang="en" sz="2000" b="1" dirty="0">
              <a:solidFill>
                <a:srgbClr val="139E00"/>
              </a:solidFill>
              <a:latin typeface="Jameel Noori Nastaleeq" panose="02000503000000020004" pitchFamily="2" charset="-78"/>
              <a:cs typeface="Jameel Noori Nastaleeq" panose="02000503000000020004" pitchFamily="2" charset="-78"/>
            </a:endParaRPr>
          </a:p>
          <a:p>
            <a:pPr algn="r" rtl="1">
              <a:spcBef>
                <a:spcPts val="3000"/>
              </a:spcBef>
            </a:pPr>
            <a:r>
              <a:rPr lang="ur-PK" sz="2000" b="1" dirty="0">
                <a:solidFill>
                  <a:srgbClr val="9800B9"/>
                </a:solidFill>
                <a:latin typeface="Jameel Noori Nastaleeq" panose="02000503000000020004" pitchFamily="2" charset="-78"/>
                <a:cs typeface="Jameel Noori Nastaleeq" panose="02000503000000020004" pitchFamily="2" charset="-78"/>
              </a:rPr>
              <a:t>یسوع مسیح کا رویہ (فلپیوں 2:6۔8)۔ </a:t>
            </a:r>
            <a:endParaRPr lang="en" sz="2000" b="1" dirty="0">
              <a:solidFill>
                <a:srgbClr val="9800B9"/>
              </a:solidFill>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CEF4EA7C-9E89-20BF-5017-265B309549BE}"/>
              </a:ext>
            </a:extLst>
          </p:cNvPr>
          <p:cNvSpPr txBox="1"/>
          <p:nvPr/>
        </p:nvSpPr>
        <p:spPr>
          <a:xfrm>
            <a:off x="228600" y="126214"/>
            <a:ext cx="6267450" cy="2754600"/>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پولس رسول نے ابھی ابھی فلپی  میں ایمانداروں کی حوصلہ افزائی کی تھی کہ وہ مسیحی زندگی کے چیلنجیوں کا سامنا کرتے ہوئے ثابت قدم رہیں۔اُس نے اُن پر زور دیا کہ وہ اتحاد کو قائم رکھتے ہوئے آسمانی شہریوں کی طرح برتاؤ کریں۔ </a:t>
            </a:r>
          </a:p>
          <a:p>
            <a:pPr algn="r" rtl="1">
              <a:spcBef>
                <a:spcPts val="600"/>
              </a:spcBef>
            </a:pPr>
            <a:r>
              <a:rPr lang="ur-PK" sz="2800" b="1" dirty="0">
                <a:latin typeface="Jameel Noori Nastaleeq" panose="02000503000000020004" pitchFamily="2" charset="-78"/>
                <a:cs typeface="Jameel Noori Nastaleeq" panose="02000503000000020004" pitchFamily="2" charset="-78"/>
              </a:rPr>
              <a:t>پولس رسول لفظ لہذا کے ذریعے ایک نئے حصے کا آغاز کرتا ہےجس میں وہ ہمیں یہ سمجھنے کی کوشش کرتا ہے کہ اس کامل اتحاک کی کنجی کو کیسے حاصل کیا جائے: یسوع مسیح کی مثال کی نقل کرتے ہوئے۔</a:t>
            </a:r>
          </a:p>
        </p:txBody>
      </p:sp>
      <p:pic>
        <p:nvPicPr>
          <p:cNvPr id="5" name="Imagen 4" descr="Un hombre parado junto a una ventana&#10;&#10;El contenido generado por IA puede ser incorrecto.">
            <a:extLst>
              <a:ext uri="{FF2B5EF4-FFF2-40B4-BE49-F238E27FC236}">
                <a16:creationId xmlns:a16="http://schemas.microsoft.com/office/drawing/2014/main" id="{0BA81CDF-5FE8-F9DD-9A82-40FCBA166D9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352425" y="3257550"/>
            <a:ext cx="4010025" cy="3267075"/>
          </a:xfrm>
          <a:prstGeom prst="rect">
            <a:avLst/>
          </a:prstGeom>
          <a:solidFill>
            <a:srgbClr val="FFFFFF">
              <a:shade val="85000"/>
            </a:srgbClr>
          </a:solidFill>
          <a:ln w="88900" cap="sq">
            <a:gradFill>
              <a:gsLst>
                <a:gs pos="16000">
                  <a:srgbClr val="D0C57C"/>
                </a:gs>
                <a:gs pos="0">
                  <a:srgbClr val="DEC254"/>
                </a:gs>
                <a:gs pos="18000">
                  <a:srgbClr val="69A3B9"/>
                </a:gs>
                <a:gs pos="100000">
                  <a:srgbClr val="69A3B9"/>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94988F67-F8E8-2367-64DC-4D8303575F92}"/>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851860" y="87493"/>
            <a:ext cx="5111540" cy="3423434"/>
          </a:xfrm>
          <a:prstGeom prst="rect">
            <a:avLst/>
          </a:prstGeom>
          <a:effectLst>
            <a:innerShdw blurRad="114300">
              <a:prstClr val="black"/>
            </a:innerShdw>
          </a:effectLst>
        </p:spPr>
      </p:pic>
      <p:pic>
        <p:nvPicPr>
          <p:cNvPr id="15" name="Imagen 14" descr="Flecha&#10;&#10;El contenido generado por IA puede ser incorrecto.">
            <a:extLst>
              <a:ext uri="{FF2B5EF4-FFF2-40B4-BE49-F238E27FC236}">
                <a16:creationId xmlns:a16="http://schemas.microsoft.com/office/drawing/2014/main" id="{9B882356-5937-9579-8798-15142B723E4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0800000" flipH="1">
            <a:off x="9304952" y="5330026"/>
            <a:ext cx="576075" cy="411694"/>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78423AD2-DC56-EFE9-1E5B-38AB9B33C8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0800000" flipH="1">
            <a:off x="9304952" y="4641390"/>
            <a:ext cx="576075" cy="411694"/>
          </a:xfrm>
          <a:prstGeom prst="rect">
            <a:avLst/>
          </a:prstGeom>
          <a:effectLst>
            <a:outerShdw blurRad="50800" dist="38100" dir="8100000" algn="tr" rotWithShape="0">
              <a:prstClr val="black">
                <a:alpha val="40000"/>
              </a:prstClr>
            </a:outerShdw>
          </a:effectLst>
        </p:spPr>
      </p:pic>
      <p:pic>
        <p:nvPicPr>
          <p:cNvPr id="22" name="Imagen 21" descr="Flecha&#10;&#10;El contenido generado por IA puede ser incorrecto.">
            <a:extLst>
              <a:ext uri="{FF2B5EF4-FFF2-40B4-BE49-F238E27FC236}">
                <a16:creationId xmlns:a16="http://schemas.microsoft.com/office/drawing/2014/main" id="{3C4EF8A7-9602-8C79-1C92-83CEAF09055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0800000" flipH="1">
            <a:off x="9304952" y="6018661"/>
            <a:ext cx="576075" cy="411694"/>
          </a:xfrm>
          <a:prstGeom prst="rect">
            <a:avLst/>
          </a:prstGeom>
          <a:effectLst>
            <a:outerShdw blurRad="50800" dist="38100" dir="8100000" algn="tr" rotWithShape="0">
              <a:prstClr val="black">
                <a:alpha val="40000"/>
              </a:prstClr>
            </a:outerShdw>
          </a:effectLst>
        </p:spPr>
      </p:pic>
      <p:pic>
        <p:nvPicPr>
          <p:cNvPr id="25" name="Imagen 24" descr="Icono, Flecha&#10;&#10;El contenido generado por IA puede ser incorrecto.">
            <a:extLst>
              <a:ext uri="{FF2B5EF4-FFF2-40B4-BE49-F238E27FC236}">
                <a16:creationId xmlns:a16="http://schemas.microsoft.com/office/drawing/2014/main" id="{61507E0A-D56E-6C97-98DC-1F86B54504E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0800000" flipH="1">
            <a:off x="9304952" y="3952754"/>
            <a:ext cx="576075" cy="41169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22888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righ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2"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ppt_x</p:attrName>
                                        </p:attrNameLst>
                                      </p:cBhvr>
                                      <p:tavLst>
                                        <p:tav tm="0">
                                          <p:val>
                                            <p:strVal val="#ppt_x+#ppt_w/2"/>
                                          </p:val>
                                        </p:tav>
                                        <p:tav tm="100000">
                                          <p:val>
                                            <p:strVal val="#ppt_x"/>
                                          </p:val>
                                        </p:tav>
                                      </p:tavLst>
                                    </p:anim>
                                    <p:anim calcmode="lin" valueType="num">
                                      <p:cBhvr>
                                        <p:cTn id="26" dur="500" fill="hold"/>
                                        <p:tgtEl>
                                          <p:spTgt spid="25"/>
                                        </p:tgtEl>
                                        <p:attrNameLst>
                                          <p:attrName>ppt_y</p:attrName>
                                        </p:attrNameLst>
                                      </p:cBhvr>
                                      <p:tavLst>
                                        <p:tav tm="0">
                                          <p:val>
                                            <p:strVal val="#ppt_y"/>
                                          </p:val>
                                        </p:tav>
                                        <p:tav tm="100000">
                                          <p:val>
                                            <p:strVal val="#ppt_y"/>
                                          </p:val>
                                        </p:tav>
                                      </p:tavLst>
                                    </p:anim>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right)">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2"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righ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2"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ppt_x</p:attrName>
                                        </p:attrNameLst>
                                      </p:cBhvr>
                                      <p:tavLst>
                                        <p:tav tm="0">
                                          <p:val>
                                            <p:strVal val="#ppt_x+#ppt_w/2"/>
                                          </p:val>
                                        </p:tav>
                                        <p:tav tm="100000">
                                          <p:val>
                                            <p:strVal val="#ppt_x"/>
                                          </p:val>
                                        </p:tav>
                                      </p:tavLst>
                                    </p:anim>
                                    <p:anim calcmode="lin" valueType="num">
                                      <p:cBhvr>
                                        <p:cTn id="50" dur="500" fill="hold"/>
                                        <p:tgtEl>
                                          <p:spTgt spid="15"/>
                                        </p:tgtEl>
                                        <p:attrNameLst>
                                          <p:attrName>ppt_y</p:attrName>
                                        </p:attrNameLst>
                                      </p:cBhvr>
                                      <p:tavLst>
                                        <p:tav tm="0">
                                          <p:val>
                                            <p:strVal val="#ppt_y"/>
                                          </p:val>
                                        </p:tav>
                                        <p:tav tm="100000">
                                          <p:val>
                                            <p:strVal val="#ppt_y"/>
                                          </p:val>
                                        </p:tav>
                                      </p:tavLst>
                                    </p:anim>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strVal val="#ppt_h"/>
                                          </p:val>
                                        </p:tav>
                                        <p:tav tm="100000">
                                          <p:val>
                                            <p:strVal val="#ppt_h"/>
                                          </p:val>
                                        </p:tav>
                                      </p:tavLst>
                                    </p:anim>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right)">
                                      <p:cBhvr>
                                        <p:cTn id="56" dur="500"/>
                                        <p:tgtEl>
                                          <p:spTgt spid="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2"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ppt_x</p:attrName>
                                        </p:attrNameLst>
                                      </p:cBhvr>
                                      <p:tavLst>
                                        <p:tav tm="0">
                                          <p:val>
                                            <p:strVal val="#ppt_x+#ppt_w/2"/>
                                          </p:val>
                                        </p:tav>
                                        <p:tav tm="100000">
                                          <p:val>
                                            <p:strVal val="#ppt_x"/>
                                          </p:val>
                                        </p:tav>
                                      </p:tavLst>
                                    </p:anim>
                                    <p:anim calcmode="lin" valueType="num">
                                      <p:cBhvr>
                                        <p:cTn id="62" dur="500" fill="hold"/>
                                        <p:tgtEl>
                                          <p:spTgt spid="22"/>
                                        </p:tgtEl>
                                        <p:attrNameLst>
                                          <p:attrName>ppt_y</p:attrName>
                                        </p:attrNameLst>
                                      </p:cBhvr>
                                      <p:tavLst>
                                        <p:tav tm="0">
                                          <p:val>
                                            <p:strVal val="#ppt_y"/>
                                          </p:val>
                                        </p:tav>
                                        <p:tav tm="100000">
                                          <p:val>
                                            <p:strVal val="#ppt_y"/>
                                          </p:val>
                                        </p:tav>
                                      </p:tavLst>
                                    </p:anim>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strVal val="#ppt_h"/>
                                          </p:val>
                                        </p:tav>
                                        <p:tav tm="100000">
                                          <p:val>
                                            <p:strVal val="#ppt_h"/>
                                          </p:val>
                                        </p:tav>
                                      </p:tavLst>
                                    </p:anim>
                                  </p:childTnLst>
                                </p:cTn>
                              </p:par>
                            </p:childTnLst>
                          </p:cTn>
                        </p:par>
                        <p:par>
                          <p:cTn id="65" fill="hold">
                            <p:stCondLst>
                              <p:cond delay="500"/>
                            </p:stCondLst>
                            <p:childTnLst>
                              <p:par>
                                <p:cTn id="66" presetID="22" presetClass="entr" presetSubtype="2"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right)">
                                      <p:cBhvr>
                                        <p:cTn id="6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07C2070-DAF3-9B57-040B-76D83E74C947}"/>
            </a:ext>
          </a:extLst>
        </p:cNvPr>
        <p:cNvGrpSpPr/>
        <p:nvPr/>
      </p:nvGrpSpPr>
      <p:grpSpPr>
        <a:xfrm>
          <a:off x="0" y="0"/>
          <a:ext cx="0" cy="0"/>
          <a:chOff x="0" y="0"/>
          <a:chExt cx="0" cy="0"/>
        </a:xfrm>
      </p:grpSpPr>
      <p:sp>
        <p:nvSpPr>
          <p:cNvPr id="16" name="Rectángulo 15">
            <a:extLst>
              <a:ext uri="{FF2B5EF4-FFF2-40B4-BE49-F238E27FC236}">
                <a16:creationId xmlns:a16="http://schemas.microsoft.com/office/drawing/2014/main" id="{25FB5D6E-F1B4-FF38-4CA4-5A848CEDD24A}"/>
              </a:ext>
            </a:extLst>
          </p:cNvPr>
          <p:cNvSpPr>
            <a:spLocks noGrp="1" noRot="1" noMove="1" noResize="1" noEditPoints="1" noAdjustHandles="1" noChangeArrowheads="1" noChangeShapeType="1"/>
          </p:cNvSpPr>
          <p:nvPr/>
        </p:nvSpPr>
        <p:spPr>
          <a:xfrm>
            <a:off x="0" y="0"/>
            <a:ext cx="12192000" cy="106257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6CE4AFD7-78A1-958F-B0C4-3725F873911D}"/>
              </a:ext>
            </a:extLst>
          </p:cNvPr>
          <p:cNvSpPr txBox="1"/>
          <p:nvPr/>
        </p:nvSpPr>
        <p:spPr>
          <a:xfrm>
            <a:off x="5526156" y="109329"/>
            <a:ext cx="3391701"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4400" b="1" dirty="0">
                <a:ln/>
                <a:solidFill>
                  <a:schemeClr val="accent6"/>
                </a:solidFill>
                <a:latin typeface="Jameel Noori Nastaleeq" panose="02000503000000020004" pitchFamily="2" charset="-78"/>
                <a:cs typeface="Jameel Noori Nastaleeq" panose="02000503000000020004" pitchFamily="2" charset="-78"/>
              </a:rPr>
              <a:t>اختلاف کی ابتدا</a:t>
            </a:r>
            <a:endParaRPr lang="en" sz="4400" b="1" dirty="0">
              <a:ln/>
              <a:solidFill>
                <a:schemeClr val="accent6"/>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0BD2A5A-A65E-0015-02D3-52CC51E49A8C}"/>
              </a:ext>
            </a:extLst>
          </p:cNvPr>
          <p:cNvSpPr txBox="1"/>
          <p:nvPr/>
        </p:nvSpPr>
        <p:spPr>
          <a:xfrm>
            <a:off x="157363" y="-16403"/>
            <a:ext cx="4853439" cy="1077218"/>
          </a:xfrm>
          <a:prstGeom prst="rect">
            <a:avLst/>
          </a:prstGeom>
          <a:noFill/>
        </p:spPr>
        <p:txBody>
          <a:bodyPr wrap="square">
            <a:spAutoFit/>
            <a:scene3d>
              <a:camera prst="orthographicFront"/>
              <a:lightRig rig="threePt" dir="t"/>
            </a:scene3d>
            <a:sp3d extrusionH="57150">
              <a:bevelT w="38100" h="38100"/>
            </a:sp3d>
          </a:bodyPr>
          <a:lstStyle/>
          <a:p>
            <a:pPr algn="r" rtl="1"/>
            <a:r>
              <a:rPr lang="ur-PK" sz="3200" b="1" dirty="0">
                <a:solidFill>
                  <a:srgbClr val="FF0000"/>
                </a:solidFill>
                <a:latin typeface="Jameel Noori Nastaleeq" panose="02000503000000020004" pitchFamily="2" charset="-78"/>
                <a:cs typeface="Jameel Noori Nastaleeq" panose="02000503000000020004" pitchFamily="2" charset="-78"/>
              </a:rPr>
              <a:t>"فرقے اور بے جا فخرکے باعث کچھ نہ کرو")فلپیوں 3:2اے)</a:t>
            </a:r>
            <a:endParaRPr lang="en" sz="3200" b="1" dirty="0">
              <a:solidFill>
                <a:srgbClr val="FF0000"/>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144C246-DF8A-3014-1298-D3C594D77859}"/>
              </a:ext>
            </a:extLst>
          </p:cNvPr>
          <p:cNvSpPr txBox="1"/>
          <p:nvPr/>
        </p:nvSpPr>
        <p:spPr>
          <a:xfrm>
            <a:off x="-49695" y="1191780"/>
            <a:ext cx="8917858"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زخم کی جگہ انگلی رکھنے سے پہلے، فلپیوں کے درمیان پائےجانے والے اختلاف کی وجوہات بیان کرتے ہوئے،  وہ سب سے پہلے انہیں کیا مشورہ جات دیتا ہے تاکہ وہ اپنے دمیان اتحاد کو قائم رکھ سکیں، تاکہ اُس کی خوشی مکمل ہو جائے (فلپیوں 2: 1۔2)؟</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395088D9-3C4B-97E4-B5E7-D65065EE7B76}"/>
              </a:ext>
            </a:extLst>
          </p:cNvPr>
          <p:cNvGraphicFramePr/>
          <p:nvPr>
            <p:extLst>
              <p:ext uri="{D42A27DB-BD31-4B8C-83A1-F6EECF244321}">
                <p14:modId xmlns:p14="http://schemas.microsoft.com/office/powerpoint/2010/main" val="1453068886"/>
              </p:ext>
            </p:extLst>
          </p:nvPr>
        </p:nvGraphicFramePr>
        <p:xfrm>
          <a:off x="157363" y="2151727"/>
          <a:ext cx="11915776" cy="2949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BFAA09C-1039-C3DE-0996-2902D1E4E1F8}"/>
              </a:ext>
            </a:extLst>
          </p:cNvPr>
          <p:cNvSpPr txBox="1"/>
          <p:nvPr/>
        </p:nvSpPr>
        <p:spPr>
          <a:xfrm>
            <a:off x="5031116" y="5120965"/>
            <a:ext cx="7087102" cy="176971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یہ سب وہ صرف اس صورت میں حاصل کر سکتے ہیں جب وہ ان چیزوں کو ایک طرف رکھ دیں، جس نے انہیں الگ کیا: فخر اور دلائل (فلپیوں3:2اے)۔</a:t>
            </a:r>
          </a:p>
          <a:p>
            <a:pPr algn="r" rtl="1">
              <a:spcBef>
                <a:spcPts val="600"/>
              </a:spcBef>
            </a:pPr>
            <a:r>
              <a:rPr lang="ur-PK" sz="2600" b="1" dirty="0">
                <a:latin typeface="Jameel Noori Nastaleeq" panose="02000503000000020004" pitchFamily="2" charset="-78"/>
                <a:cs typeface="Jameel Noori Nastaleeq" panose="02000503000000020004" pitchFamily="2" charset="-78"/>
              </a:rPr>
              <a:t>یہ دونوں مسائل لوسیفر کی بغاوت میں موجود تھے، اور تعلقات میں سب سے زیادہ سنگین (گلیتوں 26:5)</a:t>
            </a:r>
          </a:p>
        </p:txBody>
      </p:sp>
      <p:pic>
        <p:nvPicPr>
          <p:cNvPr id="9" name="Imagen 8" descr="Un par de hombres sentados en una mesa&#10;&#10;El contenido generado por IA puede ser incorrecto.">
            <a:extLst>
              <a:ext uri="{FF2B5EF4-FFF2-40B4-BE49-F238E27FC236}">
                <a16:creationId xmlns:a16="http://schemas.microsoft.com/office/drawing/2014/main" id="{0E844140-E289-6130-8213-C6B9B88BC1D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8917858" y="210737"/>
            <a:ext cx="3038423" cy="170367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11" name="Imagen 10" descr="Un grupo de personas posando para la cámara con un fondo de colores&#10;&#10;El contenido generado por IA puede ser incorrecto.">
            <a:extLst>
              <a:ext uri="{FF2B5EF4-FFF2-40B4-BE49-F238E27FC236}">
                <a16:creationId xmlns:a16="http://schemas.microsoft.com/office/drawing/2014/main" id="{87A22BE4-16AE-36CD-3318-879788A133B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827983" y="5304510"/>
            <a:ext cx="2003899" cy="1419726"/>
          </a:xfrm>
          <a:prstGeom prst="snip2DiagRect">
            <a:avLst/>
          </a:prstGeom>
          <a:solidFill>
            <a:srgbClr val="FFFFFF">
              <a:shade val="85000"/>
            </a:srgbClr>
          </a:solidFill>
          <a:ln w="57150" cap="sq">
            <a:solidFill>
              <a:schemeClr val="accent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edificio, ventana, hombre, tabla&#10;&#10;El contenido generado por IA puede ser incorrecto.">
            <a:extLst>
              <a:ext uri="{FF2B5EF4-FFF2-40B4-BE49-F238E27FC236}">
                <a16:creationId xmlns:a16="http://schemas.microsoft.com/office/drawing/2014/main" id="{AA2EB843-583B-A00D-5D64-D836A718013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76224" y="5304510"/>
            <a:ext cx="2322597" cy="1419726"/>
          </a:xfrm>
          <a:prstGeom prst="snip2DiagRect">
            <a:avLst>
              <a:gd name="adj1" fmla="val 18699"/>
              <a:gd name="adj2" fmla="val 0"/>
            </a:avLst>
          </a:prstGeom>
          <a:solidFill>
            <a:srgbClr val="FFFFFF">
              <a:shade val="85000"/>
            </a:srgbClr>
          </a:solidFill>
          <a:ln w="57150" cap="sq">
            <a:solidFill>
              <a:schemeClr val="accent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322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F345F0DC-739B-4912-85FD-798D40B447B8}"/>
                                            </p:graphicEl>
                                          </p:spTgt>
                                        </p:tgtEl>
                                        <p:attrNameLst>
                                          <p:attrName>style.visibility</p:attrName>
                                        </p:attrNameLst>
                                      </p:cBhvr>
                                      <p:to>
                                        <p:strVal val="visible"/>
                                      </p:to>
                                    </p:set>
                                    <p:anim calcmode="lin" valueType="num">
                                      <p:cBhvr>
                                        <p:cTn id="31" dur="500" fill="hold"/>
                                        <p:tgtEl>
                                          <p:spTgt spid="2">
                                            <p:graphicEl>
                                              <a:dgm id="{F345F0DC-739B-4912-85FD-798D40B447B8}"/>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F345F0DC-739B-4912-85FD-798D40B447B8}"/>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F345F0DC-739B-4912-85FD-798D40B447B8}"/>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
                                            <p:graphicEl>
                                              <a:dgm id="{F1BFC727-A5C7-457B-B84C-ED1B5ACCB513}"/>
                                            </p:graphicEl>
                                          </p:spTgt>
                                        </p:tgtEl>
                                        <p:attrNameLst>
                                          <p:attrName>style.visibility</p:attrName>
                                        </p:attrNameLst>
                                      </p:cBhvr>
                                      <p:to>
                                        <p:strVal val="visible"/>
                                      </p:to>
                                    </p:set>
                                    <p:animEffect transition="in" filter="wipe(right)">
                                      <p:cBhvr>
                                        <p:cTn id="38" dur="500"/>
                                        <p:tgtEl>
                                          <p:spTgt spid="2">
                                            <p:graphicEl>
                                              <a:dgm id="{F1BFC727-A5C7-457B-B84C-ED1B5ACCB51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38A2E8CB-CFE4-465A-8900-6ABEE3E03BF6}"/>
                                            </p:graphicEl>
                                          </p:spTgt>
                                        </p:tgtEl>
                                        <p:attrNameLst>
                                          <p:attrName>style.visibility</p:attrName>
                                        </p:attrNameLst>
                                      </p:cBhvr>
                                      <p:to>
                                        <p:strVal val="visible"/>
                                      </p:to>
                                    </p:set>
                                    <p:anim calcmode="lin" valueType="num">
                                      <p:cBhvr>
                                        <p:cTn id="43" dur="500" fill="hold"/>
                                        <p:tgtEl>
                                          <p:spTgt spid="2">
                                            <p:graphicEl>
                                              <a:dgm id="{38A2E8CB-CFE4-465A-8900-6ABEE3E03BF6}"/>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38A2E8CB-CFE4-465A-8900-6ABEE3E03BF6}"/>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38A2E8CB-CFE4-465A-8900-6ABEE3E03BF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2">
                                            <p:graphicEl>
                                              <a:dgm id="{70AE16FB-1CA3-4D95-8532-67B1C21F24F5}"/>
                                            </p:graphicEl>
                                          </p:spTgt>
                                        </p:tgtEl>
                                        <p:attrNameLst>
                                          <p:attrName>style.visibility</p:attrName>
                                        </p:attrNameLst>
                                      </p:cBhvr>
                                      <p:to>
                                        <p:strVal val="visible"/>
                                      </p:to>
                                    </p:set>
                                    <p:animEffect transition="in" filter="wipe(right)">
                                      <p:cBhvr>
                                        <p:cTn id="50" dur="500"/>
                                        <p:tgtEl>
                                          <p:spTgt spid="2">
                                            <p:graphicEl>
                                              <a:dgm id="{70AE16FB-1CA3-4D95-8532-67B1C21F24F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225F09F4-9F2B-4BA9-BFC5-4949A0E5B0A4}"/>
                                            </p:graphicEl>
                                          </p:spTgt>
                                        </p:tgtEl>
                                        <p:attrNameLst>
                                          <p:attrName>style.visibility</p:attrName>
                                        </p:attrNameLst>
                                      </p:cBhvr>
                                      <p:to>
                                        <p:strVal val="visible"/>
                                      </p:to>
                                    </p:set>
                                    <p:anim calcmode="lin" valueType="num">
                                      <p:cBhvr>
                                        <p:cTn id="55" dur="500" fill="hold"/>
                                        <p:tgtEl>
                                          <p:spTgt spid="2">
                                            <p:graphicEl>
                                              <a:dgm id="{225F09F4-9F2B-4BA9-BFC5-4949A0E5B0A4}"/>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225F09F4-9F2B-4BA9-BFC5-4949A0E5B0A4}"/>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225F09F4-9F2B-4BA9-BFC5-4949A0E5B0A4}"/>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2">
                                            <p:graphicEl>
                                              <a:dgm id="{A07AF936-934C-43B9-9E11-CB036ADFDB92}"/>
                                            </p:graphicEl>
                                          </p:spTgt>
                                        </p:tgtEl>
                                        <p:attrNameLst>
                                          <p:attrName>style.visibility</p:attrName>
                                        </p:attrNameLst>
                                      </p:cBhvr>
                                      <p:to>
                                        <p:strVal val="visible"/>
                                      </p:to>
                                    </p:set>
                                    <p:animEffect transition="in" filter="wipe(right)">
                                      <p:cBhvr>
                                        <p:cTn id="62" dur="500"/>
                                        <p:tgtEl>
                                          <p:spTgt spid="2">
                                            <p:graphicEl>
                                              <a:dgm id="{A07AF936-934C-43B9-9E11-CB036ADFDB9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C254F32F-86CA-4E99-979B-AF9096E5D968}"/>
                                            </p:graphicEl>
                                          </p:spTgt>
                                        </p:tgtEl>
                                        <p:attrNameLst>
                                          <p:attrName>style.visibility</p:attrName>
                                        </p:attrNameLst>
                                      </p:cBhvr>
                                      <p:to>
                                        <p:strVal val="visible"/>
                                      </p:to>
                                    </p:set>
                                    <p:anim calcmode="lin" valueType="num">
                                      <p:cBhvr>
                                        <p:cTn id="67" dur="500" fill="hold"/>
                                        <p:tgtEl>
                                          <p:spTgt spid="2">
                                            <p:graphicEl>
                                              <a:dgm id="{C254F32F-86CA-4E99-979B-AF9096E5D968}"/>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C254F32F-86CA-4E99-979B-AF9096E5D968}"/>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C254F32F-86CA-4E99-979B-AF9096E5D968}"/>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grpId="0" nodeType="clickEffect">
                                  <p:stCondLst>
                                    <p:cond delay="0"/>
                                  </p:stCondLst>
                                  <p:childTnLst>
                                    <p:set>
                                      <p:cBhvr>
                                        <p:cTn id="73" dur="1" fill="hold">
                                          <p:stCondLst>
                                            <p:cond delay="0"/>
                                          </p:stCondLst>
                                        </p:cTn>
                                        <p:tgtEl>
                                          <p:spTgt spid="2">
                                            <p:graphicEl>
                                              <a:dgm id="{A95744FE-A75C-42EE-A600-0978F5810D02}"/>
                                            </p:graphicEl>
                                          </p:spTgt>
                                        </p:tgtEl>
                                        <p:attrNameLst>
                                          <p:attrName>style.visibility</p:attrName>
                                        </p:attrNameLst>
                                      </p:cBhvr>
                                      <p:to>
                                        <p:strVal val="visible"/>
                                      </p:to>
                                    </p:set>
                                    <p:animEffect transition="in" filter="wipe(right)">
                                      <p:cBhvr>
                                        <p:cTn id="74" dur="500"/>
                                        <p:tgtEl>
                                          <p:spTgt spid="2">
                                            <p:graphicEl>
                                              <a:dgm id="{A95744FE-A75C-42EE-A600-0978F5810D0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
                                            <p:graphicEl>
                                              <a:dgm id="{9F224E3E-D8F3-4E8C-94A2-5FFD1B0B6430}"/>
                                            </p:graphicEl>
                                          </p:spTgt>
                                        </p:tgtEl>
                                        <p:attrNameLst>
                                          <p:attrName>style.visibility</p:attrName>
                                        </p:attrNameLst>
                                      </p:cBhvr>
                                      <p:to>
                                        <p:strVal val="visible"/>
                                      </p:to>
                                    </p:set>
                                    <p:anim calcmode="lin" valueType="num">
                                      <p:cBhvr>
                                        <p:cTn id="79" dur="500" fill="hold"/>
                                        <p:tgtEl>
                                          <p:spTgt spid="2">
                                            <p:graphicEl>
                                              <a:dgm id="{9F224E3E-D8F3-4E8C-94A2-5FFD1B0B6430}"/>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9F224E3E-D8F3-4E8C-94A2-5FFD1B0B6430}"/>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9F224E3E-D8F3-4E8C-94A2-5FFD1B0B6430}"/>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grpId="0" nodeType="clickEffect">
                                  <p:stCondLst>
                                    <p:cond delay="0"/>
                                  </p:stCondLst>
                                  <p:childTnLst>
                                    <p:set>
                                      <p:cBhvr>
                                        <p:cTn id="85" dur="1" fill="hold">
                                          <p:stCondLst>
                                            <p:cond delay="0"/>
                                          </p:stCondLst>
                                        </p:cTn>
                                        <p:tgtEl>
                                          <p:spTgt spid="2">
                                            <p:graphicEl>
                                              <a:dgm id="{E4276F12-D4D7-4759-9AAC-224505EC7F61}"/>
                                            </p:graphicEl>
                                          </p:spTgt>
                                        </p:tgtEl>
                                        <p:attrNameLst>
                                          <p:attrName>style.visibility</p:attrName>
                                        </p:attrNameLst>
                                      </p:cBhvr>
                                      <p:to>
                                        <p:strVal val="visible"/>
                                      </p:to>
                                    </p:set>
                                    <p:animEffect transition="in" filter="wipe(right)">
                                      <p:cBhvr>
                                        <p:cTn id="86" dur="500"/>
                                        <p:tgtEl>
                                          <p:spTgt spid="2">
                                            <p:graphicEl>
                                              <a:dgm id="{E4276F12-D4D7-4759-9AAC-224505EC7F61}"/>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graphicEl>
                                              <a:dgm id="{D322E446-1E18-40C5-B54D-DBDC6663ED62}"/>
                                            </p:graphicEl>
                                          </p:spTgt>
                                        </p:tgtEl>
                                        <p:attrNameLst>
                                          <p:attrName>style.visibility</p:attrName>
                                        </p:attrNameLst>
                                      </p:cBhvr>
                                      <p:to>
                                        <p:strVal val="visible"/>
                                      </p:to>
                                    </p:set>
                                    <p:anim calcmode="lin" valueType="num">
                                      <p:cBhvr>
                                        <p:cTn id="91" dur="500" fill="hold"/>
                                        <p:tgtEl>
                                          <p:spTgt spid="2">
                                            <p:graphicEl>
                                              <a:dgm id="{D322E446-1E18-40C5-B54D-DBDC6663ED62}"/>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D322E446-1E18-40C5-B54D-DBDC6663ED62}"/>
                                            </p:graphicEl>
                                          </p:spTgt>
                                        </p:tgtEl>
                                        <p:attrNameLst>
                                          <p:attrName>ppt_h</p:attrName>
                                        </p:attrNameLst>
                                      </p:cBhvr>
                                      <p:tavLst>
                                        <p:tav tm="0">
                                          <p:val>
                                            <p:fltVal val="0"/>
                                          </p:val>
                                        </p:tav>
                                        <p:tav tm="100000">
                                          <p:val>
                                            <p:strVal val="#ppt_h"/>
                                          </p:val>
                                        </p:tav>
                                      </p:tavLst>
                                    </p:anim>
                                    <p:animEffect transition="in" filter="fade">
                                      <p:cBhvr>
                                        <p:cTn id="93" dur="500"/>
                                        <p:tgtEl>
                                          <p:spTgt spid="2">
                                            <p:graphicEl>
                                              <a:dgm id="{D322E446-1E18-40C5-B54D-DBDC6663ED62}"/>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grpId="0" nodeType="clickEffect">
                                  <p:stCondLst>
                                    <p:cond delay="0"/>
                                  </p:stCondLst>
                                  <p:childTnLst>
                                    <p:set>
                                      <p:cBhvr>
                                        <p:cTn id="97" dur="1" fill="hold">
                                          <p:stCondLst>
                                            <p:cond delay="0"/>
                                          </p:stCondLst>
                                        </p:cTn>
                                        <p:tgtEl>
                                          <p:spTgt spid="2">
                                            <p:graphicEl>
                                              <a:dgm id="{0F736E9E-DC0F-41A1-89FA-11AAAE29D790}"/>
                                            </p:graphicEl>
                                          </p:spTgt>
                                        </p:tgtEl>
                                        <p:attrNameLst>
                                          <p:attrName>style.visibility</p:attrName>
                                        </p:attrNameLst>
                                      </p:cBhvr>
                                      <p:to>
                                        <p:strVal val="visible"/>
                                      </p:to>
                                    </p:set>
                                    <p:animEffect transition="in" filter="wipe(right)">
                                      <p:cBhvr>
                                        <p:cTn id="98" dur="500"/>
                                        <p:tgtEl>
                                          <p:spTgt spid="2">
                                            <p:graphicEl>
                                              <a:dgm id="{0F736E9E-DC0F-41A1-89FA-11AAAE29D790}"/>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2" fill="hold" grpId="0" nodeType="clickEffect">
                                  <p:stCondLst>
                                    <p:cond delay="0"/>
                                  </p:stCondLst>
                                  <p:childTnLst>
                                    <p:set>
                                      <p:cBhvr>
                                        <p:cTn id="102" dur="1" fill="hold">
                                          <p:stCondLst>
                                            <p:cond delay="0"/>
                                          </p:stCondLst>
                                        </p:cTn>
                                        <p:tgtEl>
                                          <p:spTgt spid="8">
                                            <p:txEl>
                                              <p:pRg st="0" end="0"/>
                                            </p:txEl>
                                          </p:spTgt>
                                        </p:tgtEl>
                                        <p:attrNameLst>
                                          <p:attrName>style.visibility</p:attrName>
                                        </p:attrNameLst>
                                      </p:cBhvr>
                                      <p:to>
                                        <p:strVal val="visible"/>
                                      </p:to>
                                    </p:set>
                                    <p:animEffect transition="in" filter="wipe(right)">
                                      <p:cBhvr>
                                        <p:cTn id="103" dur="500"/>
                                        <p:tgtEl>
                                          <p:spTgt spid="8">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8" presetClass="entr" presetSubtype="3"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strips(upRight)">
                                      <p:cBhvr>
                                        <p:cTn id="108" dur="500"/>
                                        <p:tgtEl>
                                          <p:spTgt spid="15"/>
                                        </p:tgtEl>
                                      </p:cBhvr>
                                    </p:animEffect>
                                  </p:childTnLst>
                                </p:cTn>
                              </p:par>
                              <p:par>
                                <p:cTn id="109" presetID="18" presetClass="entr" presetSubtype="9" fill="hold" nodeType="with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strips(upLeft)">
                                      <p:cBhvr>
                                        <p:cTn id="111" dur="500"/>
                                        <p:tgtEl>
                                          <p:spTgt spid="11"/>
                                        </p:tgtEl>
                                      </p:cBhvr>
                                    </p:animEffect>
                                  </p:childTnLst>
                                </p:cTn>
                              </p:par>
                            </p:childTnLst>
                          </p:cTn>
                        </p:par>
                        <p:par>
                          <p:cTn id="112" fill="hold">
                            <p:stCondLst>
                              <p:cond delay="500"/>
                            </p:stCondLst>
                            <p:childTnLst>
                              <p:par>
                                <p:cTn id="113" presetID="22" presetClass="entr" presetSubtype="2" fill="hold" grpId="0" nodeType="afterEffect">
                                  <p:stCondLst>
                                    <p:cond delay="0"/>
                                  </p:stCondLst>
                                  <p:childTnLst>
                                    <p:set>
                                      <p:cBhvr>
                                        <p:cTn id="114" dur="1" fill="hold">
                                          <p:stCondLst>
                                            <p:cond delay="0"/>
                                          </p:stCondLst>
                                        </p:cTn>
                                        <p:tgtEl>
                                          <p:spTgt spid="8">
                                            <p:txEl>
                                              <p:pRg st="1" end="1"/>
                                            </p:txEl>
                                          </p:spTgt>
                                        </p:tgtEl>
                                        <p:attrNameLst>
                                          <p:attrName>style.visibility</p:attrName>
                                        </p:attrNameLst>
                                      </p:cBhvr>
                                      <p:to>
                                        <p:strVal val="visible"/>
                                      </p:to>
                                    </p:set>
                                    <p:animEffect transition="in" filter="wipe(right)">
                                      <p:cBhvr>
                                        <p:cTn id="1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l="-18000"/>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8615F84-0E57-6947-D374-82709A718BAD}"/>
              </a:ext>
            </a:extLst>
          </p:cNvPr>
          <p:cNvSpPr>
            <a:spLocks noGrp="1" noRot="1" noMove="1" noResize="1" noEditPoints="1" noAdjustHandles="1" noChangeArrowheads="1" noChangeShapeType="1"/>
          </p:cNvSpPr>
          <p:nvPr/>
        </p:nvSpPr>
        <p:spPr>
          <a:xfrm>
            <a:off x="0" y="0"/>
            <a:ext cx="12191998" cy="1359620"/>
          </a:xfrm>
          <a:prstGeom prst="rect">
            <a:avLst/>
          </a:prstGeom>
          <a:ln>
            <a:noFill/>
          </a:ln>
          <a:effectLst>
            <a:outerShdw blurRad="50800" dist="38100" dir="5400000" algn="t"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22EE94E8-AE12-DA84-F720-DDDF2C1876B7}"/>
              </a:ext>
            </a:extLst>
          </p:cNvPr>
          <p:cNvSpPr txBox="1"/>
          <p:nvPr/>
        </p:nvSpPr>
        <p:spPr>
          <a:xfrm>
            <a:off x="7782338" y="218659"/>
            <a:ext cx="4409661" cy="923330"/>
          </a:xfrm>
          <a:prstGeom prst="rect">
            <a:avLst/>
          </a:prstGeom>
          <a:noFill/>
        </p:spPr>
        <p:txBody>
          <a:bodyPr wrap="square">
            <a:spAutoFit/>
          </a:bodyPr>
          <a:lstStyle/>
          <a:p>
            <a:pPr algn="ctr" rtl="1"/>
            <a:r>
              <a:rPr lang="ur-PK" sz="5400" b="1" spc="300" dirty="0">
                <a:ln w="6600">
                  <a:solidFill>
                    <a:srgbClr val="10A499"/>
                  </a:solidFill>
                  <a:prstDash val="solid"/>
                </a:ln>
                <a:solidFill>
                  <a:srgbClr val="96F5EE"/>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rPr>
              <a:t>عاجزی کے ذریعے اتحاد</a:t>
            </a:r>
            <a:endParaRPr lang="en" sz="5400" b="1" spc="300" dirty="0">
              <a:ln w="6600">
                <a:solidFill>
                  <a:srgbClr val="10A499"/>
                </a:solidFill>
                <a:prstDash val="solid"/>
              </a:ln>
              <a:solidFill>
                <a:srgbClr val="96F5EE"/>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7D4AD1C3-A476-05FF-9AA9-3D2A84DBCD28}"/>
              </a:ext>
            </a:extLst>
          </p:cNvPr>
          <p:cNvSpPr txBox="1"/>
          <p:nvPr/>
        </p:nvSpPr>
        <p:spPr>
          <a:xfrm>
            <a:off x="-19554" y="159718"/>
            <a:ext cx="7533861" cy="954107"/>
          </a:xfrm>
          <a:prstGeom prst="rect">
            <a:avLst/>
          </a:prstGeom>
          <a:noFill/>
        </p:spPr>
        <p:txBody>
          <a:bodyPr wrap="square">
            <a:spAutoFit/>
          </a:bodyPr>
          <a:lstStyle/>
          <a:p>
            <a:pPr algn="r" rtl="1"/>
            <a:r>
              <a:rPr lang="ur-PK" sz="2800" b="1" dirty="0">
                <a:solidFill>
                  <a:schemeClr val="accent6">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"۔۔۔۔۔۔فروتنی سے ایک دوسرے کو اپنے سے بہتر سمجھے۔ ہر ایک اپنے ہی حوال پر نہیں بلکہ ہر ایک دوسروں کے احوال پر بھی نظر رکھے" (فللپیوں 2: 3بی۔ 4)</a:t>
            </a:r>
            <a:endParaRPr lang="en" sz="2800" b="1" dirty="0">
              <a:solidFill>
                <a:schemeClr val="accent6">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918E446-1AF4-E452-53CB-E1C7BB29D13B}"/>
              </a:ext>
            </a:extLst>
          </p:cNvPr>
          <p:cNvSpPr txBox="1"/>
          <p:nvPr/>
        </p:nvSpPr>
        <p:spPr>
          <a:xfrm>
            <a:off x="3696614" y="1473814"/>
            <a:ext cx="8386057"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اتحاد کا جو فارمولا پولس رسول تجویز کرتا ہے وہ کوئی یبرونی چیز نہیں، بلکہ ایک اندرونی رویہ ہے: عاجزی۔یسوع کی خصوصیت ہونے کے علاوہ اس نے اپنے سننے والوں کو عاجز رہنے کی ترغیب دی (متی 29:11؛ 4:18؛ 12:23) </a:t>
            </a:r>
          </a:p>
        </p:txBody>
      </p:sp>
      <p:pic>
        <p:nvPicPr>
          <p:cNvPr id="4" name="Imagen 3" descr="Un grupo de personas de pie&#10;&#10;El contenido generado por IA puede ser incorrecto.">
            <a:extLst>
              <a:ext uri="{FF2B5EF4-FFF2-40B4-BE49-F238E27FC236}">
                <a16:creationId xmlns:a16="http://schemas.microsoft.com/office/drawing/2014/main" id="{622C7849-6BC4-D806-A297-61A503F920E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215940" y="1517851"/>
            <a:ext cx="3491681" cy="2149580"/>
          </a:xfrm>
          <a:prstGeom prst="roundRect">
            <a:avLst>
              <a:gd name="adj" fmla="val 111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a persona con el cabello largo&#10;&#10;El contenido generado por IA puede ser incorrecto.">
            <a:extLst>
              <a:ext uri="{FF2B5EF4-FFF2-40B4-BE49-F238E27FC236}">
                <a16:creationId xmlns:a16="http://schemas.microsoft.com/office/drawing/2014/main" id="{6421966D-B6E4-6562-26B1-BDB64FC2314B}"/>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215940" y="3852949"/>
            <a:ext cx="3491681" cy="2226007"/>
          </a:xfrm>
          <a:prstGeom prst="roundRect">
            <a:avLst>
              <a:gd name="adj" fmla="val 11111"/>
            </a:avLst>
          </a:prstGeom>
          <a:ln w="190500" cap="rnd">
            <a:solidFill>
              <a:schemeClr val="bg2">
                <a:lumMod val="9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Imagen 10" descr="Un grupo de personas sentadas en el suelo&#10;&#10;El contenido generado por IA puede ser incorrecto.">
            <a:extLst>
              <a:ext uri="{FF2B5EF4-FFF2-40B4-BE49-F238E27FC236}">
                <a16:creationId xmlns:a16="http://schemas.microsoft.com/office/drawing/2014/main" id="{C6117BF7-5C5A-1A80-78A0-59154AB3597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01316" y="2515069"/>
            <a:ext cx="2718004" cy="3934912"/>
          </a:xfrm>
          <a:prstGeom prst="roundRect">
            <a:avLst>
              <a:gd name="adj" fmla="val 4167"/>
            </a:avLst>
          </a:prstGeom>
          <a:solidFill>
            <a:srgbClr val="FFFFFF"/>
          </a:solidFill>
          <a:ln w="76200" cap="sq">
            <a:solidFill>
              <a:schemeClr val="tx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CuadroTexto 12">
            <a:extLst>
              <a:ext uri="{FF2B5EF4-FFF2-40B4-BE49-F238E27FC236}">
                <a16:creationId xmlns:a16="http://schemas.microsoft.com/office/drawing/2014/main" id="{80B43295-984C-CDD6-9523-6DA90EBFA6FA}"/>
              </a:ext>
            </a:extLst>
          </p:cNvPr>
          <p:cNvSpPr txBox="1"/>
          <p:nvPr/>
        </p:nvSpPr>
        <p:spPr>
          <a:xfrm>
            <a:off x="3676734" y="2660029"/>
            <a:ext cx="5465877" cy="3370153"/>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اس عاجزی کو حاصل کرنے کے لئے، پولس تجویز کرتا ہے کہ ہم دوسروں کو اپنے سے زیادہ اہم سمجھتے ہیں (فلپیوں3:2)۔ لیکن کیا ہم سب خُدا کے نزدیک برابر نہیں ہیں؟ کیا اتحاد کےلئے مساوات نہیں ہونی چاہیے؟ </a:t>
            </a:r>
          </a:p>
          <a:p>
            <a:pPr algn="r" rtl="1">
              <a:spcBef>
                <a:spcPts val="600"/>
              </a:spcBef>
            </a:pPr>
            <a:r>
              <a:rPr lang="ur-PK" sz="2600" b="1" dirty="0">
                <a:latin typeface="Jameel Noori Nastaleeq" panose="02000503000000020004" pitchFamily="2" charset="-78"/>
                <a:cs typeface="Jameel Noori Nastaleeq" panose="02000503000000020004" pitchFamily="2" charset="-78"/>
              </a:rPr>
              <a:t>پولس رسول یہ نہیں کہتا کہ ہم دوسروں سےکمتر ہیں، بلکہ یہ کہ ہمیں خود کو ایسا سمجھنا چاہئے۔جس طرح ایک نوکر اپنے مالک کی بھلائی چاہتا ہے،ہمیں ان کی بھلائی تلاش کرنی چاہئے جنہیں ہم خود سے برتر سمجھتے ہیں (فلپیوں 4:2) </a:t>
            </a:r>
          </a:p>
        </p:txBody>
      </p:sp>
      <p:sp>
        <p:nvSpPr>
          <p:cNvPr id="15" name="CuadroTexto 14">
            <a:extLst>
              <a:ext uri="{FF2B5EF4-FFF2-40B4-BE49-F238E27FC236}">
                <a16:creationId xmlns:a16="http://schemas.microsoft.com/office/drawing/2014/main" id="{8AB7D662-A7DB-042A-FF5A-FE4B06840749}"/>
              </a:ext>
            </a:extLst>
          </p:cNvPr>
          <p:cNvSpPr txBox="1"/>
          <p:nvPr/>
        </p:nvSpPr>
        <p:spPr>
          <a:xfrm>
            <a:off x="172680" y="6021746"/>
            <a:ext cx="9128636"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دوسروں کی مدد کرنے کے قابل ہونے کے لیے، ہمیں ان کی بات سننا اور ان کے نقطہ نظر کو سمجھنا سیکھنا چاہیے۔ یہ سب کچھ بلاشبہ روح القدس کا کام ہے۔</a:t>
            </a:r>
            <a:endParaRPr lang="en"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84140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4)">
                                      <p:cBhvr>
                                        <p:cTn id="34" dur="750"/>
                                        <p:tgtEl>
                                          <p:spTgt spid="4"/>
                                        </p:tgtEl>
                                      </p:cBhvr>
                                    </p:animEffect>
                                  </p:childTnLst>
                                </p:cTn>
                              </p:par>
                            </p:childTnLst>
                          </p:cTn>
                        </p:par>
                        <p:par>
                          <p:cTn id="35" fill="hold">
                            <p:stCondLst>
                              <p:cond delay="750"/>
                            </p:stCondLst>
                            <p:childTnLst>
                              <p:par>
                                <p:cTn id="36" presetID="22" presetClass="entr" presetSubtype="2"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righ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wipe(right)">
                                      <p:cBhvr>
                                        <p:cTn id="43" dur="5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animEffect transition="in" filter="fade">
                                      <p:cBhvr>
                                        <p:cTn id="48" dur="1000"/>
                                        <p:tgtEl>
                                          <p:spTgt spid="13">
                                            <p:txEl>
                                              <p:pRg st="1" end="1"/>
                                            </p:txEl>
                                          </p:spTgt>
                                        </p:tgtEl>
                                      </p:cBhvr>
                                    </p:animEffect>
                                    <p:anim calcmode="lin" valueType="num">
                                      <p:cBhvr>
                                        <p:cTn id="4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2"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12"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uiExpand="1" build="p"/>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BC0E70A6-0310-09AA-DCE4-CE5C6C0765B0}"/>
              </a:ext>
            </a:extLst>
          </p:cNvPr>
          <p:cNvSpPr>
            <a:spLocks noGrp="1" noRot="1" noMove="1" noResize="1" noEditPoints="1" noAdjustHandles="1" noChangeArrowheads="1" noChangeShapeType="1"/>
          </p:cNvSpPr>
          <p:nvPr/>
        </p:nvSpPr>
        <p:spPr>
          <a:xfrm>
            <a:off x="0" y="0"/>
            <a:ext cx="12192000" cy="1178130"/>
          </a:xfrm>
          <a:prstGeom prst="rect">
            <a:avLst/>
          </a:prstGeom>
          <a:gradFill>
            <a:gsLst>
              <a:gs pos="0">
                <a:srgbClr val="00A8A4"/>
              </a:gs>
              <a:gs pos="50000">
                <a:schemeClr val="tx2"/>
              </a:gs>
              <a:gs pos="100000">
                <a:schemeClr val="tx2">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1C806A6B-EE36-4289-3229-55A68171E532}"/>
              </a:ext>
            </a:extLst>
          </p:cNvPr>
          <p:cNvSpPr txBox="1"/>
          <p:nvPr/>
        </p:nvSpPr>
        <p:spPr>
          <a:xfrm>
            <a:off x="4232635" y="130199"/>
            <a:ext cx="4596733" cy="769441"/>
          </a:xfrm>
          <a:prstGeom prst="rect">
            <a:avLst/>
          </a:prstGeom>
          <a:noFill/>
        </p:spPr>
        <p:txBody>
          <a:bodyPr wrap="square">
            <a:spAutoFit/>
          </a:bodyPr>
          <a:lstStyle/>
          <a:p>
            <a:pPr algn="ctr" rtl="1"/>
            <a:r>
              <a:rPr lang="ur-PK"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مسیح کی طرح سوچنا</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0AFC944-9230-B472-043E-C415ED2FEF1C}"/>
              </a:ext>
            </a:extLst>
          </p:cNvPr>
          <p:cNvSpPr txBox="1"/>
          <p:nvPr/>
        </p:nvSpPr>
        <p:spPr>
          <a:xfrm>
            <a:off x="65987" y="71699"/>
            <a:ext cx="4081807" cy="1200329"/>
          </a:xfrm>
          <a:prstGeom prst="rect">
            <a:avLst/>
          </a:prstGeom>
          <a:noFill/>
        </p:spPr>
        <p:txBody>
          <a:bodyPr wrap="square">
            <a:spAutoFit/>
          </a:bodyPr>
          <a:lstStyle/>
          <a:p>
            <a:pPr algn="r" rtl="1"/>
            <a:r>
              <a:rPr lang="ur-PK" sz="3600" b="1" dirty="0">
                <a:solidFill>
                  <a:schemeClr val="tx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"ویسا ہی مزاج رکھو جیسا مسیح یسوع کا بھی تھا"( فلپیوں 5:2)</a:t>
            </a:r>
            <a:endParaRPr lang="en" sz="3600" b="1" dirty="0">
              <a:solidFill>
                <a:schemeClr val="tx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23B6E713-9F14-5F16-9D53-40462A2C661D}"/>
              </a:ext>
            </a:extLst>
          </p:cNvPr>
          <p:cNvSpPr txBox="1"/>
          <p:nvPr/>
        </p:nvSpPr>
        <p:spPr>
          <a:xfrm>
            <a:off x="108156" y="1388058"/>
            <a:ext cx="8345108" cy="3046988"/>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ہمارے خیالات کیسے بنتے ہیں؟ "روح کے راستوں" کے ذریعے، یعنی ہمارے حواس ہم جو کچھ بھی پڑھتے، دیکھتے یا سنتے ہیں وہ ہمیں کسی نہ کسی شکل میں ڈھالتا ہے۔ اور یقینا شیطان ہمارے ذہنوں کو اپنی سوچ کے مطابق ڈھالنے کے لئے ہمارے حواس پر بمباری کرتا ہے۔ </a:t>
            </a:r>
          </a:p>
          <a:p>
            <a:pPr algn="r" rtl="1">
              <a:spcBef>
                <a:spcPts val="600"/>
              </a:spcBef>
            </a:pPr>
            <a:r>
              <a:rPr lang="ur-PK" sz="2600" b="1" dirty="0">
                <a:latin typeface="Jameel Noori Nastaleeq" panose="02000503000000020004" pitchFamily="2" charset="-78"/>
                <a:cs typeface="Jameel Noori Nastaleeq" panose="02000503000000020004" pitchFamily="2" charset="-78"/>
              </a:rPr>
              <a:t>پولس رسول بنیاد پرست ہے۔ وہ نہ صرف ہمں اپنےخیالات پر نظر رکھنے کی دعوت دیتا ہے، بلکہ وہ ہمیں مسیح کے خیال کے مطابق سوچنے کو کہتا ہے (فلپیوں 8:4؛ 5:2)۔</a:t>
            </a:r>
          </a:p>
          <a:p>
            <a:pPr algn="r" rtl="1">
              <a:spcBef>
                <a:spcPts val="600"/>
              </a:spcBef>
            </a:pPr>
            <a:r>
              <a:rPr lang="ur-PK" sz="2600" b="1" dirty="0">
                <a:latin typeface="Jameel Noori Nastaleeq" panose="02000503000000020004" pitchFamily="2" charset="-78"/>
                <a:cs typeface="Jameel Noori Nastaleeq" panose="02000503000000020004" pitchFamily="2" charset="-78"/>
              </a:rPr>
              <a:t>شاید ہم بڑی محنت کے ساتھ پہلی منزل حاصل کرسکتے ہیں۔ لیکن  اپنےذہنوں کو یسوع کے ذہن کے مطابق بدلنا صرف، روح القدس کے ذریعے ہی ہم میں ہو سکتا ہے۔  </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descr="Imagen que contiene hombre&#10;&#10;El contenido generado por IA puede ser incorrecto.">
            <a:extLst>
              <a:ext uri="{FF2B5EF4-FFF2-40B4-BE49-F238E27FC236}">
                <a16:creationId xmlns:a16="http://schemas.microsoft.com/office/drawing/2014/main" id="{96490564-F8E4-0885-2E54-FD7E9E6B209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829368" y="196730"/>
            <a:ext cx="3208784" cy="3392730"/>
          </a:xfrm>
          <a:prstGeom prst="rect">
            <a:avLst/>
          </a:prstGeom>
          <a:solidFill>
            <a:srgbClr val="FFFFFF">
              <a:shade val="85000"/>
            </a:srgbClr>
          </a:solidFill>
          <a:ln w="88900" cap="sq">
            <a:gradFill flip="none" rotWithShape="1">
              <a:gsLst>
                <a:gs pos="0">
                  <a:srgbClr val="C00000"/>
                </a:gs>
                <a:gs pos="69000">
                  <a:srgbClr val="C00000"/>
                </a:gs>
                <a:gs pos="71000">
                  <a:srgbClr val="F6D3D4"/>
                </a:gs>
                <a:gs pos="100000">
                  <a:srgbClr val="F6D3D4"/>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Hombre con la boca abierta&#10;&#10;El contenido generado por IA puede ser incorrecto.">
            <a:extLst>
              <a:ext uri="{FF2B5EF4-FFF2-40B4-BE49-F238E27FC236}">
                <a16:creationId xmlns:a16="http://schemas.microsoft.com/office/drawing/2014/main" id="{63A9EDE2-A703-190F-F6DC-3795255D0F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53847" y="4534053"/>
            <a:ext cx="4381787" cy="223537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14" name="Imagen 13" descr="Una caricatura de una persona&#10;&#10;El contenido generado por IA puede ser incorrecto.">
            <a:extLst>
              <a:ext uri="{FF2B5EF4-FFF2-40B4-BE49-F238E27FC236}">
                <a16:creationId xmlns:a16="http://schemas.microsoft.com/office/drawing/2014/main" id="{AB099B12-8BA9-3A6F-CE6E-D2BA940C086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6"/>
          <a:stretch>
            <a:fillRect/>
          </a:stretch>
        </p:blipFill>
        <p:spPr>
          <a:xfrm>
            <a:off x="8573729" y="3785418"/>
            <a:ext cx="3464423" cy="2944676"/>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D7B7AB86-F45A-B171-CFAF-077FA05B0ABA}"/>
              </a:ext>
            </a:extLst>
          </p:cNvPr>
          <p:cNvSpPr txBox="1"/>
          <p:nvPr/>
        </p:nvSpPr>
        <p:spPr>
          <a:xfrm>
            <a:off x="4656099" y="4846112"/>
            <a:ext cx="3797164" cy="169277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یہ اس لیے ہے کہ ہمارے خیالات جسمانی ہیں، اور ہمارا دل فریبی ہیں (یرمیاہ 9:17) روح ہمارے جسمانی دماغ کو ایک روحانی ذہن میں بدل دے گا، مسیح کی مانند (رومیوں 5،1:8)</a:t>
            </a:r>
            <a:endParaRPr lang="en"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21104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vertical)">
                                      <p:cBhvr>
                                        <p:cTn id="24" dur="500"/>
                                        <p:tgtEl>
                                          <p:spTgt spid="4"/>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right)">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wipe(right)">
                                      <p:cBhvr>
                                        <p:cTn id="41" dur="500"/>
                                        <p:tgtEl>
                                          <p:spTgt spid="6">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36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Effect transition="in" filter="wipe(right)">
                                      <p:cBhvr>
                                        <p:cTn id="53" dur="500"/>
                                        <p:tgtEl>
                                          <p:spTgt spid="6">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1B2EAC2-9BC6-762A-7674-A6822560EEA6}"/>
              </a:ext>
            </a:extLst>
          </p:cNvPr>
          <p:cNvSpPr txBox="1"/>
          <p:nvPr/>
        </p:nvSpPr>
        <p:spPr>
          <a:xfrm>
            <a:off x="2969340" y="1916196"/>
            <a:ext cx="8908028" cy="4154984"/>
          </a:xfrm>
          <a:prstGeom prst="rect">
            <a:avLst/>
          </a:prstGeom>
          <a:noFill/>
        </p:spPr>
        <p:txBody>
          <a:bodyPr wrap="square">
            <a:spAutoFit/>
          </a:bodyPr>
          <a:lstStyle/>
          <a:p>
            <a:pPr algn="r" rtl="1">
              <a:spcBef>
                <a:spcPts val="600"/>
              </a:spcBef>
            </a:pPr>
            <a:r>
              <a:rPr lang="ur-PK" sz="4400" b="1" dirty="0">
                <a:latin typeface="Jameel Noori Nastaleeq" panose="02000503000000020004" pitchFamily="2" charset="-78"/>
                <a:cs typeface="Jameel Noori Nastaleeq" panose="02000503000000020004" pitchFamily="2" charset="-78"/>
              </a:rPr>
              <a:t>"پھر بھی ہمیں آزمائش کا مقابلہ کرنے کے لیے ایک کام کرنا ہے۔ جو لوگ شیطان کی چالوں کا شکار نہیں ہوں گے انہیں روح کے راستوں کی اچھی طرح حفاظت کرنی چاہیے؛ انہیں ایسے پڑھنے، دیکھنے یا سننے سے گریز کرنا چاہیے جس سے ناپاک خیالات پیدا ہوں، ذہن کو ہر اس موضوع پر بے ترتیب گھومنے کے لیے نہیں چھوڑنا چاہیے جو روحوں کا مخالف تجویز کرے۔"</a:t>
            </a:r>
            <a:endParaRPr lang="en" sz="44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7900976D-1FD8-390F-0BE3-739219CA3CB2}"/>
              </a:ext>
            </a:extLst>
          </p:cNvPr>
          <p:cNvSpPr txBox="1"/>
          <p:nvPr/>
        </p:nvSpPr>
        <p:spPr>
          <a:xfrm>
            <a:off x="2702099" y="6071180"/>
            <a:ext cx="3847400" cy="338554"/>
          </a:xfrm>
          <a:prstGeom prst="rect">
            <a:avLst/>
          </a:prstGeom>
          <a:noFill/>
        </p:spPr>
        <p:txBody>
          <a:bodyPr wrap="none" rtlCol="0">
            <a:spAutoFit/>
          </a:bodyPr>
          <a:lstStyle/>
          <a:p>
            <a:pPr algn="r"/>
            <a:r>
              <a:rPr lang="en" sz="1600" b="1" dirty="0"/>
              <a:t>EGW (Patriarchs and Prophets, p. 436)</a:t>
            </a:r>
          </a:p>
        </p:txBody>
      </p:sp>
    </p:spTree>
    <p:extLst>
      <p:ext uri="{BB962C8B-B14F-4D97-AF65-F5344CB8AC3E}">
        <p14:creationId xmlns:p14="http://schemas.microsoft.com/office/powerpoint/2010/main" val="2738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F76D8DE-2ABA-1006-8CB6-C46B929F85F9}"/>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596995A1-5EF7-3675-96B8-D06D8F2D0ACD}"/>
              </a:ext>
            </a:extLst>
          </p:cNvPr>
          <p:cNvSpPr>
            <a:spLocks/>
          </p:cNvSpPr>
          <p:nvPr/>
        </p:nvSpPr>
        <p:spPr>
          <a:xfrm>
            <a:off x="0" y="-6822"/>
            <a:ext cx="12192000" cy="1273330"/>
          </a:xfrm>
          <a:prstGeom prst="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E3415D65-800B-5841-D401-9D751611C840}"/>
              </a:ext>
            </a:extLst>
          </p:cNvPr>
          <p:cNvSpPr txBox="1"/>
          <p:nvPr/>
        </p:nvSpPr>
        <p:spPr>
          <a:xfrm>
            <a:off x="8342722" y="8604"/>
            <a:ext cx="3849278" cy="830997"/>
          </a:xfrm>
          <a:prstGeom prst="rect">
            <a:avLst/>
          </a:prstGeom>
          <a:noFill/>
        </p:spPr>
        <p:txBody>
          <a:bodyPr wrap="square">
            <a:spAutoFit/>
          </a:bodyPr>
          <a:lstStyle/>
          <a:p>
            <a:pPr algn="ctr"/>
            <a:r>
              <a:rPr lang="ur-PK" sz="48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rPr>
              <a:t>یسوع مسیح کا رویہ (1)</a:t>
            </a:r>
            <a:endParaRPr lang="en" sz="48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3D358F2F-2A65-CC88-79B9-A60E59687C00}"/>
              </a:ext>
            </a:extLst>
          </p:cNvPr>
          <p:cNvSpPr txBox="1"/>
          <p:nvPr/>
        </p:nvSpPr>
        <p:spPr>
          <a:xfrm>
            <a:off x="-1" y="174733"/>
            <a:ext cx="7725525" cy="1077218"/>
          </a:xfrm>
          <a:prstGeom prst="rect">
            <a:avLst/>
          </a:prstGeom>
          <a:noFill/>
        </p:spPr>
        <p:txBody>
          <a:bodyPr wrap="square">
            <a:spAutoFit/>
          </a:bodyPr>
          <a:lstStyle/>
          <a:p>
            <a:pPr algn="r"/>
            <a:r>
              <a:rPr lang="ur-PK" sz="3200" b="1" dirty="0">
                <a:solidFill>
                  <a:srgbClr val="FFFF0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اگرچہ خُدا کی صورت پر تھا خُدا کے برابر ہونے کو قبضہ میں رکھنے کی چیز نہ سمجھا" (فلپیوں 6:2)۔ </a:t>
            </a:r>
            <a:endParaRPr lang="es-ES" sz="3200" b="1" dirty="0">
              <a:solidFill>
                <a:srgbClr val="FFFF0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C505B672-A3AD-F4BA-7350-4258020D5DAD}"/>
              </a:ext>
            </a:extLst>
          </p:cNvPr>
          <p:cNvSpPr txBox="1"/>
          <p:nvPr/>
        </p:nvSpPr>
        <p:spPr>
          <a:xfrm>
            <a:off x="758619" y="1332324"/>
            <a:ext cx="6577777" cy="523220"/>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پولس رسول یسوع مسیح کی تین خوبیاں بیان کرتا ہے: </a:t>
            </a:r>
            <a:endParaRPr lang="en" sz="28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DB0CB03B-0821-F70E-9A37-FA719F8CEB4F}"/>
              </a:ext>
            </a:extLst>
          </p:cNvPr>
          <p:cNvGraphicFramePr/>
          <p:nvPr>
            <p:extLst>
              <p:ext uri="{D42A27DB-BD31-4B8C-83A1-F6EECF244321}">
                <p14:modId xmlns:p14="http://schemas.microsoft.com/office/powerpoint/2010/main" val="47030203"/>
              </p:ext>
            </p:extLst>
          </p:nvPr>
        </p:nvGraphicFramePr>
        <p:xfrm>
          <a:off x="97393" y="1886678"/>
          <a:ext cx="7286629" cy="1395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B89CD912-EA1A-C64C-5F04-72D45D96EDBD}"/>
              </a:ext>
            </a:extLst>
          </p:cNvPr>
          <p:cNvSpPr txBox="1"/>
          <p:nvPr/>
        </p:nvSpPr>
        <p:spPr>
          <a:xfrm>
            <a:off x="156390" y="3356662"/>
            <a:ext cx="7144359" cy="3447098"/>
          </a:xfrm>
          <a:prstGeom prst="rect">
            <a:avLst/>
          </a:prstGeom>
          <a:noFill/>
        </p:spPr>
        <p:txBody>
          <a:bodyPr wrap="square" rtlCol="0">
            <a:spAutoFit/>
          </a:bodyPr>
          <a:lstStyle/>
          <a:p>
            <a:pPr algn="r">
              <a:spcBef>
                <a:spcPts val="600"/>
              </a:spcBef>
            </a:pPr>
            <a:r>
              <a:rPr lang="ur-PK" sz="2600" b="1" dirty="0">
                <a:latin typeface="Jameel Noori Nastaleeq" panose="02000503000000020004" pitchFamily="2" charset="-78"/>
                <a:cs typeface="Jameel Noori Nastaleeq" panose="02000503000000020004" pitchFamily="2" charset="-78"/>
              </a:rPr>
              <a:t>خالق ہونے کے ناطے وہ مخلوق بن گیا۔ اُس نے ہمیں نجات دینے کے لئے بدسلوکی اور صلیبی موت گوارہ کی۔ </a:t>
            </a:r>
          </a:p>
          <a:p>
            <a:pPr algn="r">
              <a:spcBef>
                <a:spcPts val="600"/>
              </a:spcBef>
            </a:pPr>
            <a:r>
              <a:rPr lang="ur-PK" sz="2600" b="1" dirty="0">
                <a:latin typeface="Jameel Noori Nastaleeq" panose="02000503000000020004" pitchFamily="2" charset="-78"/>
                <a:cs typeface="Jameel Noori Nastaleeq" panose="02000503000000020004" pitchFamily="2" charset="-78"/>
              </a:rPr>
              <a:t>خُدا کی ذات رکھنے دوسری دو الہیات کے ساتھ برابری کی بنیاد پر ہونے کے باجود، یسوع مسیح نے باپ کی مرضی کے سامنے اپنا سر تسلیم خم کیا،جس میں وہ ہمیشہ کامل رہا،اُس کی زندگی میں کوئی ایسا لمحہ نہیں تھا  جب اُس نے تابعداری نہ کی ہو۔ </a:t>
            </a:r>
          </a:p>
          <a:p>
            <a:pPr algn="r">
              <a:spcBef>
                <a:spcPts val="600"/>
              </a:spcBef>
            </a:pPr>
            <a:r>
              <a:rPr lang="ur-PK" sz="2600" b="1" dirty="0">
                <a:latin typeface="Jameel Noori Nastaleeq" panose="02000503000000020004" pitchFamily="2" charset="-78"/>
                <a:cs typeface="Jameel Noori Nastaleeq" panose="02000503000000020004" pitchFamily="2" charset="-78"/>
              </a:rPr>
              <a:t>جب ہم اس کے بارے سوچتے ہیں، تو ہم صرف جھک کر اپنے نجات دہندہ کی عبادت کر سکتے ہیں۔ وہ ہمارا رول ماڈل ہے۔ ہمیں اپنے آپ کو عاجزی اور دوسروں کی بھلائی کے لئے قربان کرنے کے لئے تیار ہونا چاہئے۔  </a:t>
            </a:r>
          </a:p>
        </p:txBody>
      </p:sp>
      <p:pic>
        <p:nvPicPr>
          <p:cNvPr id="10" name="Imagen 9" descr="Un dibujo de una persona&#10;&#10;El contenido generado por IA puede ser incorrecto.">
            <a:extLst>
              <a:ext uri="{FF2B5EF4-FFF2-40B4-BE49-F238E27FC236}">
                <a16:creationId xmlns:a16="http://schemas.microsoft.com/office/drawing/2014/main" id="{DFC318CF-D247-E757-0C3A-EF126EC044B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578258" y="1496373"/>
            <a:ext cx="4515419" cy="2037093"/>
          </a:xfrm>
          <a:prstGeom prst="snip2DiagRect">
            <a:avLst>
              <a:gd name="adj1" fmla="val 14962"/>
              <a:gd name="adj2" fmla="val 16667"/>
            </a:avLst>
          </a:prstGeom>
          <a:solidFill>
            <a:srgbClr val="FFFFFF">
              <a:shade val="85000"/>
            </a:srgbClr>
          </a:solidFill>
          <a:ln w="5715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animal&#10;&#10;El contenido generado por IA puede ser incorrecto.">
            <a:extLst>
              <a:ext uri="{FF2B5EF4-FFF2-40B4-BE49-F238E27FC236}">
                <a16:creationId xmlns:a16="http://schemas.microsoft.com/office/drawing/2014/main" id="{5E37C7C4-F082-CE49-6E21-14763B141B6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50438" y="3742826"/>
            <a:ext cx="2207447" cy="2946389"/>
          </a:xfrm>
          <a:prstGeom prst="snip2DiagRect">
            <a:avLst/>
          </a:prstGeom>
          <a:solidFill>
            <a:srgbClr val="FFFFFF">
              <a:shade val="85000"/>
            </a:srgbClr>
          </a:solidFill>
          <a:ln w="5715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Pintura de una persona con el sol de fondo&#10;&#10;El contenido generado por IA puede ser incorrecto.">
            <a:extLst>
              <a:ext uri="{FF2B5EF4-FFF2-40B4-BE49-F238E27FC236}">
                <a16:creationId xmlns:a16="http://schemas.microsoft.com/office/drawing/2014/main" id="{AC93DE51-3C13-7A26-DE95-DFE239E188B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886231" y="3744924"/>
            <a:ext cx="2207446" cy="2948175"/>
          </a:xfrm>
          <a:prstGeom prst="snip2DiagRect">
            <a:avLst>
              <a:gd name="adj1" fmla="val 16035"/>
              <a:gd name="adj2" fmla="val 0"/>
            </a:avLst>
          </a:prstGeom>
          <a:solidFill>
            <a:srgbClr val="FFFFFF">
              <a:shade val="85000"/>
            </a:srgbClr>
          </a:solidFill>
          <a:ln w="5715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07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lt">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
                                            <p:graphicEl>
                                              <a:dgm id="{FCA06444-AC4B-4EC3-8BEC-323D0F7CE06F}"/>
                                            </p:graphicEl>
                                          </p:spTgt>
                                        </p:tgtEl>
                                        <p:attrNameLst>
                                          <p:attrName>style.visibility</p:attrName>
                                        </p:attrNameLst>
                                      </p:cBhvr>
                                      <p:to>
                                        <p:strVal val="visible"/>
                                      </p:to>
                                    </p:set>
                                    <p:animEffect transition="in" filter="wipe(left)">
                                      <p:cBhvr>
                                        <p:cTn id="36" dur="500"/>
                                        <p:tgtEl>
                                          <p:spTgt spid="2">
                                            <p:graphicEl>
                                              <a:dgm id="{FCA06444-AC4B-4EC3-8BEC-323D0F7CE06F}"/>
                                            </p:graphicEl>
                                          </p:spTgt>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2">
                                            <p:graphicEl>
                                              <a:dgm id="{80AE798F-9999-4FB6-8016-A160C3D801D0}"/>
                                            </p:graphicEl>
                                          </p:spTgt>
                                        </p:tgtEl>
                                        <p:attrNameLst>
                                          <p:attrName>style.visibility</p:attrName>
                                        </p:attrNameLst>
                                      </p:cBhvr>
                                      <p:to>
                                        <p:strVal val="visible"/>
                                      </p:to>
                                    </p:set>
                                    <p:animEffect transition="in" filter="wipe(right)">
                                      <p:cBhvr>
                                        <p:cTn id="39" dur="500"/>
                                        <p:tgtEl>
                                          <p:spTgt spid="2">
                                            <p:graphicEl>
                                              <a:dgm id="{80AE798F-9999-4FB6-8016-A160C3D801D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C2FDA4A1-9C8B-4AB2-8804-E6F5287D1812}"/>
                                            </p:graphicEl>
                                          </p:spTgt>
                                        </p:tgtEl>
                                        <p:attrNameLst>
                                          <p:attrName>style.visibility</p:attrName>
                                        </p:attrNameLst>
                                      </p:cBhvr>
                                      <p:to>
                                        <p:strVal val="visible"/>
                                      </p:to>
                                    </p:set>
                                    <p:animEffect transition="in" filter="wipe(left)">
                                      <p:cBhvr>
                                        <p:cTn id="50" dur="500"/>
                                        <p:tgtEl>
                                          <p:spTgt spid="2">
                                            <p:graphicEl>
                                              <a:dgm id="{C2FDA4A1-9C8B-4AB2-8804-E6F5287D1812}"/>
                                            </p:graphicEl>
                                          </p:spTgt>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2">
                                            <p:graphicEl>
                                              <a:dgm id="{53AA9E43-F8BB-40F2-9B27-29D1FF9CFF9D}"/>
                                            </p:graphicEl>
                                          </p:spTgt>
                                        </p:tgtEl>
                                        <p:attrNameLst>
                                          <p:attrName>style.visibility</p:attrName>
                                        </p:attrNameLst>
                                      </p:cBhvr>
                                      <p:to>
                                        <p:strVal val="visible"/>
                                      </p:to>
                                    </p:set>
                                    <p:animEffect transition="in" filter="wipe(right)">
                                      <p:cBhvr>
                                        <p:cTn id="53" dur="500"/>
                                        <p:tgtEl>
                                          <p:spTgt spid="2">
                                            <p:graphicEl>
                                              <a:dgm id="{53AA9E43-F8BB-40F2-9B27-29D1FF9CFF9D}"/>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graphicEl>
                                              <a:dgm id="{19352A9B-ABA8-4B1D-BA66-0C1BD53D8556}"/>
                                            </p:graphicEl>
                                          </p:spTgt>
                                        </p:tgtEl>
                                        <p:attrNameLst>
                                          <p:attrName>style.visibility</p:attrName>
                                        </p:attrNameLst>
                                      </p:cBhvr>
                                      <p:to>
                                        <p:strVal val="visible"/>
                                      </p:to>
                                    </p:set>
                                    <p:animEffect transition="in" filter="wipe(left)">
                                      <p:cBhvr>
                                        <p:cTn id="64" dur="500"/>
                                        <p:tgtEl>
                                          <p:spTgt spid="2">
                                            <p:graphicEl>
                                              <a:dgm id="{19352A9B-ABA8-4B1D-BA66-0C1BD53D8556}"/>
                                            </p:graphicEl>
                                          </p:spTgt>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2">
                                            <p:graphicEl>
                                              <a:dgm id="{A3CEF08D-DC7F-4D2F-85B3-E34880BCE56A}"/>
                                            </p:graphicEl>
                                          </p:spTgt>
                                        </p:tgtEl>
                                        <p:attrNameLst>
                                          <p:attrName>style.visibility</p:attrName>
                                        </p:attrNameLst>
                                      </p:cBhvr>
                                      <p:to>
                                        <p:strVal val="visible"/>
                                      </p:to>
                                    </p:set>
                                    <p:animEffect transition="in" filter="wipe(right)">
                                      <p:cBhvr>
                                        <p:cTn id="67" dur="500"/>
                                        <p:tgtEl>
                                          <p:spTgt spid="2">
                                            <p:graphicEl>
                                              <a:dgm id="{A3CEF08D-DC7F-4D2F-85B3-E34880BCE56A}"/>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9">
                                            <p:txEl>
                                              <p:pRg st="0" end="0"/>
                                            </p:txEl>
                                          </p:spTgt>
                                        </p:tgtEl>
                                        <p:attrNameLst>
                                          <p:attrName>style.visibility</p:attrName>
                                        </p:attrNameLst>
                                      </p:cBhvr>
                                      <p:to>
                                        <p:strVal val="visible"/>
                                      </p:to>
                                    </p:set>
                                    <p:animEffect transition="in" filter="wipe(right)">
                                      <p:cBhvr>
                                        <p:cTn id="72" dur="500"/>
                                        <p:tgtEl>
                                          <p:spTgt spid="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9">
                                            <p:txEl>
                                              <p:pRg st="1" end="1"/>
                                            </p:txEl>
                                          </p:spTgt>
                                        </p:tgtEl>
                                        <p:attrNameLst>
                                          <p:attrName>style.visibility</p:attrName>
                                        </p:attrNameLst>
                                      </p:cBhvr>
                                      <p:to>
                                        <p:strVal val="visible"/>
                                      </p:to>
                                    </p:set>
                                    <p:animEffect transition="in" filter="wipe(right)">
                                      <p:cBhvr>
                                        <p:cTn id="77" dur="500"/>
                                        <p:tgtEl>
                                          <p:spTgt spid="9">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9">
                                            <p:txEl>
                                              <p:pRg st="2" end="2"/>
                                            </p:txEl>
                                          </p:spTgt>
                                        </p:tgtEl>
                                        <p:attrNameLst>
                                          <p:attrName>style.visibility</p:attrName>
                                        </p:attrNameLst>
                                      </p:cBhvr>
                                      <p:to>
                                        <p:strVal val="visible"/>
                                      </p:to>
                                    </p:set>
                                    <p:animEffect transition="in" filter="wipe(right)">
                                      <p:cBhvr>
                                        <p:cTn id="8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1FA824-3EC0-2C67-E4F0-5F1920CFFF81}"/>
              </a:ext>
            </a:extLst>
          </p:cNvPr>
          <p:cNvSpPr txBox="1"/>
          <p:nvPr/>
        </p:nvSpPr>
        <p:spPr>
          <a:xfrm>
            <a:off x="4577982" y="-64858"/>
            <a:ext cx="7614017" cy="707886"/>
          </a:xfrm>
          <a:prstGeom prst="rect">
            <a:avLst/>
          </a:prstGeom>
          <a:noFill/>
        </p:spPr>
        <p:txBody>
          <a:bodyPr wrap="square">
            <a:spAutoFit/>
            <a:scene3d>
              <a:camera prst="orthographicFront"/>
              <a:lightRig rig="threePt" dir="t"/>
            </a:scene3d>
            <a:sp3d extrusionH="57150">
              <a:bevelT w="57150" h="38100" prst="hardEdge"/>
            </a:sp3d>
          </a:bodyPr>
          <a:lstStyle/>
          <a:p>
            <a:pPr algn="ctr"/>
            <a:r>
              <a:rPr lang="ur-PK" sz="4000" b="1" spc="300" dirty="0">
                <a:ln w="12700" cmpd="sng">
                  <a:solidFill>
                    <a:schemeClr val="tx1"/>
                  </a:solidFill>
                  <a:prstDash val="solid"/>
                </a:ln>
                <a:gradFill flip="none" rotWithShape="1">
                  <a:gsLst>
                    <a:gs pos="0">
                      <a:srgbClr val="FFC000"/>
                    </a:gs>
                    <a:gs pos="100000">
                      <a:schemeClr val="bg2">
                        <a:lumMod val="50000"/>
                      </a:schemeClr>
                    </a:gs>
                  </a:gsLst>
                  <a:lin ang="13500000" scaled="1"/>
                  <a:tileRect/>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مسیح کا رویہ (2)</a:t>
            </a:r>
            <a:endParaRPr lang="en" sz="4000" b="1" spc="300" dirty="0">
              <a:ln w="12700" cmpd="sng">
                <a:solidFill>
                  <a:schemeClr val="tx1"/>
                </a:solidFill>
                <a:prstDash val="solid"/>
              </a:ln>
              <a:gradFill flip="none" rotWithShape="1">
                <a:gsLst>
                  <a:gs pos="0">
                    <a:srgbClr val="FFC000"/>
                  </a:gs>
                  <a:gs pos="100000">
                    <a:schemeClr val="bg2">
                      <a:lumMod val="50000"/>
                    </a:schemeClr>
                  </a:gs>
                </a:gsLst>
                <a:lin ang="13500000" scaled="1"/>
                <a:tileRect/>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6EE72F06-AA6E-3C78-434B-A6B5313B83F5}"/>
              </a:ext>
            </a:extLst>
          </p:cNvPr>
          <p:cNvSpPr txBox="1"/>
          <p:nvPr/>
        </p:nvSpPr>
        <p:spPr>
          <a:xfrm>
            <a:off x="4869637" y="772686"/>
            <a:ext cx="7030706" cy="1532334"/>
          </a:xfrm>
          <a:prstGeom prst="roundRect">
            <a:avLst/>
          </a:prstGeom>
          <a:solidFill>
            <a:schemeClr val="bg2">
              <a:lumMod val="2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میں کمال نہیں کہ دینداری کا بھید بڑا ہے یعنی وہ جو جسم میں ظاہر ہوا اور روح  میں  راست باز ٹھہرا اور فرشتوں کو دکھائی دیا اور غیر قوموں میں اُس کی منادی ہوئی اودنیا  میں اُس پر ایمان لائے اور جلال میں اُوپر اُٹھایا گیا " (1تیمتھیس 16:3)</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9955E2B-46C7-DEDA-8BCC-CE5F37662BEE}"/>
              </a:ext>
            </a:extLst>
          </p:cNvPr>
          <p:cNvSpPr txBox="1"/>
          <p:nvPr/>
        </p:nvSpPr>
        <p:spPr>
          <a:xfrm>
            <a:off x="4800601" y="2562611"/>
            <a:ext cx="7172324" cy="3847207"/>
          </a:xfrm>
          <a:prstGeom prst="rect">
            <a:avLst/>
          </a:prstGeom>
          <a:noFill/>
        </p:spPr>
        <p:txBody>
          <a:bodyPr wrap="square" rtlCol="0">
            <a:spAutoFit/>
          </a:bodyPr>
          <a:lstStyle/>
          <a:p>
            <a:pPr algn="r">
              <a:spcBef>
                <a:spcPts val="1200"/>
              </a:spcBef>
            </a:pPr>
            <a:r>
              <a:rPr lang="ur-PK" sz="2800" b="1" dirty="0">
                <a:latin typeface="Jameel Noori Nastaleeq" panose="02000503000000020004" pitchFamily="2" charset="-78"/>
                <a:cs typeface="Jameel Noori Nastaleeq" panose="02000503000000020004" pitchFamily="2" charset="-78"/>
              </a:rPr>
              <a:t>ایک انسان بننے میں مسیح کی حیرت انگیز تعزیت ہمیشہ کے لیے نجات پانے والوں کے لیے مطالعہ کا موضوع رہے گی۔یہ ناقابل یقین ہے کہ لامحدود اور ابدی وجود ایک محدود انسان بن گیا،  جوموت کے تابع ہوا۔ اسی کو پولس رسول ’’دینداری کا بھید‘‘ کہتا ہے</a:t>
            </a:r>
            <a:br>
              <a:rPr lang="es-ES" sz="2800" b="1" dirty="0">
                <a:latin typeface="Jameel Noori Nastaleeq" panose="02000503000000020004" pitchFamily="2" charset="-78"/>
                <a:cs typeface="Jameel Noori Nastaleeq" panose="02000503000000020004" pitchFamily="2" charset="-78"/>
              </a:rPr>
            </a:br>
            <a:r>
              <a:rPr lang="ur-PK" sz="2800" b="1" dirty="0">
                <a:latin typeface="Jameel Noori Nastaleeq" panose="02000503000000020004" pitchFamily="2" charset="-78"/>
                <a:cs typeface="Jameel Noori Nastaleeq" panose="02000503000000020004" pitchFamily="2" charset="-78"/>
              </a:rPr>
              <a:t> (1 تیمتھیس 16:3)۔</a:t>
            </a:r>
          </a:p>
          <a:p>
            <a:pPr algn="r">
              <a:spcBef>
                <a:spcPts val="1200"/>
              </a:spcBef>
            </a:pPr>
            <a:r>
              <a:rPr lang="ur-PK" sz="2800" b="1" dirty="0">
                <a:latin typeface="Jameel Noori Nastaleeq" panose="02000503000000020004" pitchFamily="2" charset="-78"/>
                <a:cs typeface="Jameel Noori Nastaleeq" panose="02000503000000020004" pitchFamily="2" charset="-78"/>
              </a:rPr>
              <a:t>یسوع عالمگیر بالادستی سے مکمل غلامی کی طرف چلا گیا۔ یہ لوسیفر کی خواہش کے   بالکل برعکس تھا، جو ایک مخلوق ہونے کے ناطے عالمگیر بالادستی کا خواہاں تھا۔</a:t>
            </a:r>
          </a:p>
          <a:p>
            <a:pPr algn="r">
              <a:spcBef>
                <a:spcPts val="1200"/>
              </a:spcBef>
            </a:pPr>
            <a:r>
              <a:rPr lang="ur-PK" sz="2800" b="1" dirty="0">
                <a:latin typeface="Jameel Noori Nastaleeq" panose="02000503000000020004" pitchFamily="2" charset="-78"/>
                <a:cs typeface="Jameel Noori Nastaleeq" panose="02000503000000020004" pitchFamily="2" charset="-78"/>
              </a:rPr>
              <a:t>یہ مثال ہمیں اپنی خود غرضی اور خدمت کرنے کی خواہش کو ترک کرنے اور ان کی جگہ عاجزی اور دوسروں کی خدمت کرنے کی آمادگی کے ساتھ لانے کی دعوت دیتی ہے۔</a:t>
            </a:r>
            <a:endParaRPr lang="en" sz="2800" b="1" dirty="0">
              <a:latin typeface="Jameel Noori Nastaleeq" panose="02000503000000020004" pitchFamily="2" charset="-78"/>
              <a:cs typeface="Jameel Noori Nastaleeq" panose="02000503000000020004" pitchFamily="2" charset="-78"/>
            </a:endParaRPr>
          </a:p>
        </p:txBody>
      </p:sp>
      <p:pic>
        <p:nvPicPr>
          <p:cNvPr id="4" name="Imagen 3" descr="Dibujo de una persona&#10;&#10;El contenido generado por IA puede ser incorrecto.">
            <a:extLst>
              <a:ext uri="{FF2B5EF4-FFF2-40B4-BE49-F238E27FC236}">
                <a16:creationId xmlns:a16="http://schemas.microsoft.com/office/drawing/2014/main" id="{E6480FD0-D1F2-0E45-A5DC-3BEB07152A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316" y="54813"/>
            <a:ext cx="4496666" cy="6748373"/>
          </a:xfrm>
          <a:prstGeom prst="roundRect">
            <a:avLst>
              <a:gd name="adj" fmla="val 7413"/>
            </a:avLst>
          </a:prstGeom>
          <a:ln>
            <a:noFill/>
          </a:ln>
          <a:effectLst>
            <a:outerShdw blurRad="50800" dist="38100" dir="2700000" algn="tl"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267553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3"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3)">
                                      <p:cBhvr>
                                        <p:cTn id="16" dur="750"/>
                                        <p:tgtEl>
                                          <p:spTgt spid="5"/>
                                        </p:tgtEl>
                                      </p:cBhvr>
                                    </p:animEffect>
                                  </p:childTnLst>
                                </p:cTn>
                              </p:par>
                              <p:par>
                                <p:cTn id="17" presetID="21"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3)">
                                      <p:cBhvr>
                                        <p:cTn id="19" dur="7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righ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right)">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right)">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uild="p"/>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docProps/app.xml><?xml version="1.0" encoding="utf-8"?>
<Properties xmlns="http://schemas.openxmlformats.org/officeDocument/2006/extended-properties" xmlns:vt="http://schemas.openxmlformats.org/officeDocument/2006/docPropsVTypes">
  <TotalTime>2895</TotalTime>
  <Words>1384</Words>
  <Application>Microsoft Office PowerPoint</Application>
  <PresentationFormat>Panorámica</PresentationFormat>
  <Paragraphs>56</Paragraphs>
  <Slides>10</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10</vt:i4>
      </vt:variant>
    </vt:vector>
  </HeadingPairs>
  <TitlesOfParts>
    <vt:vector size="16" baseType="lpstr">
      <vt:lpstr>Aptos</vt:lpstr>
      <vt:lpstr>Arial</vt:lpstr>
      <vt:lpstr>Aptos Display</vt:lpstr>
      <vt:lpstr>Jameel Noori Nastaleeq</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73</cp:revision>
  <dcterms:created xsi:type="dcterms:W3CDTF">2025-12-31T11:02:26Z</dcterms:created>
  <dcterms:modified xsi:type="dcterms:W3CDTF">2026-01-23T07:43:34Z</dcterms:modified>
</cp:coreProperties>
</file>