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25" r:id="rId3"/>
    <p:sldId id="328" r:id="rId4"/>
    <p:sldId id="257" r:id="rId5"/>
    <p:sldId id="326" r:id="rId6"/>
    <p:sldId id="259" r:id="rId7"/>
    <p:sldId id="327" r:id="rId8"/>
    <p:sldId id="261" r:id="rId9"/>
    <p:sldId id="262" r:id="rId10"/>
    <p:sldId id="264" r:id="rId11"/>
  </p:sldIdLst>
  <p:sldSz cx="12192000" cy="6858000"/>
  <p:notesSz cx="6858000" cy="9144000"/>
  <p:embeddedFontLst>
    <p:embeddedFont>
      <p:font typeface="Jameel Noori Nastaleeq" panose="02000503000000000004" pitchFamily="2" charset="-78"/>
      <p:regular r:id="rId12"/>
      <p:italic r:id="rId1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1547"/>
    <a:srgbClr val="441D61"/>
    <a:srgbClr val="532476"/>
    <a:srgbClr val="006C93"/>
    <a:srgbClr val="F9B886"/>
    <a:srgbClr val="8A4500"/>
    <a:srgbClr val="663300"/>
    <a:srgbClr val="EAB200"/>
    <a:srgbClr val="A88C00"/>
    <a:srgbClr val="867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24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07/relationships/hdphoto" Target="../media/hdphoto4.wdp"/><Relationship Id="rId1" Type="http://schemas.openxmlformats.org/officeDocument/2006/relationships/image" Target="../media/image28.pn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07/relationships/hdphoto" Target="../media/hdphoto4.wdp"/><Relationship Id="rId1" Type="http://schemas.openxmlformats.org/officeDocument/2006/relationships/image" Target="../media/image28.pn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CCE28E-0DED-421D-9FB8-D70B5BE1994C}" type="doc">
      <dgm:prSet loTypeId="urn:microsoft.com/office/officeart/2005/8/layout/vList4" loCatId="picture" qsTypeId="urn:microsoft.com/office/officeart/2005/8/quickstyle/simple5" qsCatId="simple" csTypeId="urn:microsoft.com/office/officeart/2005/8/colors/colorful1" csCatId="colorful" phldr="1"/>
      <dgm:spPr/>
      <dgm:t>
        <a:bodyPr/>
        <a:lstStyle/>
        <a:p>
          <a:endParaRPr lang="es-ES"/>
        </a:p>
      </dgm:t>
    </dgm:pt>
    <dgm:pt modelId="{90BDB68E-DD81-4317-8BA3-75FB807C0CC5}">
      <dgm:prSet custT="1"/>
      <dgm:spPr>
        <a:gradFill rotWithShape="0">
          <a:gsLst>
            <a:gs pos="0">
              <a:srgbClr val="EAB200"/>
            </a:gs>
            <a:gs pos="51000">
              <a:srgbClr val="A88C00"/>
            </a:gs>
            <a:gs pos="100000">
              <a:srgbClr val="867300"/>
            </a:gs>
          </a:gsLst>
        </a:gradFill>
      </dgm:spPr>
      <dgm:t>
        <a:bodyPr rIns="252000"/>
        <a:lstStyle/>
        <a:p>
          <a:pPr algn="r" rtl="1"/>
          <a:r>
            <a:rPr lang="ur-PK" sz="2400" b="1"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rPr>
            <a:t>ہم سب کی ضرورت ہے۔                                                                                                                                           (1کرنتھیوں 15:12)</a:t>
          </a:r>
          <a:endParaRPr lang="en-US" sz="2400"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endParaRPr>
        </a:p>
      </dgm:t>
    </dgm:pt>
    <dgm:pt modelId="{0C6DA4E3-2CFC-4BC4-A211-614C3D9E1D6D}" type="parTrans" cxnId="{505CDE5A-B7D7-4C1C-931D-49A3E4A17B0D}">
      <dgm:prSet/>
      <dgm:spPr/>
      <dgm:t>
        <a:bodyPr/>
        <a:lstStyle/>
        <a:p>
          <a:endParaRPr lang="es-ES" sz="2400">
            <a:effectLst>
              <a:outerShdw blurRad="38100" dist="38100" dir="2700000" algn="tl">
                <a:srgbClr val="000000">
                  <a:alpha val="43137"/>
                </a:srgbClr>
              </a:outerShdw>
            </a:effectLst>
          </a:endParaRPr>
        </a:p>
      </dgm:t>
    </dgm:pt>
    <dgm:pt modelId="{E2531685-18A3-48E9-A265-8C17AD264B64}" type="sibTrans" cxnId="{505CDE5A-B7D7-4C1C-931D-49A3E4A17B0D}">
      <dgm:prSet/>
      <dgm:spPr/>
      <dgm:t>
        <a:bodyPr/>
        <a:lstStyle/>
        <a:p>
          <a:endParaRPr lang="es-ES" sz="2400">
            <a:effectLst>
              <a:outerShdw blurRad="38100" dist="38100" dir="2700000" algn="tl">
                <a:srgbClr val="000000">
                  <a:alpha val="43137"/>
                </a:srgbClr>
              </a:outerShdw>
            </a:effectLst>
          </a:endParaRPr>
        </a:p>
      </dgm:t>
    </dgm:pt>
    <dgm:pt modelId="{E04FF557-0107-46C7-A48B-5FE9391BF040}">
      <dgm:prSet custT="1"/>
      <dgm:spPr/>
      <dgm:t>
        <a:bodyPr rIns="252000"/>
        <a:lstStyle/>
        <a:p>
          <a:pPr algn="r" rtl="1">
            <a:lnSpc>
              <a:spcPct val="100000"/>
            </a:lnSpc>
          </a:pPr>
          <a:r>
            <a:rPr lang="ur-PK" sz="2400" b="1"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rPr>
            <a:t>ہر ایک کا اپنا کام ہے۔                                                                                                                                             (1کرنتھیوں 17:12)</a:t>
          </a:r>
        </a:p>
      </dgm:t>
    </dgm:pt>
    <dgm:pt modelId="{3B25DC16-1D06-42F0-B6A3-033F709C4153}" type="parTrans" cxnId="{192EE68F-827E-41E8-84D2-224E8515844C}">
      <dgm:prSet/>
      <dgm:spPr/>
      <dgm:t>
        <a:bodyPr/>
        <a:lstStyle/>
        <a:p>
          <a:endParaRPr lang="es-ES" sz="2400">
            <a:effectLst>
              <a:outerShdw blurRad="38100" dist="38100" dir="2700000" algn="tl">
                <a:srgbClr val="000000">
                  <a:alpha val="43137"/>
                </a:srgbClr>
              </a:outerShdw>
            </a:effectLst>
          </a:endParaRPr>
        </a:p>
      </dgm:t>
    </dgm:pt>
    <dgm:pt modelId="{45DBD43E-BC69-4397-B501-70E874EAC35D}" type="sibTrans" cxnId="{192EE68F-827E-41E8-84D2-224E8515844C}">
      <dgm:prSet/>
      <dgm:spPr/>
      <dgm:t>
        <a:bodyPr/>
        <a:lstStyle/>
        <a:p>
          <a:endParaRPr lang="es-ES" sz="2400">
            <a:effectLst>
              <a:outerShdw blurRad="38100" dist="38100" dir="2700000" algn="tl">
                <a:srgbClr val="000000">
                  <a:alpha val="43137"/>
                </a:srgbClr>
              </a:outerShdw>
            </a:effectLst>
          </a:endParaRPr>
        </a:p>
      </dgm:t>
    </dgm:pt>
    <dgm:pt modelId="{733B78B2-4E99-4C70-9514-79470CD200EF}">
      <dgm:prSet custT="1"/>
      <dgm:spPr>
        <a:gradFill rotWithShape="0">
          <a:gsLst>
            <a:gs pos="0">
              <a:srgbClr val="21B1C5"/>
            </a:gs>
            <a:gs pos="50000">
              <a:srgbClr val="17ABBF"/>
            </a:gs>
            <a:gs pos="100000">
              <a:srgbClr val="1E8896"/>
            </a:gs>
          </a:gsLst>
        </a:gradFill>
      </dgm:spPr>
      <dgm:t>
        <a:bodyPr rIns="252000"/>
        <a:lstStyle/>
        <a:p>
          <a:pPr algn="r" rtl="1"/>
          <a:r>
            <a:rPr lang="ur-PK" sz="2400" b="1"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rPr>
            <a:t>ہم کسی کو حقیر نہیں جان سکتے </a:t>
          </a:r>
          <a:br>
            <a:rPr lang="es-ES" sz="2400" b="1"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rPr>
          </a:br>
          <a:r>
            <a:rPr lang="ur-PK" sz="2400" b="1"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rPr>
            <a:t>(1کرنتھیوں 21:12)</a:t>
          </a:r>
          <a:endParaRPr lang="en-US" sz="2400"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endParaRPr>
        </a:p>
      </dgm:t>
    </dgm:pt>
    <dgm:pt modelId="{84886710-69D7-4FC9-A692-17F5E83246B0}" type="parTrans" cxnId="{C8A82306-2278-4D8A-970F-9D29FAED6889}">
      <dgm:prSet/>
      <dgm:spPr/>
      <dgm:t>
        <a:bodyPr/>
        <a:lstStyle/>
        <a:p>
          <a:endParaRPr lang="es-ES" sz="2400">
            <a:effectLst>
              <a:outerShdw blurRad="38100" dist="38100" dir="2700000" algn="tl">
                <a:srgbClr val="000000">
                  <a:alpha val="43137"/>
                </a:srgbClr>
              </a:outerShdw>
            </a:effectLst>
          </a:endParaRPr>
        </a:p>
      </dgm:t>
    </dgm:pt>
    <dgm:pt modelId="{271F9FF7-42EB-4F06-A688-EF8D7EDE2FE1}" type="sibTrans" cxnId="{C8A82306-2278-4D8A-970F-9D29FAED6889}">
      <dgm:prSet/>
      <dgm:spPr/>
      <dgm:t>
        <a:bodyPr/>
        <a:lstStyle/>
        <a:p>
          <a:endParaRPr lang="es-ES" sz="2400">
            <a:effectLst>
              <a:outerShdw blurRad="38100" dist="38100" dir="2700000" algn="tl">
                <a:srgbClr val="000000">
                  <a:alpha val="43137"/>
                </a:srgbClr>
              </a:outerShdw>
            </a:effectLst>
          </a:endParaRPr>
        </a:p>
      </dgm:t>
    </dgm:pt>
    <dgm:pt modelId="{DA20450E-2CB1-4DB3-8398-B1E08B153069}">
      <dgm:prSet custT="1"/>
      <dgm:spPr/>
      <dgm:t>
        <a:bodyPr rIns="252000"/>
        <a:lstStyle/>
        <a:p>
          <a:pPr algn="r" rtl="1"/>
          <a:r>
            <a:rPr lang="ur-PK" sz="2400" b="1"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rPr>
            <a:t>کوئی "کمتر" ایماندار نہیں ہیں (1کرنتھیوں22:12-24)</a:t>
          </a:r>
          <a:endParaRPr lang="en-US" sz="2400"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endParaRPr>
        </a:p>
      </dgm:t>
    </dgm:pt>
    <dgm:pt modelId="{0A240C47-26BE-454F-9587-B35130F51901}" type="parTrans" cxnId="{8D535B7D-DC7A-4610-9F8E-2867796306BC}">
      <dgm:prSet/>
      <dgm:spPr/>
      <dgm:t>
        <a:bodyPr/>
        <a:lstStyle/>
        <a:p>
          <a:endParaRPr lang="es-ES" sz="2400">
            <a:effectLst>
              <a:outerShdw blurRad="38100" dist="38100" dir="2700000" algn="tl">
                <a:srgbClr val="000000">
                  <a:alpha val="43137"/>
                </a:srgbClr>
              </a:outerShdw>
            </a:effectLst>
          </a:endParaRPr>
        </a:p>
      </dgm:t>
    </dgm:pt>
    <dgm:pt modelId="{0A37C613-0CB9-4C6B-8E6B-047B819E6F41}" type="sibTrans" cxnId="{8D535B7D-DC7A-4610-9F8E-2867796306BC}">
      <dgm:prSet/>
      <dgm:spPr/>
      <dgm:t>
        <a:bodyPr/>
        <a:lstStyle/>
        <a:p>
          <a:endParaRPr lang="es-ES" sz="2400">
            <a:effectLst>
              <a:outerShdw blurRad="38100" dist="38100" dir="2700000" algn="tl">
                <a:srgbClr val="000000">
                  <a:alpha val="43137"/>
                </a:srgbClr>
              </a:outerShdw>
            </a:effectLst>
          </a:endParaRPr>
        </a:p>
      </dgm:t>
    </dgm:pt>
    <dgm:pt modelId="{39909C27-0BF3-46A5-A9A3-83A7D07BC065}">
      <dgm:prSet custT="1"/>
      <dgm:spPr/>
      <dgm:t>
        <a:bodyPr rIns="252000"/>
        <a:lstStyle/>
        <a:p>
          <a:pPr algn="r" rtl="1"/>
          <a:r>
            <a:rPr lang="ur-PK" sz="2400" b="1"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rPr>
            <a:t>ہم ایک دوسرے کا خیال رکھتے ہیں (1کرنتھیوں 25:12-26)</a:t>
          </a:r>
          <a:endParaRPr lang="en-US" sz="2400"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endParaRPr>
        </a:p>
      </dgm:t>
    </dgm:pt>
    <dgm:pt modelId="{1FFBCA77-5A6E-47F6-8EB0-EBC52F1BD408}" type="parTrans" cxnId="{EE773B43-08BC-4842-86E1-82C0D6677B4C}">
      <dgm:prSet/>
      <dgm:spPr/>
      <dgm:t>
        <a:bodyPr/>
        <a:lstStyle/>
        <a:p>
          <a:endParaRPr lang="es-ES" sz="2400">
            <a:effectLst>
              <a:outerShdw blurRad="38100" dist="38100" dir="2700000" algn="tl">
                <a:srgbClr val="000000">
                  <a:alpha val="43137"/>
                </a:srgbClr>
              </a:outerShdw>
            </a:effectLst>
          </a:endParaRPr>
        </a:p>
      </dgm:t>
    </dgm:pt>
    <dgm:pt modelId="{A02FC83E-30E7-47FB-B8B8-5E4152816574}" type="sibTrans" cxnId="{EE773B43-08BC-4842-86E1-82C0D6677B4C}">
      <dgm:prSet/>
      <dgm:spPr/>
      <dgm:t>
        <a:bodyPr/>
        <a:lstStyle/>
        <a:p>
          <a:endParaRPr lang="es-ES" sz="2400">
            <a:effectLst>
              <a:outerShdw blurRad="38100" dist="38100" dir="2700000" algn="tl">
                <a:srgbClr val="000000">
                  <a:alpha val="43137"/>
                </a:srgbClr>
              </a:outerShdw>
            </a:effectLst>
          </a:endParaRPr>
        </a:p>
      </dgm:t>
    </dgm:pt>
    <dgm:pt modelId="{63FB2AB0-E2AF-4D61-9382-B35E202200BC}" type="pres">
      <dgm:prSet presAssocID="{94CCE28E-0DED-421D-9FB8-D70B5BE1994C}" presName="linear" presStyleCnt="0">
        <dgm:presLayoutVars>
          <dgm:dir val="rev"/>
          <dgm:resizeHandles val="exact"/>
        </dgm:presLayoutVars>
      </dgm:prSet>
      <dgm:spPr/>
    </dgm:pt>
    <dgm:pt modelId="{CDF4D091-7C0A-4C60-AE69-38336C4B2A9B}" type="pres">
      <dgm:prSet presAssocID="{90BDB68E-DD81-4317-8BA3-75FB807C0CC5}" presName="comp" presStyleCnt="0"/>
      <dgm:spPr/>
    </dgm:pt>
    <dgm:pt modelId="{A15FE00A-EE8A-4547-961E-76D3D081E592}" type="pres">
      <dgm:prSet presAssocID="{90BDB68E-DD81-4317-8BA3-75FB807C0CC5}" presName="box" presStyleLbl="node1" presStyleIdx="0" presStyleCnt="5"/>
      <dgm:spPr/>
    </dgm:pt>
    <dgm:pt modelId="{0879B82F-B011-4CC1-82E5-4D1BF73289A8}" type="pres">
      <dgm:prSet presAssocID="{90BDB68E-DD81-4317-8BA3-75FB807C0CC5}" presName="img" presStyleLbl="fgImgPlace1" presStyleIdx="0" presStyleCnt="5"/>
      <dgm:spPr>
        <a:blipFill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166F122C-3FD5-4F49-9EB8-F15912CFF0BF}" type="pres">
      <dgm:prSet presAssocID="{90BDB68E-DD81-4317-8BA3-75FB807C0CC5}" presName="text" presStyleLbl="node1" presStyleIdx="0" presStyleCnt="5">
        <dgm:presLayoutVars>
          <dgm:bulletEnabled val="1"/>
        </dgm:presLayoutVars>
      </dgm:prSet>
      <dgm:spPr/>
    </dgm:pt>
    <dgm:pt modelId="{92B47F4B-20CF-4607-8E78-BB678F8C4806}" type="pres">
      <dgm:prSet presAssocID="{E2531685-18A3-48E9-A265-8C17AD264B64}" presName="spacer" presStyleCnt="0"/>
      <dgm:spPr/>
    </dgm:pt>
    <dgm:pt modelId="{F38EF501-5BA3-4DE8-8B5A-A35B441C3BF8}" type="pres">
      <dgm:prSet presAssocID="{E04FF557-0107-46C7-A48B-5FE9391BF040}" presName="comp" presStyleCnt="0"/>
      <dgm:spPr/>
    </dgm:pt>
    <dgm:pt modelId="{7E1DB660-2D90-4E18-9467-5B69C9169488}" type="pres">
      <dgm:prSet presAssocID="{E04FF557-0107-46C7-A48B-5FE9391BF040}" presName="box" presStyleLbl="node1" presStyleIdx="1" presStyleCnt="5"/>
      <dgm:spPr/>
    </dgm:pt>
    <dgm:pt modelId="{708FCAD1-43FB-4684-997B-FDCCCDEC7984}" type="pres">
      <dgm:prSet presAssocID="{E04FF557-0107-46C7-A48B-5FE9391BF040}" presName="img" presStyleLbl="fgImgPlace1" presStyleIdx="1" presStyleCnt="5"/>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6BB437BA-13FB-40D6-92BE-5C2485245836}" type="pres">
      <dgm:prSet presAssocID="{E04FF557-0107-46C7-A48B-5FE9391BF040}" presName="text" presStyleLbl="node1" presStyleIdx="1" presStyleCnt="5">
        <dgm:presLayoutVars>
          <dgm:bulletEnabled val="1"/>
        </dgm:presLayoutVars>
      </dgm:prSet>
      <dgm:spPr/>
    </dgm:pt>
    <dgm:pt modelId="{53D409C9-6F14-47ED-80F2-0D4382188D11}" type="pres">
      <dgm:prSet presAssocID="{45DBD43E-BC69-4397-B501-70E874EAC35D}" presName="spacer" presStyleCnt="0"/>
      <dgm:spPr/>
    </dgm:pt>
    <dgm:pt modelId="{31CB376D-4D7D-45E8-A8E8-17783407BFDC}" type="pres">
      <dgm:prSet presAssocID="{733B78B2-4E99-4C70-9514-79470CD200EF}" presName="comp" presStyleCnt="0"/>
      <dgm:spPr/>
    </dgm:pt>
    <dgm:pt modelId="{957CDF44-1A89-4D6C-906C-4B3ED3A0E852}" type="pres">
      <dgm:prSet presAssocID="{733B78B2-4E99-4C70-9514-79470CD200EF}" presName="box" presStyleLbl="node1" presStyleIdx="2" presStyleCnt="5"/>
      <dgm:spPr/>
    </dgm:pt>
    <dgm:pt modelId="{0B163D38-CB89-4F0F-87EF-8CD37BBB01D0}" type="pres">
      <dgm:prSet presAssocID="{733B78B2-4E99-4C70-9514-79470CD200EF}" presName="img" presStyleLbl="fgImgPlace1" presStyleIdx="2" presStyleCnt="5" custLinFactNeighborX="4141" custLinFactNeighborY="-1854"/>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F82E097B-1FD9-4152-902F-CB084B24A640}" type="pres">
      <dgm:prSet presAssocID="{733B78B2-4E99-4C70-9514-79470CD200EF}" presName="text" presStyleLbl="node1" presStyleIdx="2" presStyleCnt="5">
        <dgm:presLayoutVars>
          <dgm:bulletEnabled val="1"/>
        </dgm:presLayoutVars>
      </dgm:prSet>
      <dgm:spPr/>
    </dgm:pt>
    <dgm:pt modelId="{9703BAA9-1885-4477-B143-AEB49224ECEC}" type="pres">
      <dgm:prSet presAssocID="{271F9FF7-42EB-4F06-A688-EF8D7EDE2FE1}" presName="spacer" presStyleCnt="0"/>
      <dgm:spPr/>
    </dgm:pt>
    <dgm:pt modelId="{8A50C685-154E-4D44-857E-A3D920EFA065}" type="pres">
      <dgm:prSet presAssocID="{DA20450E-2CB1-4DB3-8398-B1E08B153069}" presName="comp" presStyleCnt="0"/>
      <dgm:spPr/>
    </dgm:pt>
    <dgm:pt modelId="{90E7855A-36D0-483D-A51B-B6DDD6E38510}" type="pres">
      <dgm:prSet presAssocID="{DA20450E-2CB1-4DB3-8398-B1E08B153069}" presName="box" presStyleLbl="node1" presStyleIdx="3" presStyleCnt="5"/>
      <dgm:spPr/>
    </dgm:pt>
    <dgm:pt modelId="{16E7615B-497C-4751-983D-BEADB2012756}" type="pres">
      <dgm:prSet presAssocID="{DA20450E-2CB1-4DB3-8398-B1E08B153069}" presName="img" presStyleLbl="fgImgPlace1" presStyleIdx="3" presStyleCnt="5"/>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2DF4F465-089B-426B-B941-0BD3FB5A9D40}" type="pres">
      <dgm:prSet presAssocID="{DA20450E-2CB1-4DB3-8398-B1E08B153069}" presName="text" presStyleLbl="node1" presStyleIdx="3" presStyleCnt="5">
        <dgm:presLayoutVars>
          <dgm:bulletEnabled val="1"/>
        </dgm:presLayoutVars>
      </dgm:prSet>
      <dgm:spPr/>
    </dgm:pt>
    <dgm:pt modelId="{3B38DFC7-16BB-47E3-9AC8-FFC6A440DC02}" type="pres">
      <dgm:prSet presAssocID="{0A37C613-0CB9-4C6B-8E6B-047B819E6F41}" presName="spacer" presStyleCnt="0"/>
      <dgm:spPr/>
    </dgm:pt>
    <dgm:pt modelId="{1465D8FA-6A3D-4DE2-9BC5-DD951AE3B668}" type="pres">
      <dgm:prSet presAssocID="{39909C27-0BF3-46A5-A9A3-83A7D07BC065}" presName="comp" presStyleCnt="0"/>
      <dgm:spPr/>
    </dgm:pt>
    <dgm:pt modelId="{6BC35677-C58C-404E-8451-72F57EE9412A}" type="pres">
      <dgm:prSet presAssocID="{39909C27-0BF3-46A5-A9A3-83A7D07BC065}" presName="box" presStyleLbl="node1" presStyleIdx="4" presStyleCnt="5"/>
      <dgm:spPr/>
    </dgm:pt>
    <dgm:pt modelId="{3E0FD833-9FC9-49B9-A873-3200202E47A8}" type="pres">
      <dgm:prSet presAssocID="{39909C27-0BF3-46A5-A9A3-83A7D07BC065}" presName="img" presStyleLbl="fgImgPlace1" presStyleIdx="4" presStyleCnt="5"/>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5AD54431-14BF-4384-8320-99EBFCAD92F7}" type="pres">
      <dgm:prSet presAssocID="{39909C27-0BF3-46A5-A9A3-83A7D07BC065}" presName="text" presStyleLbl="node1" presStyleIdx="4" presStyleCnt="5">
        <dgm:presLayoutVars>
          <dgm:bulletEnabled val="1"/>
        </dgm:presLayoutVars>
      </dgm:prSet>
      <dgm:spPr/>
    </dgm:pt>
  </dgm:ptLst>
  <dgm:cxnLst>
    <dgm:cxn modelId="{C8A82306-2278-4D8A-970F-9D29FAED6889}" srcId="{94CCE28E-0DED-421D-9FB8-D70B5BE1994C}" destId="{733B78B2-4E99-4C70-9514-79470CD200EF}" srcOrd="2" destOrd="0" parTransId="{84886710-69D7-4FC9-A692-17F5E83246B0}" sibTransId="{271F9FF7-42EB-4F06-A688-EF8D7EDE2FE1}"/>
    <dgm:cxn modelId="{C7BFB03B-3A37-4477-88FE-14D3E7E5384B}" type="presOf" srcId="{DA20450E-2CB1-4DB3-8398-B1E08B153069}" destId="{90E7855A-36D0-483D-A51B-B6DDD6E38510}" srcOrd="0" destOrd="0" presId="urn:microsoft.com/office/officeart/2005/8/layout/vList4"/>
    <dgm:cxn modelId="{EE773B43-08BC-4842-86E1-82C0D6677B4C}" srcId="{94CCE28E-0DED-421D-9FB8-D70B5BE1994C}" destId="{39909C27-0BF3-46A5-A9A3-83A7D07BC065}" srcOrd="4" destOrd="0" parTransId="{1FFBCA77-5A6E-47F6-8EB0-EBC52F1BD408}" sibTransId="{A02FC83E-30E7-47FB-B8B8-5E4152816574}"/>
    <dgm:cxn modelId="{042C4E49-D034-40E8-8810-9CA5DF57409B}" type="presOf" srcId="{E04FF557-0107-46C7-A48B-5FE9391BF040}" destId="{6BB437BA-13FB-40D6-92BE-5C2485245836}" srcOrd="1" destOrd="0" presId="urn:microsoft.com/office/officeart/2005/8/layout/vList4"/>
    <dgm:cxn modelId="{505CDE5A-B7D7-4C1C-931D-49A3E4A17B0D}" srcId="{94CCE28E-0DED-421D-9FB8-D70B5BE1994C}" destId="{90BDB68E-DD81-4317-8BA3-75FB807C0CC5}" srcOrd="0" destOrd="0" parTransId="{0C6DA4E3-2CFC-4BC4-A211-614C3D9E1D6D}" sibTransId="{E2531685-18A3-48E9-A265-8C17AD264B64}"/>
    <dgm:cxn modelId="{8D535B7D-DC7A-4610-9F8E-2867796306BC}" srcId="{94CCE28E-0DED-421D-9FB8-D70B5BE1994C}" destId="{DA20450E-2CB1-4DB3-8398-B1E08B153069}" srcOrd="3" destOrd="0" parTransId="{0A240C47-26BE-454F-9587-B35130F51901}" sibTransId="{0A37C613-0CB9-4C6B-8E6B-047B819E6F41}"/>
    <dgm:cxn modelId="{192EE68F-827E-41E8-84D2-224E8515844C}" srcId="{94CCE28E-0DED-421D-9FB8-D70B5BE1994C}" destId="{E04FF557-0107-46C7-A48B-5FE9391BF040}" srcOrd="1" destOrd="0" parTransId="{3B25DC16-1D06-42F0-B6A3-033F709C4153}" sibTransId="{45DBD43E-BC69-4397-B501-70E874EAC35D}"/>
    <dgm:cxn modelId="{BA1055B6-858F-4C79-A04B-DF46BDDFE2FC}" type="presOf" srcId="{733B78B2-4E99-4C70-9514-79470CD200EF}" destId="{F82E097B-1FD9-4152-902F-CB084B24A640}" srcOrd="1" destOrd="0" presId="urn:microsoft.com/office/officeart/2005/8/layout/vList4"/>
    <dgm:cxn modelId="{7787A6BC-0898-4401-9D8F-497EA6FB974F}" type="presOf" srcId="{39909C27-0BF3-46A5-A9A3-83A7D07BC065}" destId="{6BC35677-C58C-404E-8451-72F57EE9412A}" srcOrd="0" destOrd="0" presId="urn:microsoft.com/office/officeart/2005/8/layout/vList4"/>
    <dgm:cxn modelId="{155156BE-854B-49BA-BF8B-63CBCFF71823}" type="presOf" srcId="{DA20450E-2CB1-4DB3-8398-B1E08B153069}" destId="{2DF4F465-089B-426B-B941-0BD3FB5A9D40}" srcOrd="1" destOrd="0" presId="urn:microsoft.com/office/officeart/2005/8/layout/vList4"/>
    <dgm:cxn modelId="{8FE94BC3-924A-4688-92A7-97403867975E}" type="presOf" srcId="{94CCE28E-0DED-421D-9FB8-D70B5BE1994C}" destId="{63FB2AB0-E2AF-4D61-9382-B35E202200BC}" srcOrd="0" destOrd="0" presId="urn:microsoft.com/office/officeart/2005/8/layout/vList4"/>
    <dgm:cxn modelId="{EE2AC1CA-A713-4DA1-9BAE-2B040FA2E341}" type="presOf" srcId="{E04FF557-0107-46C7-A48B-5FE9391BF040}" destId="{7E1DB660-2D90-4E18-9467-5B69C9169488}" srcOrd="0" destOrd="0" presId="urn:microsoft.com/office/officeart/2005/8/layout/vList4"/>
    <dgm:cxn modelId="{131012D5-C528-493A-8A0B-94EEF33B32E9}" type="presOf" srcId="{90BDB68E-DD81-4317-8BA3-75FB807C0CC5}" destId="{166F122C-3FD5-4F49-9EB8-F15912CFF0BF}" srcOrd="1" destOrd="0" presId="urn:microsoft.com/office/officeart/2005/8/layout/vList4"/>
    <dgm:cxn modelId="{DF31C6D5-FD90-46A6-A62E-4852038BBD9B}" type="presOf" srcId="{39909C27-0BF3-46A5-A9A3-83A7D07BC065}" destId="{5AD54431-14BF-4384-8320-99EBFCAD92F7}" srcOrd="1" destOrd="0" presId="urn:microsoft.com/office/officeart/2005/8/layout/vList4"/>
    <dgm:cxn modelId="{839DF1E4-A9A5-4107-A54A-4E2E8A4F5900}" type="presOf" srcId="{733B78B2-4E99-4C70-9514-79470CD200EF}" destId="{957CDF44-1A89-4D6C-906C-4B3ED3A0E852}" srcOrd="0" destOrd="0" presId="urn:microsoft.com/office/officeart/2005/8/layout/vList4"/>
    <dgm:cxn modelId="{FA5E5FF0-2326-4985-93B6-AAA4635B10F7}" type="presOf" srcId="{90BDB68E-DD81-4317-8BA3-75FB807C0CC5}" destId="{A15FE00A-EE8A-4547-961E-76D3D081E592}" srcOrd="0" destOrd="0" presId="urn:microsoft.com/office/officeart/2005/8/layout/vList4"/>
    <dgm:cxn modelId="{832114B3-A47E-4825-8095-82F8E85026CF}" type="presParOf" srcId="{63FB2AB0-E2AF-4D61-9382-B35E202200BC}" destId="{CDF4D091-7C0A-4C60-AE69-38336C4B2A9B}" srcOrd="0" destOrd="0" presId="urn:microsoft.com/office/officeart/2005/8/layout/vList4"/>
    <dgm:cxn modelId="{1588C613-146F-4F0D-86BB-6AF11CF274D6}" type="presParOf" srcId="{CDF4D091-7C0A-4C60-AE69-38336C4B2A9B}" destId="{A15FE00A-EE8A-4547-961E-76D3D081E592}" srcOrd="0" destOrd="0" presId="urn:microsoft.com/office/officeart/2005/8/layout/vList4"/>
    <dgm:cxn modelId="{D012EF64-59A9-45E0-B992-AED360CD8A21}" type="presParOf" srcId="{CDF4D091-7C0A-4C60-AE69-38336C4B2A9B}" destId="{0879B82F-B011-4CC1-82E5-4D1BF73289A8}" srcOrd="1" destOrd="0" presId="urn:microsoft.com/office/officeart/2005/8/layout/vList4"/>
    <dgm:cxn modelId="{C3F3D508-8156-429A-8A79-3054EAD7F20B}" type="presParOf" srcId="{CDF4D091-7C0A-4C60-AE69-38336C4B2A9B}" destId="{166F122C-3FD5-4F49-9EB8-F15912CFF0BF}" srcOrd="2" destOrd="0" presId="urn:microsoft.com/office/officeart/2005/8/layout/vList4"/>
    <dgm:cxn modelId="{D7617E36-3DF1-42F0-8AB2-BE644F6CC201}" type="presParOf" srcId="{63FB2AB0-E2AF-4D61-9382-B35E202200BC}" destId="{92B47F4B-20CF-4607-8E78-BB678F8C4806}" srcOrd="1" destOrd="0" presId="urn:microsoft.com/office/officeart/2005/8/layout/vList4"/>
    <dgm:cxn modelId="{D5303E4D-BA44-493B-A346-5E07536215FF}" type="presParOf" srcId="{63FB2AB0-E2AF-4D61-9382-B35E202200BC}" destId="{F38EF501-5BA3-4DE8-8B5A-A35B441C3BF8}" srcOrd="2" destOrd="0" presId="urn:microsoft.com/office/officeart/2005/8/layout/vList4"/>
    <dgm:cxn modelId="{AACE1E84-66D8-42BA-9BF7-0D071C6EB5BD}" type="presParOf" srcId="{F38EF501-5BA3-4DE8-8B5A-A35B441C3BF8}" destId="{7E1DB660-2D90-4E18-9467-5B69C9169488}" srcOrd="0" destOrd="0" presId="urn:microsoft.com/office/officeart/2005/8/layout/vList4"/>
    <dgm:cxn modelId="{A96A6BB5-2D61-4B77-86C5-656CEBE9EC78}" type="presParOf" srcId="{F38EF501-5BA3-4DE8-8B5A-A35B441C3BF8}" destId="{708FCAD1-43FB-4684-997B-FDCCCDEC7984}" srcOrd="1" destOrd="0" presId="urn:microsoft.com/office/officeart/2005/8/layout/vList4"/>
    <dgm:cxn modelId="{8CE38D86-B989-4888-ACE3-63FA63831F2C}" type="presParOf" srcId="{F38EF501-5BA3-4DE8-8B5A-A35B441C3BF8}" destId="{6BB437BA-13FB-40D6-92BE-5C2485245836}" srcOrd="2" destOrd="0" presId="urn:microsoft.com/office/officeart/2005/8/layout/vList4"/>
    <dgm:cxn modelId="{2F433A8A-3A53-4F38-8117-433884CE3297}" type="presParOf" srcId="{63FB2AB0-E2AF-4D61-9382-B35E202200BC}" destId="{53D409C9-6F14-47ED-80F2-0D4382188D11}" srcOrd="3" destOrd="0" presId="urn:microsoft.com/office/officeart/2005/8/layout/vList4"/>
    <dgm:cxn modelId="{B59F86B5-2B18-41F2-8D51-9AC7FFD28ABB}" type="presParOf" srcId="{63FB2AB0-E2AF-4D61-9382-B35E202200BC}" destId="{31CB376D-4D7D-45E8-A8E8-17783407BFDC}" srcOrd="4" destOrd="0" presId="urn:microsoft.com/office/officeart/2005/8/layout/vList4"/>
    <dgm:cxn modelId="{E5F9D6D3-85CC-4EC6-B8BB-7C7B3500DB14}" type="presParOf" srcId="{31CB376D-4D7D-45E8-A8E8-17783407BFDC}" destId="{957CDF44-1A89-4D6C-906C-4B3ED3A0E852}" srcOrd="0" destOrd="0" presId="urn:microsoft.com/office/officeart/2005/8/layout/vList4"/>
    <dgm:cxn modelId="{4F62E15F-92A6-4B83-93D1-FA8E87498855}" type="presParOf" srcId="{31CB376D-4D7D-45E8-A8E8-17783407BFDC}" destId="{0B163D38-CB89-4F0F-87EF-8CD37BBB01D0}" srcOrd="1" destOrd="0" presId="urn:microsoft.com/office/officeart/2005/8/layout/vList4"/>
    <dgm:cxn modelId="{BCF8DC8F-DCB9-4784-807F-9427E1CF9CE9}" type="presParOf" srcId="{31CB376D-4D7D-45E8-A8E8-17783407BFDC}" destId="{F82E097B-1FD9-4152-902F-CB084B24A640}" srcOrd="2" destOrd="0" presId="urn:microsoft.com/office/officeart/2005/8/layout/vList4"/>
    <dgm:cxn modelId="{F3D606C5-A01E-45A6-A3F4-E668B6976632}" type="presParOf" srcId="{63FB2AB0-E2AF-4D61-9382-B35E202200BC}" destId="{9703BAA9-1885-4477-B143-AEB49224ECEC}" srcOrd="5" destOrd="0" presId="urn:microsoft.com/office/officeart/2005/8/layout/vList4"/>
    <dgm:cxn modelId="{8C164B9F-43F7-469C-B38A-39F4511BDC0A}" type="presParOf" srcId="{63FB2AB0-E2AF-4D61-9382-B35E202200BC}" destId="{8A50C685-154E-4D44-857E-A3D920EFA065}" srcOrd="6" destOrd="0" presId="urn:microsoft.com/office/officeart/2005/8/layout/vList4"/>
    <dgm:cxn modelId="{66EB0F2F-DB81-4CB7-9694-4BC514433A5A}" type="presParOf" srcId="{8A50C685-154E-4D44-857E-A3D920EFA065}" destId="{90E7855A-36D0-483D-A51B-B6DDD6E38510}" srcOrd="0" destOrd="0" presId="urn:microsoft.com/office/officeart/2005/8/layout/vList4"/>
    <dgm:cxn modelId="{37055973-7F05-493D-B823-10382CF51E55}" type="presParOf" srcId="{8A50C685-154E-4D44-857E-A3D920EFA065}" destId="{16E7615B-497C-4751-983D-BEADB2012756}" srcOrd="1" destOrd="0" presId="urn:microsoft.com/office/officeart/2005/8/layout/vList4"/>
    <dgm:cxn modelId="{099D21F2-791D-43E5-8DAB-EAD93CFD5162}" type="presParOf" srcId="{8A50C685-154E-4D44-857E-A3D920EFA065}" destId="{2DF4F465-089B-426B-B941-0BD3FB5A9D40}" srcOrd="2" destOrd="0" presId="urn:microsoft.com/office/officeart/2005/8/layout/vList4"/>
    <dgm:cxn modelId="{634FAD9C-BECF-4333-815C-313EC43BD82F}" type="presParOf" srcId="{63FB2AB0-E2AF-4D61-9382-B35E202200BC}" destId="{3B38DFC7-16BB-47E3-9AC8-FFC6A440DC02}" srcOrd="7" destOrd="0" presId="urn:microsoft.com/office/officeart/2005/8/layout/vList4"/>
    <dgm:cxn modelId="{3C2CFCAA-C43F-4D31-B91A-8FA5492D33FD}" type="presParOf" srcId="{63FB2AB0-E2AF-4D61-9382-B35E202200BC}" destId="{1465D8FA-6A3D-4DE2-9BC5-DD951AE3B668}" srcOrd="8" destOrd="0" presId="urn:microsoft.com/office/officeart/2005/8/layout/vList4"/>
    <dgm:cxn modelId="{48C2EE28-EC4E-4BB0-833E-81FCF7C11684}" type="presParOf" srcId="{1465D8FA-6A3D-4DE2-9BC5-DD951AE3B668}" destId="{6BC35677-C58C-404E-8451-72F57EE9412A}" srcOrd="0" destOrd="0" presId="urn:microsoft.com/office/officeart/2005/8/layout/vList4"/>
    <dgm:cxn modelId="{7869C61F-E269-4095-9234-E182DA319663}" type="presParOf" srcId="{1465D8FA-6A3D-4DE2-9BC5-DD951AE3B668}" destId="{3E0FD833-9FC9-49B9-A873-3200202E47A8}" srcOrd="1" destOrd="0" presId="urn:microsoft.com/office/officeart/2005/8/layout/vList4"/>
    <dgm:cxn modelId="{3AEBDA8C-D6F5-4341-BA9A-4179D85D7745}" type="presParOf" srcId="{1465D8FA-6A3D-4DE2-9BC5-DD951AE3B668}" destId="{5AD54431-14BF-4384-8320-99EBFCAD92F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FE00A-EE8A-4547-961E-76D3D081E592}">
      <dsp:nvSpPr>
        <dsp:cNvPr id="0" name=""/>
        <dsp:cNvSpPr/>
      </dsp:nvSpPr>
      <dsp:spPr>
        <a:xfrm>
          <a:off x="0" y="0"/>
          <a:ext cx="4416358" cy="1011142"/>
        </a:xfrm>
        <a:prstGeom prst="roundRect">
          <a:avLst>
            <a:gd name="adj" fmla="val 10000"/>
          </a:avLst>
        </a:prstGeom>
        <a:gradFill rotWithShape="0">
          <a:gsLst>
            <a:gs pos="0">
              <a:srgbClr val="EAB200"/>
            </a:gs>
            <a:gs pos="51000">
              <a:srgbClr val="A88C00"/>
            </a:gs>
            <a:gs pos="100000">
              <a:srgbClr val="867300"/>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2000" bIns="91440" numCol="1" spcCol="1270" anchor="ctr" anchorCtr="0">
          <a:noAutofit/>
        </a:bodyPr>
        <a:lstStyle/>
        <a:p>
          <a:pPr marL="0" lvl="0" indent="0" algn="r" defTabSz="1066800" rtl="1">
            <a:lnSpc>
              <a:spcPct val="90000"/>
            </a:lnSpc>
            <a:spcBef>
              <a:spcPct val="0"/>
            </a:spcBef>
            <a:spcAft>
              <a:spcPct val="35000"/>
            </a:spcAft>
            <a:buNone/>
          </a:pPr>
          <a:r>
            <a:rPr lang="ur-PK" sz="2400" b="1" kern="1200"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rPr>
            <a:t>ہم سب کی ضرورت ہے۔                                                                                                                                           (1کرنتھیوں 15:12)</a:t>
          </a:r>
          <a:endParaRPr lang="en-US" sz="2400" kern="1200"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endParaRPr>
        </a:p>
      </dsp:txBody>
      <dsp:txXfrm>
        <a:off x="0" y="0"/>
        <a:ext cx="3431972" cy="1011142"/>
      </dsp:txXfrm>
    </dsp:sp>
    <dsp:sp modelId="{0879B82F-B011-4CC1-82E5-4D1BF73289A8}">
      <dsp:nvSpPr>
        <dsp:cNvPr id="0" name=""/>
        <dsp:cNvSpPr/>
      </dsp:nvSpPr>
      <dsp:spPr>
        <a:xfrm>
          <a:off x="3431972" y="101114"/>
          <a:ext cx="883271" cy="808913"/>
        </a:xfrm>
        <a:prstGeom prst="roundRect">
          <a:avLst>
            <a:gd name="adj" fmla="val 10000"/>
          </a:avLst>
        </a:prstGeom>
        <a:blipFill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E1DB660-2D90-4E18-9467-5B69C9169488}">
      <dsp:nvSpPr>
        <dsp:cNvPr id="0" name=""/>
        <dsp:cNvSpPr/>
      </dsp:nvSpPr>
      <dsp:spPr>
        <a:xfrm>
          <a:off x="0" y="1112256"/>
          <a:ext cx="4416358" cy="101114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2000" bIns="91440" numCol="1" spcCol="1270" anchor="ctr" anchorCtr="0">
          <a:noAutofit/>
        </a:bodyPr>
        <a:lstStyle/>
        <a:p>
          <a:pPr marL="0" lvl="0" indent="0" algn="r" defTabSz="1066800" rtl="1">
            <a:lnSpc>
              <a:spcPct val="100000"/>
            </a:lnSpc>
            <a:spcBef>
              <a:spcPct val="0"/>
            </a:spcBef>
            <a:spcAft>
              <a:spcPct val="35000"/>
            </a:spcAft>
            <a:buNone/>
          </a:pPr>
          <a:r>
            <a:rPr lang="ur-PK" sz="2400" b="1" kern="1200"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rPr>
            <a:t>ہر ایک کا اپنا کام ہے۔                                                                                                                                             (1کرنتھیوں 17:12)</a:t>
          </a:r>
        </a:p>
      </dsp:txBody>
      <dsp:txXfrm>
        <a:off x="0" y="1112256"/>
        <a:ext cx="3431972" cy="1011142"/>
      </dsp:txXfrm>
    </dsp:sp>
    <dsp:sp modelId="{708FCAD1-43FB-4684-997B-FDCCCDEC7984}">
      <dsp:nvSpPr>
        <dsp:cNvPr id="0" name=""/>
        <dsp:cNvSpPr/>
      </dsp:nvSpPr>
      <dsp:spPr>
        <a:xfrm>
          <a:off x="3431972" y="1213370"/>
          <a:ext cx="883271" cy="808913"/>
        </a:xfrm>
        <a:prstGeom prst="roundRect">
          <a:avLst>
            <a:gd name="adj" fmla="val 1000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57CDF44-1A89-4D6C-906C-4B3ED3A0E852}">
      <dsp:nvSpPr>
        <dsp:cNvPr id="0" name=""/>
        <dsp:cNvSpPr/>
      </dsp:nvSpPr>
      <dsp:spPr>
        <a:xfrm>
          <a:off x="0" y="2224513"/>
          <a:ext cx="4416358" cy="1011142"/>
        </a:xfrm>
        <a:prstGeom prst="roundRect">
          <a:avLst>
            <a:gd name="adj" fmla="val 10000"/>
          </a:avLst>
        </a:prstGeom>
        <a:gradFill rotWithShape="0">
          <a:gsLst>
            <a:gs pos="0">
              <a:srgbClr val="21B1C5"/>
            </a:gs>
            <a:gs pos="50000">
              <a:srgbClr val="17ABBF"/>
            </a:gs>
            <a:gs pos="100000">
              <a:srgbClr val="1E8896"/>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2000" bIns="91440" numCol="1" spcCol="1270" anchor="ctr" anchorCtr="0">
          <a:noAutofit/>
        </a:bodyPr>
        <a:lstStyle/>
        <a:p>
          <a:pPr marL="0" lvl="0" indent="0" algn="r" defTabSz="1066800" rtl="1">
            <a:lnSpc>
              <a:spcPct val="90000"/>
            </a:lnSpc>
            <a:spcBef>
              <a:spcPct val="0"/>
            </a:spcBef>
            <a:spcAft>
              <a:spcPct val="35000"/>
            </a:spcAft>
            <a:buNone/>
          </a:pPr>
          <a:r>
            <a:rPr lang="ur-PK" sz="2400" b="1" kern="1200"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rPr>
            <a:t>ہم کسی کو حقیر نہیں جان سکتے </a:t>
          </a:r>
          <a:br>
            <a:rPr lang="es-ES" sz="2400" b="1" kern="1200"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rPr>
          </a:br>
          <a:r>
            <a:rPr lang="ur-PK" sz="2400" b="1" kern="1200"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rPr>
            <a:t>(1کرنتھیوں 21:12)</a:t>
          </a:r>
          <a:endParaRPr lang="en-US" sz="2400" kern="1200"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endParaRPr>
        </a:p>
      </dsp:txBody>
      <dsp:txXfrm>
        <a:off x="0" y="2224513"/>
        <a:ext cx="3431972" cy="1011142"/>
      </dsp:txXfrm>
    </dsp:sp>
    <dsp:sp modelId="{0B163D38-CB89-4F0F-87EF-8CD37BBB01D0}">
      <dsp:nvSpPr>
        <dsp:cNvPr id="0" name=""/>
        <dsp:cNvSpPr/>
      </dsp:nvSpPr>
      <dsp:spPr>
        <a:xfrm>
          <a:off x="3468548" y="2310630"/>
          <a:ext cx="883271" cy="808913"/>
        </a:xfrm>
        <a:prstGeom prst="roundRect">
          <a:avLst>
            <a:gd name="adj" fmla="val 1000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0E7855A-36D0-483D-A51B-B6DDD6E38510}">
      <dsp:nvSpPr>
        <dsp:cNvPr id="0" name=""/>
        <dsp:cNvSpPr/>
      </dsp:nvSpPr>
      <dsp:spPr>
        <a:xfrm>
          <a:off x="0" y="3336769"/>
          <a:ext cx="4416358" cy="101114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2000" bIns="91440" numCol="1" spcCol="1270" anchor="ctr" anchorCtr="0">
          <a:noAutofit/>
        </a:bodyPr>
        <a:lstStyle/>
        <a:p>
          <a:pPr marL="0" lvl="0" indent="0" algn="r" defTabSz="1066800" rtl="1">
            <a:lnSpc>
              <a:spcPct val="90000"/>
            </a:lnSpc>
            <a:spcBef>
              <a:spcPct val="0"/>
            </a:spcBef>
            <a:spcAft>
              <a:spcPct val="35000"/>
            </a:spcAft>
            <a:buNone/>
          </a:pPr>
          <a:r>
            <a:rPr lang="ur-PK" sz="2400" b="1" kern="1200"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rPr>
            <a:t>کوئی "کمتر" ایماندار نہیں ہیں (1کرنتھیوں22:12-24)</a:t>
          </a:r>
          <a:endParaRPr lang="en-US" sz="2400" kern="1200"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endParaRPr>
        </a:p>
      </dsp:txBody>
      <dsp:txXfrm>
        <a:off x="0" y="3336769"/>
        <a:ext cx="3431972" cy="1011142"/>
      </dsp:txXfrm>
    </dsp:sp>
    <dsp:sp modelId="{16E7615B-497C-4751-983D-BEADB2012756}">
      <dsp:nvSpPr>
        <dsp:cNvPr id="0" name=""/>
        <dsp:cNvSpPr/>
      </dsp:nvSpPr>
      <dsp:spPr>
        <a:xfrm>
          <a:off x="3431972" y="3437884"/>
          <a:ext cx="883271" cy="808913"/>
        </a:xfrm>
        <a:prstGeom prst="roundRect">
          <a:avLst>
            <a:gd name="adj" fmla="val 10000"/>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BC35677-C58C-404E-8451-72F57EE9412A}">
      <dsp:nvSpPr>
        <dsp:cNvPr id="0" name=""/>
        <dsp:cNvSpPr/>
      </dsp:nvSpPr>
      <dsp:spPr>
        <a:xfrm>
          <a:off x="0" y="4449026"/>
          <a:ext cx="4416358" cy="1011142"/>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252000" bIns="91440" numCol="1" spcCol="1270" anchor="ctr" anchorCtr="0">
          <a:noAutofit/>
        </a:bodyPr>
        <a:lstStyle/>
        <a:p>
          <a:pPr marL="0" lvl="0" indent="0" algn="r" defTabSz="1066800" rtl="1">
            <a:lnSpc>
              <a:spcPct val="90000"/>
            </a:lnSpc>
            <a:spcBef>
              <a:spcPct val="0"/>
            </a:spcBef>
            <a:spcAft>
              <a:spcPct val="35000"/>
            </a:spcAft>
            <a:buNone/>
          </a:pPr>
          <a:r>
            <a:rPr lang="ur-PK" sz="2400" b="1" kern="1200"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rPr>
            <a:t>ہم ایک دوسرے کا خیال رکھتے ہیں (1کرنتھیوں 25:12-26)</a:t>
          </a:r>
          <a:endParaRPr lang="en-US" sz="2400" kern="1200" noProof="0"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endParaRPr>
        </a:p>
      </dsp:txBody>
      <dsp:txXfrm>
        <a:off x="0" y="4449026"/>
        <a:ext cx="3431972" cy="1011142"/>
      </dsp:txXfrm>
    </dsp:sp>
    <dsp:sp modelId="{3E0FD833-9FC9-49B9-A873-3200202E47A8}">
      <dsp:nvSpPr>
        <dsp:cNvPr id="0" name=""/>
        <dsp:cNvSpPr/>
      </dsp:nvSpPr>
      <dsp:spPr>
        <a:xfrm>
          <a:off x="3431972" y="4550140"/>
          <a:ext cx="883271" cy="808913"/>
        </a:xfrm>
        <a:prstGeom prst="roundRect">
          <a:avLst>
            <a:gd name="adj" fmla="val 10000"/>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F57F3E-DE69-8DC2-0461-2B82E8B6244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2C5803-39C7-0C4A-408C-E3051AE46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0154101-5A69-0022-C0FE-24D7A6D7FEED}"/>
              </a:ext>
            </a:extLst>
          </p:cNvPr>
          <p:cNvSpPr>
            <a:spLocks noGrp="1"/>
          </p:cNvSpPr>
          <p:nvPr>
            <p:ph type="dt" sz="half" idx="10"/>
          </p:nvPr>
        </p:nvSpPr>
        <p:spPr/>
        <p:txBody>
          <a:bodyPr/>
          <a:lstStyle/>
          <a:p>
            <a:fld id="{48CFBFA7-6D24-4011-BE63-71B300A5B6A2}" type="datetimeFigureOut">
              <a:rPr lang="es-ES" smtClean="0"/>
              <a:t>16/02/2026</a:t>
            </a:fld>
            <a:endParaRPr lang="es-ES"/>
          </a:p>
        </p:txBody>
      </p:sp>
      <p:sp>
        <p:nvSpPr>
          <p:cNvPr id="5" name="Marcador de pie de página 4">
            <a:extLst>
              <a:ext uri="{FF2B5EF4-FFF2-40B4-BE49-F238E27FC236}">
                <a16:creationId xmlns:a16="http://schemas.microsoft.com/office/drawing/2014/main" id="{B940052F-40B9-7C28-97D5-27EC4C6A03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7F5AFE-2883-45EC-9789-457783A1CBAE}"/>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156638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206B2C-1230-93D1-3E63-FA5DE05555A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DAC983D-2AFB-ABCA-FCF1-1B19534B6F3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5D1396D-2E13-5FC4-8FFF-AA1875EF1FD7}"/>
              </a:ext>
            </a:extLst>
          </p:cNvPr>
          <p:cNvSpPr>
            <a:spLocks noGrp="1"/>
          </p:cNvSpPr>
          <p:nvPr>
            <p:ph type="dt" sz="half" idx="10"/>
          </p:nvPr>
        </p:nvSpPr>
        <p:spPr/>
        <p:txBody>
          <a:bodyPr/>
          <a:lstStyle/>
          <a:p>
            <a:fld id="{48CFBFA7-6D24-4011-BE63-71B300A5B6A2}" type="datetimeFigureOut">
              <a:rPr lang="es-ES" smtClean="0"/>
              <a:t>16/02/2026</a:t>
            </a:fld>
            <a:endParaRPr lang="es-ES"/>
          </a:p>
        </p:txBody>
      </p:sp>
      <p:sp>
        <p:nvSpPr>
          <p:cNvPr id="5" name="Marcador de pie de página 4">
            <a:extLst>
              <a:ext uri="{FF2B5EF4-FFF2-40B4-BE49-F238E27FC236}">
                <a16:creationId xmlns:a16="http://schemas.microsoft.com/office/drawing/2014/main" id="{0C47BDAB-49F6-EC9F-8630-1CAE71AB07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198D54-F458-7944-760E-6A6063B129C9}"/>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307735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BD16D04-E9BD-4145-448F-18DC626F87D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E8D5972-8B3F-7C7D-B3C1-1A3398FCE25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9C3BCF-BEDA-D233-EF68-60C776BDD2F7}"/>
              </a:ext>
            </a:extLst>
          </p:cNvPr>
          <p:cNvSpPr>
            <a:spLocks noGrp="1"/>
          </p:cNvSpPr>
          <p:nvPr>
            <p:ph type="dt" sz="half" idx="10"/>
          </p:nvPr>
        </p:nvSpPr>
        <p:spPr/>
        <p:txBody>
          <a:bodyPr/>
          <a:lstStyle/>
          <a:p>
            <a:fld id="{48CFBFA7-6D24-4011-BE63-71B300A5B6A2}" type="datetimeFigureOut">
              <a:rPr lang="es-ES" smtClean="0"/>
              <a:t>16/02/2026</a:t>
            </a:fld>
            <a:endParaRPr lang="es-ES"/>
          </a:p>
        </p:txBody>
      </p:sp>
      <p:sp>
        <p:nvSpPr>
          <p:cNvPr id="5" name="Marcador de pie de página 4">
            <a:extLst>
              <a:ext uri="{FF2B5EF4-FFF2-40B4-BE49-F238E27FC236}">
                <a16:creationId xmlns:a16="http://schemas.microsoft.com/office/drawing/2014/main" id="{1204DA5F-4247-73FD-8190-633EB8AA31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08F6481-CB9C-F94B-9288-AB000E896DC9}"/>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09333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16/02/2026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0878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16/02/2026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026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16/02/2026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9867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16/02/2026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977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16/02/2026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8071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16/02/2026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7869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16/02/2026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2361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16/02/2026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51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A93D58-B12C-C498-296D-BC420563CA5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3CAA0CD-AE0A-73A9-2F2E-7BD441E619F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1D0E594-2293-D0E5-7578-0D1989B4C04B}"/>
              </a:ext>
            </a:extLst>
          </p:cNvPr>
          <p:cNvSpPr>
            <a:spLocks noGrp="1"/>
          </p:cNvSpPr>
          <p:nvPr>
            <p:ph type="dt" sz="half" idx="10"/>
          </p:nvPr>
        </p:nvSpPr>
        <p:spPr/>
        <p:txBody>
          <a:bodyPr/>
          <a:lstStyle/>
          <a:p>
            <a:fld id="{48CFBFA7-6D24-4011-BE63-71B300A5B6A2}" type="datetimeFigureOut">
              <a:rPr lang="es-ES" smtClean="0"/>
              <a:t>16/02/2026</a:t>
            </a:fld>
            <a:endParaRPr lang="es-ES"/>
          </a:p>
        </p:txBody>
      </p:sp>
      <p:sp>
        <p:nvSpPr>
          <p:cNvPr id="5" name="Marcador de pie de página 4">
            <a:extLst>
              <a:ext uri="{FF2B5EF4-FFF2-40B4-BE49-F238E27FC236}">
                <a16:creationId xmlns:a16="http://schemas.microsoft.com/office/drawing/2014/main" id="{157523DC-9404-7062-72BA-9F3B546FAB8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BA0298-444A-2470-8AD9-BEE904DF3A54}"/>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00166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16/02/2026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2431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16/02/2026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2807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16/02/2026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24187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3ADC75-001B-F735-A082-DB82D6237A3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FA0473-C9B2-8053-A806-096DBCC98E5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0909211-507C-13ED-04E8-50234C601718}"/>
              </a:ext>
            </a:extLst>
          </p:cNvPr>
          <p:cNvSpPr>
            <a:spLocks noGrp="1"/>
          </p:cNvSpPr>
          <p:nvPr>
            <p:ph type="dt" sz="half" idx="10"/>
          </p:nvPr>
        </p:nvSpPr>
        <p:spPr/>
        <p:txBody>
          <a:bodyPr/>
          <a:lstStyle/>
          <a:p>
            <a:fld id="{48CFBFA7-6D24-4011-BE63-71B300A5B6A2}" type="datetimeFigureOut">
              <a:rPr lang="es-ES" smtClean="0"/>
              <a:t>16/02/2026</a:t>
            </a:fld>
            <a:endParaRPr lang="es-ES"/>
          </a:p>
        </p:txBody>
      </p:sp>
      <p:sp>
        <p:nvSpPr>
          <p:cNvPr id="5" name="Marcador de pie de página 4">
            <a:extLst>
              <a:ext uri="{FF2B5EF4-FFF2-40B4-BE49-F238E27FC236}">
                <a16:creationId xmlns:a16="http://schemas.microsoft.com/office/drawing/2014/main" id="{C097B305-2390-D07E-3D57-F80FCFB35F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F032E8-8197-6E2A-38E5-DFA6C2E162B6}"/>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53250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656529-2796-B1B4-0E7B-252A99E10DD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575752-DF3E-0CB4-68F3-BF146722B01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AC9F8AC-5ADC-9B0B-C25E-E96675B2BEF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5544D0-4E3C-C212-2BDF-B481048FBD6B}"/>
              </a:ext>
            </a:extLst>
          </p:cNvPr>
          <p:cNvSpPr>
            <a:spLocks noGrp="1"/>
          </p:cNvSpPr>
          <p:nvPr>
            <p:ph type="dt" sz="half" idx="10"/>
          </p:nvPr>
        </p:nvSpPr>
        <p:spPr/>
        <p:txBody>
          <a:bodyPr/>
          <a:lstStyle/>
          <a:p>
            <a:fld id="{48CFBFA7-6D24-4011-BE63-71B300A5B6A2}" type="datetimeFigureOut">
              <a:rPr lang="es-ES" smtClean="0"/>
              <a:t>16/02/2026</a:t>
            </a:fld>
            <a:endParaRPr lang="es-ES"/>
          </a:p>
        </p:txBody>
      </p:sp>
      <p:sp>
        <p:nvSpPr>
          <p:cNvPr id="6" name="Marcador de pie de página 5">
            <a:extLst>
              <a:ext uri="{FF2B5EF4-FFF2-40B4-BE49-F238E27FC236}">
                <a16:creationId xmlns:a16="http://schemas.microsoft.com/office/drawing/2014/main" id="{6880FFAA-9122-AFF7-0FC9-227B45B7864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BC4D06-348E-B758-8FBE-E590C9B27B66}"/>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83099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F8A616-EC72-57CD-07C4-18CA27EB1D1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95A5352-27BB-1828-939E-4290D1F544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A9456F5-1A42-A31D-3221-E36727BE955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9881722-860B-3F96-15BB-666EACCA9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0C19B55-9361-2496-DDC6-620FF0CF083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DDB8181-D9CF-25A7-F013-3D5405365FD2}"/>
              </a:ext>
            </a:extLst>
          </p:cNvPr>
          <p:cNvSpPr>
            <a:spLocks noGrp="1"/>
          </p:cNvSpPr>
          <p:nvPr>
            <p:ph type="dt" sz="half" idx="10"/>
          </p:nvPr>
        </p:nvSpPr>
        <p:spPr/>
        <p:txBody>
          <a:bodyPr/>
          <a:lstStyle/>
          <a:p>
            <a:fld id="{48CFBFA7-6D24-4011-BE63-71B300A5B6A2}" type="datetimeFigureOut">
              <a:rPr lang="es-ES" smtClean="0"/>
              <a:t>16/02/2026</a:t>
            </a:fld>
            <a:endParaRPr lang="es-ES"/>
          </a:p>
        </p:txBody>
      </p:sp>
      <p:sp>
        <p:nvSpPr>
          <p:cNvPr id="8" name="Marcador de pie de página 7">
            <a:extLst>
              <a:ext uri="{FF2B5EF4-FFF2-40B4-BE49-F238E27FC236}">
                <a16:creationId xmlns:a16="http://schemas.microsoft.com/office/drawing/2014/main" id="{7AAB6063-FEA8-4AF9-C664-CCCDDB91AAD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0C1CC73-D079-7B67-206C-0D15823B3FDA}"/>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14392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7D4F3C-31D1-F878-312E-26B5DD40439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5ED13F1-8BDE-F8F9-4360-C40700C481FF}"/>
              </a:ext>
            </a:extLst>
          </p:cNvPr>
          <p:cNvSpPr>
            <a:spLocks noGrp="1"/>
          </p:cNvSpPr>
          <p:nvPr>
            <p:ph type="dt" sz="half" idx="10"/>
          </p:nvPr>
        </p:nvSpPr>
        <p:spPr/>
        <p:txBody>
          <a:bodyPr/>
          <a:lstStyle/>
          <a:p>
            <a:fld id="{48CFBFA7-6D24-4011-BE63-71B300A5B6A2}" type="datetimeFigureOut">
              <a:rPr lang="es-ES" smtClean="0"/>
              <a:t>16/02/2026</a:t>
            </a:fld>
            <a:endParaRPr lang="es-ES"/>
          </a:p>
        </p:txBody>
      </p:sp>
      <p:sp>
        <p:nvSpPr>
          <p:cNvPr id="4" name="Marcador de pie de página 3">
            <a:extLst>
              <a:ext uri="{FF2B5EF4-FFF2-40B4-BE49-F238E27FC236}">
                <a16:creationId xmlns:a16="http://schemas.microsoft.com/office/drawing/2014/main" id="{BD337CA4-FC6D-4E4F-238A-62633E9327D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A69B9B0-8FB9-C8E4-98F1-DC4462A788B3}"/>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323725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E03BD96-79F4-9CA4-9371-DAD86C588E38}"/>
              </a:ext>
            </a:extLst>
          </p:cNvPr>
          <p:cNvSpPr>
            <a:spLocks noGrp="1"/>
          </p:cNvSpPr>
          <p:nvPr>
            <p:ph type="dt" sz="half" idx="10"/>
          </p:nvPr>
        </p:nvSpPr>
        <p:spPr/>
        <p:txBody>
          <a:bodyPr/>
          <a:lstStyle/>
          <a:p>
            <a:fld id="{48CFBFA7-6D24-4011-BE63-71B300A5B6A2}" type="datetimeFigureOut">
              <a:rPr lang="es-ES" smtClean="0"/>
              <a:t>16/02/2026</a:t>
            </a:fld>
            <a:endParaRPr lang="es-ES"/>
          </a:p>
        </p:txBody>
      </p:sp>
      <p:sp>
        <p:nvSpPr>
          <p:cNvPr id="3" name="Marcador de pie de página 2">
            <a:extLst>
              <a:ext uri="{FF2B5EF4-FFF2-40B4-BE49-F238E27FC236}">
                <a16:creationId xmlns:a16="http://schemas.microsoft.com/office/drawing/2014/main" id="{D0BEF671-B346-A7F7-4AE5-E0351F17C71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AE9A44A-A96C-66AB-7BBE-5D7DB695017A}"/>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375827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482DFD-32DB-0675-3144-34B3BC1B9F6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826587-50BD-0F7A-2714-3C35B326E0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072AA47-AF92-2437-7BD5-4A378950A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9CE7FCC-0AB3-2D79-14C3-7005C32E86FB}"/>
              </a:ext>
            </a:extLst>
          </p:cNvPr>
          <p:cNvSpPr>
            <a:spLocks noGrp="1"/>
          </p:cNvSpPr>
          <p:nvPr>
            <p:ph type="dt" sz="half" idx="10"/>
          </p:nvPr>
        </p:nvSpPr>
        <p:spPr/>
        <p:txBody>
          <a:bodyPr/>
          <a:lstStyle/>
          <a:p>
            <a:fld id="{48CFBFA7-6D24-4011-BE63-71B300A5B6A2}" type="datetimeFigureOut">
              <a:rPr lang="es-ES" smtClean="0"/>
              <a:t>16/02/2026</a:t>
            </a:fld>
            <a:endParaRPr lang="es-ES"/>
          </a:p>
        </p:txBody>
      </p:sp>
      <p:sp>
        <p:nvSpPr>
          <p:cNvPr id="6" name="Marcador de pie de página 5">
            <a:extLst>
              <a:ext uri="{FF2B5EF4-FFF2-40B4-BE49-F238E27FC236}">
                <a16:creationId xmlns:a16="http://schemas.microsoft.com/office/drawing/2014/main" id="{704E156D-24E2-9D79-A32D-C69099ACAEB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932BD8A-3BE6-551F-44A6-E815FC0C6B77}"/>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8105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B908DA-F66F-3BC7-F65A-B8C0BE8729D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E1B8451-A899-38AF-EE82-A13CEDACA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916CC32-56A0-2B77-B929-4C89902ADA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B9430C-2AEF-65B6-D887-7349A9DC16A2}"/>
              </a:ext>
            </a:extLst>
          </p:cNvPr>
          <p:cNvSpPr>
            <a:spLocks noGrp="1"/>
          </p:cNvSpPr>
          <p:nvPr>
            <p:ph type="dt" sz="half" idx="10"/>
          </p:nvPr>
        </p:nvSpPr>
        <p:spPr/>
        <p:txBody>
          <a:bodyPr/>
          <a:lstStyle/>
          <a:p>
            <a:fld id="{48CFBFA7-6D24-4011-BE63-71B300A5B6A2}" type="datetimeFigureOut">
              <a:rPr lang="es-ES" smtClean="0"/>
              <a:t>16/02/2026</a:t>
            </a:fld>
            <a:endParaRPr lang="es-ES"/>
          </a:p>
        </p:txBody>
      </p:sp>
      <p:sp>
        <p:nvSpPr>
          <p:cNvPr id="6" name="Marcador de pie de página 5">
            <a:extLst>
              <a:ext uri="{FF2B5EF4-FFF2-40B4-BE49-F238E27FC236}">
                <a16:creationId xmlns:a16="http://schemas.microsoft.com/office/drawing/2014/main" id="{45073617-50E5-F9F7-4208-55907F238CB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E62B72-97F7-0602-7D7B-134726B30F13}"/>
              </a:ext>
            </a:extLst>
          </p:cNvPr>
          <p:cNvSpPr>
            <a:spLocks noGrp="1"/>
          </p:cNvSpPr>
          <p:nvPr>
            <p:ph type="sldNum" sz="quarter" idx="12"/>
          </p:nvPr>
        </p:nvSpPr>
        <p:spPr/>
        <p:txBody>
          <a:bodyPr/>
          <a:lstStyle/>
          <a:p>
            <a:fld id="{C5BEA50D-6D1F-4D8F-9240-8BD3D58CF41A}" type="slidenum">
              <a:rPr lang="es-ES" smtClean="0"/>
              <a:t>‹Nº›</a:t>
            </a:fld>
            <a:endParaRPr lang="es-ES"/>
          </a:p>
        </p:txBody>
      </p:sp>
    </p:spTree>
    <p:extLst>
      <p:ext uri="{BB962C8B-B14F-4D97-AF65-F5344CB8AC3E}">
        <p14:creationId xmlns:p14="http://schemas.microsoft.com/office/powerpoint/2010/main" val="25903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5B3B08A-386C-B1AC-0660-4BBDEC9822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D54B21-70AE-2CC3-E14A-B60C4D8490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6E57C0-142E-47B6-0D1A-997312AE5C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CFBFA7-6D24-4011-BE63-71B300A5B6A2}" type="datetimeFigureOut">
              <a:rPr lang="es-ES" smtClean="0"/>
              <a:t>16/02/2026</a:t>
            </a:fld>
            <a:endParaRPr lang="es-ES"/>
          </a:p>
        </p:txBody>
      </p:sp>
      <p:sp>
        <p:nvSpPr>
          <p:cNvPr id="5" name="Marcador de pie de página 4">
            <a:extLst>
              <a:ext uri="{FF2B5EF4-FFF2-40B4-BE49-F238E27FC236}">
                <a16:creationId xmlns:a16="http://schemas.microsoft.com/office/drawing/2014/main" id="{B340AAD6-5F8B-60A5-AE0D-F8D1B785E7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330A580-333A-5A80-9A25-E40471130A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BEA50D-6D1F-4D8F-9240-8BD3D58CF41A}" type="slidenum">
              <a:rPr lang="es-ES" smtClean="0"/>
              <a:t>‹Nº›</a:t>
            </a:fld>
            <a:endParaRPr lang="es-ES"/>
          </a:p>
        </p:txBody>
      </p:sp>
    </p:spTree>
    <p:extLst>
      <p:ext uri="{BB962C8B-B14F-4D97-AF65-F5344CB8AC3E}">
        <p14:creationId xmlns:p14="http://schemas.microsoft.com/office/powerpoint/2010/main" val="3160558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16/02/2026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84001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jpeg"/><Relationship Id="rId5" Type="http://schemas.microsoft.com/office/2007/relationships/hdphoto" Target="../media/hdphoto3.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5.jpg"/><Relationship Id="rId4" Type="http://schemas.openxmlformats.org/officeDocument/2006/relationships/diagramLayout" Target="../diagrams/layout1.xml"/><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9F3D91-3085-9C64-EB25-D3425CDD5D54}"/>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2C6887-B090-24CA-21C9-EFFF33DB6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075C9323-FAAE-BB4F-A8D9-49E5A8AD8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blipFill>
            <a:blip r:embed="rId2" cstate="hqprint">
              <a:extLst>
                <a:ext uri="{28A0092B-C50C-407E-A947-70E740481C1C}">
                  <a14:useLocalDpi xmlns:a14="http://schemas.microsoft.com/office/drawing/2010/main"/>
                </a:ext>
              </a:extLst>
            </a:blip>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Imagen 4" descr="Imagen que contiene agua&#10;&#10;El contenido generado por IA puede ser incorrecto.">
            <a:extLst>
              <a:ext uri="{FF2B5EF4-FFF2-40B4-BE49-F238E27FC236}">
                <a16:creationId xmlns:a16="http://schemas.microsoft.com/office/drawing/2014/main" id="{1B84AD95-9224-9B31-3DA0-2DEE45F2AAD7}"/>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a:effectLst>
            <a:outerShdw blurRad="50800" dist="38100" dir="5400000" algn="t" rotWithShape="0">
              <a:prstClr val="black">
                <a:alpha val="40000"/>
              </a:prstClr>
            </a:outerShdw>
          </a:effectLst>
        </p:spPr>
      </p:pic>
      <p:pic>
        <p:nvPicPr>
          <p:cNvPr id="3" name="Imagen 2" descr="Imagen que contiene luz, grande, tabla, azul&#10;&#10;El contenido generado por IA puede ser incorrecto.">
            <a:extLst>
              <a:ext uri="{FF2B5EF4-FFF2-40B4-BE49-F238E27FC236}">
                <a16:creationId xmlns:a16="http://schemas.microsoft.com/office/drawing/2014/main" id="{68A2EFE7-0569-CAB4-04E8-D9193B82829F}"/>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a:fillRect/>
          </a:stretch>
        </p:blipFill>
        <p:spPr>
          <a:xfrm>
            <a:off x="6096000" y="15322"/>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8AC3C152-3AD5-E333-E00E-BF70D446F62E}"/>
              </a:ext>
            </a:extLst>
          </p:cNvPr>
          <p:cNvSpPr txBox="1"/>
          <p:nvPr/>
        </p:nvSpPr>
        <p:spPr>
          <a:xfrm>
            <a:off x="293451" y="4961107"/>
            <a:ext cx="11605098" cy="1684912"/>
          </a:xfrm>
          <a:prstGeom prst="rect">
            <a:avLst/>
          </a:prstGeom>
          <a:noFill/>
        </p:spPr>
        <p:txBody>
          <a:bodyPr wrap="square" rtlCol="0">
            <a:prstTxWarp prst="textCurveDown">
              <a:avLst>
                <a:gd name="adj" fmla="val 32879"/>
              </a:avLst>
            </a:prstTxWarp>
            <a:spAutoFit/>
            <a:scene3d>
              <a:camera prst="orthographicFront"/>
              <a:lightRig rig="glow" dir="t"/>
            </a:scene3d>
            <a:sp3d extrusionH="57150" contourW="31750">
              <a:bevelT h="25400" prst="softRound"/>
              <a:contourClr>
                <a:srgbClr val="913823"/>
              </a:contourClr>
            </a:sp3d>
          </a:bodyPr>
          <a:lstStyle/>
          <a:p>
            <a:pPr algn="ctr" rtl="1"/>
            <a:r>
              <a:rPr lang="ur-PK" sz="4800" b="1" spc="600" dirty="0">
                <a:ln w="0"/>
                <a:gradFill>
                  <a:gsLst>
                    <a:gs pos="0">
                      <a:srgbClr val="913823"/>
                    </a:gs>
                    <a:gs pos="50000">
                      <a:srgbClr val="E8985E"/>
                    </a:gs>
                    <a:gs pos="100000">
                      <a:srgbClr val="F5D3AF"/>
                    </a:gs>
                  </a:gsLst>
                  <a:lin ang="5400000"/>
                </a:gradFill>
                <a:effectLst>
                  <a:outerShdw blurRad="50800" dist="38100" dir="2700000" algn="tl" rotWithShape="0">
                    <a:prstClr val="black">
                      <a:alpha val="70000"/>
                    </a:prstClr>
                  </a:outerShdw>
                </a:effectLst>
                <a:latin typeface="Jameel Noori Nastaleeq" panose="02000503000000000004" pitchFamily="2" charset="-78"/>
                <a:cs typeface="Jameel Noori Nastaleeq" panose="02000503000000000004" pitchFamily="2" charset="-78"/>
              </a:rPr>
              <a:t>مسیح کی فضلیت</a:t>
            </a:r>
            <a:endParaRPr lang="en-US" sz="4800" b="1" spc="600" noProof="0" dirty="0">
              <a:ln w="0"/>
              <a:gradFill>
                <a:gsLst>
                  <a:gs pos="0">
                    <a:srgbClr val="913823"/>
                  </a:gs>
                  <a:gs pos="50000">
                    <a:srgbClr val="E8985E"/>
                  </a:gs>
                  <a:gs pos="100000">
                    <a:srgbClr val="F5D3AF"/>
                  </a:gs>
                </a:gsLst>
                <a:lin ang="5400000"/>
              </a:gradFill>
              <a:effectLst>
                <a:outerShdw blurRad="50800" dist="38100" dir="2700000" algn="tl" rotWithShape="0">
                  <a:prstClr val="black">
                    <a:alpha val="70000"/>
                  </a:prstClr>
                </a:outerShdw>
              </a:effectLst>
              <a:latin typeface="Jameel Noori Nastaleeq" panose="02000503000000000004" pitchFamily="2" charset="-78"/>
              <a:cs typeface="Jameel Noori Nastaleeq" panose="02000503000000000004" pitchFamily="2" charset="-78"/>
            </a:endParaRPr>
          </a:p>
        </p:txBody>
      </p:sp>
      <p:sp>
        <p:nvSpPr>
          <p:cNvPr id="6" name="CuadroTexto 5">
            <a:extLst>
              <a:ext uri="{FF2B5EF4-FFF2-40B4-BE49-F238E27FC236}">
                <a16:creationId xmlns:a16="http://schemas.microsoft.com/office/drawing/2014/main" id="{0DA4A130-158B-7FA8-9071-455334E919B2}"/>
              </a:ext>
            </a:extLst>
          </p:cNvPr>
          <p:cNvSpPr txBox="1"/>
          <p:nvPr/>
        </p:nvSpPr>
        <p:spPr>
          <a:xfrm>
            <a:off x="9875320" y="85522"/>
            <a:ext cx="2316660" cy="369332"/>
          </a:xfrm>
          <a:prstGeom prst="rect">
            <a:avLst/>
          </a:prstGeom>
          <a:noFill/>
        </p:spPr>
        <p:txBody>
          <a:bodyPr wrap="none" rtlCol="0">
            <a:spAutoFit/>
          </a:bodyPr>
          <a:lstStyle/>
          <a:p>
            <a:pPr algn="r" rtl="1"/>
            <a:r>
              <a:rPr lang="ur-PK" b="1" dirty="0">
                <a:solidFill>
                  <a:srgbClr val="FF0000"/>
                </a:solidFill>
                <a:latin typeface="Jameel Noori Nastaleeq" panose="02000503000000000004" pitchFamily="2" charset="-78"/>
                <a:cs typeface="Jameel Noori Nastaleeq" panose="02000503000000000004" pitchFamily="2" charset="-78"/>
              </a:rPr>
              <a:t>سبق 8  : 21 فروری 2026 کے لیے</a:t>
            </a:r>
            <a:endParaRPr lang="en-US" b="1" noProof="0" dirty="0">
              <a:solidFill>
                <a:srgbClr val="FF0000"/>
              </a:solidFill>
              <a:latin typeface="Jameel Noori Nastaleeq" panose="02000503000000000004" pitchFamily="2" charset="-78"/>
              <a:cs typeface="Jameel Noori Nastaleeq" panose="02000503000000000004" pitchFamily="2" charset="-78"/>
            </a:endParaRPr>
          </a:p>
        </p:txBody>
      </p:sp>
    </p:spTree>
    <p:extLst>
      <p:ext uri="{BB962C8B-B14F-4D97-AF65-F5344CB8AC3E}">
        <p14:creationId xmlns:p14="http://schemas.microsoft.com/office/powerpoint/2010/main" val="61621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88227F-2B55-C65C-395A-A82E4046346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Imagen 2" descr="Imagen que contiene objeto, estrella&#10;&#10;El contenido generado por IA puede ser incorrecto.">
            <a:extLst>
              <a:ext uri="{FF2B5EF4-FFF2-40B4-BE49-F238E27FC236}">
                <a16:creationId xmlns:a16="http://schemas.microsoft.com/office/drawing/2014/main" id="{6267B4A5-AF9E-2F77-FC07-7EED8F27D52C}"/>
              </a:ext>
            </a:extLst>
          </p:cNvPr>
          <p:cNvPicPr>
            <a:picLocks noChangeAspect="1"/>
          </p:cNvPicPr>
          <p:nvPr/>
        </p:nvPicPr>
        <p:blipFill rotWithShape="1">
          <a:blip r:embed="rId2">
            <a:extLst>
              <a:ext uri="{28A0092B-C50C-407E-A947-70E740481C1C}">
                <a14:useLocalDpi xmlns:a14="http://schemas.microsoft.com/office/drawing/2010/main" val="0"/>
              </a:ext>
            </a:extLst>
          </a:blip>
          <a:srcRect l="25740" r="25740"/>
          <a:stretch>
            <a:fillRect/>
          </a:stretch>
        </p:blipFill>
        <p:spPr>
          <a:xfrm>
            <a:off x="154950" y="190500"/>
            <a:ext cx="5474323" cy="6448425"/>
          </a:xfrm>
          <a:prstGeom prst="rect">
            <a:avLst/>
          </a:prstGeom>
          <a:ln w="38100" cap="sq">
            <a:solidFill>
              <a:srgbClr val="0F9ED5"/>
            </a:solidFill>
            <a:prstDash val="solid"/>
            <a:miter lim="800000"/>
          </a:ln>
          <a:effectLst>
            <a:outerShdw blurRad="50800" dist="38100" dir="2700000" algn="tl" rotWithShape="0">
              <a:srgbClr val="000000">
                <a:alpha val="43000"/>
              </a:srgbClr>
            </a:outerShdw>
          </a:effectLst>
        </p:spPr>
      </p:pic>
      <p:sp>
        <p:nvSpPr>
          <p:cNvPr id="10" name="Right Triangle 9">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10277474" y="4996658"/>
            <a:ext cx="1914523" cy="1861342"/>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84222" y="190500"/>
            <a:ext cx="6252827" cy="6448425"/>
          </a:xfrm>
          <a:prstGeom prst="rect">
            <a:avLst/>
          </a:prstGeom>
          <a:noFill/>
          <a:ln w="38100">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898CA5DE-FAE4-15A6-5A5C-F5DF052FCB40}"/>
              </a:ext>
            </a:extLst>
          </p:cNvPr>
          <p:cNvSpPr txBox="1"/>
          <p:nvPr/>
        </p:nvSpPr>
        <p:spPr>
          <a:xfrm>
            <a:off x="5919785" y="792986"/>
            <a:ext cx="5981700" cy="3970318"/>
          </a:xfrm>
          <a:prstGeom prst="rect">
            <a:avLst/>
          </a:prstGeom>
          <a:noFill/>
          <a:ln w="28575">
            <a:solidFill>
              <a:schemeClr val="tx2">
                <a:lumMod val="25000"/>
                <a:lumOff val="75000"/>
              </a:schemeClr>
            </a:solidFill>
          </a:ln>
        </p:spPr>
        <p:txBody>
          <a:bodyPr wrap="square">
            <a:spAutoFit/>
            <a:scene3d>
              <a:camera prst="orthographicFront"/>
              <a:lightRig rig="threePt" dir="t"/>
            </a:scene3d>
            <a:sp3d extrusionH="57150">
              <a:bevelT w="38100" h="38100"/>
            </a:sp3d>
          </a:bodyPr>
          <a:lstStyle/>
          <a:p>
            <a:pPr lvl="0" algn="ctr" rtl="1">
              <a:lnSpc>
                <a:spcPct val="150000"/>
              </a:lnSpc>
              <a:spcBef>
                <a:spcPts val="1200"/>
              </a:spcBef>
              <a:defRPr/>
            </a:pPr>
            <a:r>
              <a:rPr lang="ur-PK" b="1" i="1" baseline="30000" dirty="0"/>
              <a:t> </a:t>
            </a:r>
            <a:r>
              <a:rPr lang="ur-PK" sz="2800" dirty="0">
                <a:latin typeface="Jameel Noori Nastaleeq" panose="02000503000000000004" pitchFamily="2" charset="-78"/>
                <a:cs typeface="Jameel Noori Nastaleeq" panose="02000503000000000004" pitchFamily="2" charset="-78"/>
              </a:rPr>
              <a:t>وہ اندیکھے خُدا کی صُورت اور تمام مخلُوقات سے پہلے مَولُود ہے۔</a:t>
            </a:r>
            <a:br>
              <a:rPr lang="ur-PK" sz="4000" dirty="0">
                <a:latin typeface="Jameel Noori Nastaleeq" panose="02000503000000000004" pitchFamily="2" charset="-78"/>
                <a:cs typeface="Jameel Noori Nastaleeq" panose="02000503000000000004" pitchFamily="2" charset="-78"/>
              </a:rPr>
            </a:br>
            <a:r>
              <a:rPr lang="ur-PK" sz="2800" b="1" i="1" baseline="30000" dirty="0">
                <a:latin typeface="Jameel Noori Nastaleeq" panose="02000503000000000004" pitchFamily="2" charset="-78"/>
                <a:cs typeface="Jameel Noori Nastaleeq" panose="02000503000000000004" pitchFamily="2" charset="-78"/>
              </a:rPr>
              <a:t> </a:t>
            </a:r>
            <a:r>
              <a:rPr lang="ur-PK" sz="2800" dirty="0">
                <a:latin typeface="Jameel Noori Nastaleeq" panose="02000503000000000004" pitchFamily="2" charset="-78"/>
                <a:cs typeface="Jameel Noori Nastaleeq" panose="02000503000000000004" pitchFamily="2" charset="-78"/>
              </a:rPr>
              <a:t>کِیُونکہ اُسی میں سب چِیزیں پَیدا کِیں گئِیں۔ آسمان کی ہوں یا زمِین کی۔ دیکھی ہوں یا اندیکھی۔ تخت ہوں یا رِیاستیں یا حُکُومتیں یا اِختیّارات۔ سب چِیزیں اُسی کے وسِیلہ سے اور اُسی کے واسطے پَیدا ہُوئی ہیں۔</a:t>
            </a:r>
            <a:br>
              <a:rPr lang="ur-PK" sz="4000" dirty="0">
                <a:latin typeface="Jameel Noori Nastaleeq" panose="02000503000000000004" pitchFamily="2" charset="-78"/>
                <a:cs typeface="Jameel Noori Nastaleeq" panose="02000503000000000004" pitchFamily="2" charset="-78"/>
              </a:rPr>
            </a:br>
            <a:r>
              <a:rPr lang="ur-PK" sz="2800" b="1" i="1" baseline="30000" dirty="0">
                <a:latin typeface="Jameel Noori Nastaleeq" panose="02000503000000000004" pitchFamily="2" charset="-78"/>
                <a:cs typeface="Jameel Noori Nastaleeq" panose="02000503000000000004" pitchFamily="2" charset="-78"/>
              </a:rPr>
              <a:t> </a:t>
            </a:r>
            <a:r>
              <a:rPr lang="ur-PK" sz="2800" dirty="0">
                <a:latin typeface="Jameel Noori Nastaleeq" panose="02000503000000000004" pitchFamily="2" charset="-78"/>
                <a:cs typeface="Jameel Noori Nastaleeq" panose="02000503000000000004" pitchFamily="2" charset="-78"/>
              </a:rPr>
              <a:t>اور وہ سب چِیزوں سے پہلے اور اُسی میں سب چِیزیں قائِم رہتی ہیں۔</a:t>
            </a:r>
            <a:endParaRPr lang="en-US" dirty="0">
              <a:latin typeface="Jameel Noori Nastaleeq" panose="02000503000000000004" pitchFamily="2" charset="-78"/>
              <a:cs typeface="Jameel Noori Nastaleeq" panose="02000503000000000004" pitchFamily="2" charset="-78"/>
            </a:endParaRPr>
          </a:p>
          <a:p>
            <a:pPr lvl="0" algn="ctr" rtl="1">
              <a:spcBef>
                <a:spcPts val="1200"/>
              </a:spcBef>
              <a:defRPr/>
            </a:pPr>
            <a:r>
              <a:rPr lang="ur-PK" sz="3200" b="1" dirty="0">
                <a:ln w="12700" cmpd="sng">
                  <a:noFill/>
                  <a:prstDash val="solid"/>
                </a:ln>
                <a:solidFill>
                  <a:srgbClr val="0F9ED5">
                    <a:lumMod val="75000"/>
                  </a:srgbClr>
                </a:solidFill>
                <a:latin typeface="Jameel Noori Nastaleeq" panose="02000503000000000004" pitchFamily="2" charset="-78"/>
                <a:cs typeface="Jameel Noori Nastaleeq" panose="02000503000000000004" pitchFamily="2" charset="-78"/>
              </a:rPr>
              <a:t>کلسیوں 15:1-17</a:t>
            </a:r>
            <a:endParaRPr kumimoji="0" lang="en-US" sz="3200" b="1" i="0" u="none" strike="noStrike" kern="1200" cap="none" spc="0" normalizeH="0" baseline="0" noProof="0" dirty="0">
              <a:ln w="12700" cmpd="sng">
                <a:noFill/>
                <a:prstDash val="solid"/>
              </a:ln>
              <a:solidFill>
                <a:srgbClr val="0F9ED5">
                  <a:lumMod val="75000"/>
                </a:srgbClr>
              </a:solidFill>
              <a:effectLst/>
              <a:uLnTx/>
              <a:uFillTx/>
              <a:latin typeface="Jameel Noori Nastaleeq" panose="02000503000000000004" pitchFamily="2" charset="-78"/>
              <a:cs typeface="Jameel Noori Nastaleeq" panose="02000503000000000004" pitchFamily="2" charset="-78"/>
            </a:endParaRPr>
          </a:p>
        </p:txBody>
      </p:sp>
    </p:spTree>
    <p:extLst>
      <p:ext uri="{BB962C8B-B14F-4D97-AF65-F5344CB8AC3E}">
        <p14:creationId xmlns:p14="http://schemas.microsoft.com/office/powerpoint/2010/main" val="313461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artisticCrisscrossEtching pressure="43"/>
                    </a14:imgEffect>
                  </a14:imgLayer>
                </a14:imgProps>
              </a:ext>
              <a:ext uri="{28A0092B-C50C-407E-A947-70E740481C1C}">
                <a14:useLocalDpi xmlns:a14="http://schemas.microsoft.com/office/drawing/2010/main"/>
              </a:ext>
            </a:extLst>
          </a:blip>
          <a:srcRect/>
          <a:stretch>
            <a:fillRect t="-17000" b="-17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96D96DC-5F7A-8402-1E61-1D90A0E60F64}"/>
              </a:ext>
            </a:extLst>
          </p:cNvPr>
          <p:cNvSpPr txBox="1"/>
          <p:nvPr/>
        </p:nvSpPr>
        <p:spPr>
          <a:xfrm>
            <a:off x="5534025" y="4468037"/>
            <a:ext cx="3952875" cy="2246769"/>
          </a:xfrm>
          <a:prstGeom prst="rect">
            <a:avLst/>
          </a:prstGeom>
          <a:noFill/>
        </p:spPr>
        <p:txBody>
          <a:bodyPr wrap="square" rtlCol="0">
            <a:spAutoFit/>
            <a:scene3d>
              <a:camera prst="orthographicFront"/>
              <a:lightRig rig="threePt" dir="t"/>
            </a:scene3d>
            <a:sp3d extrusionH="57150">
              <a:bevelT w="38100" h="38100"/>
            </a:sp3d>
          </a:bodyPr>
          <a:lstStyle/>
          <a:p>
            <a:pPr algn="r" rtl="1">
              <a:spcBef>
                <a:spcPts val="1200"/>
              </a:spcBef>
            </a:pPr>
            <a:r>
              <a:rPr lang="ur-PK" sz="2000" b="1" dirty="0">
                <a:solidFill>
                  <a:srgbClr val="D81062"/>
                </a:solidFill>
                <a:latin typeface="Jameel Noori Nastaleeq" panose="02000503000000000004" pitchFamily="2" charset="-78"/>
                <a:cs typeface="Jameel Noori Nastaleeq" panose="02000503000000000004" pitchFamily="2" charset="-78"/>
              </a:rPr>
              <a:t>خدا کی صورت (کلسیوں1 :15)</a:t>
            </a:r>
          </a:p>
          <a:p>
            <a:pPr algn="r" rtl="1">
              <a:spcBef>
                <a:spcPts val="1200"/>
              </a:spcBef>
            </a:pPr>
            <a:r>
              <a:rPr lang="ur-PK" sz="2000" b="1" dirty="0">
                <a:solidFill>
                  <a:srgbClr val="9112E3"/>
                </a:solidFill>
                <a:latin typeface="Jameel Noori Nastaleeq" panose="02000503000000000004" pitchFamily="2" charset="-78"/>
                <a:cs typeface="Jameel Noori Nastaleeq" panose="02000503000000000004" pitchFamily="2" charset="-78"/>
              </a:rPr>
              <a:t>پہلوٹھا (کلسیوں1 :17)</a:t>
            </a:r>
          </a:p>
          <a:p>
            <a:pPr algn="r" rtl="1">
              <a:spcBef>
                <a:spcPts val="1200"/>
              </a:spcBef>
            </a:pPr>
            <a:r>
              <a:rPr lang="ur-PK" sz="2000" b="1" dirty="0">
                <a:solidFill>
                  <a:srgbClr val="173EE5"/>
                </a:solidFill>
                <a:latin typeface="Jameel Noori Nastaleeq" panose="02000503000000000004" pitchFamily="2" charset="-78"/>
                <a:cs typeface="Jameel Noori Nastaleeq" panose="02000503000000000004" pitchFamily="2" charset="-78"/>
              </a:rPr>
              <a:t>کلیسیا کا سر (کلسیوں1 :18)</a:t>
            </a:r>
          </a:p>
          <a:p>
            <a:pPr algn="r" rtl="1">
              <a:spcBef>
                <a:spcPts val="1200"/>
              </a:spcBef>
            </a:pPr>
            <a:r>
              <a:rPr lang="ur-PK" sz="2000" b="1" dirty="0">
                <a:solidFill>
                  <a:srgbClr val="28BA63"/>
                </a:solidFill>
                <a:latin typeface="Jameel Noori Nastaleeq" panose="02000503000000000004" pitchFamily="2" charset="-78"/>
                <a:cs typeface="Jameel Noori Nastaleeq" panose="02000503000000000004" pitchFamily="2" charset="-78"/>
              </a:rPr>
              <a:t>ابتدا(کلسیوں1 :18)</a:t>
            </a:r>
            <a:endParaRPr lang="es-ES" sz="2000" b="1" dirty="0">
              <a:solidFill>
                <a:srgbClr val="28BA63"/>
              </a:solidFill>
              <a:latin typeface="Jameel Noori Nastaleeq" panose="02000503000000000004" pitchFamily="2" charset="-78"/>
              <a:cs typeface="Jameel Noori Nastaleeq" panose="02000503000000000004" pitchFamily="2" charset="-78"/>
            </a:endParaRPr>
          </a:p>
          <a:p>
            <a:pPr algn="r" rtl="1">
              <a:spcBef>
                <a:spcPts val="1200"/>
              </a:spcBef>
            </a:pPr>
            <a:r>
              <a:rPr lang="ur-PK" sz="2000" b="1" dirty="0">
                <a:solidFill>
                  <a:srgbClr val="E35316"/>
                </a:solidFill>
                <a:latin typeface="Jameel Noori Nastaleeq" panose="02000503000000000004" pitchFamily="2" charset="-78"/>
                <a:cs typeface="Jameel Noori Nastaleeq" panose="02000503000000000004" pitchFamily="2" charset="-78"/>
              </a:rPr>
              <a:t>مصالحت کرانے والا (کلسیوں 19:1–20)</a:t>
            </a:r>
            <a:endParaRPr lang="en-US" sz="2000" b="1" noProof="0" dirty="0">
              <a:solidFill>
                <a:srgbClr val="E35316"/>
              </a:solidFill>
              <a:latin typeface="Jameel Noori Nastaleeq" panose="02000503000000000004" pitchFamily="2" charset="-78"/>
              <a:cs typeface="Jameel Noori Nastaleeq" panose="02000503000000000004" pitchFamily="2" charset="-78"/>
            </a:endParaRPr>
          </a:p>
        </p:txBody>
      </p:sp>
      <p:sp>
        <p:nvSpPr>
          <p:cNvPr id="3" name="CuadroTexto 2">
            <a:extLst>
              <a:ext uri="{FF2B5EF4-FFF2-40B4-BE49-F238E27FC236}">
                <a16:creationId xmlns:a16="http://schemas.microsoft.com/office/drawing/2014/main" id="{925FFB5B-8432-9228-652D-A66F7E1B69B3}"/>
              </a:ext>
            </a:extLst>
          </p:cNvPr>
          <p:cNvSpPr txBox="1"/>
          <p:nvPr/>
        </p:nvSpPr>
        <p:spPr>
          <a:xfrm>
            <a:off x="190500" y="105856"/>
            <a:ext cx="3962400" cy="1515800"/>
          </a:xfrm>
          <a:prstGeom prst="rect">
            <a:avLst/>
          </a:prstGeom>
          <a:noFill/>
        </p:spPr>
        <p:txBody>
          <a:bodyPr wrap="square" rtlCol="0">
            <a:spAutoFit/>
          </a:bodyPr>
          <a:lstStyle/>
          <a:p>
            <a:pPr algn="r" rtl="1">
              <a:lnSpc>
                <a:spcPct val="150000"/>
              </a:lnSpc>
              <a:spcBef>
                <a:spcPts val="600"/>
              </a:spcBef>
            </a:pPr>
            <a:r>
              <a:rPr lang="ur-PK" sz="2000" b="1" dirty="0">
                <a:latin typeface="Jameel Noori Nastaleeq" panose="02000503000000000004" pitchFamily="2" charset="-78"/>
                <a:cs typeface="Jameel Noori Nastaleeq" panose="02000503000000000004" pitchFamily="2" charset="-78"/>
              </a:rPr>
              <a:t>پولس اعلان کرتا ہے کہ یسوع مسیح پوری کائنات میں امن لایا ہے، " </a:t>
            </a:r>
            <a:r>
              <a:rPr lang="ur-PK" sz="2000" dirty="0">
                <a:latin typeface="Jameel Noori Nastaleeq" panose="02000503000000000004" pitchFamily="2" charset="-78"/>
                <a:cs typeface="Jameel Noori Nastaleeq" panose="02000503000000000004" pitchFamily="2" charset="-78"/>
              </a:rPr>
              <a:t>اُسی میں سب چِیزیں پَیدا کِیں گئِیں۔ آسمان کی ہوں یا زمِین کی </a:t>
            </a:r>
            <a:r>
              <a:rPr lang="ur-PK" sz="2000" b="1" dirty="0">
                <a:latin typeface="Jameel Noori Nastaleeq" panose="02000503000000000004" pitchFamily="2" charset="-78"/>
                <a:cs typeface="Jameel Noori Nastaleeq" panose="02000503000000000004" pitchFamily="2" charset="-78"/>
              </a:rPr>
              <a:t>" </a:t>
            </a:r>
          </a:p>
          <a:p>
            <a:pPr algn="r" rtl="1">
              <a:lnSpc>
                <a:spcPct val="150000"/>
              </a:lnSpc>
              <a:spcBef>
                <a:spcPts val="600"/>
              </a:spcBef>
            </a:pPr>
            <a:r>
              <a:rPr lang="ur-PK" sz="2000" b="1" dirty="0">
                <a:ln w="12700" cmpd="sng">
                  <a:noFill/>
                  <a:prstDash val="solid"/>
                </a:ln>
                <a:solidFill>
                  <a:srgbClr val="0F9ED5">
                    <a:lumMod val="75000"/>
                  </a:srgbClr>
                </a:solidFill>
                <a:latin typeface="Jameel Noori Nastaleeq" panose="02000503000000000004" pitchFamily="2" charset="-78"/>
                <a:cs typeface="Jameel Noori Nastaleeq" panose="02000503000000000004" pitchFamily="2" charset="-78"/>
              </a:rPr>
              <a:t>کلسیوں 15:1-17</a:t>
            </a:r>
            <a:endParaRPr lang="en-US" sz="2000" b="1" noProof="0" dirty="0">
              <a:latin typeface="Jameel Noori Nastaleeq" panose="02000503000000000004" pitchFamily="2" charset="-78"/>
              <a:cs typeface="Jameel Noori Nastaleeq" panose="02000503000000000004" pitchFamily="2" charset="-78"/>
            </a:endParaRPr>
          </a:p>
        </p:txBody>
      </p:sp>
      <p:grpSp>
        <p:nvGrpSpPr>
          <p:cNvPr id="10" name="Grupo 9">
            <a:extLst>
              <a:ext uri="{FF2B5EF4-FFF2-40B4-BE49-F238E27FC236}">
                <a16:creationId xmlns:a16="http://schemas.microsoft.com/office/drawing/2014/main" id="{EE917845-B2C5-1A4B-631F-32E02CB6B8B8}"/>
              </a:ext>
            </a:extLst>
          </p:cNvPr>
          <p:cNvGrpSpPr/>
          <p:nvPr/>
        </p:nvGrpSpPr>
        <p:grpSpPr>
          <a:xfrm>
            <a:off x="4381372" y="164224"/>
            <a:ext cx="7620128" cy="3999216"/>
            <a:chOff x="4124325" y="105856"/>
            <a:chExt cx="7877175" cy="4134120"/>
          </a:xfrm>
        </p:grpSpPr>
        <p:pic>
          <p:nvPicPr>
            <p:cNvPr id="7" name="Imagen 6" descr="Imagen que contiene animal, parado, pájaro, agua&#10;&#10;El contenido generado por IA puede ser incorrecto.">
              <a:extLst>
                <a:ext uri="{FF2B5EF4-FFF2-40B4-BE49-F238E27FC236}">
                  <a16:creationId xmlns:a16="http://schemas.microsoft.com/office/drawing/2014/main" id="{2B392E22-C9F7-B887-2664-7F22D9153E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24325" y="105856"/>
              <a:ext cx="7877175" cy="4134120"/>
            </a:xfrm>
            <a:prstGeom prst="rect">
              <a:avLst/>
            </a:prstGeom>
            <a:solidFill>
              <a:srgbClr val="FFFFFF">
                <a:shade val="85000"/>
              </a:srgbClr>
            </a:solidFill>
            <a:ln w="8890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florero, sostener&#10;&#10;El contenido generado por IA puede ser incorrecto.">
              <a:extLst>
                <a:ext uri="{FF2B5EF4-FFF2-40B4-BE49-F238E27FC236}">
                  <a16:creationId xmlns:a16="http://schemas.microsoft.com/office/drawing/2014/main" id="{06721D8E-2B56-DC56-8DA4-76BE46D6CE1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78102" y="1593959"/>
              <a:ext cx="1742073" cy="2282716"/>
            </a:xfrm>
            <a:prstGeom prst="rect">
              <a:avLst/>
            </a:prstGeom>
            <a:ln>
              <a:noFill/>
            </a:ln>
          </p:spPr>
        </p:pic>
      </p:grpSp>
      <p:pic>
        <p:nvPicPr>
          <p:cNvPr id="12" name="Imagen 11" descr="Una persona parado en un cuerpo de agua junto a una roca&#10;&#10;El contenido generado por IA puede ser incorrecto.">
            <a:extLst>
              <a:ext uri="{FF2B5EF4-FFF2-40B4-BE49-F238E27FC236}">
                <a16:creationId xmlns:a16="http://schemas.microsoft.com/office/drawing/2014/main" id="{FC9F0AF4-7DF6-EAAF-074A-65C5E166044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0500" y="4442021"/>
            <a:ext cx="3880193" cy="2215954"/>
          </a:xfrm>
          <a:prstGeom prst="rect">
            <a:avLst/>
          </a:prstGeom>
          <a:solidFill>
            <a:srgbClr val="FFFFFF">
              <a:shade val="85000"/>
            </a:srgbClr>
          </a:solidFill>
          <a:ln w="88900" cap="sq">
            <a:solidFill>
              <a:srgbClr val="970DD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Patrón de fondo&#10;&#10;El contenido generado por IA puede ser incorrecto.">
            <a:extLst>
              <a:ext uri="{FF2B5EF4-FFF2-40B4-BE49-F238E27FC236}">
                <a16:creationId xmlns:a16="http://schemas.microsoft.com/office/drawing/2014/main" id="{781314F5-98AC-3EBD-1E48-41020CCA7ED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4500000" flipH="1">
            <a:off x="9722778" y="6157234"/>
            <a:ext cx="280851" cy="486685"/>
          </a:xfrm>
          <a:prstGeom prst="rect">
            <a:avLst/>
          </a:prstGeom>
          <a:effectLst>
            <a:outerShdw blurRad="50800" dist="38100" dir="8100000" algn="tr" rotWithShape="0">
              <a:prstClr val="black">
                <a:alpha val="40000"/>
              </a:prstClr>
            </a:outerShdw>
          </a:effectLst>
        </p:spPr>
      </p:pic>
      <p:pic>
        <p:nvPicPr>
          <p:cNvPr id="17" name="Imagen 16" descr="Imagen que contiene Icono&#10;&#10;El contenido generado por IA puede ser incorrecto.">
            <a:extLst>
              <a:ext uri="{FF2B5EF4-FFF2-40B4-BE49-F238E27FC236}">
                <a16:creationId xmlns:a16="http://schemas.microsoft.com/office/drawing/2014/main" id="{64091996-AA63-82E6-936B-779E3761B80B}"/>
              </a:ext>
            </a:extLst>
          </p:cNvPr>
          <p:cNvPicPr>
            <a:picLocks noChangeAspect="1"/>
          </p:cNvPicPr>
          <p:nvPr/>
        </p:nvPicPr>
        <p:blipFill>
          <a:blip r:embed="rId8" cstate="hq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rot="4500000" flipH="1">
            <a:off x="9722778" y="5702977"/>
            <a:ext cx="280851" cy="486685"/>
          </a:xfrm>
          <a:prstGeom prst="rect">
            <a:avLst/>
          </a:prstGeom>
          <a:effectLst>
            <a:outerShdw blurRad="50800" dist="38100" dir="8100000" algn="tr" rotWithShape="0">
              <a:prstClr val="black">
                <a:alpha val="40000"/>
              </a:prstClr>
            </a:outerShdw>
          </a:effectLst>
        </p:spPr>
      </p:pic>
      <p:pic>
        <p:nvPicPr>
          <p:cNvPr id="20" name="Imagen 19" descr="Imagen que contiene luz&#10;&#10;El contenido generado por IA puede ser incorrecto.">
            <a:extLst>
              <a:ext uri="{FF2B5EF4-FFF2-40B4-BE49-F238E27FC236}">
                <a16:creationId xmlns:a16="http://schemas.microsoft.com/office/drawing/2014/main" id="{F1AF8A1F-2E50-FB0B-A6EC-4958FA1912E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4500000" flipH="1">
            <a:off x="9722778" y="5248721"/>
            <a:ext cx="280851" cy="486685"/>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AF6A34F9-621F-DA95-7498-BF5A7D24902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4500000" flipH="1">
            <a:off x="9722778" y="4794465"/>
            <a:ext cx="280851" cy="486685"/>
          </a:xfrm>
          <a:prstGeom prst="rect">
            <a:avLst/>
          </a:prstGeom>
          <a:effectLst>
            <a:outerShdw blurRad="50800" dist="38100" dir="8100000" algn="tr" rotWithShape="0">
              <a:prstClr val="black">
                <a:alpha val="40000"/>
              </a:prstClr>
            </a:outerShdw>
          </a:effectLst>
        </p:spPr>
      </p:pic>
      <p:pic>
        <p:nvPicPr>
          <p:cNvPr id="22" name="Imagen 21" descr="Imagen que contiene Forma&#10;&#10;El contenido generado por IA puede ser incorrecto.">
            <a:extLst>
              <a:ext uri="{FF2B5EF4-FFF2-40B4-BE49-F238E27FC236}">
                <a16:creationId xmlns:a16="http://schemas.microsoft.com/office/drawing/2014/main" id="{A13D1A25-DBF9-2168-03B9-F861ECAAF7C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4500000" flipH="1">
            <a:off x="9722778" y="4340209"/>
            <a:ext cx="280851" cy="486685"/>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498DD95-518C-9E91-F50D-ADDA25E1304C}"/>
              </a:ext>
            </a:extLst>
          </p:cNvPr>
          <p:cNvSpPr txBox="1"/>
          <p:nvPr/>
        </p:nvSpPr>
        <p:spPr>
          <a:xfrm>
            <a:off x="149396" y="3792833"/>
            <a:ext cx="3962400" cy="584775"/>
          </a:xfrm>
          <a:prstGeom prst="rect">
            <a:avLst/>
          </a:prstGeom>
          <a:noFill/>
        </p:spPr>
        <p:txBody>
          <a:bodyPr wrap="square">
            <a:spAutoFit/>
          </a:bodyPr>
          <a:lstStyle/>
          <a:p>
            <a:pPr algn="r" rtl="1">
              <a:spcBef>
                <a:spcPts val="600"/>
              </a:spcBef>
            </a:pPr>
            <a:r>
              <a:rPr lang="ur-PK" sz="3200" b="1" dirty="0">
                <a:solidFill>
                  <a:srgbClr val="FF0000"/>
                </a:solidFill>
                <a:latin typeface="Jameel Noori Nastaleeq" panose="02000503000000000004" pitchFamily="2" charset="-78"/>
                <a:cs typeface="Jameel Noori Nastaleeq" panose="02000503000000000004" pitchFamily="2" charset="-78"/>
              </a:rPr>
              <a:t>یسوع مسیح ہے…</a:t>
            </a:r>
            <a:endParaRPr lang="en-US" sz="3200" b="1" noProof="0" dirty="0">
              <a:solidFill>
                <a:srgbClr val="FF0000"/>
              </a:solidFill>
              <a:latin typeface="Jameel Noori Nastaleeq" panose="02000503000000000004" pitchFamily="2" charset="-78"/>
              <a:cs typeface="Jameel Noori Nastaleeq" panose="02000503000000000004" pitchFamily="2" charset="-78"/>
            </a:endParaRPr>
          </a:p>
        </p:txBody>
      </p:sp>
      <p:sp>
        <p:nvSpPr>
          <p:cNvPr id="8" name="CuadroTexto 7">
            <a:extLst>
              <a:ext uri="{FF2B5EF4-FFF2-40B4-BE49-F238E27FC236}">
                <a16:creationId xmlns:a16="http://schemas.microsoft.com/office/drawing/2014/main" id="{D8F13D6A-C494-0E33-267E-54D2FF9D0DC9}"/>
              </a:ext>
            </a:extLst>
          </p:cNvPr>
          <p:cNvSpPr txBox="1"/>
          <p:nvPr/>
        </p:nvSpPr>
        <p:spPr>
          <a:xfrm>
            <a:off x="190500" y="1466262"/>
            <a:ext cx="3962400" cy="2262158"/>
          </a:xfrm>
          <a:prstGeom prst="rect">
            <a:avLst/>
          </a:prstGeom>
          <a:noFill/>
        </p:spPr>
        <p:txBody>
          <a:bodyPr wrap="square">
            <a:spAutoFit/>
          </a:bodyPr>
          <a:lstStyle/>
          <a:p>
            <a:pPr algn="r" rtl="1">
              <a:lnSpc>
                <a:spcPct val="150000"/>
              </a:lnSpc>
              <a:spcBef>
                <a:spcPts val="600"/>
              </a:spcBef>
            </a:pPr>
            <a:r>
              <a:rPr lang="ur-PK" sz="2400" b="1" dirty="0">
                <a:latin typeface="Jameel Noori Nastaleeq" panose="02000503000000000004" pitchFamily="2" charset="-78"/>
                <a:cs typeface="Jameel Noori Nastaleeq" panose="02000503000000000004" pitchFamily="2" charset="-78"/>
              </a:rPr>
              <a:t>اس بیان تک پہنچنے سے پہلے رسول ہمیں بتاتا ہے کہ یسوع حقیقت میں کون ہے۔وہ محض ایک عظیم اُستاد نہیں، نہ کوئی فلسفی، نہ صرف نبی، نہ محض واعظ،اور نہ ہی صرف خوشخبری کا پیغام لانے والا قاصد۔</a:t>
            </a:r>
            <a:endParaRPr lang="en-US" sz="2400" b="1" noProof="0" dirty="0">
              <a:latin typeface="Jameel Noori Nastaleeq" panose="02000503000000000004" pitchFamily="2" charset="-78"/>
              <a:cs typeface="Jameel Noori Nastaleeq" panose="02000503000000000004" pitchFamily="2" charset="-78"/>
            </a:endParaRPr>
          </a:p>
        </p:txBody>
      </p:sp>
    </p:spTree>
    <p:extLst>
      <p:ext uri="{BB962C8B-B14F-4D97-AF65-F5344CB8AC3E}">
        <p14:creationId xmlns:p14="http://schemas.microsoft.com/office/powerpoint/2010/main" val="219676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2"/>
                                        </p:tgtEl>
                                      </p:cBhvr>
                                    </p:animEffect>
                                  </p:childTnLst>
                                </p:cTn>
                              </p:par>
                              <p:par>
                                <p:cTn id="29" presetID="25"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right)">
                                      <p:cBhvr>
                                        <p:cTn id="43" dur="500"/>
                                        <p:tgtEl>
                                          <p:spTgt spid="22"/>
                                        </p:tgtEl>
                                      </p:cBhvr>
                                    </p:animEffect>
                                  </p:childTnLst>
                                </p:cTn>
                              </p:par>
                            </p:childTnLst>
                          </p:cTn>
                        </p:par>
                        <p:par>
                          <p:cTn id="44" fill="hold">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righ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right)">
                                      <p:cBhvr>
                                        <p:cTn id="52" dur="500"/>
                                        <p:tgtEl>
                                          <p:spTgt spid="21"/>
                                        </p:tgtEl>
                                      </p:cBhvr>
                                    </p:animEffect>
                                  </p:childTnLst>
                                </p:cTn>
                              </p:par>
                            </p:childTnLst>
                          </p:cTn>
                        </p:par>
                        <p:par>
                          <p:cTn id="53" fill="hold">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right)">
                                      <p:cBhvr>
                                        <p:cTn id="56" dur="500"/>
                                        <p:tgtEl>
                                          <p:spTgt spid="2">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right)">
                                      <p:cBhvr>
                                        <p:cTn id="61" dur="500"/>
                                        <p:tgtEl>
                                          <p:spTgt spid="20"/>
                                        </p:tgtEl>
                                      </p:cBhvr>
                                    </p:animEffect>
                                  </p:childTnLst>
                                </p:cTn>
                              </p:par>
                            </p:childTnLst>
                          </p:cTn>
                        </p:par>
                        <p:par>
                          <p:cTn id="62" fill="hold">
                            <p:stCondLst>
                              <p:cond delay="500"/>
                            </p:stCondLst>
                            <p:childTnLst>
                              <p:par>
                                <p:cTn id="63" presetID="22" presetClass="entr" presetSubtype="2"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righ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right)">
                                      <p:cBhvr>
                                        <p:cTn id="70" dur="500"/>
                                        <p:tgtEl>
                                          <p:spTgt spid="17"/>
                                        </p:tgtEl>
                                      </p:cBhvr>
                                    </p:animEffect>
                                  </p:childTnLst>
                                </p:cTn>
                              </p:par>
                            </p:childTnLst>
                          </p:cTn>
                        </p:par>
                        <p:par>
                          <p:cTn id="71" fill="hold">
                            <p:stCondLst>
                              <p:cond delay="500"/>
                            </p:stCondLst>
                            <p:childTnLst>
                              <p:par>
                                <p:cTn id="72" presetID="22" presetClass="entr" presetSubtype="2" fill="hold" grpId="0" nodeType="after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wipe(right)">
                                      <p:cBhvr>
                                        <p:cTn id="74" dur="500"/>
                                        <p:tgtEl>
                                          <p:spTgt spid="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right)">
                                      <p:cBhvr>
                                        <p:cTn id="79" dur="500"/>
                                        <p:tgtEl>
                                          <p:spTgt spid="14"/>
                                        </p:tgtEl>
                                      </p:cBhvr>
                                    </p:animEffect>
                                  </p:childTnLst>
                                </p:cTn>
                              </p:par>
                            </p:childTnLst>
                          </p:cTn>
                        </p:par>
                        <p:par>
                          <p:cTn id="80" fill="hold">
                            <p:stCondLst>
                              <p:cond delay="500"/>
                            </p:stCondLst>
                            <p:childTnLst>
                              <p:par>
                                <p:cTn id="81" presetID="22" presetClass="entr" presetSubtype="2"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right)">
                                      <p:cBhvr>
                                        <p:cTn id="8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DAD3C85-8BFB-329E-EABE-363C4BAB964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100CE65-F164-5671-5AA1-C07747CD25BD}"/>
              </a:ext>
            </a:extLst>
          </p:cNvPr>
          <p:cNvSpPr txBox="1"/>
          <p:nvPr/>
        </p:nvSpPr>
        <p:spPr>
          <a:xfrm>
            <a:off x="2975614" y="0"/>
            <a:ext cx="6240774" cy="769441"/>
          </a:xfrm>
          <a:prstGeom prst="rect">
            <a:avLst/>
          </a:prstGeom>
          <a:noFill/>
        </p:spPr>
        <p:txBody>
          <a:bodyPr wrap="square">
            <a:spAutoFit/>
          </a:bodyPr>
          <a:lstStyle/>
          <a:p>
            <a:pPr algn="ctr" rtl="1"/>
            <a:r>
              <a:rPr lang="ur-PK"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خدا کی صورت</a:t>
            </a:r>
            <a:endParaRPr lang="en-US" sz="4400" b="1"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8EEAA105-706A-0A0C-7EEC-0B671AB2CA62}"/>
              </a:ext>
            </a:extLst>
          </p:cNvPr>
          <p:cNvSpPr txBox="1"/>
          <p:nvPr/>
        </p:nvSpPr>
        <p:spPr>
          <a:xfrm>
            <a:off x="2969128" y="697472"/>
            <a:ext cx="6240774" cy="461665"/>
          </a:xfrm>
          <a:prstGeom prst="rect">
            <a:avLst/>
          </a:prstGeom>
          <a:noFill/>
        </p:spPr>
        <p:txBody>
          <a:bodyPr wrap="square">
            <a:spAutoFit/>
            <a:scene3d>
              <a:camera prst="orthographicFront"/>
              <a:lightRig rig="threePt" dir="t"/>
            </a:scene3d>
            <a:sp3d extrusionH="57150">
              <a:bevelT w="38100" h="38100"/>
            </a:sp3d>
          </a:bodyPr>
          <a:lstStyle/>
          <a:p>
            <a:pPr algn="ctr" rtl="1"/>
            <a:r>
              <a:rPr lang="ur-PK" sz="2400" b="1" dirty="0">
                <a:solidFill>
                  <a:schemeClr val="accent1">
                    <a:lumMod val="75000"/>
                  </a:schemeClr>
                </a:solidFill>
                <a:latin typeface="Jameel Noori Nastaleeq" panose="02000503000000000004" pitchFamily="2" charset="-78"/>
                <a:cs typeface="Jameel Noori Nastaleeq" panose="02000503000000000004" pitchFamily="2" charset="-78"/>
              </a:rPr>
              <a:t>’’ وہ اندیکھے خُدا کی صُورت اور تمام مخلُوقات سے پہلے مَولُود ہے۔‘‘ (کلسیوں 15:1)</a:t>
            </a:r>
            <a:endParaRPr lang="en-US" b="1" noProof="0" dirty="0">
              <a:solidFill>
                <a:schemeClr val="accent1">
                  <a:lumMod val="75000"/>
                </a:schemeClr>
              </a:solidFill>
              <a:latin typeface="Jameel Noori Nastaleeq" panose="02000503000000000004" pitchFamily="2" charset="-78"/>
              <a:cs typeface="Jameel Noori Nastaleeq" panose="02000503000000000004" pitchFamily="2" charset="-78"/>
            </a:endParaRPr>
          </a:p>
        </p:txBody>
      </p:sp>
      <p:sp>
        <p:nvSpPr>
          <p:cNvPr id="6" name="CuadroTexto 5">
            <a:extLst>
              <a:ext uri="{FF2B5EF4-FFF2-40B4-BE49-F238E27FC236}">
                <a16:creationId xmlns:a16="http://schemas.microsoft.com/office/drawing/2014/main" id="{85A30D9C-3395-0F49-A900-8F5B97A29E35}"/>
              </a:ext>
            </a:extLst>
          </p:cNvPr>
          <p:cNvSpPr txBox="1"/>
          <p:nvPr/>
        </p:nvSpPr>
        <p:spPr>
          <a:xfrm>
            <a:off x="3044757" y="1168357"/>
            <a:ext cx="6089516" cy="977191"/>
          </a:xfrm>
          <a:prstGeom prst="rect">
            <a:avLst/>
          </a:prstGeom>
          <a:noFill/>
        </p:spPr>
        <p:txBody>
          <a:bodyPr wrap="square" rtlCol="0">
            <a:spAutoFit/>
          </a:bodyPr>
          <a:lstStyle/>
          <a:p>
            <a:pPr algn="r" rtl="1">
              <a:lnSpc>
                <a:spcPct val="150000"/>
              </a:lnSpc>
              <a:spcBef>
                <a:spcPts val="600"/>
              </a:spcBef>
            </a:pPr>
            <a:r>
              <a:rPr lang="ur-PK" sz="2000" b="1" dirty="0">
                <a:latin typeface="Jameel Noori Nastaleeq" panose="02000503000000000004" pitchFamily="2" charset="-78"/>
                <a:cs typeface="Jameel Noori Nastaleeq" panose="02000503000000000004" pitchFamily="2" charset="-78"/>
              </a:rPr>
              <a:t>تصویر حقیقت کی نقل بھی ہو سکتی ہے (جیسے تصویر، ہولوگرام، یا مجسمہ)، یا کسی خیالی چیز کی نمائندگی بھی (جیسے کوئی خاکہ)۔ لیکن بائبل میں "صورت" یا "شبیہ" کا تصور اس سے کہیں بڑھ کر ہے۔</a:t>
            </a:r>
            <a:endParaRPr lang="en-US" sz="2000" b="1" noProof="0" dirty="0">
              <a:latin typeface="Jameel Noori Nastaleeq" panose="02000503000000000004" pitchFamily="2" charset="-78"/>
              <a:cs typeface="Jameel Noori Nastaleeq" panose="02000503000000000004" pitchFamily="2" charset="-78"/>
            </a:endParaRPr>
          </a:p>
        </p:txBody>
      </p:sp>
      <p:pic>
        <p:nvPicPr>
          <p:cNvPr id="4" name="Imagen 3" descr="Mujer con la mano en la cara&#10;&#10;El contenido generado por IA puede ser incorrecto.">
            <a:extLst>
              <a:ext uri="{FF2B5EF4-FFF2-40B4-BE49-F238E27FC236}">
                <a16:creationId xmlns:a16="http://schemas.microsoft.com/office/drawing/2014/main" id="{F56F84C2-2131-9B09-87A6-24F00AB35B12}"/>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77401" y="165847"/>
            <a:ext cx="2798212" cy="210069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Imagen que contiene persona, interior, sostener, hombre&#10;&#10;El contenido generado por IA puede ser incorrecto.">
            <a:extLst>
              <a:ext uri="{FF2B5EF4-FFF2-40B4-BE49-F238E27FC236}">
                <a16:creationId xmlns:a16="http://schemas.microsoft.com/office/drawing/2014/main" id="{1EC8B5E2-1D9B-5265-A5C3-0D954FA3C02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216387" y="165847"/>
            <a:ext cx="2794030" cy="2100697"/>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grupo de personas con un perro&#10;&#10;El contenido generado por IA puede ser incorrecto.">
            <a:extLst>
              <a:ext uri="{FF2B5EF4-FFF2-40B4-BE49-F238E27FC236}">
                <a16:creationId xmlns:a16="http://schemas.microsoft.com/office/drawing/2014/main" id="{9DCE5E3B-6BC7-68B2-0126-A37A3353982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77401" y="3423363"/>
            <a:ext cx="3184428" cy="3325940"/>
          </a:xfrm>
          <a:prstGeom prst="rect">
            <a:avLst/>
          </a:prstGeom>
          <a:ln w="38100" cap="sq">
            <a:solidFill>
              <a:srgbClr val="7A5841"/>
            </a:solidFill>
            <a:prstDash val="solid"/>
            <a:miter lim="800000"/>
          </a:ln>
          <a:effectLst>
            <a:outerShdw blurRad="50800" dist="38100" dir="2700000" algn="tl" rotWithShape="0">
              <a:srgbClr val="000000">
                <a:alpha val="43000"/>
              </a:srgbClr>
            </a:outerShdw>
          </a:effectLst>
        </p:spPr>
      </p:pic>
      <p:pic>
        <p:nvPicPr>
          <p:cNvPr id="12" name="Imagen 11" descr="Personas en una estrella en el centro&#10;&#10;El contenido generado por IA puede ser incorrecto.">
            <a:extLst>
              <a:ext uri="{FF2B5EF4-FFF2-40B4-BE49-F238E27FC236}">
                <a16:creationId xmlns:a16="http://schemas.microsoft.com/office/drawing/2014/main" id="{DA1763D2-C58A-6503-B25D-0A15951B76E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67346" y="3578582"/>
            <a:ext cx="3343072" cy="3113571"/>
          </a:xfrm>
          <a:prstGeom prst="roundRect">
            <a:avLst>
              <a:gd name="adj" fmla="val 12593"/>
            </a:avLst>
          </a:prstGeom>
          <a:ln w="57150">
            <a:solidFill>
              <a:schemeClr val="accent1">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0CC476E2-21D8-7D85-2375-5A5276C3BD84}"/>
              </a:ext>
            </a:extLst>
          </p:cNvPr>
          <p:cNvSpPr txBox="1"/>
          <p:nvPr/>
        </p:nvSpPr>
        <p:spPr>
          <a:xfrm>
            <a:off x="173007" y="2284984"/>
            <a:ext cx="11833016" cy="1154162"/>
          </a:xfrm>
          <a:prstGeom prst="rect">
            <a:avLst/>
          </a:prstGeom>
          <a:noFill/>
        </p:spPr>
        <p:txBody>
          <a:bodyPr wrap="square">
            <a:spAutoFit/>
          </a:bodyPr>
          <a:lstStyle/>
          <a:p>
            <a:pPr algn="r" rtl="1">
              <a:lnSpc>
                <a:spcPct val="150000"/>
              </a:lnSpc>
              <a:spcBef>
                <a:spcPts val="600"/>
              </a:spcBef>
            </a:pPr>
            <a:r>
              <a:rPr lang="ur-PK" sz="2400" b="1" dirty="0">
                <a:latin typeface="Jameel Noori Nastaleeq" panose="02000503000000000004" pitchFamily="2" charset="-78"/>
                <a:cs typeface="Jameel Noori Nastaleeq" panose="02000503000000000004" pitchFamily="2" charset="-78"/>
              </a:rPr>
              <a:t> خدا نے آدم اور حوا کو اپنی صورت پر پیدا کیا (پیدایش 27:1)، اور آدم نے اپنے ہی مشابہ ایک بیٹے کو جنم دیا (پیدایش 5:3)۔ یہ حقیقت کی محض نقلیں، نقالیاں، یا تخیل کی پیداوار نہیں تھیں، بلکہ جسمانی، نفسیاتی، اور معاشرتی مماثلتیں تھیں۔</a:t>
            </a:r>
            <a:endParaRPr lang="en-US" sz="2400" b="1" noProof="0" dirty="0">
              <a:latin typeface="Jameel Noori Nastaleeq" panose="02000503000000000004" pitchFamily="2" charset="-78"/>
              <a:cs typeface="Jameel Noori Nastaleeq" panose="02000503000000000004" pitchFamily="2" charset="-78"/>
            </a:endParaRPr>
          </a:p>
        </p:txBody>
      </p:sp>
      <p:sp>
        <p:nvSpPr>
          <p:cNvPr id="16" name="CuadroTexto 15">
            <a:extLst>
              <a:ext uri="{FF2B5EF4-FFF2-40B4-BE49-F238E27FC236}">
                <a16:creationId xmlns:a16="http://schemas.microsoft.com/office/drawing/2014/main" id="{C428EBB9-0CD8-C3CD-466E-97178ED5D48B}"/>
              </a:ext>
            </a:extLst>
          </p:cNvPr>
          <p:cNvSpPr txBox="1"/>
          <p:nvPr/>
        </p:nvSpPr>
        <p:spPr>
          <a:xfrm>
            <a:off x="3650765" y="3313459"/>
            <a:ext cx="4727644" cy="1708160"/>
          </a:xfrm>
          <a:prstGeom prst="rect">
            <a:avLst/>
          </a:prstGeom>
          <a:noFill/>
        </p:spPr>
        <p:txBody>
          <a:bodyPr wrap="square">
            <a:spAutoFit/>
          </a:bodyPr>
          <a:lstStyle/>
          <a:p>
            <a:pPr algn="r" rtl="1">
              <a:lnSpc>
                <a:spcPct val="150000"/>
              </a:lnSpc>
              <a:spcBef>
                <a:spcPts val="600"/>
              </a:spcBef>
            </a:pPr>
            <a:r>
              <a:rPr lang="ur-PK" sz="2400" b="1" dirty="0">
                <a:latin typeface="Jameel Noori Nastaleeq" panose="02000503000000000004" pitchFamily="2" charset="-78"/>
                <a:cs typeface="Jameel Noori Nastaleeq" panose="02000503000000000004" pitchFamily="2" charset="-78"/>
              </a:rPr>
              <a:t>پولس کہتا ہے کہ رسمی شریعت ایک سایہ تھی، "اصل چیزوں کی صورت نہیں"(عبرانیوں 1:10)، جس سے یہ ظاہر ہوتا ہے کہ "صورت = حقیقت"۔</a:t>
            </a:r>
            <a:endParaRPr lang="en-US" sz="2400" b="1" noProof="0" dirty="0">
              <a:latin typeface="Jameel Noori Nastaleeq" panose="02000503000000000004" pitchFamily="2" charset="-78"/>
              <a:cs typeface="Jameel Noori Nastaleeq" panose="02000503000000000004" pitchFamily="2" charset="-78"/>
            </a:endParaRPr>
          </a:p>
        </p:txBody>
      </p:sp>
      <p:sp>
        <p:nvSpPr>
          <p:cNvPr id="7" name="CuadroTexto 6">
            <a:extLst>
              <a:ext uri="{FF2B5EF4-FFF2-40B4-BE49-F238E27FC236}">
                <a16:creationId xmlns:a16="http://schemas.microsoft.com/office/drawing/2014/main" id="{9260ACA3-61AC-FD9B-0174-6E2B372FA6C0}"/>
              </a:ext>
            </a:extLst>
          </p:cNvPr>
          <p:cNvSpPr txBox="1"/>
          <p:nvPr/>
        </p:nvSpPr>
        <p:spPr>
          <a:xfrm>
            <a:off x="3468833" y="4817745"/>
            <a:ext cx="5091508" cy="1831271"/>
          </a:xfrm>
          <a:prstGeom prst="rect">
            <a:avLst/>
          </a:prstGeom>
          <a:noFill/>
        </p:spPr>
        <p:txBody>
          <a:bodyPr wrap="square">
            <a:spAutoFit/>
          </a:bodyPr>
          <a:lstStyle/>
          <a:p>
            <a:pPr algn="r" rtl="1">
              <a:lnSpc>
                <a:spcPct val="150000"/>
              </a:lnSpc>
              <a:spcBef>
                <a:spcPts val="600"/>
              </a:spcBef>
            </a:pPr>
            <a:r>
              <a:rPr lang="ur-PK" sz="2400" b="1" dirty="0">
                <a:solidFill>
                  <a:srgbClr val="FF0000"/>
                </a:solidFill>
                <a:latin typeface="Jameel Noori Nastaleeq" panose="02000503000000000004" pitchFamily="2" charset="-78"/>
                <a:cs typeface="Jameel Noori Nastaleeq" panose="02000503000000000004" pitchFamily="2" charset="-78"/>
              </a:rPr>
              <a:t>سوال یہ ہے: کیا یسوع خدا کے مشابہ تھا، یا خدا کے برابر تھا؟</a:t>
            </a:r>
          </a:p>
          <a:p>
            <a:pPr algn="r" rtl="1">
              <a:spcBef>
                <a:spcPts val="600"/>
              </a:spcBef>
            </a:pPr>
            <a:r>
              <a:rPr lang="ur-PK" sz="2400" b="1" dirty="0">
                <a:latin typeface="Jameel Noori Nastaleeq" panose="02000503000000000004" pitchFamily="2" charset="-78"/>
                <a:cs typeface="Jameel Noori Nastaleeq" panose="02000503000000000004" pitchFamily="2" charset="-78"/>
              </a:rPr>
              <a:t>اپنے آپ کو بار بار الٰہی نام"میں ہوں" منسوب کرنے کے علاوہ، یسوع نے واضح طور پر فرمایا: "میں اور باپ ایک ہیں" (یوحنا 30:10)؛ اور "جس نے مجھے دیکھا اُس نے باپ کو دیکھا”(یوحنا 9:14)۔</a:t>
            </a:r>
            <a:endParaRPr lang="en-US" sz="2400" b="1" noProof="0" dirty="0">
              <a:latin typeface="Jameel Noori Nastaleeq" panose="02000503000000000004" pitchFamily="2" charset="-78"/>
              <a:cs typeface="Jameel Noori Nastaleeq" panose="02000503000000000004" pitchFamily="2" charset="-78"/>
            </a:endParaRPr>
          </a:p>
        </p:txBody>
      </p:sp>
    </p:spTree>
    <p:extLst>
      <p:ext uri="{BB962C8B-B14F-4D97-AF65-F5344CB8AC3E}">
        <p14:creationId xmlns:p14="http://schemas.microsoft.com/office/powerpoint/2010/main" val="203175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 calcmode="lin" valueType="num">
                                      <p:cBhvr>
                                        <p:cTn id="35" dur="500" fill="hold"/>
                                        <p:tgtEl>
                                          <p:spTgt spid="8"/>
                                        </p:tgtEl>
                                        <p:attrNameLst>
                                          <p:attrName>style.rotation</p:attrName>
                                        </p:attrNameLst>
                                      </p:cBhvr>
                                      <p:tavLst>
                                        <p:tav tm="0">
                                          <p:val>
                                            <p:fltVal val="360"/>
                                          </p:val>
                                        </p:tav>
                                        <p:tav tm="100000">
                                          <p:val>
                                            <p:fltVal val="0"/>
                                          </p:val>
                                        </p:tav>
                                      </p:tavLst>
                                    </p:anim>
                                    <p:animEffect transition="in" filter="fade">
                                      <p:cBhvr>
                                        <p:cTn id="36" dur="500"/>
                                        <p:tgtEl>
                                          <p:spTgt spid="8"/>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800" decel="100000"/>
                                        <p:tgtEl>
                                          <p:spTgt spid="10"/>
                                        </p:tgtEl>
                                      </p:cBhvr>
                                    </p:animEffect>
                                    <p:anim calcmode="lin" valueType="num">
                                      <p:cBhvr>
                                        <p:cTn id="46" dur="800" decel="100000" fill="hold"/>
                                        <p:tgtEl>
                                          <p:spTgt spid="10"/>
                                        </p:tgtEl>
                                        <p:attrNameLst>
                                          <p:attrName>style.rotation</p:attrName>
                                        </p:attrNameLst>
                                      </p:cBhvr>
                                      <p:tavLst>
                                        <p:tav tm="0">
                                          <p:val>
                                            <p:fltVal val="-90"/>
                                          </p:val>
                                        </p:tav>
                                        <p:tav tm="100000">
                                          <p:val>
                                            <p:fltVal val="0"/>
                                          </p:val>
                                        </p:tav>
                                      </p:tavLst>
                                    </p:anim>
                                    <p:anim calcmode="lin" valueType="num">
                                      <p:cBhvr>
                                        <p:cTn id="47" dur="800" decel="100000" fill="hold"/>
                                        <p:tgtEl>
                                          <p:spTgt spid="10"/>
                                        </p:tgtEl>
                                        <p:attrNameLst>
                                          <p:attrName>ppt_x</p:attrName>
                                        </p:attrNameLst>
                                      </p:cBhvr>
                                      <p:tavLst>
                                        <p:tav tm="0">
                                          <p:val>
                                            <p:strVal val="#ppt_x+0.4"/>
                                          </p:val>
                                        </p:tav>
                                        <p:tav tm="100000">
                                          <p:val>
                                            <p:strVal val="#ppt_x-0.05"/>
                                          </p:val>
                                        </p:tav>
                                      </p:tavLst>
                                    </p:anim>
                                    <p:anim calcmode="lin" valueType="num">
                                      <p:cBhvr>
                                        <p:cTn id="48" dur="800" decel="100000" fill="hold"/>
                                        <p:tgtEl>
                                          <p:spTgt spid="10"/>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51" fill="hold">
                            <p:stCondLst>
                              <p:cond delay="1000"/>
                            </p:stCondLst>
                            <p:childTnLst>
                              <p:par>
                                <p:cTn id="52" presetID="22" presetClass="entr" presetSubtype="2"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right)">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randombar(horizontal)">
                                      <p:cBhvr>
                                        <p:cTn id="59" dur="500"/>
                                        <p:tgtEl>
                                          <p:spTgt spid="7"/>
                                        </p:tgtEl>
                                      </p:cBhvr>
                                    </p:animEffect>
                                  </p:childTnLst>
                                </p:cTn>
                              </p:par>
                              <p:par>
                                <p:cTn id="60" presetID="14"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randombar(horizontal)">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DDD4C8-E83D-6097-EE67-5B0B04C6F411}"/>
              </a:ext>
            </a:extLst>
          </p:cNvPr>
          <p:cNvSpPr txBox="1"/>
          <p:nvPr/>
        </p:nvSpPr>
        <p:spPr>
          <a:xfrm>
            <a:off x="2060490" y="0"/>
            <a:ext cx="10120008"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4800" b="1" spc="600" dirty="0">
                <a:ln/>
                <a:solidFill>
                  <a:srgbClr val="C87353"/>
                </a:solidFill>
              </a:rPr>
              <a:t>پہلوٹھا</a:t>
            </a:r>
            <a:endParaRPr lang="en-US" sz="4800" b="1" spc="600" noProof="0" dirty="0">
              <a:ln/>
              <a:solidFill>
                <a:srgbClr val="C87353"/>
              </a:solidFill>
            </a:endParaRPr>
          </a:p>
        </p:txBody>
      </p:sp>
      <p:sp>
        <p:nvSpPr>
          <p:cNvPr id="5" name="CuadroTexto 4">
            <a:extLst>
              <a:ext uri="{FF2B5EF4-FFF2-40B4-BE49-F238E27FC236}">
                <a16:creationId xmlns:a16="http://schemas.microsoft.com/office/drawing/2014/main" id="{0DF5EFDC-02F9-C3FC-CC06-E93FD2FA533D}"/>
              </a:ext>
            </a:extLst>
          </p:cNvPr>
          <p:cNvSpPr txBox="1"/>
          <p:nvPr/>
        </p:nvSpPr>
        <p:spPr>
          <a:xfrm>
            <a:off x="2354093" y="697454"/>
            <a:ext cx="9532802" cy="461665"/>
          </a:xfrm>
          <a:prstGeom prst="rect">
            <a:avLst/>
          </a:prstGeom>
          <a:noFill/>
        </p:spPr>
        <p:txBody>
          <a:bodyPr wrap="square">
            <a:spAutoFit/>
          </a:bodyPr>
          <a:lstStyle/>
          <a:p>
            <a:pPr algn="ctr" rtl="1"/>
            <a:r>
              <a:rPr lang="ur-PK" sz="2400" b="1" dirty="0">
                <a:solidFill>
                  <a:schemeClr val="accent2">
                    <a:lumMod val="50000"/>
                  </a:schemeClr>
                </a:solidFill>
                <a:latin typeface="Jameel Noori Nastaleeq" panose="02000503000000000004" pitchFamily="2" charset="-78"/>
                <a:cs typeface="Jameel Noori Nastaleeq" panose="02000503000000000004" pitchFamily="2" charset="-78"/>
              </a:rPr>
              <a:t>’’ اور وہ سب چِیزوں سے پہلے اور اُسی میں سب چِیزیں قائِم رہتی ہیں۔‘‘ (کلسیوں 17:1)</a:t>
            </a:r>
            <a:endParaRPr lang="en-US" b="1" noProof="0" dirty="0">
              <a:solidFill>
                <a:schemeClr val="accent2">
                  <a:lumMod val="50000"/>
                </a:schemeClr>
              </a:solidFill>
              <a:latin typeface="Jameel Noori Nastaleeq" panose="02000503000000000004" pitchFamily="2" charset="-78"/>
              <a:cs typeface="Jameel Noori Nastaleeq" panose="02000503000000000004" pitchFamily="2" charset="-78"/>
            </a:endParaRPr>
          </a:p>
        </p:txBody>
      </p:sp>
      <p:sp>
        <p:nvSpPr>
          <p:cNvPr id="6" name="CuadroTexto 5">
            <a:extLst>
              <a:ext uri="{FF2B5EF4-FFF2-40B4-BE49-F238E27FC236}">
                <a16:creationId xmlns:a16="http://schemas.microsoft.com/office/drawing/2014/main" id="{75BC6B8E-6A0C-EBC5-29ED-628B17BCB82B}"/>
              </a:ext>
            </a:extLst>
          </p:cNvPr>
          <p:cNvSpPr txBox="1"/>
          <p:nvPr/>
        </p:nvSpPr>
        <p:spPr>
          <a:xfrm>
            <a:off x="109397" y="1432809"/>
            <a:ext cx="6239888" cy="1438855"/>
          </a:xfrm>
          <a:prstGeom prst="rect">
            <a:avLst/>
          </a:prstGeom>
          <a:noFill/>
        </p:spPr>
        <p:txBody>
          <a:bodyPr wrap="square" rtlCol="0">
            <a:spAutoFit/>
          </a:bodyPr>
          <a:lstStyle/>
          <a:p>
            <a:pPr algn="r" rtl="1">
              <a:lnSpc>
                <a:spcPct val="150000"/>
              </a:lnSpc>
              <a:spcBef>
                <a:spcPts val="600"/>
              </a:spcBef>
            </a:pPr>
            <a:r>
              <a:rPr lang="ur-PK" sz="2000" b="1" dirty="0">
                <a:latin typeface="Jameel Noori Nastaleeq" panose="02000503000000000004" pitchFamily="2" charset="-78"/>
                <a:cs typeface="Jameel Noori Nastaleeq" panose="02000503000000000004" pitchFamily="2" charset="-78"/>
              </a:rPr>
              <a:t>لفظ"پہلوٹھا" کا مطلب عام طور پر پہلا جنا ہوا سمجھا جاتا ہے، اسی لیے بعض لوگ یہ تعلیم دیتے ہیں کہ یسوع خدا کی طرف سے پیدا کی گئی پہلی ہستی تھا (کلسیوں 15:1)۔ لیکن جس طرح "صورت" کی اصطلاح ہے، اسی طرح "پہلوٹھا"کا لفظ بھی بائبل میں ایک وسیع اور گہرا مفہوم رکھتا ہے۔</a:t>
            </a:r>
            <a:endParaRPr lang="en-US" sz="2000" b="1" noProof="0" dirty="0">
              <a:latin typeface="Jameel Noori Nastaleeq" panose="02000503000000000004" pitchFamily="2" charset="-78"/>
              <a:cs typeface="Jameel Noori Nastaleeq" panose="02000503000000000004" pitchFamily="2" charset="-78"/>
            </a:endParaRPr>
          </a:p>
        </p:txBody>
      </p:sp>
      <p:pic>
        <p:nvPicPr>
          <p:cNvPr id="1026" name="Picture 2">
            <a:extLst>
              <a:ext uri="{FF2B5EF4-FFF2-40B4-BE49-F238E27FC236}">
                <a16:creationId xmlns:a16="http://schemas.microsoft.com/office/drawing/2014/main" id="{D5094FAE-67F3-89B5-F69E-D9E7094142AE}"/>
              </a:ext>
            </a:extLst>
          </p:cNvPr>
          <p:cNvPicPr preferRelativeResize="0">
            <a:picLocks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9343693" y="1335527"/>
            <a:ext cx="2700000" cy="1440000"/>
          </a:xfrm>
          <a:prstGeom prst="snip2DiagRect">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4" name="Imagen 3" descr="Un grupo de personas sentadas en una banca junto a un niño&#10;&#10;El contenido generado por IA puede ser incorrecto.">
            <a:extLst>
              <a:ext uri="{FF2B5EF4-FFF2-40B4-BE49-F238E27FC236}">
                <a16:creationId xmlns:a16="http://schemas.microsoft.com/office/drawing/2014/main" id="{0144678F-3E90-EA65-0AAC-C4962C35365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8307" y="125125"/>
            <a:ext cx="1854964" cy="1236747"/>
          </a:xfrm>
          <a:prstGeom prst="rect">
            <a:avLst/>
          </a:prstGeom>
          <a:ln w="38100" cap="sq">
            <a:solidFill>
              <a:srgbClr val="9A4D32"/>
            </a:solidFill>
            <a:prstDash val="solid"/>
            <a:miter lim="800000"/>
          </a:ln>
          <a:effectLst>
            <a:outerShdw blurRad="50800" dist="38100" dir="2700000" algn="tl" rotWithShape="0">
              <a:srgbClr val="000000">
                <a:alpha val="43000"/>
              </a:srgbClr>
            </a:outerShdw>
          </a:effectLst>
        </p:spPr>
      </p:pic>
      <p:pic>
        <p:nvPicPr>
          <p:cNvPr id="8" name="Imagen 7" descr="Un par de personas en una playa&#10;&#10;El contenido generado por IA puede ser incorrecto.">
            <a:extLst>
              <a:ext uri="{FF2B5EF4-FFF2-40B4-BE49-F238E27FC236}">
                <a16:creationId xmlns:a16="http://schemas.microsoft.com/office/drawing/2014/main" id="{363258F1-3D1D-9223-F280-D9B13F4FFB11}"/>
              </a:ext>
            </a:extLst>
          </p:cNvPr>
          <p:cNvPicPr preferRelativeResize="0">
            <a:picLocks/>
          </p:cNvPicPr>
          <p:nvPr/>
        </p:nvPicPr>
        <p:blipFill rotWithShape="1">
          <a:blip r:embed="rId5" cstate="hqprint">
            <a:extLst>
              <a:ext uri="{28A0092B-C50C-407E-A947-70E740481C1C}">
                <a14:useLocalDpi xmlns:a14="http://schemas.microsoft.com/office/drawing/2010/main"/>
              </a:ext>
            </a:extLst>
          </a:blip>
          <a:srcRect r="-612"/>
          <a:stretch>
            <a:fillRect/>
          </a:stretch>
        </p:blipFill>
        <p:spPr>
          <a:xfrm>
            <a:off x="6496489" y="1330384"/>
            <a:ext cx="2700000" cy="1440000"/>
          </a:xfrm>
          <a:prstGeom prst="snip2DiagRect">
            <a:avLst>
              <a:gd name="adj1" fmla="val 16888"/>
              <a:gd name="adj2" fmla="val 0"/>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hombre, gente, grupo, vestido&#10;&#10;El contenido generado por IA puede ser incorrecto.">
            <a:extLst>
              <a:ext uri="{FF2B5EF4-FFF2-40B4-BE49-F238E27FC236}">
                <a16:creationId xmlns:a16="http://schemas.microsoft.com/office/drawing/2014/main" id="{DD985B70-43F5-605F-3D94-611EE546FD76}"/>
              </a:ext>
            </a:extLst>
          </p:cNvPr>
          <p:cNvPicPr preferRelativeResize="0">
            <a:picLocks/>
          </p:cNvPicPr>
          <p:nvPr/>
        </p:nvPicPr>
        <p:blipFill rotWithShape="1">
          <a:blip r:embed="rId6" cstate="hqprint">
            <a:extLst>
              <a:ext uri="{28A0092B-C50C-407E-A947-70E740481C1C}">
                <a14:useLocalDpi xmlns:a14="http://schemas.microsoft.com/office/drawing/2010/main"/>
              </a:ext>
            </a:extLst>
          </a:blip>
          <a:srcRect l="-612"/>
          <a:stretch>
            <a:fillRect/>
          </a:stretch>
        </p:blipFill>
        <p:spPr>
          <a:xfrm>
            <a:off x="6480079" y="2948055"/>
            <a:ext cx="2700000" cy="1440000"/>
          </a:xfrm>
          <a:prstGeom prst="snip2DiagRect">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descr="Un grupo de personas disfrazadas&#10;&#10;El contenido generado por IA puede ser incorrecto.">
            <a:extLst>
              <a:ext uri="{FF2B5EF4-FFF2-40B4-BE49-F238E27FC236}">
                <a16:creationId xmlns:a16="http://schemas.microsoft.com/office/drawing/2014/main" id="{1FE67851-F89B-2DEC-C4A7-EA7BB6F66AE8}"/>
              </a:ext>
            </a:extLst>
          </p:cNvPr>
          <p:cNvPicPr preferRelativeResize="0">
            <a:picLocks/>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9343693" y="2940854"/>
            <a:ext cx="2700000" cy="1440000"/>
          </a:xfrm>
          <a:prstGeom prst="snip2DiagRect">
            <a:avLst>
              <a:gd name="adj1" fmla="val 17564"/>
              <a:gd name="adj2" fmla="val 0"/>
            </a:avLst>
          </a:prstGeom>
          <a:solidFill>
            <a:srgbClr val="FFFFFF">
              <a:shade val="85000"/>
            </a:srgbClr>
          </a:solidFill>
          <a:ln w="5715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4" name="Imagen 13" descr="Una caricatura de una persona&#10;&#10;El contenido generado por IA puede ser incorrecto.">
            <a:extLst>
              <a:ext uri="{FF2B5EF4-FFF2-40B4-BE49-F238E27FC236}">
                <a16:creationId xmlns:a16="http://schemas.microsoft.com/office/drawing/2014/main" id="{F2FD9133-2954-88AE-E7E2-B220ABC86693}"/>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224115" y="4581084"/>
            <a:ext cx="1869298" cy="2129996"/>
          </a:xfrm>
          <a:prstGeom prst="round2DiagRect">
            <a:avLst>
              <a:gd name="adj1" fmla="val 0"/>
              <a:gd name="adj2" fmla="val 15612"/>
            </a:avLst>
          </a:prstGeom>
          <a:ln w="38100" cap="sq">
            <a:solidFill>
              <a:srgbClr val="9A4D32"/>
            </a:solidFill>
            <a:miter lim="800000"/>
          </a:ln>
          <a:effectLst>
            <a:outerShdw blurRad="50800" dist="38100" dir="2700000" algn="tl" rotWithShape="0">
              <a:prstClr val="black">
                <a:alpha val="40000"/>
              </a:prstClr>
            </a:outerShdw>
          </a:effectLst>
        </p:spPr>
      </p:pic>
      <p:pic>
        <p:nvPicPr>
          <p:cNvPr id="16" name="Imagen 15" descr="Imagen que contiene Diagrama&#10;&#10;El contenido generado por IA puede ser incorrecto.">
            <a:extLst>
              <a:ext uri="{FF2B5EF4-FFF2-40B4-BE49-F238E27FC236}">
                <a16:creationId xmlns:a16="http://schemas.microsoft.com/office/drawing/2014/main" id="{797866D5-284A-9A28-1D63-006488FBF98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347784" y="4573883"/>
            <a:ext cx="3549994" cy="2129996"/>
          </a:xfrm>
          <a:prstGeom prst="round2DiagRect">
            <a:avLst>
              <a:gd name="adj1" fmla="val 16667"/>
              <a:gd name="adj2" fmla="val 0"/>
            </a:avLst>
          </a:prstGeom>
          <a:ln w="38100" cap="sq">
            <a:solidFill>
              <a:srgbClr val="9A4D32"/>
            </a:solidFill>
            <a:miter lim="800000"/>
          </a:ln>
          <a:effectLst>
            <a:outerShdw blurRad="50800" dist="38100" dir="2700000" algn="tl" rotWithShape="0">
              <a:prstClr val="black">
                <a:alpha val="40000"/>
              </a:prstClr>
            </a:outerShdw>
          </a:effectLst>
        </p:spPr>
      </p:pic>
      <p:sp>
        <p:nvSpPr>
          <p:cNvPr id="19" name="Rombo 18">
            <a:extLst>
              <a:ext uri="{FF2B5EF4-FFF2-40B4-BE49-F238E27FC236}">
                <a16:creationId xmlns:a16="http://schemas.microsoft.com/office/drawing/2014/main" id="{BA07BFDA-1AAD-70FE-312F-1D45D81102EC}"/>
              </a:ext>
            </a:extLst>
          </p:cNvPr>
          <p:cNvSpPr/>
          <p:nvPr/>
        </p:nvSpPr>
        <p:spPr>
          <a:xfrm>
            <a:off x="9053619" y="2653651"/>
            <a:ext cx="416534" cy="416534"/>
          </a:xfrm>
          <a:prstGeom prst="diamond">
            <a:avLst/>
          </a:prstGeom>
          <a:solidFill>
            <a:srgbClr val="C9E8CD"/>
          </a:solidFill>
          <a:ln w="381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CuadroTexto 20">
            <a:extLst>
              <a:ext uri="{FF2B5EF4-FFF2-40B4-BE49-F238E27FC236}">
                <a16:creationId xmlns:a16="http://schemas.microsoft.com/office/drawing/2014/main" id="{9BCF8C40-D7B9-0762-2202-372749ED1867}"/>
              </a:ext>
            </a:extLst>
          </p:cNvPr>
          <p:cNvSpPr txBox="1"/>
          <p:nvPr/>
        </p:nvSpPr>
        <p:spPr>
          <a:xfrm>
            <a:off x="170569" y="4957480"/>
            <a:ext cx="5947693" cy="1900520"/>
          </a:xfrm>
          <a:prstGeom prst="rect">
            <a:avLst/>
          </a:prstGeom>
          <a:noFill/>
        </p:spPr>
        <p:txBody>
          <a:bodyPr wrap="square">
            <a:spAutoFit/>
          </a:bodyPr>
          <a:lstStyle/>
          <a:p>
            <a:pPr algn="r" rtl="1">
              <a:lnSpc>
                <a:spcPct val="150000"/>
              </a:lnSpc>
              <a:spcBef>
                <a:spcPts val="600"/>
              </a:spcBef>
            </a:pPr>
            <a:r>
              <a:rPr lang="ur-PK" sz="2000" b="1" dirty="0">
                <a:latin typeface="Jameel Noori Nastaleeq" panose="02000503000000000004" pitchFamily="2" charset="-78"/>
                <a:cs typeface="Jameel Noori Nastaleeq" panose="02000503000000000004" pitchFamily="2" charset="-78"/>
              </a:rPr>
              <a:t>پولس کلسیوں کے خط میں اسی "اولیت اور فوقیت"کی طرف اشارہ کرتا ہے۔ اس کی نوعیت کے بارے میں کسی بھی شک کو دور کرنے کے لیے، وہ مسیح سے دو الٰہی صفات منسوب کرتا ہے:  ہر موجود چیز کی"تخلیق" (کلسیوں 1:16؛ یسعیاہ 45:18) اور کائنات کی "نگہداشت اور بقا“</a:t>
            </a:r>
            <a:br>
              <a:rPr lang="es-ES" sz="2000" b="1" dirty="0">
                <a:latin typeface="Jameel Noori Nastaleeq" panose="02000503000000000004" pitchFamily="2" charset="-78"/>
                <a:cs typeface="Jameel Noori Nastaleeq" panose="02000503000000000004" pitchFamily="2" charset="-78"/>
              </a:rPr>
            </a:br>
            <a:r>
              <a:rPr lang="ur-PK" sz="2000" b="1" dirty="0">
                <a:latin typeface="Jameel Noori Nastaleeq" panose="02000503000000000004" pitchFamily="2" charset="-78"/>
                <a:cs typeface="Jameel Noori Nastaleeq" panose="02000503000000000004" pitchFamily="2" charset="-78"/>
              </a:rPr>
              <a:t>(کلسیوں 17:1؛ زبور 91:119)۔</a:t>
            </a:r>
            <a:endParaRPr lang="en-US" sz="2000" b="1" noProof="0" dirty="0">
              <a:latin typeface="Jameel Noori Nastaleeq" panose="02000503000000000004" pitchFamily="2" charset="-78"/>
              <a:cs typeface="Jameel Noori Nastaleeq" panose="02000503000000000004" pitchFamily="2" charset="-78"/>
            </a:endParaRPr>
          </a:p>
        </p:txBody>
      </p:sp>
      <p:sp>
        <p:nvSpPr>
          <p:cNvPr id="23" name="CuadroTexto 22">
            <a:extLst>
              <a:ext uri="{FF2B5EF4-FFF2-40B4-BE49-F238E27FC236}">
                <a16:creationId xmlns:a16="http://schemas.microsoft.com/office/drawing/2014/main" id="{DB84DE56-5EE3-4A7B-2CED-72DE46E94A46}"/>
              </a:ext>
            </a:extLst>
          </p:cNvPr>
          <p:cNvSpPr txBox="1"/>
          <p:nvPr/>
        </p:nvSpPr>
        <p:spPr>
          <a:xfrm>
            <a:off x="133443" y="2861918"/>
            <a:ext cx="6008865" cy="2081339"/>
          </a:xfrm>
          <a:prstGeom prst="rect">
            <a:avLst/>
          </a:prstGeom>
          <a:noFill/>
        </p:spPr>
        <p:txBody>
          <a:bodyPr wrap="square">
            <a:spAutoFit/>
          </a:bodyPr>
          <a:lstStyle/>
          <a:p>
            <a:pPr algn="r" rtl="1">
              <a:lnSpc>
                <a:spcPct val="150000"/>
              </a:lnSpc>
              <a:spcBef>
                <a:spcPts val="600"/>
              </a:spcBef>
            </a:pPr>
            <a:r>
              <a:rPr lang="ur-PK" sz="2200" b="1" dirty="0">
                <a:latin typeface="Jameel Noori Nastaleeq" panose="02000503000000000004" pitchFamily="2" charset="-78"/>
                <a:cs typeface="Jameel Noori Nastaleeq" panose="02000503000000000004" pitchFamily="2" charset="-78"/>
              </a:rPr>
              <a:t>اسحاق، اسماعیل کی بجائے پہلوٹھا ٹھہرا؛ یعقوب، عیسو کی بجائے پہلوٹھا کہلایا؛ یوسف، روبن کی بجائے پہلوٹھا مانا گیا؛ اور داؤد، الیاب کی بجائے پہلوٹھا ٹھہرایا گیا (زبور 27:89)۔ یہ سب پہلوٹھے اس لیے کہلائے کیونکہ وہ اپنے بھائیوں پر "برتری اور اولیت کا مقام" رکھتے تھے، نہ کہ اس وجہ سے کہ وہ جسمانی طور پر پہلے پیدا ہوئے تھے۔</a:t>
            </a:r>
            <a:endParaRPr lang="en-US" sz="2200" b="1" noProof="0" dirty="0">
              <a:latin typeface="Jameel Noori Nastaleeq" panose="02000503000000000004" pitchFamily="2" charset="-78"/>
              <a:cs typeface="Jameel Noori Nastaleeq" panose="02000503000000000004" pitchFamily="2" charset="-78"/>
            </a:endParaRPr>
          </a:p>
        </p:txBody>
      </p:sp>
    </p:spTree>
    <p:extLst>
      <p:ext uri="{BB962C8B-B14F-4D97-AF65-F5344CB8AC3E}">
        <p14:creationId xmlns:p14="http://schemas.microsoft.com/office/powerpoint/2010/main" val="180080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250" fill="hold"/>
                                        <p:tgtEl>
                                          <p:spTgt spid="19"/>
                                        </p:tgtEl>
                                        <p:attrNameLst>
                                          <p:attrName>ppt_w</p:attrName>
                                        </p:attrNameLst>
                                      </p:cBhvr>
                                      <p:tavLst>
                                        <p:tav tm="0">
                                          <p:val>
                                            <p:fltVal val="0"/>
                                          </p:val>
                                        </p:tav>
                                        <p:tav tm="100000">
                                          <p:val>
                                            <p:strVal val="#ppt_w"/>
                                          </p:val>
                                        </p:tav>
                                      </p:tavLst>
                                    </p:anim>
                                    <p:anim calcmode="lin" valueType="num">
                                      <p:cBhvr>
                                        <p:cTn id="37" dur="250" fill="hold"/>
                                        <p:tgtEl>
                                          <p:spTgt spid="19"/>
                                        </p:tgtEl>
                                        <p:attrNameLst>
                                          <p:attrName>ppt_h</p:attrName>
                                        </p:attrNameLst>
                                      </p:cBhvr>
                                      <p:tavLst>
                                        <p:tav tm="0">
                                          <p:val>
                                            <p:fltVal val="0"/>
                                          </p:val>
                                        </p:tav>
                                        <p:tav tm="100000">
                                          <p:val>
                                            <p:strVal val="#ppt_h"/>
                                          </p:val>
                                        </p:tav>
                                      </p:tavLst>
                                    </p:anim>
                                    <p:animEffect transition="in" filter="fade">
                                      <p:cBhvr>
                                        <p:cTn id="38" dur="250"/>
                                        <p:tgtEl>
                                          <p:spTgt spid="19"/>
                                        </p:tgtEl>
                                      </p:cBhvr>
                                    </p:animEffect>
                                  </p:childTnLst>
                                </p:cTn>
                              </p:par>
                            </p:childTnLst>
                          </p:cTn>
                        </p:par>
                        <p:par>
                          <p:cTn id="39" fill="hold">
                            <p:stCondLst>
                              <p:cond delay="250"/>
                            </p:stCondLst>
                            <p:childTnLst>
                              <p:par>
                                <p:cTn id="40" presetID="18" presetClass="entr" presetSubtype="9"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strips(upLeft)">
                                      <p:cBhvr>
                                        <p:cTn id="42" dur="250"/>
                                        <p:tgtEl>
                                          <p:spTgt spid="8"/>
                                        </p:tgtEl>
                                      </p:cBhvr>
                                    </p:animEffect>
                                  </p:childTnLst>
                                </p:cTn>
                              </p:par>
                            </p:childTnLst>
                          </p:cTn>
                        </p:par>
                        <p:par>
                          <p:cTn id="43" fill="hold">
                            <p:stCondLst>
                              <p:cond delay="500"/>
                            </p:stCondLst>
                            <p:childTnLst>
                              <p:par>
                                <p:cTn id="44" presetID="18" presetClass="entr" presetSubtype="3" fill="hold" nodeType="after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strips(upRight)">
                                      <p:cBhvr>
                                        <p:cTn id="46" dur="250"/>
                                        <p:tgtEl>
                                          <p:spTgt spid="1026"/>
                                        </p:tgtEl>
                                      </p:cBhvr>
                                    </p:animEffect>
                                  </p:childTnLst>
                                </p:cTn>
                              </p:par>
                            </p:childTnLst>
                          </p:cTn>
                        </p:par>
                        <p:par>
                          <p:cTn id="47" fill="hold">
                            <p:stCondLst>
                              <p:cond delay="750"/>
                            </p:stCondLst>
                            <p:childTnLst>
                              <p:par>
                                <p:cTn id="48" presetID="18" presetClass="entr" presetSubtype="12"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strips(downLeft)">
                                      <p:cBhvr>
                                        <p:cTn id="50" dur="250"/>
                                        <p:tgtEl>
                                          <p:spTgt spid="10"/>
                                        </p:tgtEl>
                                      </p:cBhvr>
                                    </p:animEffect>
                                  </p:childTnLst>
                                </p:cTn>
                              </p:par>
                            </p:childTnLst>
                          </p:cTn>
                        </p:par>
                        <p:par>
                          <p:cTn id="51" fill="hold">
                            <p:stCondLst>
                              <p:cond delay="1000"/>
                            </p:stCondLst>
                            <p:childTnLst>
                              <p:par>
                                <p:cTn id="52" presetID="18" presetClass="entr" presetSubtype="6"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strips(downRight)">
                                      <p:cBhvr>
                                        <p:cTn id="54" dur="250"/>
                                        <p:tgtEl>
                                          <p:spTgt spid="12"/>
                                        </p:tgtEl>
                                      </p:cBhvr>
                                    </p:animEffect>
                                  </p:childTnLst>
                                </p:cTn>
                              </p:par>
                            </p:childTnLst>
                          </p:cTn>
                        </p:par>
                        <p:par>
                          <p:cTn id="55" fill="hold">
                            <p:stCondLst>
                              <p:cond delay="1250"/>
                            </p:stCondLst>
                            <p:childTnLst>
                              <p:par>
                                <p:cTn id="56" presetID="22" presetClass="entr" presetSubtype="2"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right)">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9"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strips(upLeft)">
                                      <p:cBhvr>
                                        <p:cTn id="63" dur="500"/>
                                        <p:tgtEl>
                                          <p:spTgt spid="14"/>
                                        </p:tgtEl>
                                      </p:cBhvr>
                                    </p:animEffect>
                                  </p:childTnLst>
                                </p:cTn>
                              </p:par>
                              <p:par>
                                <p:cTn id="64" presetID="18" presetClass="entr" presetSubtype="3"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strips(upRight)">
                                      <p:cBhvr>
                                        <p:cTn id="66" dur="500"/>
                                        <p:tgtEl>
                                          <p:spTgt spid="16"/>
                                        </p:tgtEl>
                                      </p:cBhvr>
                                    </p:animEffect>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right)">
                                      <p:cBhvr>
                                        <p:cTn id="7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animBg="1"/>
      <p:bldP spid="2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DE5FF97-9944-808C-121A-77271E5CF90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614502A-4B9F-83A1-DFD3-AA0D52EF425B}"/>
              </a:ext>
            </a:extLst>
          </p:cNvPr>
          <p:cNvSpPr txBox="1"/>
          <p:nvPr/>
        </p:nvSpPr>
        <p:spPr>
          <a:xfrm>
            <a:off x="13575" y="-65180"/>
            <a:ext cx="9244869" cy="769441"/>
          </a:xfrm>
          <a:prstGeom prst="rect">
            <a:avLst/>
          </a:prstGeom>
          <a:noFill/>
        </p:spPr>
        <p:txBody>
          <a:bodyPr wrap="square">
            <a:spAutoFit/>
          </a:bodyPr>
          <a:lstStyle/>
          <a:p>
            <a:pPr algn="ctr" rtl="1"/>
            <a:r>
              <a:rPr lang="ur-PK" sz="4400" b="1" spc="300" dirty="0">
                <a:ln w="0"/>
                <a:solidFill>
                  <a:schemeClr val="bg2"/>
                </a:solidFill>
                <a:effectLst>
                  <a:innerShdw blurRad="63500" dist="50800" dir="13500000">
                    <a:srgbClr val="000000">
                      <a:alpha val="50000"/>
                    </a:srgbClr>
                  </a:innerShdw>
                </a:effectLst>
              </a:rPr>
              <a:t>کلیسیا کا سر</a:t>
            </a:r>
            <a:endParaRPr lang="en-US" sz="4400" b="1" spc="300" noProof="0" dirty="0">
              <a:ln w="0"/>
              <a:solidFill>
                <a:schemeClr val="bg2"/>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2970A0B1-7301-300A-E8B6-D0512F1FA741}"/>
              </a:ext>
            </a:extLst>
          </p:cNvPr>
          <p:cNvSpPr txBox="1"/>
          <p:nvPr/>
        </p:nvSpPr>
        <p:spPr>
          <a:xfrm>
            <a:off x="640272" y="601055"/>
            <a:ext cx="7991475" cy="461665"/>
          </a:xfrm>
          <a:prstGeom prst="rect">
            <a:avLst/>
          </a:prstGeom>
          <a:noFill/>
        </p:spPr>
        <p:txBody>
          <a:bodyPr wrap="square">
            <a:spAutoFit/>
          </a:bodyPr>
          <a:lstStyle/>
          <a:p>
            <a:pPr algn="ctr" rtl="1"/>
            <a:r>
              <a:rPr lang="ur-PK" sz="2400" b="1" dirty="0">
                <a:solidFill>
                  <a:schemeClr val="tx2">
                    <a:lumMod val="20000"/>
                    <a:lumOff val="80000"/>
                  </a:schemeClr>
                </a:solidFill>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rPr>
              <a:t>’’ ور وُہی بَدَن یعنی کلِیسیا کا سر ہے۔‘‘ (کلسیوں 18:1)</a:t>
            </a:r>
            <a:endParaRPr lang="en-US" b="1" noProof="0" dirty="0">
              <a:solidFill>
                <a:schemeClr val="tx2">
                  <a:lumMod val="20000"/>
                  <a:lumOff val="80000"/>
                </a:schemeClr>
              </a:solidFill>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endParaRPr>
          </a:p>
        </p:txBody>
      </p:sp>
      <p:sp>
        <p:nvSpPr>
          <p:cNvPr id="2" name="CuadroTexto 1">
            <a:extLst>
              <a:ext uri="{FF2B5EF4-FFF2-40B4-BE49-F238E27FC236}">
                <a16:creationId xmlns:a16="http://schemas.microsoft.com/office/drawing/2014/main" id="{C2B0693E-4923-D889-EB5F-617D7D5D3579}"/>
              </a:ext>
            </a:extLst>
          </p:cNvPr>
          <p:cNvSpPr txBox="1"/>
          <p:nvPr/>
        </p:nvSpPr>
        <p:spPr>
          <a:xfrm>
            <a:off x="4711832" y="1100820"/>
            <a:ext cx="4416358" cy="5586145"/>
          </a:xfrm>
          <a:prstGeom prst="rect">
            <a:avLst/>
          </a:prstGeom>
          <a:noFill/>
        </p:spPr>
        <p:txBody>
          <a:bodyPr wrap="square" rtlCol="0">
            <a:spAutoFit/>
          </a:bodyPr>
          <a:lstStyle/>
          <a:p>
            <a:pPr algn="r" rtl="1">
              <a:lnSpc>
                <a:spcPct val="150000"/>
              </a:lnSpc>
              <a:spcBef>
                <a:spcPts val="600"/>
              </a:spcBef>
            </a:pPr>
            <a:r>
              <a:rPr lang="ur-PK" sz="2400" b="1" dirty="0">
                <a:latin typeface="Jameel Noori Nastaleeq" panose="02000503000000000004" pitchFamily="2" charset="-78"/>
                <a:cs typeface="Jameel Noori Nastaleeq" panose="02000503000000000004" pitchFamily="2" charset="-78"/>
              </a:rPr>
              <a:t>کچھ زبانوں میں (جیسے کاتالان یا انگریزی) لفظ "سر" کا ترجمہ "سردار"یا "اصلی/مرکزی" بھی کیا جاتا ہے، کیونکہ یہی اس کا مجازی مفہوم ہے۔ عبرانی زبان میں بھی یہی صورت حال پائی جاتی ہے۔ مثال کے طور پر، عبارت "اپنے لیے ایک سر مقرر کریں" (ہوسیع 11:1) کا درست مفہوم یہ ہے کہ"</a:t>
            </a:r>
            <a:r>
              <a:rPr lang="ur-PK" dirty="0"/>
              <a:t> </a:t>
            </a:r>
            <a:r>
              <a:rPr lang="ur-PK" sz="2400" b="1" dirty="0">
                <a:latin typeface="Jameel Noori Nastaleeq" panose="02000503000000000004" pitchFamily="2" charset="-78"/>
                <a:cs typeface="Jameel Noori Nastaleeq" panose="02000503000000000004" pitchFamily="2" charset="-78"/>
              </a:rPr>
              <a:t>اپنے لئے ایک ہی سردار مُقرر کریں گے"۔ پولس بھی یہی مفہوم مدِنظر رکھتا ہے جب وہ یہ لفظ مسیح کے لیے استعمال کرتا ہے (کلسیوں 1: 18)۔لیکن پولس جسم کے استعارے میں ایک اور معنی بھی شامل کرتا ہے۔ اگر مسیح "سر"ہے، تو ہم—یعنی کلیسیا—"بدن"ہیں۔ اس خیال سے یہ نتیجہ نکلتا ہے کہ:</a:t>
            </a:r>
            <a:endParaRPr lang="en-US" sz="2400" b="1" noProof="0" dirty="0">
              <a:latin typeface="Jameel Noori Nastaleeq" panose="02000503000000000004" pitchFamily="2" charset="-78"/>
              <a:cs typeface="Jameel Noori Nastaleeq" panose="02000503000000000004" pitchFamily="2" charset="-78"/>
            </a:endParaRPr>
          </a:p>
        </p:txBody>
      </p:sp>
      <p:graphicFrame>
        <p:nvGraphicFramePr>
          <p:cNvPr id="6" name="Diagrama 5">
            <a:extLst>
              <a:ext uri="{FF2B5EF4-FFF2-40B4-BE49-F238E27FC236}">
                <a16:creationId xmlns:a16="http://schemas.microsoft.com/office/drawing/2014/main" id="{99EF8830-7081-2C87-ACC2-5E5F0FACC48C}"/>
              </a:ext>
            </a:extLst>
          </p:cNvPr>
          <p:cNvGraphicFramePr/>
          <p:nvPr>
            <p:extLst>
              <p:ext uri="{D42A27DB-BD31-4B8C-83A1-F6EECF244321}">
                <p14:modId xmlns:p14="http://schemas.microsoft.com/office/powerpoint/2010/main" val="4271399885"/>
              </p:ext>
            </p:extLst>
          </p:nvPr>
        </p:nvGraphicFramePr>
        <p:xfrm>
          <a:off x="219651" y="1223061"/>
          <a:ext cx="4416358" cy="5463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Un grupo de personas disfrazadas posando&#10;&#10;El contenido generado por IA puede ser incorrecto.">
            <a:extLst>
              <a:ext uri="{FF2B5EF4-FFF2-40B4-BE49-F238E27FC236}">
                <a16:creationId xmlns:a16="http://schemas.microsoft.com/office/drawing/2014/main" id="{CFABB664-F21C-63EF-0524-6BC5C50CC9A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9260409" y="150271"/>
            <a:ext cx="2743524" cy="1647690"/>
          </a:xfrm>
          <a:prstGeom prst="rect">
            <a:avLst/>
          </a:prstGeom>
          <a:solidFill>
            <a:srgbClr val="FFFFFF">
              <a:shade val="85000"/>
            </a:srgbClr>
          </a:solidFill>
          <a:ln w="38100" cap="sq">
            <a:solidFill>
              <a:schemeClr val="accent4">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descr="Personas sentadas en una mesa&#10;&#10;El contenido generado por IA puede ser incorrecto.">
            <a:extLst>
              <a:ext uri="{FF2B5EF4-FFF2-40B4-BE49-F238E27FC236}">
                <a16:creationId xmlns:a16="http://schemas.microsoft.com/office/drawing/2014/main" id="{0B3B3738-5399-15E2-1D28-8BCC02C93F2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260410" y="1969098"/>
            <a:ext cx="2743524" cy="1647690"/>
          </a:xfrm>
          <a:prstGeom prst="rect">
            <a:avLst/>
          </a:prstGeom>
          <a:solidFill>
            <a:srgbClr val="FFFFFF">
              <a:shade val="85000"/>
            </a:srgbClr>
          </a:solidFill>
          <a:ln w="38100" cap="sq">
            <a:solidFill>
              <a:schemeClr val="accent4">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n 10">
            <a:extLst>
              <a:ext uri="{FF2B5EF4-FFF2-40B4-BE49-F238E27FC236}">
                <a16:creationId xmlns:a16="http://schemas.microsoft.com/office/drawing/2014/main" id="{99310033-8684-4A21-FFA0-8C455D62E88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260410" y="3817109"/>
            <a:ext cx="2743525" cy="2743525"/>
          </a:xfrm>
          <a:prstGeom prst="snip2DiagRect">
            <a:avLst>
              <a:gd name="adj1" fmla="val 21274"/>
              <a:gd name="adj2" fmla="val 16667"/>
            </a:avLst>
          </a:prstGeom>
          <a:solidFill>
            <a:srgbClr val="FFFFFF">
              <a:shade val="85000"/>
            </a:srgbClr>
          </a:solidFill>
          <a:ln w="28575" cap="sq">
            <a:solidFill>
              <a:schemeClr val="bg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665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par>
                                <p:cTn id="38" presetID="3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 calcmode="lin" valueType="num">
                                      <p:cBhvr>
                                        <p:cTn id="42" dur="1000" fill="hold"/>
                                        <p:tgtEl>
                                          <p:spTgt spid="9"/>
                                        </p:tgtEl>
                                        <p:attrNameLst>
                                          <p:attrName>style.rotation</p:attrName>
                                        </p:attrNameLst>
                                      </p:cBhvr>
                                      <p:tavLst>
                                        <p:tav tm="0">
                                          <p:val>
                                            <p:fltVal val="90"/>
                                          </p:val>
                                        </p:tav>
                                        <p:tav tm="100000">
                                          <p:val>
                                            <p:fltVal val="0"/>
                                          </p:val>
                                        </p:tav>
                                      </p:tavLst>
                                    </p:anim>
                                    <p:animEffect transition="in" filter="fade">
                                      <p:cBhvr>
                                        <p:cTn id="43" dur="1000"/>
                                        <p:tgtEl>
                                          <p:spTgt spid="9"/>
                                        </p:tgtEl>
                                      </p:cBhvr>
                                    </p:animEffect>
                                  </p:childTnLst>
                                </p:cTn>
                              </p:par>
                            </p:childTnLst>
                          </p:cTn>
                        </p:par>
                        <p:par>
                          <p:cTn id="44" fill="hold">
                            <p:stCondLst>
                              <p:cond delay="1000"/>
                            </p:stCondLst>
                            <p:childTnLst>
                              <p:par>
                                <p:cTn id="45" presetID="49" presetClass="entr" presetSubtype="0" decel="10000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 calcmode="lin" valueType="num">
                                      <p:cBhvr>
                                        <p:cTn id="49" dur="500" fill="hold"/>
                                        <p:tgtEl>
                                          <p:spTgt spid="11"/>
                                        </p:tgtEl>
                                        <p:attrNameLst>
                                          <p:attrName>style.rotation</p:attrName>
                                        </p:attrNameLst>
                                      </p:cBhvr>
                                      <p:tavLst>
                                        <p:tav tm="0">
                                          <p:val>
                                            <p:fltVal val="360"/>
                                          </p:val>
                                        </p:tav>
                                        <p:tav tm="100000">
                                          <p:val>
                                            <p:fltVal val="0"/>
                                          </p:val>
                                        </p:tav>
                                      </p:tavLst>
                                    </p:anim>
                                    <p:animEffect transition="in" filter="fade">
                                      <p:cBhvr>
                                        <p:cTn id="50" dur="500"/>
                                        <p:tgtEl>
                                          <p:spTgt spid="11"/>
                                        </p:tgtEl>
                                      </p:cBhvr>
                                    </p:animEffect>
                                  </p:childTnLst>
                                </p:cTn>
                              </p:par>
                            </p:childTnLst>
                          </p:cTn>
                        </p:par>
                        <p:par>
                          <p:cTn id="51" fill="hold">
                            <p:stCondLst>
                              <p:cond delay="1500"/>
                            </p:stCondLst>
                            <p:childTnLst>
                              <p:par>
                                <p:cTn id="52" presetID="22" presetClass="entr" presetSubtype="2" fill="hold" grpId="0" nodeType="afterEffect">
                                  <p:stCondLst>
                                    <p:cond delay="0"/>
                                  </p:stCondLst>
                                  <p:childTnLst>
                                    <p:set>
                                      <p:cBhvr>
                                        <p:cTn id="53" dur="1" fill="hold">
                                          <p:stCondLst>
                                            <p:cond delay="0"/>
                                          </p:stCondLst>
                                        </p:cTn>
                                        <p:tgtEl>
                                          <p:spTgt spid="2">
                                            <p:txEl>
                                              <p:pRg st="0" end="0"/>
                                            </p:txEl>
                                          </p:spTgt>
                                        </p:tgtEl>
                                        <p:attrNameLst>
                                          <p:attrName>style.visibility</p:attrName>
                                        </p:attrNameLst>
                                      </p:cBhvr>
                                      <p:to>
                                        <p:strVal val="visible"/>
                                      </p:to>
                                    </p:set>
                                    <p:animEffect transition="in" filter="wipe(right)">
                                      <p:cBhvr>
                                        <p:cTn id="54" dur="500"/>
                                        <p:tgtEl>
                                          <p:spTgt spid="2">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6">
                                            <p:graphicEl>
                                              <a:dgm id="{0879B82F-B011-4CC1-82E5-4D1BF73289A8}"/>
                                            </p:graphicEl>
                                          </p:spTgt>
                                        </p:tgtEl>
                                        <p:attrNameLst>
                                          <p:attrName>style.visibility</p:attrName>
                                        </p:attrNameLst>
                                      </p:cBhvr>
                                      <p:to>
                                        <p:strVal val="visible"/>
                                      </p:to>
                                    </p:set>
                                    <p:anim calcmode="lin" valueType="num">
                                      <p:cBhvr>
                                        <p:cTn id="59" dur="500" fill="hold"/>
                                        <p:tgtEl>
                                          <p:spTgt spid="6">
                                            <p:graphicEl>
                                              <a:dgm id="{0879B82F-B011-4CC1-82E5-4D1BF73289A8}"/>
                                            </p:graphicEl>
                                          </p:spTgt>
                                        </p:tgtEl>
                                        <p:attrNameLst>
                                          <p:attrName>ppt_w</p:attrName>
                                        </p:attrNameLst>
                                      </p:cBhvr>
                                      <p:tavLst>
                                        <p:tav tm="0">
                                          <p:val>
                                            <p:fltVal val="0"/>
                                          </p:val>
                                        </p:tav>
                                        <p:tav tm="100000">
                                          <p:val>
                                            <p:strVal val="#ppt_w"/>
                                          </p:val>
                                        </p:tav>
                                      </p:tavLst>
                                    </p:anim>
                                    <p:anim calcmode="lin" valueType="num">
                                      <p:cBhvr>
                                        <p:cTn id="60" dur="500" fill="hold"/>
                                        <p:tgtEl>
                                          <p:spTgt spid="6">
                                            <p:graphicEl>
                                              <a:dgm id="{0879B82F-B011-4CC1-82E5-4D1BF73289A8}"/>
                                            </p:graphicEl>
                                          </p:spTgt>
                                        </p:tgtEl>
                                        <p:attrNameLst>
                                          <p:attrName>ppt_h</p:attrName>
                                        </p:attrNameLst>
                                      </p:cBhvr>
                                      <p:tavLst>
                                        <p:tav tm="0">
                                          <p:val>
                                            <p:fltVal val="0"/>
                                          </p:val>
                                        </p:tav>
                                        <p:tav tm="100000">
                                          <p:val>
                                            <p:strVal val="#ppt_h"/>
                                          </p:val>
                                        </p:tav>
                                      </p:tavLst>
                                    </p:anim>
                                    <p:animEffect transition="in" filter="fade">
                                      <p:cBhvr>
                                        <p:cTn id="61" dur="500"/>
                                        <p:tgtEl>
                                          <p:spTgt spid="6">
                                            <p:graphicEl>
                                              <a:dgm id="{0879B82F-B011-4CC1-82E5-4D1BF73289A8}"/>
                                            </p:graphicEl>
                                          </p:spTgt>
                                        </p:tgtEl>
                                      </p:cBhvr>
                                    </p:animEffect>
                                  </p:childTnLst>
                                </p:cTn>
                              </p:par>
                            </p:childTnLst>
                          </p:cTn>
                        </p:par>
                        <p:par>
                          <p:cTn id="62" fill="hold">
                            <p:stCondLst>
                              <p:cond delay="500"/>
                            </p:stCondLst>
                            <p:childTnLst>
                              <p:par>
                                <p:cTn id="63" presetID="22" presetClass="entr" presetSubtype="2" fill="hold" grpId="0" nodeType="afterEffect">
                                  <p:stCondLst>
                                    <p:cond delay="0"/>
                                  </p:stCondLst>
                                  <p:childTnLst>
                                    <p:set>
                                      <p:cBhvr>
                                        <p:cTn id="64" dur="1" fill="hold">
                                          <p:stCondLst>
                                            <p:cond delay="0"/>
                                          </p:stCondLst>
                                        </p:cTn>
                                        <p:tgtEl>
                                          <p:spTgt spid="6">
                                            <p:graphicEl>
                                              <a:dgm id="{A15FE00A-EE8A-4547-961E-76D3D081E592}"/>
                                            </p:graphicEl>
                                          </p:spTgt>
                                        </p:tgtEl>
                                        <p:attrNameLst>
                                          <p:attrName>style.visibility</p:attrName>
                                        </p:attrNameLst>
                                      </p:cBhvr>
                                      <p:to>
                                        <p:strVal val="visible"/>
                                      </p:to>
                                    </p:set>
                                    <p:animEffect transition="in" filter="wipe(right)">
                                      <p:cBhvr>
                                        <p:cTn id="65" dur="500"/>
                                        <p:tgtEl>
                                          <p:spTgt spid="6">
                                            <p:graphicEl>
                                              <a:dgm id="{A15FE00A-EE8A-4547-961E-76D3D081E592}"/>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6">
                                            <p:graphicEl>
                                              <a:dgm id="{708FCAD1-43FB-4684-997B-FDCCCDEC7984}"/>
                                            </p:graphicEl>
                                          </p:spTgt>
                                        </p:tgtEl>
                                        <p:attrNameLst>
                                          <p:attrName>style.visibility</p:attrName>
                                        </p:attrNameLst>
                                      </p:cBhvr>
                                      <p:to>
                                        <p:strVal val="visible"/>
                                      </p:to>
                                    </p:set>
                                    <p:anim calcmode="lin" valueType="num">
                                      <p:cBhvr>
                                        <p:cTn id="70" dur="500" fill="hold"/>
                                        <p:tgtEl>
                                          <p:spTgt spid="6">
                                            <p:graphicEl>
                                              <a:dgm id="{708FCAD1-43FB-4684-997B-FDCCCDEC7984}"/>
                                            </p:graphicEl>
                                          </p:spTgt>
                                        </p:tgtEl>
                                        <p:attrNameLst>
                                          <p:attrName>ppt_w</p:attrName>
                                        </p:attrNameLst>
                                      </p:cBhvr>
                                      <p:tavLst>
                                        <p:tav tm="0">
                                          <p:val>
                                            <p:fltVal val="0"/>
                                          </p:val>
                                        </p:tav>
                                        <p:tav tm="100000">
                                          <p:val>
                                            <p:strVal val="#ppt_w"/>
                                          </p:val>
                                        </p:tav>
                                      </p:tavLst>
                                    </p:anim>
                                    <p:anim calcmode="lin" valueType="num">
                                      <p:cBhvr>
                                        <p:cTn id="71" dur="500" fill="hold"/>
                                        <p:tgtEl>
                                          <p:spTgt spid="6">
                                            <p:graphicEl>
                                              <a:dgm id="{708FCAD1-43FB-4684-997B-FDCCCDEC7984}"/>
                                            </p:graphicEl>
                                          </p:spTgt>
                                        </p:tgtEl>
                                        <p:attrNameLst>
                                          <p:attrName>ppt_h</p:attrName>
                                        </p:attrNameLst>
                                      </p:cBhvr>
                                      <p:tavLst>
                                        <p:tav tm="0">
                                          <p:val>
                                            <p:fltVal val="0"/>
                                          </p:val>
                                        </p:tav>
                                        <p:tav tm="100000">
                                          <p:val>
                                            <p:strVal val="#ppt_h"/>
                                          </p:val>
                                        </p:tav>
                                      </p:tavLst>
                                    </p:anim>
                                    <p:animEffect transition="in" filter="fade">
                                      <p:cBhvr>
                                        <p:cTn id="72" dur="500"/>
                                        <p:tgtEl>
                                          <p:spTgt spid="6">
                                            <p:graphicEl>
                                              <a:dgm id="{708FCAD1-43FB-4684-997B-FDCCCDEC7984}"/>
                                            </p:graphicEl>
                                          </p:spTgt>
                                        </p:tgtEl>
                                      </p:cBhvr>
                                    </p:animEffect>
                                  </p:childTnLst>
                                </p:cTn>
                              </p:par>
                            </p:childTnLst>
                          </p:cTn>
                        </p:par>
                        <p:par>
                          <p:cTn id="73" fill="hold">
                            <p:stCondLst>
                              <p:cond delay="500"/>
                            </p:stCondLst>
                            <p:childTnLst>
                              <p:par>
                                <p:cTn id="74" presetID="22" presetClass="entr" presetSubtype="2" fill="hold" grpId="0" nodeType="afterEffect">
                                  <p:stCondLst>
                                    <p:cond delay="0"/>
                                  </p:stCondLst>
                                  <p:childTnLst>
                                    <p:set>
                                      <p:cBhvr>
                                        <p:cTn id="75" dur="1" fill="hold">
                                          <p:stCondLst>
                                            <p:cond delay="0"/>
                                          </p:stCondLst>
                                        </p:cTn>
                                        <p:tgtEl>
                                          <p:spTgt spid="6">
                                            <p:graphicEl>
                                              <a:dgm id="{7E1DB660-2D90-4E18-9467-5B69C9169488}"/>
                                            </p:graphicEl>
                                          </p:spTgt>
                                        </p:tgtEl>
                                        <p:attrNameLst>
                                          <p:attrName>style.visibility</p:attrName>
                                        </p:attrNameLst>
                                      </p:cBhvr>
                                      <p:to>
                                        <p:strVal val="visible"/>
                                      </p:to>
                                    </p:set>
                                    <p:animEffect transition="in" filter="wipe(right)">
                                      <p:cBhvr>
                                        <p:cTn id="76" dur="500"/>
                                        <p:tgtEl>
                                          <p:spTgt spid="6">
                                            <p:graphicEl>
                                              <a:dgm id="{7E1DB660-2D90-4E18-9467-5B69C9169488}"/>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6">
                                            <p:graphicEl>
                                              <a:dgm id="{0B163D38-CB89-4F0F-87EF-8CD37BBB01D0}"/>
                                            </p:graphicEl>
                                          </p:spTgt>
                                        </p:tgtEl>
                                        <p:attrNameLst>
                                          <p:attrName>style.visibility</p:attrName>
                                        </p:attrNameLst>
                                      </p:cBhvr>
                                      <p:to>
                                        <p:strVal val="visible"/>
                                      </p:to>
                                    </p:set>
                                    <p:anim calcmode="lin" valueType="num">
                                      <p:cBhvr>
                                        <p:cTn id="81" dur="500" fill="hold"/>
                                        <p:tgtEl>
                                          <p:spTgt spid="6">
                                            <p:graphicEl>
                                              <a:dgm id="{0B163D38-CB89-4F0F-87EF-8CD37BBB01D0}"/>
                                            </p:graphicEl>
                                          </p:spTgt>
                                        </p:tgtEl>
                                        <p:attrNameLst>
                                          <p:attrName>ppt_w</p:attrName>
                                        </p:attrNameLst>
                                      </p:cBhvr>
                                      <p:tavLst>
                                        <p:tav tm="0">
                                          <p:val>
                                            <p:fltVal val="0"/>
                                          </p:val>
                                        </p:tav>
                                        <p:tav tm="100000">
                                          <p:val>
                                            <p:strVal val="#ppt_w"/>
                                          </p:val>
                                        </p:tav>
                                      </p:tavLst>
                                    </p:anim>
                                    <p:anim calcmode="lin" valueType="num">
                                      <p:cBhvr>
                                        <p:cTn id="82" dur="500" fill="hold"/>
                                        <p:tgtEl>
                                          <p:spTgt spid="6">
                                            <p:graphicEl>
                                              <a:dgm id="{0B163D38-CB89-4F0F-87EF-8CD37BBB01D0}"/>
                                            </p:graphicEl>
                                          </p:spTgt>
                                        </p:tgtEl>
                                        <p:attrNameLst>
                                          <p:attrName>ppt_h</p:attrName>
                                        </p:attrNameLst>
                                      </p:cBhvr>
                                      <p:tavLst>
                                        <p:tav tm="0">
                                          <p:val>
                                            <p:fltVal val="0"/>
                                          </p:val>
                                        </p:tav>
                                        <p:tav tm="100000">
                                          <p:val>
                                            <p:strVal val="#ppt_h"/>
                                          </p:val>
                                        </p:tav>
                                      </p:tavLst>
                                    </p:anim>
                                    <p:animEffect transition="in" filter="fade">
                                      <p:cBhvr>
                                        <p:cTn id="83" dur="500"/>
                                        <p:tgtEl>
                                          <p:spTgt spid="6">
                                            <p:graphicEl>
                                              <a:dgm id="{0B163D38-CB89-4F0F-87EF-8CD37BBB01D0}"/>
                                            </p:graphicEl>
                                          </p:spTgt>
                                        </p:tgtEl>
                                      </p:cBhvr>
                                    </p:animEffect>
                                  </p:childTnLst>
                                </p:cTn>
                              </p:par>
                            </p:childTnLst>
                          </p:cTn>
                        </p:par>
                        <p:par>
                          <p:cTn id="84" fill="hold">
                            <p:stCondLst>
                              <p:cond delay="500"/>
                            </p:stCondLst>
                            <p:childTnLst>
                              <p:par>
                                <p:cTn id="85" presetID="22" presetClass="entr" presetSubtype="2" fill="hold" grpId="0" nodeType="afterEffect">
                                  <p:stCondLst>
                                    <p:cond delay="0"/>
                                  </p:stCondLst>
                                  <p:childTnLst>
                                    <p:set>
                                      <p:cBhvr>
                                        <p:cTn id="86" dur="1" fill="hold">
                                          <p:stCondLst>
                                            <p:cond delay="0"/>
                                          </p:stCondLst>
                                        </p:cTn>
                                        <p:tgtEl>
                                          <p:spTgt spid="6">
                                            <p:graphicEl>
                                              <a:dgm id="{957CDF44-1A89-4D6C-906C-4B3ED3A0E852}"/>
                                            </p:graphicEl>
                                          </p:spTgt>
                                        </p:tgtEl>
                                        <p:attrNameLst>
                                          <p:attrName>style.visibility</p:attrName>
                                        </p:attrNameLst>
                                      </p:cBhvr>
                                      <p:to>
                                        <p:strVal val="visible"/>
                                      </p:to>
                                    </p:set>
                                    <p:animEffect transition="in" filter="wipe(right)">
                                      <p:cBhvr>
                                        <p:cTn id="87" dur="500"/>
                                        <p:tgtEl>
                                          <p:spTgt spid="6">
                                            <p:graphicEl>
                                              <a:dgm id="{957CDF44-1A89-4D6C-906C-4B3ED3A0E852}"/>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6">
                                            <p:graphicEl>
                                              <a:dgm id="{16E7615B-497C-4751-983D-BEADB2012756}"/>
                                            </p:graphicEl>
                                          </p:spTgt>
                                        </p:tgtEl>
                                        <p:attrNameLst>
                                          <p:attrName>style.visibility</p:attrName>
                                        </p:attrNameLst>
                                      </p:cBhvr>
                                      <p:to>
                                        <p:strVal val="visible"/>
                                      </p:to>
                                    </p:set>
                                    <p:anim calcmode="lin" valueType="num">
                                      <p:cBhvr>
                                        <p:cTn id="92" dur="500" fill="hold"/>
                                        <p:tgtEl>
                                          <p:spTgt spid="6">
                                            <p:graphicEl>
                                              <a:dgm id="{16E7615B-497C-4751-983D-BEADB2012756}"/>
                                            </p:graphicEl>
                                          </p:spTgt>
                                        </p:tgtEl>
                                        <p:attrNameLst>
                                          <p:attrName>ppt_w</p:attrName>
                                        </p:attrNameLst>
                                      </p:cBhvr>
                                      <p:tavLst>
                                        <p:tav tm="0">
                                          <p:val>
                                            <p:fltVal val="0"/>
                                          </p:val>
                                        </p:tav>
                                        <p:tav tm="100000">
                                          <p:val>
                                            <p:strVal val="#ppt_w"/>
                                          </p:val>
                                        </p:tav>
                                      </p:tavLst>
                                    </p:anim>
                                    <p:anim calcmode="lin" valueType="num">
                                      <p:cBhvr>
                                        <p:cTn id="93" dur="500" fill="hold"/>
                                        <p:tgtEl>
                                          <p:spTgt spid="6">
                                            <p:graphicEl>
                                              <a:dgm id="{16E7615B-497C-4751-983D-BEADB2012756}"/>
                                            </p:graphicEl>
                                          </p:spTgt>
                                        </p:tgtEl>
                                        <p:attrNameLst>
                                          <p:attrName>ppt_h</p:attrName>
                                        </p:attrNameLst>
                                      </p:cBhvr>
                                      <p:tavLst>
                                        <p:tav tm="0">
                                          <p:val>
                                            <p:fltVal val="0"/>
                                          </p:val>
                                        </p:tav>
                                        <p:tav tm="100000">
                                          <p:val>
                                            <p:strVal val="#ppt_h"/>
                                          </p:val>
                                        </p:tav>
                                      </p:tavLst>
                                    </p:anim>
                                    <p:animEffect transition="in" filter="fade">
                                      <p:cBhvr>
                                        <p:cTn id="94" dur="500"/>
                                        <p:tgtEl>
                                          <p:spTgt spid="6">
                                            <p:graphicEl>
                                              <a:dgm id="{16E7615B-497C-4751-983D-BEADB2012756}"/>
                                            </p:graphicEl>
                                          </p:spTgt>
                                        </p:tgtEl>
                                      </p:cBhvr>
                                    </p:animEffect>
                                  </p:childTnLst>
                                </p:cTn>
                              </p:par>
                            </p:childTnLst>
                          </p:cTn>
                        </p:par>
                        <p:par>
                          <p:cTn id="95" fill="hold">
                            <p:stCondLst>
                              <p:cond delay="500"/>
                            </p:stCondLst>
                            <p:childTnLst>
                              <p:par>
                                <p:cTn id="96" presetID="22" presetClass="entr" presetSubtype="2" fill="hold" grpId="0" nodeType="afterEffect">
                                  <p:stCondLst>
                                    <p:cond delay="0"/>
                                  </p:stCondLst>
                                  <p:childTnLst>
                                    <p:set>
                                      <p:cBhvr>
                                        <p:cTn id="97" dur="1" fill="hold">
                                          <p:stCondLst>
                                            <p:cond delay="0"/>
                                          </p:stCondLst>
                                        </p:cTn>
                                        <p:tgtEl>
                                          <p:spTgt spid="6">
                                            <p:graphicEl>
                                              <a:dgm id="{90E7855A-36D0-483D-A51B-B6DDD6E38510}"/>
                                            </p:graphicEl>
                                          </p:spTgt>
                                        </p:tgtEl>
                                        <p:attrNameLst>
                                          <p:attrName>style.visibility</p:attrName>
                                        </p:attrNameLst>
                                      </p:cBhvr>
                                      <p:to>
                                        <p:strVal val="visible"/>
                                      </p:to>
                                    </p:set>
                                    <p:animEffect transition="in" filter="wipe(right)">
                                      <p:cBhvr>
                                        <p:cTn id="98" dur="500"/>
                                        <p:tgtEl>
                                          <p:spTgt spid="6">
                                            <p:graphicEl>
                                              <a:dgm id="{90E7855A-36D0-483D-A51B-B6DDD6E38510}"/>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6">
                                            <p:graphicEl>
                                              <a:dgm id="{3E0FD833-9FC9-49B9-A873-3200202E47A8}"/>
                                            </p:graphicEl>
                                          </p:spTgt>
                                        </p:tgtEl>
                                        <p:attrNameLst>
                                          <p:attrName>style.visibility</p:attrName>
                                        </p:attrNameLst>
                                      </p:cBhvr>
                                      <p:to>
                                        <p:strVal val="visible"/>
                                      </p:to>
                                    </p:set>
                                    <p:anim calcmode="lin" valueType="num">
                                      <p:cBhvr>
                                        <p:cTn id="103" dur="500" fill="hold"/>
                                        <p:tgtEl>
                                          <p:spTgt spid="6">
                                            <p:graphicEl>
                                              <a:dgm id="{3E0FD833-9FC9-49B9-A873-3200202E47A8}"/>
                                            </p:graphicEl>
                                          </p:spTgt>
                                        </p:tgtEl>
                                        <p:attrNameLst>
                                          <p:attrName>ppt_w</p:attrName>
                                        </p:attrNameLst>
                                      </p:cBhvr>
                                      <p:tavLst>
                                        <p:tav tm="0">
                                          <p:val>
                                            <p:fltVal val="0"/>
                                          </p:val>
                                        </p:tav>
                                        <p:tav tm="100000">
                                          <p:val>
                                            <p:strVal val="#ppt_w"/>
                                          </p:val>
                                        </p:tav>
                                      </p:tavLst>
                                    </p:anim>
                                    <p:anim calcmode="lin" valueType="num">
                                      <p:cBhvr>
                                        <p:cTn id="104" dur="500" fill="hold"/>
                                        <p:tgtEl>
                                          <p:spTgt spid="6">
                                            <p:graphicEl>
                                              <a:dgm id="{3E0FD833-9FC9-49B9-A873-3200202E47A8}"/>
                                            </p:graphicEl>
                                          </p:spTgt>
                                        </p:tgtEl>
                                        <p:attrNameLst>
                                          <p:attrName>ppt_h</p:attrName>
                                        </p:attrNameLst>
                                      </p:cBhvr>
                                      <p:tavLst>
                                        <p:tav tm="0">
                                          <p:val>
                                            <p:fltVal val="0"/>
                                          </p:val>
                                        </p:tav>
                                        <p:tav tm="100000">
                                          <p:val>
                                            <p:strVal val="#ppt_h"/>
                                          </p:val>
                                        </p:tav>
                                      </p:tavLst>
                                    </p:anim>
                                    <p:animEffect transition="in" filter="fade">
                                      <p:cBhvr>
                                        <p:cTn id="105" dur="500"/>
                                        <p:tgtEl>
                                          <p:spTgt spid="6">
                                            <p:graphicEl>
                                              <a:dgm id="{3E0FD833-9FC9-49B9-A873-3200202E47A8}"/>
                                            </p:graphicEl>
                                          </p:spTgt>
                                        </p:tgtEl>
                                      </p:cBhvr>
                                    </p:animEffect>
                                  </p:childTnLst>
                                </p:cTn>
                              </p:par>
                            </p:childTnLst>
                          </p:cTn>
                        </p:par>
                        <p:par>
                          <p:cTn id="106" fill="hold">
                            <p:stCondLst>
                              <p:cond delay="500"/>
                            </p:stCondLst>
                            <p:childTnLst>
                              <p:par>
                                <p:cTn id="107" presetID="22" presetClass="entr" presetSubtype="2" fill="hold" grpId="0" nodeType="afterEffect">
                                  <p:stCondLst>
                                    <p:cond delay="0"/>
                                  </p:stCondLst>
                                  <p:childTnLst>
                                    <p:set>
                                      <p:cBhvr>
                                        <p:cTn id="108" dur="1" fill="hold">
                                          <p:stCondLst>
                                            <p:cond delay="0"/>
                                          </p:stCondLst>
                                        </p:cTn>
                                        <p:tgtEl>
                                          <p:spTgt spid="6">
                                            <p:graphicEl>
                                              <a:dgm id="{6BC35677-C58C-404E-8451-72F57EE9412A}"/>
                                            </p:graphicEl>
                                          </p:spTgt>
                                        </p:tgtEl>
                                        <p:attrNameLst>
                                          <p:attrName>style.visibility</p:attrName>
                                        </p:attrNameLst>
                                      </p:cBhvr>
                                      <p:to>
                                        <p:strVal val="visible"/>
                                      </p:to>
                                    </p:set>
                                    <p:animEffect transition="in" filter="wipe(right)">
                                      <p:cBhvr>
                                        <p:cTn id="109" dur="500"/>
                                        <p:tgtEl>
                                          <p:spTgt spid="6">
                                            <p:graphicEl>
                                              <a:dgm id="{6BC35677-C58C-404E-8451-72F57EE9412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build="p"/>
      <p:bldGraphic spid="6"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t="-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436C59-36E2-AB0F-F18E-8464357E454E}"/>
              </a:ext>
            </a:extLst>
          </p:cNvPr>
          <p:cNvSpPr txBox="1"/>
          <p:nvPr/>
        </p:nvSpPr>
        <p:spPr>
          <a:xfrm>
            <a:off x="0" y="-29184"/>
            <a:ext cx="12192000" cy="830997"/>
          </a:xfrm>
          <a:prstGeom prst="rect">
            <a:avLst/>
          </a:prstGeom>
          <a:noFill/>
        </p:spPr>
        <p:txBody>
          <a:bodyPr wrap="square">
            <a:spAutoFit/>
            <a:scene3d>
              <a:camera prst="orthographicFront"/>
              <a:lightRig rig="flood" dir="t">
                <a:rot lat="0" lon="0" rev="4200000"/>
              </a:lightRig>
            </a:scene3d>
            <a:sp3d extrusionH="57150" contourW="25400">
              <a:bevelT w="38100" h="38100"/>
              <a:contourClr>
                <a:srgbClr val="FFC000"/>
              </a:contourClr>
            </a:sp3d>
          </a:bodyPr>
          <a:lstStyle/>
          <a:p>
            <a:pPr algn="ctr" rtl="1"/>
            <a:r>
              <a:rPr lang="ur-PK" sz="4800" b="1" kern="2000" spc="700" dirty="0">
                <a:ln w="13462">
                  <a:noFill/>
                  <a:prstDash val="solid"/>
                </a:ln>
                <a:solidFill>
                  <a:schemeClr val="accent4">
                    <a:lumMod val="75000"/>
                  </a:schemeClr>
                </a:solidFill>
                <a:effectLst>
                  <a:outerShdw dist="38100" dir="2700000" algn="bl" rotWithShape="0">
                    <a:srgbClr val="663300"/>
                  </a:outerShdw>
                </a:effectLst>
              </a:rPr>
              <a:t>ابتدا</a:t>
            </a:r>
            <a:endParaRPr lang="en-US" sz="4800" b="1" kern="2000" spc="700" noProof="0" dirty="0">
              <a:ln w="13462">
                <a:noFill/>
                <a:prstDash val="solid"/>
              </a:ln>
              <a:solidFill>
                <a:schemeClr val="accent4">
                  <a:lumMod val="75000"/>
                </a:schemeClr>
              </a:solidFill>
              <a:effectLst>
                <a:outerShdw dist="38100" dir="2700000" algn="bl" rotWithShape="0">
                  <a:srgbClr val="663300"/>
                </a:outerShdw>
              </a:effectLst>
            </a:endParaRPr>
          </a:p>
        </p:txBody>
      </p:sp>
      <p:sp>
        <p:nvSpPr>
          <p:cNvPr id="5" name="CuadroTexto 4">
            <a:extLst>
              <a:ext uri="{FF2B5EF4-FFF2-40B4-BE49-F238E27FC236}">
                <a16:creationId xmlns:a16="http://schemas.microsoft.com/office/drawing/2014/main" id="{968D8453-5711-CEB2-03E9-DAC52C1F5DB4}"/>
              </a:ext>
            </a:extLst>
          </p:cNvPr>
          <p:cNvSpPr txBox="1"/>
          <p:nvPr/>
        </p:nvSpPr>
        <p:spPr>
          <a:xfrm>
            <a:off x="0" y="694053"/>
            <a:ext cx="12191999" cy="523220"/>
          </a:xfrm>
          <a:prstGeom prst="rect">
            <a:avLst/>
          </a:prstGeom>
          <a:noFill/>
        </p:spPr>
        <p:txBody>
          <a:bodyPr wrap="square">
            <a:spAutoFit/>
            <a:scene3d>
              <a:camera prst="orthographicFront"/>
              <a:lightRig rig="threePt" dir="t"/>
            </a:scene3d>
            <a:sp3d extrusionH="57150">
              <a:bevelT w="38100" h="38100"/>
            </a:sp3d>
          </a:bodyPr>
          <a:lstStyle/>
          <a:p>
            <a:pPr algn="ctr" rtl="1"/>
            <a:r>
              <a:rPr lang="ur-PK" sz="2800" b="1" dirty="0">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rPr>
              <a:t>وُہی مبدا ہے اور مُردوں میں سے جی اُٹھنے والوں میں پہلوٹھا تاکہ سب باتوں میں اُس کا اوّل درجہ ہو۔‘‘ (کلسیوں 18:1)</a:t>
            </a:r>
            <a:endParaRPr lang="en-US" sz="2000" b="1" noProof="0" dirty="0">
              <a:latin typeface="Jameel Noori Nastaleeq" panose="02000503000000000004" pitchFamily="2" charset="-78"/>
              <a:cs typeface="Jameel Noori Nastaleeq" panose="02000503000000000004" pitchFamily="2" charset="-78"/>
            </a:endParaRPr>
          </a:p>
        </p:txBody>
      </p:sp>
      <p:sp>
        <p:nvSpPr>
          <p:cNvPr id="2" name="CuadroTexto 1">
            <a:extLst>
              <a:ext uri="{FF2B5EF4-FFF2-40B4-BE49-F238E27FC236}">
                <a16:creationId xmlns:a16="http://schemas.microsoft.com/office/drawing/2014/main" id="{B46E2747-859C-1879-F211-EAE3D8FD7763}"/>
              </a:ext>
            </a:extLst>
          </p:cNvPr>
          <p:cNvSpPr txBox="1"/>
          <p:nvPr/>
        </p:nvSpPr>
        <p:spPr>
          <a:xfrm>
            <a:off x="228397" y="1453764"/>
            <a:ext cx="6315278" cy="1900520"/>
          </a:xfrm>
          <a:prstGeom prst="rect">
            <a:avLst/>
          </a:prstGeom>
          <a:noFill/>
        </p:spPr>
        <p:txBody>
          <a:bodyPr wrap="square" rtlCol="0">
            <a:spAutoFit/>
          </a:bodyPr>
          <a:lstStyle/>
          <a:p>
            <a:pPr algn="r" rtl="1">
              <a:lnSpc>
                <a:spcPct val="150000"/>
              </a:lnSpc>
              <a:spcBef>
                <a:spcPts val="600"/>
              </a:spcBef>
            </a:pPr>
            <a:r>
              <a:rPr lang="ur-PK" sz="2000" b="1" dirty="0">
                <a:latin typeface="Jameel Noori Nastaleeq" panose="02000503000000000004" pitchFamily="2" charset="-78"/>
                <a:cs typeface="Jameel Noori Nastaleeq" panose="02000503000000000004" pitchFamily="2" charset="-78"/>
              </a:rPr>
              <a:t>جس لفظ کا ترجمہ"بتدا" کیا گیا ہے وہ یونانی لفظ "آرخے (</a:t>
            </a:r>
            <a:r>
              <a:rPr lang="el-GR" sz="2000" b="1" dirty="0">
                <a:cs typeface="Jameel Noori Nastaleeq" panose="02000503000000000004" pitchFamily="2" charset="-78"/>
              </a:rPr>
              <a:t>ἀρχή)"</a:t>
            </a:r>
            <a:r>
              <a:rPr lang="ur-PK" sz="2000" b="1" dirty="0">
                <a:latin typeface="Jameel Noori Nastaleeq" panose="02000503000000000004" pitchFamily="2" charset="-78"/>
                <a:cs typeface="Jameel Noori Nastaleeq" panose="02000503000000000004" pitchFamily="2" charset="-78"/>
              </a:rPr>
              <a:t>ہے، جس کے معنی ابتدا، اصل، پہلی وجہ یا بنیادی اصول کے ہیں؛ لیکن سیاق و سباق کے مطابق اس کے معنی حاکم، قوت، اختیار یا ریاست بھی ہو سکتے ہیں۔ ہم یہ کہہ سکتے ہیں کہ جب یہ لفظ مسیح کے لیے استعمال ہوتا ہے تو اس میں یہ تمام مفاہیم شامل ہیں (کلسیوں 18:1)۔</a:t>
            </a:r>
            <a:endParaRPr lang="en-US" sz="2000" b="1" noProof="0" dirty="0">
              <a:latin typeface="Jameel Noori Nastaleeq" panose="02000503000000000004" pitchFamily="2" charset="-78"/>
              <a:cs typeface="Jameel Noori Nastaleeq" panose="02000503000000000004" pitchFamily="2" charset="-78"/>
            </a:endParaRPr>
          </a:p>
        </p:txBody>
      </p:sp>
      <p:pic>
        <p:nvPicPr>
          <p:cNvPr id="6" name="Imagen 5" descr="Una persona con un vestido largo&#10;&#10;El contenido generado por IA puede ser incorrecto.">
            <a:extLst>
              <a:ext uri="{FF2B5EF4-FFF2-40B4-BE49-F238E27FC236}">
                <a16:creationId xmlns:a16="http://schemas.microsoft.com/office/drawing/2014/main" id="{BDBD6B60-7183-3F19-1FFF-8FEE8672C4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68163" y="1466684"/>
            <a:ext cx="5285712" cy="5148188"/>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B7BEC6AE-DB8F-1826-D1AB-5BA1763FF6B4}"/>
              </a:ext>
            </a:extLst>
          </p:cNvPr>
          <p:cNvSpPr txBox="1"/>
          <p:nvPr/>
        </p:nvSpPr>
        <p:spPr>
          <a:xfrm>
            <a:off x="228396" y="4986214"/>
            <a:ext cx="6315277" cy="1573508"/>
          </a:xfrm>
          <a:prstGeom prst="rect">
            <a:avLst/>
          </a:prstGeom>
          <a:noFill/>
        </p:spPr>
        <p:txBody>
          <a:bodyPr wrap="square">
            <a:spAutoFit/>
          </a:bodyPr>
          <a:lstStyle/>
          <a:p>
            <a:pPr algn="r" rtl="1">
              <a:lnSpc>
                <a:spcPct val="150000"/>
              </a:lnSpc>
              <a:spcBef>
                <a:spcPts val="600"/>
              </a:spcBef>
            </a:pPr>
            <a:r>
              <a:rPr lang="ur-PK" sz="2200" b="1" dirty="0">
                <a:latin typeface="Jameel Noori Nastaleeq" panose="02000503000000000004" pitchFamily="2" charset="-78"/>
                <a:cs typeface="Jameel Noori Nastaleeq" panose="02000503000000000004" pitchFamily="2" charset="-78"/>
              </a:rPr>
              <a:t>پولس یہاں "مردوں میں سے پہلوٹھا" کا لقب بھی شامل کرتا ہے (حالانکہ یسوع پہلا شخص نہیں تھا جو مردوں میں سے جی اُٹھا، بلکہ موسیٰ بھی زندہ کیا گیا تھا)۔ موت پر اُس کی فتح، گناہ پر اُس کی فتح کو بھی ظاہر کرتی ہے، اور یہ بھی کہ اُس کے پاس ہمیں اپنی صورت پر "نیا بنانے کی قدرت" ہے۔</a:t>
            </a:r>
            <a:endParaRPr lang="en-US" sz="2200" b="1" noProof="0" dirty="0">
              <a:latin typeface="Jameel Noori Nastaleeq" panose="02000503000000000004" pitchFamily="2" charset="-78"/>
              <a:cs typeface="Jameel Noori Nastaleeq" panose="02000503000000000004" pitchFamily="2" charset="-78"/>
            </a:endParaRPr>
          </a:p>
        </p:txBody>
      </p:sp>
      <p:sp>
        <p:nvSpPr>
          <p:cNvPr id="9" name="CuadroTexto 8">
            <a:extLst>
              <a:ext uri="{FF2B5EF4-FFF2-40B4-BE49-F238E27FC236}">
                <a16:creationId xmlns:a16="http://schemas.microsoft.com/office/drawing/2014/main" id="{2AEC5161-E4D0-6121-3C73-F98AE3C9D296}"/>
              </a:ext>
            </a:extLst>
          </p:cNvPr>
          <p:cNvSpPr txBox="1"/>
          <p:nvPr/>
        </p:nvSpPr>
        <p:spPr>
          <a:xfrm>
            <a:off x="228395" y="3278054"/>
            <a:ext cx="6315278" cy="1708160"/>
          </a:xfrm>
          <a:prstGeom prst="rect">
            <a:avLst/>
          </a:prstGeom>
          <a:noFill/>
        </p:spPr>
        <p:txBody>
          <a:bodyPr wrap="square">
            <a:spAutoFit/>
          </a:bodyPr>
          <a:lstStyle/>
          <a:p>
            <a:pPr algn="r" rtl="1">
              <a:lnSpc>
                <a:spcPct val="150000"/>
              </a:lnSpc>
              <a:spcBef>
                <a:spcPts val="600"/>
              </a:spcBef>
            </a:pPr>
            <a:r>
              <a:rPr lang="ur-PK" sz="2400" b="1" dirty="0">
                <a:latin typeface="Jameel Noori Nastaleeq" panose="02000503000000000004" pitchFamily="2" charset="-78"/>
                <a:cs typeface="Jameel Noori Nastaleeq" panose="02000503000000000004" pitchFamily="2" charset="-78"/>
              </a:rPr>
              <a:t>یسوع ہر چیز کا "منبع اور سرچشمہ"ہے (خدا کی صورت)، وہ ہر چیز کی تخلیق کی "وجہ اور مقصد" ہے (پہلوٹھاِ خلقت)،اور وہ "اعلیٰ ترین حاکم"ہے (سر)۔ یہ سب باتیں اُسے کامل "اولیت اور فوقیت" عطا کرتی ہیں۔</a:t>
            </a:r>
            <a:endParaRPr lang="en-US" sz="2400" b="1" noProof="0" dirty="0">
              <a:latin typeface="Jameel Noori Nastaleeq" panose="02000503000000000004" pitchFamily="2" charset="-78"/>
              <a:cs typeface="Jameel Noori Nastaleeq" panose="02000503000000000004" pitchFamily="2" charset="-78"/>
            </a:endParaRPr>
          </a:p>
        </p:txBody>
      </p:sp>
    </p:spTree>
    <p:extLst>
      <p:ext uri="{BB962C8B-B14F-4D97-AF65-F5344CB8AC3E}">
        <p14:creationId xmlns:p14="http://schemas.microsoft.com/office/powerpoint/2010/main" val="169270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righ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FE7A0F-4A20-49A8-112A-46A1FDD500B8}"/>
              </a:ext>
            </a:extLst>
          </p:cNvPr>
          <p:cNvSpPr txBox="1"/>
          <p:nvPr/>
        </p:nvSpPr>
        <p:spPr>
          <a:xfrm>
            <a:off x="0" y="-19456"/>
            <a:ext cx="12191999" cy="830997"/>
          </a:xfrm>
          <a:prstGeom prst="rect">
            <a:avLst/>
          </a:prstGeom>
          <a:noFill/>
        </p:spPr>
        <p:txBody>
          <a:bodyPr wrap="square">
            <a:spAutoFit/>
          </a:bodyPr>
          <a:lstStyle/>
          <a:p>
            <a:pPr algn="ctr" rtl="1"/>
            <a:r>
              <a:rPr lang="ur-PK" sz="48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مصالحت کرانے والا</a:t>
            </a:r>
            <a:endParaRPr lang="en-US" sz="4800" b="1" spc="6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C777412-10DB-7EF6-A08C-9E1429526A06}"/>
              </a:ext>
            </a:extLst>
          </p:cNvPr>
          <p:cNvSpPr txBox="1"/>
          <p:nvPr/>
        </p:nvSpPr>
        <p:spPr>
          <a:xfrm>
            <a:off x="133349" y="844231"/>
            <a:ext cx="11925299" cy="400110"/>
          </a:xfrm>
          <a:prstGeom prst="rect">
            <a:avLst/>
          </a:prstGeom>
          <a:noFill/>
        </p:spPr>
        <p:txBody>
          <a:bodyPr wrap="square">
            <a:spAutoFit/>
          </a:bodyPr>
          <a:lstStyle/>
          <a:p>
            <a:pPr algn="ctr" rtl="1"/>
            <a:r>
              <a:rPr lang="ur-PK" sz="2000" b="1" dirty="0">
                <a:solidFill>
                  <a:schemeClr val="bg2">
                    <a:lumMod val="60000"/>
                    <a:lumOff val="40000"/>
                  </a:schemeClr>
                </a:solidFill>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rPr>
              <a:t>’’ اور اُس کے خُون کے سبب سے جو صلِیب پر بہا صُلح کر کے سب چِیزوں کا اُسی کے وسِیلہ سے اپنے ساتھ میل کر لے۔ خواہ وہ زمِین کی ہوں خواہ آسمان کی۔’’ (کلسیوں 20:1)</a:t>
            </a:r>
            <a:endParaRPr lang="en-US" sz="1600" b="1" noProof="0" dirty="0">
              <a:solidFill>
                <a:schemeClr val="bg2">
                  <a:lumMod val="60000"/>
                  <a:lumOff val="40000"/>
                </a:schemeClr>
              </a:solidFill>
              <a:effectLst>
                <a:outerShdw blurRad="38100" dist="38100" dir="2700000" algn="tl">
                  <a:srgbClr val="000000">
                    <a:alpha val="43137"/>
                  </a:srgbClr>
                </a:outerShdw>
              </a:effectLst>
              <a:latin typeface="Jameel Noori Nastaleeq" panose="02000503000000000004" pitchFamily="2" charset="-78"/>
              <a:cs typeface="Jameel Noori Nastaleeq" panose="02000503000000000004" pitchFamily="2" charset="-78"/>
            </a:endParaRPr>
          </a:p>
        </p:txBody>
      </p:sp>
      <p:sp>
        <p:nvSpPr>
          <p:cNvPr id="4" name="CuadroTexto 3">
            <a:extLst>
              <a:ext uri="{FF2B5EF4-FFF2-40B4-BE49-F238E27FC236}">
                <a16:creationId xmlns:a16="http://schemas.microsoft.com/office/drawing/2014/main" id="{81DC4A0E-FCB0-226E-F83A-AC088BFC4071}"/>
              </a:ext>
            </a:extLst>
          </p:cNvPr>
          <p:cNvSpPr txBox="1"/>
          <p:nvPr/>
        </p:nvSpPr>
        <p:spPr>
          <a:xfrm>
            <a:off x="3461082" y="1411522"/>
            <a:ext cx="8623910" cy="1573508"/>
          </a:xfrm>
          <a:prstGeom prst="rect">
            <a:avLst/>
          </a:prstGeom>
          <a:noFill/>
        </p:spPr>
        <p:txBody>
          <a:bodyPr wrap="square">
            <a:spAutoFit/>
          </a:bodyPr>
          <a:lstStyle/>
          <a:p>
            <a:pPr algn="r" rtl="1">
              <a:lnSpc>
                <a:spcPct val="150000"/>
              </a:lnSpc>
              <a:spcBef>
                <a:spcPts val="600"/>
              </a:spcBef>
            </a:pPr>
            <a:r>
              <a:rPr lang="ur-PK" sz="2200" b="1" dirty="0">
                <a:latin typeface="Jameel Noori Nastaleeq" panose="02000503000000000004" pitchFamily="2" charset="-78"/>
                <a:cs typeface="Jameel Noori Nastaleeq" panose="02000503000000000004" pitchFamily="2" charset="-78"/>
              </a:rPr>
              <a:t>یسوع نے جو کچھ کیا، اُس کا نتیجہ یہ ہوا کہ وہ ہر بات میں پہلا مقام حاصل کر گیا۔ پولس کے مطابق، مسیح ان تمام القابات کا مستحق ہے، کیونکہ خدا کو یہ پسند آیا کہ اُس کی ساری معموری اُس میں سکونت کرے۔ (کلسیوں 19:1)۔ دوسرے لفظوں میں، یسوع مکمل طور پر خدا بھی تھا اور مکمل طور پر انسان بھی۔ “ہم نے اُس کا جلال دیکھا، […] جو فضل اور سچائی سے معمور تھا” (یوحنا 14:1)۔</a:t>
            </a:r>
            <a:endParaRPr lang="en-US" sz="2200" b="1" noProof="0" dirty="0">
              <a:latin typeface="Jameel Noori Nastaleeq" panose="02000503000000000004" pitchFamily="2" charset="-78"/>
              <a:cs typeface="Jameel Noori Nastaleeq" panose="02000503000000000004" pitchFamily="2" charset="-78"/>
            </a:endParaRPr>
          </a:p>
        </p:txBody>
      </p:sp>
      <p:pic>
        <p:nvPicPr>
          <p:cNvPr id="6" name="Imagen 5" descr="Un dibujo de una persona&#10;&#10;El contenido generado por IA puede ser incorrecto.">
            <a:extLst>
              <a:ext uri="{FF2B5EF4-FFF2-40B4-BE49-F238E27FC236}">
                <a16:creationId xmlns:a16="http://schemas.microsoft.com/office/drawing/2014/main" id="{8DF6781F-A8B7-458B-F1F3-08C72C9476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828" y="1498566"/>
            <a:ext cx="3341857" cy="5121620"/>
          </a:xfrm>
          <a:prstGeom prst="roundRect">
            <a:avLst>
              <a:gd name="adj" fmla="val 10493"/>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Imagen que contiene exterior, vaca, parado, pasto&#10;&#10;El contenido generado por IA puede ser incorrecto.">
            <a:extLst>
              <a:ext uri="{FF2B5EF4-FFF2-40B4-BE49-F238E27FC236}">
                <a16:creationId xmlns:a16="http://schemas.microsoft.com/office/drawing/2014/main" id="{FFD37885-F419-3CF9-964A-C6DD5B0B61E6}"/>
              </a:ext>
            </a:extLst>
          </p:cNvPr>
          <p:cNvPicPr>
            <a:picLocks noChangeAspect="1"/>
          </p:cNvPicPr>
          <p:nvPr/>
        </p:nvPicPr>
        <p:blipFill>
          <a:blip r:embed="rId4" cstate="hqprint">
            <a:alphaModFix amt="77000"/>
            <a:extLst>
              <a:ext uri="{28A0092B-C50C-407E-A947-70E740481C1C}">
                <a14:useLocalDpi xmlns:a14="http://schemas.microsoft.com/office/drawing/2010/main"/>
              </a:ext>
            </a:extLst>
          </a:blip>
          <a:stretch>
            <a:fillRect/>
          </a:stretch>
        </p:blipFill>
        <p:spPr>
          <a:xfrm>
            <a:off x="2531096" y="1453157"/>
            <a:ext cx="929985" cy="1873703"/>
          </a:xfrm>
          <a:prstGeom prst="rect">
            <a:avLst/>
          </a:prstGeom>
          <a:ln>
            <a:noFill/>
          </a:ln>
          <a:effectLst>
            <a:softEdge rad="112500"/>
          </a:effectLst>
        </p:spPr>
      </p:pic>
      <p:pic>
        <p:nvPicPr>
          <p:cNvPr id="10" name="Imagen 9" descr="Imagen que contiene persona, sostener, jugador, raqueta&#10;&#10;El contenido generado por IA puede ser incorrecto.">
            <a:extLst>
              <a:ext uri="{FF2B5EF4-FFF2-40B4-BE49-F238E27FC236}">
                <a16:creationId xmlns:a16="http://schemas.microsoft.com/office/drawing/2014/main" id="{A9D6E75B-AA49-06F1-EF1C-9A025AC85880}"/>
              </a:ext>
            </a:extLst>
          </p:cNvPr>
          <p:cNvPicPr>
            <a:picLocks noChangeAspect="1"/>
          </p:cNvPicPr>
          <p:nvPr/>
        </p:nvPicPr>
        <p:blipFill>
          <a:blip r:embed="rId5" cstate="hqprint">
            <a:alphaModFix amt="57000"/>
            <a:extLst>
              <a:ext uri="{28A0092B-C50C-407E-A947-70E740481C1C}">
                <a14:useLocalDpi xmlns:a14="http://schemas.microsoft.com/office/drawing/2010/main"/>
              </a:ext>
            </a:extLst>
          </a:blip>
          <a:stretch>
            <a:fillRect/>
          </a:stretch>
        </p:blipFill>
        <p:spPr>
          <a:xfrm>
            <a:off x="2463898" y="3300906"/>
            <a:ext cx="977727" cy="1556425"/>
          </a:xfrm>
          <a:prstGeom prst="rect">
            <a:avLst/>
          </a:prstGeom>
        </p:spPr>
      </p:pic>
      <p:pic>
        <p:nvPicPr>
          <p:cNvPr id="12" name="Imagen 11" descr="Dibujo de una persona&#10;&#10;El contenido generado por IA puede ser incorrecto.">
            <a:extLst>
              <a:ext uri="{FF2B5EF4-FFF2-40B4-BE49-F238E27FC236}">
                <a16:creationId xmlns:a16="http://schemas.microsoft.com/office/drawing/2014/main" id="{321FEC9B-7763-5D86-4AB3-93A4B0FD701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142051" y="3851439"/>
            <a:ext cx="3802299" cy="2851724"/>
          </a:xfrm>
          <a:prstGeom prst="ellipse">
            <a:avLst/>
          </a:prstGeom>
          <a:ln w="63500" cap="rnd">
            <a:solidFill>
              <a:srgbClr val="006C93"/>
            </a:solidFill>
          </a:ln>
          <a:effectLst/>
          <a:scene3d>
            <a:camera prst="orthographicFront"/>
            <a:lightRig rig="contrasting" dir="t">
              <a:rot lat="0" lon="0" rev="3000000"/>
            </a:lightRig>
          </a:scene3d>
          <a:sp3d contourW="7620">
            <a:bevelT w="95250" h="31750"/>
            <a:contourClr>
              <a:srgbClr val="333333"/>
            </a:contourClr>
          </a:sp3d>
        </p:spPr>
      </p:pic>
      <p:sp>
        <p:nvSpPr>
          <p:cNvPr id="14" name="CuadroTexto 13">
            <a:extLst>
              <a:ext uri="{FF2B5EF4-FFF2-40B4-BE49-F238E27FC236}">
                <a16:creationId xmlns:a16="http://schemas.microsoft.com/office/drawing/2014/main" id="{AD1E8756-343C-7349-7C3D-0AEF099D723D}"/>
              </a:ext>
            </a:extLst>
          </p:cNvPr>
          <p:cNvSpPr txBox="1"/>
          <p:nvPr/>
        </p:nvSpPr>
        <p:spPr>
          <a:xfrm>
            <a:off x="3606994" y="3899080"/>
            <a:ext cx="4535057" cy="2666114"/>
          </a:xfrm>
          <a:prstGeom prst="rect">
            <a:avLst/>
          </a:prstGeom>
          <a:noFill/>
        </p:spPr>
        <p:txBody>
          <a:bodyPr wrap="square">
            <a:spAutoFit/>
          </a:bodyPr>
          <a:lstStyle/>
          <a:p>
            <a:pPr algn="r" rtl="1">
              <a:lnSpc>
                <a:spcPct val="150000"/>
              </a:lnSpc>
              <a:spcBef>
                <a:spcPts val="600"/>
              </a:spcBef>
            </a:pPr>
            <a:r>
              <a:rPr lang="ur-PK" sz="2200" b="1" dirty="0">
                <a:latin typeface="Jameel Noori Nastaleeq" panose="02000503000000000004" pitchFamily="2" charset="-78"/>
                <a:cs typeface="Jameel Noori Nastaleeq" panose="02000503000000000004" pitchFamily="2" charset="-78"/>
              </a:rPr>
              <a:t>ہم سمجھ سکتے ہیں کہ اُس نے خدا سے ”زمین کی چیزوں“ میں صلح کر لی ہے۔ لیکن اُس نے اپنے آپ سے جو آسمان پر ہیں اُن کے ساتھ کیسے صلح کر لی؟</a:t>
            </a:r>
          </a:p>
          <a:p>
            <a:pPr algn="r" rtl="1">
              <a:lnSpc>
                <a:spcPct val="150000"/>
              </a:lnSpc>
              <a:spcBef>
                <a:spcPts val="600"/>
              </a:spcBef>
            </a:pPr>
            <a:r>
              <a:rPr lang="ur-PK" sz="2200" b="1" dirty="0">
                <a:latin typeface="Jameel Noori Nastaleeq" panose="02000503000000000004" pitchFamily="2" charset="-78"/>
                <a:cs typeface="Jameel Noori Nastaleeq" panose="02000503000000000004" pitchFamily="2" charset="-78"/>
              </a:rPr>
              <a:t>پوری کائنات برائی کی نوعیت کو واضح طور پر دیکھنے کے قابل ہوئی ہے۔ اس طرح، خدا کے کردار کو آسمان اور زمین دونوں پر ثابت کیا جاتا ہے.</a:t>
            </a:r>
            <a:endParaRPr lang="en-US" sz="2200" b="1" noProof="0" dirty="0">
              <a:latin typeface="Jameel Noori Nastaleeq" panose="02000503000000000004" pitchFamily="2" charset="-78"/>
              <a:cs typeface="Jameel Noori Nastaleeq" panose="02000503000000000004" pitchFamily="2" charset="-78"/>
            </a:endParaRPr>
          </a:p>
        </p:txBody>
      </p:sp>
      <p:sp>
        <p:nvSpPr>
          <p:cNvPr id="7" name="CuadroTexto 6">
            <a:extLst>
              <a:ext uri="{FF2B5EF4-FFF2-40B4-BE49-F238E27FC236}">
                <a16:creationId xmlns:a16="http://schemas.microsoft.com/office/drawing/2014/main" id="{22F465A6-B2FA-86F1-B86A-F49C388FBFB3}"/>
              </a:ext>
            </a:extLst>
          </p:cNvPr>
          <p:cNvSpPr txBox="1"/>
          <p:nvPr/>
        </p:nvSpPr>
        <p:spPr>
          <a:xfrm>
            <a:off x="3606994" y="3116966"/>
            <a:ext cx="8451654" cy="830997"/>
          </a:xfrm>
          <a:prstGeom prst="rect">
            <a:avLst/>
          </a:prstGeom>
          <a:noFill/>
        </p:spPr>
        <p:txBody>
          <a:bodyPr wrap="square">
            <a:spAutoFit/>
          </a:bodyPr>
          <a:lstStyle/>
          <a:p>
            <a:pPr algn="r" rtl="1">
              <a:spcBef>
                <a:spcPts val="600"/>
              </a:spcBef>
            </a:pPr>
            <a:r>
              <a:rPr lang="ur-PK" sz="2400" b="1" dirty="0">
                <a:latin typeface="Jameel Noori Nastaleeq" panose="02000503000000000004" pitchFamily="2" charset="-78"/>
                <a:cs typeface="Jameel Noori Nastaleeq" panose="02000503000000000004" pitchFamily="2" charset="-78"/>
              </a:rPr>
              <a:t>صلیب پر مرنے اور دوبارہ جی اٹھنے سے، یسوع نے انسانیت کو خدا کے ساتھ ملانے کے لیے ضروری تقاضوں کو پورا کیا (کلسیوں 20:1)۔</a:t>
            </a:r>
            <a:endParaRPr lang="en-US" sz="2400" b="1" noProof="0" dirty="0">
              <a:latin typeface="Jameel Noori Nastaleeq" panose="02000503000000000004" pitchFamily="2" charset="-78"/>
              <a:cs typeface="Jameel Noori Nastaleeq" panose="02000503000000000004" pitchFamily="2" charset="-78"/>
            </a:endParaRPr>
          </a:p>
        </p:txBody>
      </p:sp>
    </p:spTree>
    <p:extLst>
      <p:ext uri="{BB962C8B-B14F-4D97-AF65-F5344CB8AC3E}">
        <p14:creationId xmlns:p14="http://schemas.microsoft.com/office/powerpoint/2010/main" val="58544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1"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75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righ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3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strVal val="4*#ppt_w"/>
                                          </p:val>
                                        </p:tav>
                                        <p:tav tm="100000">
                                          <p:val>
                                            <p:strVal val="#ppt_w"/>
                                          </p:val>
                                        </p:tav>
                                      </p:tavLst>
                                    </p:anim>
                                    <p:anim calcmode="lin" valueType="num">
                                      <p:cBhvr>
                                        <p:cTn id="32" dur="500" fill="hold"/>
                                        <p:tgtEl>
                                          <p:spTgt spid="10"/>
                                        </p:tgtEl>
                                        <p:attrNameLst>
                                          <p:attrName>ppt_h</p:attrName>
                                        </p:attrNameLst>
                                      </p:cBhvr>
                                      <p:tavLst>
                                        <p:tav tm="0">
                                          <p:val>
                                            <p:strVal val="4*#ppt_h"/>
                                          </p:val>
                                        </p:tav>
                                        <p:tav tm="100000">
                                          <p:val>
                                            <p:strVal val="#ppt_h"/>
                                          </p:val>
                                        </p:tav>
                                      </p:tavLst>
                                    </p:anim>
                                  </p:childTnLst>
                                </p:cTn>
                              </p:par>
                            </p:childTnLst>
                          </p:cTn>
                        </p:par>
                        <p:par>
                          <p:cTn id="33" fill="hold">
                            <p:stCondLst>
                              <p:cond delay="500"/>
                            </p:stCondLst>
                            <p:childTnLst>
                              <p:par>
                                <p:cTn id="34" presetID="23" presetClass="entr" presetSubtype="32"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strVal val="4*#ppt_w"/>
                                          </p:val>
                                        </p:tav>
                                        <p:tav tm="100000">
                                          <p:val>
                                            <p:strVal val="#ppt_w"/>
                                          </p:val>
                                        </p:tav>
                                      </p:tavLst>
                                    </p:anim>
                                    <p:anim calcmode="lin" valueType="num">
                                      <p:cBhvr>
                                        <p:cTn id="37" dur="500" fill="hold"/>
                                        <p:tgtEl>
                                          <p:spTgt spid="8"/>
                                        </p:tgtEl>
                                        <p:attrNameLst>
                                          <p:attrName>ppt_h</p:attrName>
                                        </p:attrNameLst>
                                      </p:cBhvr>
                                      <p:tavLst>
                                        <p:tav tm="0">
                                          <p:val>
                                            <p:strVal val="4*#ppt_h"/>
                                          </p:val>
                                        </p:tav>
                                        <p:tav tm="100000">
                                          <p:val>
                                            <p:strVal val="#ppt_h"/>
                                          </p:val>
                                        </p:tav>
                                      </p:tavLst>
                                    </p:anim>
                                  </p:childTnLst>
                                </p:cTn>
                              </p:par>
                            </p:childTnLst>
                          </p:cTn>
                        </p:par>
                        <p:par>
                          <p:cTn id="38" fill="hold">
                            <p:stCondLst>
                              <p:cond delay="1000"/>
                            </p:stCondLst>
                            <p:childTnLst>
                              <p:par>
                                <p:cTn id="39" presetID="22" presetClass="entr" presetSubtype="2"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righ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heel(1)">
                                      <p:cBhvr>
                                        <p:cTn id="46" dur="750"/>
                                        <p:tgtEl>
                                          <p:spTgt spid="12"/>
                                        </p:tgtEl>
                                      </p:cBhvr>
                                    </p:animEffect>
                                  </p:childTnLst>
                                </p:cTn>
                              </p:par>
                            </p:childTnLst>
                          </p:cTn>
                        </p:par>
                        <p:par>
                          <p:cTn id="47" fill="hold">
                            <p:stCondLst>
                              <p:cond delay="750"/>
                            </p:stCondLst>
                            <p:childTnLst>
                              <p:par>
                                <p:cTn id="48" presetID="22" presetClass="entr" presetSubtype="2"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right)">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1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D096D8-3CFB-35AC-8FB5-2CA29CFCD100}"/>
              </a:ext>
            </a:extLst>
          </p:cNvPr>
          <p:cNvSpPr txBox="1"/>
          <p:nvPr/>
        </p:nvSpPr>
        <p:spPr>
          <a:xfrm>
            <a:off x="711132" y="1258026"/>
            <a:ext cx="10650774" cy="4070345"/>
          </a:xfrm>
          <a:prstGeom prst="rect">
            <a:avLst/>
          </a:prstGeom>
          <a:noFill/>
        </p:spPr>
        <p:txBody>
          <a:bodyPr wrap="square">
            <a:spAutoFit/>
          </a:bodyPr>
          <a:lstStyle/>
          <a:p>
            <a:pPr algn="ctr" rtl="1">
              <a:lnSpc>
                <a:spcPct val="150000"/>
              </a:lnSpc>
              <a:spcBef>
                <a:spcPts val="600"/>
              </a:spcBef>
            </a:pPr>
            <a:r>
              <a:rPr lang="ur-PK" sz="2800" b="1" dirty="0">
                <a:solidFill>
                  <a:srgbClr val="321547"/>
                </a:solidFill>
                <a:latin typeface="Jameel Noori Nastaleeq" panose="02000503000000000004" pitchFamily="2" charset="-78"/>
                <a:cs typeface="Jameel Noori Nastaleeq" panose="02000503000000000004" pitchFamily="2" charset="-78"/>
              </a:rPr>
              <a:t>یسوع آسمان کے جلال میں تھا، فرشتوں کا محبوب سردار، جو خدا کی مرضی پوری کرنے میں خوشی محسوس کرتا تھا۔ وہ خدا کے ساتھ ایک تھا، باپ کی گود میں تھا                                (یوحنا 18:1)، لیکن جب انسان گناہ اور بدحالی میں کھویا ہوا تھا تو اُس نے خدا کے برابر ہونے کو کوئی ایسی چیز نہ سمجھا جسے تھامے رکھا جائے۔</a:t>
            </a:r>
          </a:p>
          <a:p>
            <a:pPr algn="ctr" rtl="1">
              <a:lnSpc>
                <a:spcPct val="150000"/>
              </a:lnSpc>
              <a:spcBef>
                <a:spcPts val="600"/>
              </a:spcBef>
            </a:pPr>
            <a:r>
              <a:rPr lang="ur-PK" sz="2800" b="1" dirty="0">
                <a:solidFill>
                  <a:srgbClr val="321547"/>
                </a:solidFill>
                <a:latin typeface="Jameel Noori Nastaleeq" panose="02000503000000000004" pitchFamily="2" charset="-78"/>
                <a:cs typeface="Jameel Noori Nastaleeq" panose="02000503000000000004" pitchFamily="2" charset="-78"/>
              </a:rPr>
              <a:t>وہ اپنے تخت سے اُترا، اُس نے اپنا تاج اور شاہی عصا چھوڑ دیا، اور اپنی الوہیت کو انسانیت کا لباس پہنایا۔ اُس نے اپنے آپ کو یہاں تک فروتن کیا کہ صلیب کی موت قبول کی، تاکہ انسان اُس کے ساتھ اُس کے تخت پر بیٹھنے کے لائق ٹھہرے۔</a:t>
            </a:r>
          </a:p>
          <a:p>
            <a:pPr algn="ctr" rtl="1">
              <a:lnSpc>
                <a:spcPct val="150000"/>
              </a:lnSpc>
              <a:spcBef>
                <a:spcPts val="600"/>
              </a:spcBef>
            </a:pPr>
            <a:r>
              <a:rPr lang="ur-PK" sz="2800" b="1" dirty="0">
                <a:solidFill>
                  <a:srgbClr val="321547"/>
                </a:solidFill>
                <a:latin typeface="Jameel Noori Nastaleeq" panose="02000503000000000004" pitchFamily="2" charset="-78"/>
                <a:cs typeface="Jameel Noori Nastaleeq" panose="02000503000000000004" pitchFamily="2" charset="-78"/>
              </a:rPr>
              <a:t>[…] محبت میں وہ باپ کو ظاہر کرنے، اور انسان کو خدا کے ساتھ میل کرانے کے لیے آیا۔</a:t>
            </a:r>
            <a:endParaRPr lang="en-US" sz="2800" b="1" noProof="0" dirty="0">
              <a:solidFill>
                <a:srgbClr val="321547"/>
              </a:solidFill>
              <a:latin typeface="Jameel Noori Nastaleeq" panose="02000503000000000004" pitchFamily="2" charset="-78"/>
              <a:cs typeface="Jameel Noori Nastaleeq" panose="02000503000000000004" pitchFamily="2" charset="-78"/>
            </a:endParaRPr>
          </a:p>
        </p:txBody>
      </p:sp>
      <p:sp>
        <p:nvSpPr>
          <p:cNvPr id="4" name="CuadroTexto 3">
            <a:extLst>
              <a:ext uri="{FF2B5EF4-FFF2-40B4-BE49-F238E27FC236}">
                <a16:creationId xmlns:a16="http://schemas.microsoft.com/office/drawing/2014/main" id="{64ACAFA4-8FEE-F29D-4C7B-AFA0BAE023B8}"/>
              </a:ext>
            </a:extLst>
          </p:cNvPr>
          <p:cNvSpPr txBox="1"/>
          <p:nvPr/>
        </p:nvSpPr>
        <p:spPr>
          <a:xfrm>
            <a:off x="3926451" y="5261420"/>
            <a:ext cx="4063421" cy="338554"/>
          </a:xfrm>
          <a:prstGeom prst="rect">
            <a:avLst/>
          </a:prstGeom>
          <a:noFill/>
        </p:spPr>
        <p:txBody>
          <a:bodyPr wrap="none" rtlCol="0">
            <a:spAutoFit/>
          </a:bodyPr>
          <a:lstStyle/>
          <a:p>
            <a:pPr algn="r"/>
            <a:r>
              <a:rPr lang="en-US" sz="1600" b="1" noProof="0" dirty="0" err="1">
                <a:solidFill>
                  <a:srgbClr val="321547"/>
                </a:solidFill>
              </a:rPr>
              <a:t>EGW</a:t>
            </a:r>
            <a:r>
              <a:rPr lang="en-US" sz="1600" b="1" noProof="0" dirty="0">
                <a:solidFill>
                  <a:srgbClr val="321547"/>
                </a:solidFill>
              </a:rPr>
              <a:t> (Selected Messages, Volume 1, p. 321)</a:t>
            </a:r>
          </a:p>
        </p:txBody>
      </p:sp>
    </p:spTree>
    <p:extLst>
      <p:ext uri="{BB962C8B-B14F-4D97-AF65-F5344CB8AC3E}">
        <p14:creationId xmlns:p14="http://schemas.microsoft.com/office/powerpoint/2010/main" val="144674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971</TotalTime>
  <Words>1511</Words>
  <Application>Microsoft Office PowerPoint</Application>
  <PresentationFormat>Panorámica</PresentationFormat>
  <Paragraphs>48</Paragraphs>
  <Slides>9</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9</vt:i4>
      </vt:variant>
    </vt:vector>
  </HeadingPairs>
  <TitlesOfParts>
    <vt:vector size="15" baseType="lpstr">
      <vt:lpstr>Aptos</vt:lpstr>
      <vt:lpstr>Arial</vt:lpstr>
      <vt:lpstr>Jameel Noori Nastaleeq</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77</cp:revision>
  <dcterms:created xsi:type="dcterms:W3CDTF">2026-01-17T09:06:28Z</dcterms:created>
  <dcterms:modified xsi:type="dcterms:W3CDTF">2026-02-16T15:50:39Z</dcterms:modified>
</cp:coreProperties>
</file>