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298" r:id="rId3"/>
    <p:sldId id="300" r:id="rId4"/>
    <p:sldId id="299" r:id="rId5"/>
    <p:sldId id="258" r:id="rId6"/>
    <p:sldId id="259" r:id="rId7"/>
    <p:sldId id="292" r:id="rId8"/>
    <p:sldId id="293" r:id="rId9"/>
    <p:sldId id="294" r:id="rId10"/>
    <p:sldId id="295" r:id="rId11"/>
    <p:sldId id="290" r:id="rId12"/>
  </p:sldIdLst>
  <p:sldSz cx="12192000" cy="6858000"/>
  <p:notesSz cx="6858000" cy="9144000"/>
  <p:embeddedFontLst>
    <p:embeddedFont>
      <p:font typeface="Jameel Noori Nastaleeq" panose="02000503000000000004" pitchFamily="2" charset="-78"/>
      <p:regular r:id="rId14"/>
      <p:italic r:id="rId15"/>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4E4B"/>
    <a:srgbClr val="931C14"/>
    <a:srgbClr val="D3B5E9"/>
    <a:srgbClr val="D8BEFF"/>
    <a:srgbClr val="F0B95E"/>
    <a:srgbClr val="AF569A"/>
    <a:srgbClr val="9A6A4C"/>
    <a:srgbClr val="A3C2FF"/>
    <a:srgbClr val="654C0F"/>
    <a:srgbClr val="FDF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99" d="100"/>
          <a:sy n="99" d="100"/>
        </p:scale>
        <p:origin x="3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ata2.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2885E-0EA5-455C-BEAC-89B2DB322291}" type="doc">
      <dgm:prSet loTypeId="urn:microsoft.com/office/officeart/2008/layout/TitledPictureBlocks" loCatId="picture" qsTypeId="urn:microsoft.com/office/officeart/2005/8/quickstyle/simple5" qsCatId="simple" csTypeId="urn:microsoft.com/office/officeart/2005/8/colors/colorful1" csCatId="colorful" phldr="1"/>
      <dgm:spPr/>
      <dgm:t>
        <a:bodyPr/>
        <a:lstStyle/>
        <a:p>
          <a:endParaRPr lang="es-ES"/>
        </a:p>
      </dgm:t>
    </dgm:pt>
    <dgm:pt modelId="{1E10BA01-B792-4136-B611-28612F13861E}">
      <dgm:prSet custT="1"/>
      <dgm:spPr/>
      <dgm:t>
        <a:bodyPr/>
        <a:lstStyle/>
        <a:p>
          <a:pPr rtl="1"/>
          <a:r>
            <a:rPr lang="ur-PK"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زندگی کے طوفان</a:t>
          </a:r>
          <a:endParaRPr lang="es-ES"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9DBC40C4-F2F5-4EA2-9516-9D00491C6141}" type="parTrans" cxnId="{5787BB29-5A02-4ABA-BA38-CA3F383A8AF8}">
      <dgm:prSet/>
      <dgm:spPr/>
      <dgm:t>
        <a:bodyPr/>
        <a:lstStyle/>
        <a:p>
          <a:endParaRPr lang="es-ES" sz="2000">
            <a:effectLst>
              <a:outerShdw blurRad="38100" dist="38100" dir="2700000" algn="tl">
                <a:srgbClr val="000000"/>
              </a:outerShdw>
            </a:effectLst>
          </a:endParaRPr>
        </a:p>
      </dgm:t>
    </dgm:pt>
    <dgm:pt modelId="{8386C04E-8771-4AD6-991E-06168733F932}" type="sibTrans" cxnId="{5787BB29-5A02-4ABA-BA38-CA3F383A8AF8}">
      <dgm:prSet/>
      <dgm:spPr/>
      <dgm:t>
        <a:bodyPr/>
        <a:lstStyle/>
        <a:p>
          <a:endParaRPr lang="es-ES" sz="2000">
            <a:effectLst>
              <a:outerShdw blurRad="38100" dist="38100" dir="2700000" algn="tl">
                <a:srgbClr val="000000"/>
              </a:outerShdw>
            </a:effectLst>
          </a:endParaRPr>
        </a:p>
      </dgm:t>
    </dgm:pt>
    <dgm:pt modelId="{BC5C3905-FD50-499A-89CF-E1A5BFE01D57}">
      <dgm:prSet custT="1"/>
      <dgm:spPr/>
      <dgm:t>
        <a:bodyPr/>
        <a:lstStyle/>
        <a:p>
          <a:pPr rtl="1"/>
          <a:r>
            <a:rPr lang="ur-PK"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بیماریاں</a:t>
          </a:r>
          <a:endParaRPr lang="es-ES"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1E346863-5487-4F1D-B591-6F0DCB40E909}" type="parTrans" cxnId="{9FF2848E-745C-41B2-92EF-09EF26DD7B11}">
      <dgm:prSet/>
      <dgm:spPr/>
      <dgm:t>
        <a:bodyPr/>
        <a:lstStyle/>
        <a:p>
          <a:endParaRPr lang="es-ES" sz="2000">
            <a:effectLst>
              <a:outerShdw blurRad="38100" dist="38100" dir="2700000" algn="tl">
                <a:srgbClr val="000000"/>
              </a:outerShdw>
            </a:effectLst>
          </a:endParaRPr>
        </a:p>
      </dgm:t>
    </dgm:pt>
    <dgm:pt modelId="{4B19B39A-F04F-4F92-B14C-2EDACA2F02D8}" type="sibTrans" cxnId="{9FF2848E-745C-41B2-92EF-09EF26DD7B11}">
      <dgm:prSet/>
      <dgm:spPr/>
      <dgm:t>
        <a:bodyPr/>
        <a:lstStyle/>
        <a:p>
          <a:endParaRPr lang="es-ES" sz="2000">
            <a:effectLst>
              <a:outerShdw blurRad="38100" dist="38100" dir="2700000" algn="tl">
                <a:srgbClr val="000000"/>
              </a:outerShdw>
            </a:effectLst>
          </a:endParaRPr>
        </a:p>
      </dgm:t>
    </dgm:pt>
    <dgm:pt modelId="{26552510-D04F-47BD-BB3C-5DDDC556866B}">
      <dgm:prSet custT="1"/>
      <dgm:spPr/>
      <dgm:t>
        <a:bodyPr/>
        <a:lstStyle/>
        <a:p>
          <a:pPr rtl="1"/>
          <a:r>
            <a:rPr lang="ur-PK"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تباہی </a:t>
          </a:r>
          <a:endParaRPr lang="es-ES"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24894867-0517-44DC-9BE8-543767BE9078}" type="parTrans" cxnId="{E682E58C-5F77-4421-AEE0-2A44E32CE4BB}">
      <dgm:prSet/>
      <dgm:spPr/>
      <dgm:t>
        <a:bodyPr/>
        <a:lstStyle/>
        <a:p>
          <a:endParaRPr lang="es-ES" sz="2000">
            <a:effectLst>
              <a:outerShdw blurRad="38100" dist="38100" dir="2700000" algn="tl">
                <a:srgbClr val="000000"/>
              </a:outerShdw>
            </a:effectLst>
          </a:endParaRPr>
        </a:p>
      </dgm:t>
    </dgm:pt>
    <dgm:pt modelId="{6A1B1D93-557F-47A8-A7CC-19639EDB6298}" type="sibTrans" cxnId="{E682E58C-5F77-4421-AEE0-2A44E32CE4BB}">
      <dgm:prSet/>
      <dgm:spPr/>
      <dgm:t>
        <a:bodyPr/>
        <a:lstStyle/>
        <a:p>
          <a:endParaRPr lang="es-ES" sz="2000">
            <a:effectLst>
              <a:outerShdw blurRad="38100" dist="38100" dir="2700000" algn="tl">
                <a:srgbClr val="000000"/>
              </a:outerShdw>
            </a:effectLst>
          </a:endParaRPr>
        </a:p>
      </dgm:t>
    </dgm:pt>
    <dgm:pt modelId="{8B9385C6-0BE0-42E9-9A72-EDD7DD4F802C}">
      <dgm:prSet custT="1"/>
      <dgm:spPr/>
      <dgm:t>
        <a:bodyPr/>
        <a:lstStyle/>
        <a:p>
          <a:pPr rtl="1"/>
          <a:r>
            <a:rPr lang="ur-PK"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پس ہمتی</a:t>
          </a:r>
          <a:endParaRPr lang="es-ES"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6E6A4D8A-A64E-4FDF-8611-593E6F6BA128}" type="parTrans" cxnId="{79995648-14F2-4597-8A43-3A0ADC6E7CD1}">
      <dgm:prSet/>
      <dgm:spPr/>
      <dgm:t>
        <a:bodyPr/>
        <a:lstStyle/>
        <a:p>
          <a:endParaRPr lang="es-ES" sz="2000">
            <a:effectLst>
              <a:outerShdw blurRad="38100" dist="38100" dir="2700000" algn="tl">
                <a:srgbClr val="000000"/>
              </a:outerShdw>
            </a:effectLst>
          </a:endParaRPr>
        </a:p>
      </dgm:t>
    </dgm:pt>
    <dgm:pt modelId="{A749F886-265E-4DD8-9766-F8B076B362A8}" type="sibTrans" cxnId="{79995648-14F2-4597-8A43-3A0ADC6E7CD1}">
      <dgm:prSet/>
      <dgm:spPr/>
      <dgm:t>
        <a:bodyPr/>
        <a:lstStyle/>
        <a:p>
          <a:endParaRPr lang="es-ES" sz="2000">
            <a:effectLst>
              <a:outerShdw blurRad="38100" dist="38100" dir="2700000" algn="tl">
                <a:srgbClr val="000000"/>
              </a:outerShdw>
            </a:effectLst>
          </a:endParaRPr>
        </a:p>
      </dgm:t>
    </dgm:pt>
    <dgm:pt modelId="{0BF04CDB-7185-40FD-A6A5-6ED41D99C077}">
      <dgm:prSet custT="1"/>
      <dgm:spPr/>
      <dgm:t>
        <a:bodyPr/>
        <a:lstStyle/>
        <a:p>
          <a:pPr rtl="1"/>
          <a:r>
            <a:rPr lang="ur-PK"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یسوع کو دیکھنا</a:t>
          </a:r>
          <a:endParaRPr lang="es-ES"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D9E187D8-C28D-485A-B402-B3200735E8BF}" type="parTrans" cxnId="{8B7576F4-3B02-4F33-99E0-54BDCF3B4E04}">
      <dgm:prSet/>
      <dgm:spPr/>
      <dgm:t>
        <a:bodyPr/>
        <a:lstStyle/>
        <a:p>
          <a:endParaRPr lang="es-ES" sz="2000">
            <a:effectLst>
              <a:outerShdw blurRad="38100" dist="38100" dir="2700000" algn="tl">
                <a:srgbClr val="000000"/>
              </a:outerShdw>
            </a:effectLst>
          </a:endParaRPr>
        </a:p>
      </dgm:t>
    </dgm:pt>
    <dgm:pt modelId="{6ABA5D82-63E4-4E87-AC3B-1C91B945B37E}" type="sibTrans" cxnId="{8B7576F4-3B02-4F33-99E0-54BDCF3B4E04}">
      <dgm:prSet/>
      <dgm:spPr/>
      <dgm:t>
        <a:bodyPr/>
        <a:lstStyle/>
        <a:p>
          <a:endParaRPr lang="es-ES" sz="2000">
            <a:effectLst>
              <a:outerShdw blurRad="38100" dist="38100" dir="2700000" algn="tl">
                <a:srgbClr val="000000"/>
              </a:outerShdw>
            </a:effectLst>
          </a:endParaRPr>
        </a:p>
      </dgm:t>
    </dgm:pt>
    <dgm:pt modelId="{C632DCBB-3723-49CC-8276-C3D8409462C6}" type="pres">
      <dgm:prSet presAssocID="{6EA2885E-0EA5-455C-BEAC-89B2DB322291}" presName="rootNode" presStyleCnt="0">
        <dgm:presLayoutVars>
          <dgm:chMax/>
          <dgm:chPref/>
          <dgm:dir val="rev"/>
          <dgm:animLvl val="lvl"/>
        </dgm:presLayoutVars>
      </dgm:prSet>
      <dgm:spPr/>
    </dgm:pt>
    <dgm:pt modelId="{4B564E83-90D4-4D2A-BBC7-7C868A21F24C}" type="pres">
      <dgm:prSet presAssocID="{1E10BA01-B792-4136-B611-28612F13861E}" presName="composite" presStyleCnt="0"/>
      <dgm:spPr/>
    </dgm:pt>
    <dgm:pt modelId="{AE21968B-E7E2-4F65-95DD-3CB7CB1984B6}" type="pres">
      <dgm:prSet presAssocID="{1E10BA01-B792-4136-B611-28612F13861E}" presName="ParentText" presStyleLbl="node1" presStyleIdx="0" presStyleCnt="5" custScaleX="165181" custScaleY="329668" custLinFactY="-48692" custLinFactNeighborY="-100000">
        <dgm:presLayoutVars>
          <dgm:chMax val="1"/>
          <dgm:chPref val="1"/>
          <dgm:bulletEnabled val="1"/>
        </dgm:presLayoutVars>
      </dgm:prSet>
      <dgm:spPr/>
    </dgm:pt>
    <dgm:pt modelId="{5D83E837-544B-4FAF-97D2-4E7E13D0A11A}" type="pres">
      <dgm:prSet presAssocID="{1E10BA01-B792-4136-B611-28612F13861E}" presName="Image" presStyleLbl="bgImgPlace1" presStyleIdx="0" presStyleCnt="5" custScaleX="165139" custScaleY="122996"/>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321D3E6-250C-4E80-BC0F-2AC95D65F18F}" type="pres">
      <dgm:prSet presAssocID="{1E10BA01-B792-4136-B611-28612F13861E}" presName="ChildText" presStyleLbl="fgAcc1" presStyleIdx="0" presStyleCnt="0">
        <dgm:presLayoutVars>
          <dgm:chMax val="0"/>
          <dgm:chPref val="0"/>
          <dgm:bulletEnabled val="1"/>
        </dgm:presLayoutVars>
      </dgm:prSet>
      <dgm:spPr/>
    </dgm:pt>
    <dgm:pt modelId="{F5AC217E-CE1A-43CF-ADBA-10EC69A7FC2C}" type="pres">
      <dgm:prSet presAssocID="{8386C04E-8771-4AD6-991E-06168733F932}" presName="sibTrans" presStyleCnt="0"/>
      <dgm:spPr/>
    </dgm:pt>
    <dgm:pt modelId="{8882D5FB-9E5E-4B9E-9AAC-9ADC7C345061}" type="pres">
      <dgm:prSet presAssocID="{BC5C3905-FD50-499A-89CF-E1A5BFE01D57}" presName="composite" presStyleCnt="0"/>
      <dgm:spPr/>
    </dgm:pt>
    <dgm:pt modelId="{527DF991-4433-4C28-A69B-9DF422B253F6}" type="pres">
      <dgm:prSet presAssocID="{BC5C3905-FD50-499A-89CF-E1A5BFE01D57}" presName="ParentText" presStyleLbl="node1" presStyleIdx="1" presStyleCnt="5" custScaleX="165181" custScaleY="329668" custLinFactY="-51805" custLinFactNeighborY="-100000">
        <dgm:presLayoutVars>
          <dgm:chMax val="1"/>
          <dgm:chPref val="1"/>
          <dgm:bulletEnabled val="1"/>
        </dgm:presLayoutVars>
      </dgm:prSet>
      <dgm:spPr/>
    </dgm:pt>
    <dgm:pt modelId="{74DF89C7-CE1D-47BB-B46E-3D9BD26B7BC9}" type="pres">
      <dgm:prSet presAssocID="{BC5C3905-FD50-499A-89CF-E1A5BFE01D57}" presName="Image" presStyleLbl="bgImgPlace1" presStyleIdx="1" presStyleCnt="5" custScaleX="165181" custScaleY="122996"/>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0D6285FE-47CA-4CA3-9D86-EBB899B1450D}" type="pres">
      <dgm:prSet presAssocID="{BC5C3905-FD50-499A-89CF-E1A5BFE01D57}" presName="ChildText" presStyleLbl="fgAcc1" presStyleIdx="0" presStyleCnt="0">
        <dgm:presLayoutVars>
          <dgm:chMax val="0"/>
          <dgm:chPref val="0"/>
          <dgm:bulletEnabled val="1"/>
        </dgm:presLayoutVars>
      </dgm:prSet>
      <dgm:spPr/>
    </dgm:pt>
    <dgm:pt modelId="{767BC3B0-4BC2-43AD-B377-09CBED6B7D21}" type="pres">
      <dgm:prSet presAssocID="{4B19B39A-F04F-4F92-B14C-2EDACA2F02D8}" presName="sibTrans" presStyleCnt="0"/>
      <dgm:spPr/>
    </dgm:pt>
    <dgm:pt modelId="{7DE2D053-5AF2-4DC3-96A3-9C3EEF34B2E4}" type="pres">
      <dgm:prSet presAssocID="{26552510-D04F-47BD-BB3C-5DDDC556866B}" presName="composite" presStyleCnt="0"/>
      <dgm:spPr/>
    </dgm:pt>
    <dgm:pt modelId="{5A5BFC6A-59BC-42DD-A33C-008232285B5C}" type="pres">
      <dgm:prSet presAssocID="{26552510-D04F-47BD-BB3C-5DDDC556866B}" presName="ParentText" presStyleLbl="node1" presStyleIdx="2" presStyleCnt="5" custScaleX="165181" custScaleY="329668" custLinFactY="-51805" custLinFactNeighborY="-100000">
        <dgm:presLayoutVars>
          <dgm:chMax val="1"/>
          <dgm:chPref val="1"/>
          <dgm:bulletEnabled val="1"/>
        </dgm:presLayoutVars>
      </dgm:prSet>
      <dgm:spPr/>
    </dgm:pt>
    <dgm:pt modelId="{BBB6B9F3-4392-4863-8740-B0AAB4EBBB97}" type="pres">
      <dgm:prSet presAssocID="{26552510-D04F-47BD-BB3C-5DDDC556866B}" presName="Image" presStyleLbl="bgImgPlace1" presStyleIdx="2" presStyleCnt="5" custScaleX="165181" custScaleY="122996"/>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DA96622-28BA-455F-9A13-527CAE297114}" type="pres">
      <dgm:prSet presAssocID="{26552510-D04F-47BD-BB3C-5DDDC556866B}" presName="ChildText" presStyleLbl="fgAcc1" presStyleIdx="0" presStyleCnt="0">
        <dgm:presLayoutVars>
          <dgm:chMax val="0"/>
          <dgm:chPref val="0"/>
          <dgm:bulletEnabled val="1"/>
        </dgm:presLayoutVars>
      </dgm:prSet>
      <dgm:spPr/>
    </dgm:pt>
    <dgm:pt modelId="{443B2E35-0FB4-4E4D-8DAB-901C814A0B8C}" type="pres">
      <dgm:prSet presAssocID="{6A1B1D93-557F-47A8-A7CC-19639EDB6298}" presName="sibTrans" presStyleCnt="0"/>
      <dgm:spPr/>
    </dgm:pt>
    <dgm:pt modelId="{7B7223D0-41B1-4D7E-8405-9D1F0FA57E22}" type="pres">
      <dgm:prSet presAssocID="{8B9385C6-0BE0-42E9-9A72-EDD7DD4F802C}" presName="composite" presStyleCnt="0"/>
      <dgm:spPr/>
    </dgm:pt>
    <dgm:pt modelId="{4488DD73-F913-463F-A9CC-57AED99CF418}" type="pres">
      <dgm:prSet presAssocID="{8B9385C6-0BE0-42E9-9A72-EDD7DD4F802C}" presName="ParentText" presStyleLbl="node1" presStyleIdx="3" presStyleCnt="5" custScaleX="165181" custScaleY="329668" custLinFactNeighborY="-1">
        <dgm:presLayoutVars>
          <dgm:chMax val="1"/>
          <dgm:chPref val="1"/>
          <dgm:bulletEnabled val="1"/>
        </dgm:presLayoutVars>
      </dgm:prSet>
      <dgm:spPr/>
    </dgm:pt>
    <dgm:pt modelId="{423910E7-9C61-4C54-A5FD-97A07CA59539}" type="pres">
      <dgm:prSet presAssocID="{8B9385C6-0BE0-42E9-9A72-EDD7DD4F802C}" presName="Image" presStyleLbl="bgImgPlace1" presStyleIdx="3" presStyleCnt="5" custScaleX="165181" custScaleY="122996" custLinFactNeighborY="26139"/>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305"/>
          </a:stretch>
        </a:blipFill>
      </dgm:spPr>
    </dgm:pt>
    <dgm:pt modelId="{3EDC665B-3F97-4678-B39B-BB2B3EE88C07}" type="pres">
      <dgm:prSet presAssocID="{8B9385C6-0BE0-42E9-9A72-EDD7DD4F802C}" presName="ChildText" presStyleLbl="fgAcc1" presStyleIdx="0" presStyleCnt="0">
        <dgm:presLayoutVars>
          <dgm:chMax val="0"/>
          <dgm:chPref val="0"/>
          <dgm:bulletEnabled val="1"/>
        </dgm:presLayoutVars>
      </dgm:prSet>
      <dgm:spPr/>
    </dgm:pt>
    <dgm:pt modelId="{006D54EC-16CF-4D6E-86D7-75F45BFA5F3F}" type="pres">
      <dgm:prSet presAssocID="{A749F886-265E-4DD8-9766-F8B076B362A8}" presName="sibTrans" presStyleCnt="0"/>
      <dgm:spPr/>
    </dgm:pt>
    <dgm:pt modelId="{40FCF22E-434C-423F-B8EE-0DFE5B988BA5}" type="pres">
      <dgm:prSet presAssocID="{0BF04CDB-7185-40FD-A6A5-6ED41D99C077}" presName="composite" presStyleCnt="0"/>
      <dgm:spPr/>
    </dgm:pt>
    <dgm:pt modelId="{9799FF2E-FFC6-4537-AB69-67FF50E07621}" type="pres">
      <dgm:prSet presAssocID="{0BF04CDB-7185-40FD-A6A5-6ED41D99C077}" presName="ParentText" presStyleLbl="node1" presStyleIdx="4" presStyleCnt="5" custScaleX="165181" custScaleY="329668" custLinFactNeighborY="-1">
        <dgm:presLayoutVars>
          <dgm:chMax val="1"/>
          <dgm:chPref val="1"/>
          <dgm:bulletEnabled val="1"/>
        </dgm:presLayoutVars>
      </dgm:prSet>
      <dgm:spPr/>
    </dgm:pt>
    <dgm:pt modelId="{AB00A01E-B34E-4F44-A7C6-7FAF9E71EE3A}" type="pres">
      <dgm:prSet presAssocID="{0BF04CDB-7185-40FD-A6A5-6ED41D99C077}" presName="Image" presStyleLbl="bgImgPlace1" presStyleIdx="4" presStyleCnt="5" custScaleX="165181" custScaleY="122996" custLinFactNeighborY="26139"/>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B9A9E32-44AF-4FDF-B293-399EE38587E9}" type="pres">
      <dgm:prSet presAssocID="{0BF04CDB-7185-40FD-A6A5-6ED41D99C077}" presName="ChildText" presStyleLbl="fgAcc1" presStyleIdx="0" presStyleCnt="0">
        <dgm:presLayoutVars>
          <dgm:chMax val="0"/>
          <dgm:chPref val="0"/>
          <dgm:bulletEnabled val="1"/>
        </dgm:presLayoutVars>
      </dgm:prSet>
      <dgm:spPr/>
    </dgm:pt>
  </dgm:ptLst>
  <dgm:cxnLst>
    <dgm:cxn modelId="{865CFC20-520E-49B5-B131-76F0ABC90E04}" type="presOf" srcId="{0BF04CDB-7185-40FD-A6A5-6ED41D99C077}" destId="{9799FF2E-FFC6-4537-AB69-67FF50E07621}" srcOrd="0" destOrd="0" presId="urn:microsoft.com/office/officeart/2008/layout/TitledPictureBlocks"/>
    <dgm:cxn modelId="{5787BB29-5A02-4ABA-BA38-CA3F383A8AF8}" srcId="{6EA2885E-0EA5-455C-BEAC-89B2DB322291}" destId="{1E10BA01-B792-4136-B611-28612F13861E}" srcOrd="0" destOrd="0" parTransId="{9DBC40C4-F2F5-4EA2-9516-9D00491C6141}" sibTransId="{8386C04E-8771-4AD6-991E-06168733F932}"/>
    <dgm:cxn modelId="{50D64239-1FDD-4DAF-ADB9-DB31172739A6}" type="presOf" srcId="{6EA2885E-0EA5-455C-BEAC-89B2DB322291}" destId="{C632DCBB-3723-49CC-8276-C3D8409462C6}" srcOrd="0" destOrd="0" presId="urn:microsoft.com/office/officeart/2008/layout/TitledPictureBlocks"/>
    <dgm:cxn modelId="{79995648-14F2-4597-8A43-3A0ADC6E7CD1}" srcId="{6EA2885E-0EA5-455C-BEAC-89B2DB322291}" destId="{8B9385C6-0BE0-42E9-9A72-EDD7DD4F802C}" srcOrd="3" destOrd="0" parTransId="{6E6A4D8A-A64E-4FDF-8611-593E6F6BA128}" sibTransId="{A749F886-265E-4DD8-9766-F8B076B362A8}"/>
    <dgm:cxn modelId="{E682E58C-5F77-4421-AEE0-2A44E32CE4BB}" srcId="{6EA2885E-0EA5-455C-BEAC-89B2DB322291}" destId="{26552510-D04F-47BD-BB3C-5DDDC556866B}" srcOrd="2" destOrd="0" parTransId="{24894867-0517-44DC-9BE8-543767BE9078}" sibTransId="{6A1B1D93-557F-47A8-A7CC-19639EDB6298}"/>
    <dgm:cxn modelId="{9FF2848E-745C-41B2-92EF-09EF26DD7B11}" srcId="{6EA2885E-0EA5-455C-BEAC-89B2DB322291}" destId="{BC5C3905-FD50-499A-89CF-E1A5BFE01D57}" srcOrd="1" destOrd="0" parTransId="{1E346863-5487-4F1D-B591-6F0DCB40E909}" sibTransId="{4B19B39A-F04F-4F92-B14C-2EDACA2F02D8}"/>
    <dgm:cxn modelId="{7E0B7BC8-A736-4D84-9321-443FDC104C33}" type="presOf" srcId="{1E10BA01-B792-4136-B611-28612F13861E}" destId="{AE21968B-E7E2-4F65-95DD-3CB7CB1984B6}" srcOrd="0" destOrd="0" presId="urn:microsoft.com/office/officeart/2008/layout/TitledPictureBlocks"/>
    <dgm:cxn modelId="{78A614D9-FF5C-409F-A291-5BC45DEC9183}" type="presOf" srcId="{8B9385C6-0BE0-42E9-9A72-EDD7DD4F802C}" destId="{4488DD73-F913-463F-A9CC-57AED99CF418}" srcOrd="0" destOrd="0" presId="urn:microsoft.com/office/officeart/2008/layout/TitledPictureBlocks"/>
    <dgm:cxn modelId="{36F392E4-2B57-4DF3-BED6-5CD187A7C9EB}" type="presOf" srcId="{BC5C3905-FD50-499A-89CF-E1A5BFE01D57}" destId="{527DF991-4433-4C28-A69B-9DF422B253F6}" srcOrd="0" destOrd="0" presId="urn:microsoft.com/office/officeart/2008/layout/TitledPictureBlocks"/>
    <dgm:cxn modelId="{DFB217E5-BD3E-401C-B55F-7E3B94DF4C47}" type="presOf" srcId="{26552510-D04F-47BD-BB3C-5DDDC556866B}" destId="{5A5BFC6A-59BC-42DD-A33C-008232285B5C}" srcOrd="0" destOrd="0" presId="urn:microsoft.com/office/officeart/2008/layout/TitledPictureBlocks"/>
    <dgm:cxn modelId="{8B7576F4-3B02-4F33-99E0-54BDCF3B4E04}" srcId="{6EA2885E-0EA5-455C-BEAC-89B2DB322291}" destId="{0BF04CDB-7185-40FD-A6A5-6ED41D99C077}" srcOrd="4" destOrd="0" parTransId="{D9E187D8-C28D-485A-B402-B3200735E8BF}" sibTransId="{6ABA5D82-63E4-4E87-AC3B-1C91B945B37E}"/>
    <dgm:cxn modelId="{79A820CD-D03C-4464-BA35-16A55D478F0E}" type="presParOf" srcId="{C632DCBB-3723-49CC-8276-C3D8409462C6}" destId="{4B564E83-90D4-4D2A-BBC7-7C868A21F24C}" srcOrd="0" destOrd="0" presId="urn:microsoft.com/office/officeart/2008/layout/TitledPictureBlocks"/>
    <dgm:cxn modelId="{706EFC68-DEBD-4581-9EDC-B6080A587391}" type="presParOf" srcId="{4B564E83-90D4-4D2A-BBC7-7C868A21F24C}" destId="{AE21968B-E7E2-4F65-95DD-3CB7CB1984B6}" srcOrd="0" destOrd="0" presId="urn:microsoft.com/office/officeart/2008/layout/TitledPictureBlocks"/>
    <dgm:cxn modelId="{395FAC1D-921E-48C1-8D9F-AFB2022EE51B}" type="presParOf" srcId="{4B564E83-90D4-4D2A-BBC7-7C868A21F24C}" destId="{5D83E837-544B-4FAF-97D2-4E7E13D0A11A}" srcOrd="1" destOrd="0" presId="urn:microsoft.com/office/officeart/2008/layout/TitledPictureBlocks"/>
    <dgm:cxn modelId="{7E4B4AA5-FF99-439D-AE1B-7E2BA2C8EE9F}" type="presParOf" srcId="{4B564E83-90D4-4D2A-BBC7-7C868A21F24C}" destId="{1321D3E6-250C-4E80-BC0F-2AC95D65F18F}" srcOrd="2" destOrd="0" presId="urn:microsoft.com/office/officeart/2008/layout/TitledPictureBlocks"/>
    <dgm:cxn modelId="{7DED45F2-5230-49A4-88A3-85FC843D766E}" type="presParOf" srcId="{C632DCBB-3723-49CC-8276-C3D8409462C6}" destId="{F5AC217E-CE1A-43CF-ADBA-10EC69A7FC2C}" srcOrd="1" destOrd="0" presId="urn:microsoft.com/office/officeart/2008/layout/TitledPictureBlocks"/>
    <dgm:cxn modelId="{3A599D71-AD86-4EA2-970F-38DF96450C55}" type="presParOf" srcId="{C632DCBB-3723-49CC-8276-C3D8409462C6}" destId="{8882D5FB-9E5E-4B9E-9AAC-9ADC7C345061}" srcOrd="2" destOrd="0" presId="urn:microsoft.com/office/officeart/2008/layout/TitledPictureBlocks"/>
    <dgm:cxn modelId="{A4E29EAA-6945-470C-AB14-3D2878783446}" type="presParOf" srcId="{8882D5FB-9E5E-4B9E-9AAC-9ADC7C345061}" destId="{527DF991-4433-4C28-A69B-9DF422B253F6}" srcOrd="0" destOrd="0" presId="urn:microsoft.com/office/officeart/2008/layout/TitledPictureBlocks"/>
    <dgm:cxn modelId="{75E92933-DD5C-4BB6-A044-CB4E79641DC1}" type="presParOf" srcId="{8882D5FB-9E5E-4B9E-9AAC-9ADC7C345061}" destId="{74DF89C7-CE1D-47BB-B46E-3D9BD26B7BC9}" srcOrd="1" destOrd="0" presId="urn:microsoft.com/office/officeart/2008/layout/TitledPictureBlocks"/>
    <dgm:cxn modelId="{F3291705-0C15-430D-B3DB-849EC5CB81AF}" type="presParOf" srcId="{8882D5FB-9E5E-4B9E-9AAC-9ADC7C345061}" destId="{0D6285FE-47CA-4CA3-9D86-EBB899B1450D}" srcOrd="2" destOrd="0" presId="urn:microsoft.com/office/officeart/2008/layout/TitledPictureBlocks"/>
    <dgm:cxn modelId="{F73DD8D5-8B81-4933-B78E-D6E01F03E88B}" type="presParOf" srcId="{C632DCBB-3723-49CC-8276-C3D8409462C6}" destId="{767BC3B0-4BC2-43AD-B377-09CBED6B7D21}" srcOrd="3" destOrd="0" presId="urn:microsoft.com/office/officeart/2008/layout/TitledPictureBlocks"/>
    <dgm:cxn modelId="{5CEC9923-26B8-4D01-A8D5-6A888C371B1C}" type="presParOf" srcId="{C632DCBB-3723-49CC-8276-C3D8409462C6}" destId="{7DE2D053-5AF2-4DC3-96A3-9C3EEF34B2E4}" srcOrd="4" destOrd="0" presId="urn:microsoft.com/office/officeart/2008/layout/TitledPictureBlocks"/>
    <dgm:cxn modelId="{5061E3B0-05D0-4E23-9951-DCEB16A23198}" type="presParOf" srcId="{7DE2D053-5AF2-4DC3-96A3-9C3EEF34B2E4}" destId="{5A5BFC6A-59BC-42DD-A33C-008232285B5C}" srcOrd="0" destOrd="0" presId="urn:microsoft.com/office/officeart/2008/layout/TitledPictureBlocks"/>
    <dgm:cxn modelId="{91D8077F-45CC-4CCA-AD1D-86C49C47FE1D}" type="presParOf" srcId="{7DE2D053-5AF2-4DC3-96A3-9C3EEF34B2E4}" destId="{BBB6B9F3-4392-4863-8740-B0AAB4EBBB97}" srcOrd="1" destOrd="0" presId="urn:microsoft.com/office/officeart/2008/layout/TitledPictureBlocks"/>
    <dgm:cxn modelId="{5494BFAC-EBDE-4E67-BBF2-16EF56FDE6F9}" type="presParOf" srcId="{7DE2D053-5AF2-4DC3-96A3-9C3EEF34B2E4}" destId="{FDA96622-28BA-455F-9A13-527CAE297114}" srcOrd="2" destOrd="0" presId="urn:microsoft.com/office/officeart/2008/layout/TitledPictureBlocks"/>
    <dgm:cxn modelId="{2CF399B7-9E80-419C-8DB8-2ADBE327A425}" type="presParOf" srcId="{C632DCBB-3723-49CC-8276-C3D8409462C6}" destId="{443B2E35-0FB4-4E4D-8DAB-901C814A0B8C}" srcOrd="5" destOrd="0" presId="urn:microsoft.com/office/officeart/2008/layout/TitledPictureBlocks"/>
    <dgm:cxn modelId="{338CD006-B70E-4101-9B63-BEE27B35E0A5}" type="presParOf" srcId="{C632DCBB-3723-49CC-8276-C3D8409462C6}" destId="{7B7223D0-41B1-4D7E-8405-9D1F0FA57E22}" srcOrd="6" destOrd="0" presId="urn:microsoft.com/office/officeart/2008/layout/TitledPictureBlocks"/>
    <dgm:cxn modelId="{4EDF7670-381D-42B6-BBE7-8EE7CD36009E}" type="presParOf" srcId="{7B7223D0-41B1-4D7E-8405-9D1F0FA57E22}" destId="{4488DD73-F913-463F-A9CC-57AED99CF418}" srcOrd="0" destOrd="0" presId="urn:microsoft.com/office/officeart/2008/layout/TitledPictureBlocks"/>
    <dgm:cxn modelId="{A53418A0-2462-454D-8B21-69C2DA5FE529}" type="presParOf" srcId="{7B7223D0-41B1-4D7E-8405-9D1F0FA57E22}" destId="{423910E7-9C61-4C54-A5FD-97A07CA59539}" srcOrd="1" destOrd="0" presId="urn:microsoft.com/office/officeart/2008/layout/TitledPictureBlocks"/>
    <dgm:cxn modelId="{57F54E7C-B321-4A5C-ADE2-4CE2598D8752}" type="presParOf" srcId="{7B7223D0-41B1-4D7E-8405-9D1F0FA57E22}" destId="{3EDC665B-3F97-4678-B39B-BB2B3EE88C07}" srcOrd="2" destOrd="0" presId="urn:microsoft.com/office/officeart/2008/layout/TitledPictureBlocks"/>
    <dgm:cxn modelId="{66E16EC3-065A-4E6D-B2D0-4EC2DC6CDC56}" type="presParOf" srcId="{C632DCBB-3723-49CC-8276-C3D8409462C6}" destId="{006D54EC-16CF-4D6E-86D7-75F45BFA5F3F}" srcOrd="7" destOrd="0" presId="urn:microsoft.com/office/officeart/2008/layout/TitledPictureBlocks"/>
    <dgm:cxn modelId="{42E24617-094D-4C4D-9968-3D8011C15287}" type="presParOf" srcId="{C632DCBB-3723-49CC-8276-C3D8409462C6}" destId="{40FCF22E-434C-423F-B8EE-0DFE5B988BA5}" srcOrd="8" destOrd="0" presId="urn:microsoft.com/office/officeart/2008/layout/TitledPictureBlocks"/>
    <dgm:cxn modelId="{25488249-6582-41DE-B47B-F2CAA1340529}" type="presParOf" srcId="{40FCF22E-434C-423F-B8EE-0DFE5B988BA5}" destId="{9799FF2E-FFC6-4537-AB69-67FF50E07621}" srcOrd="0" destOrd="0" presId="urn:microsoft.com/office/officeart/2008/layout/TitledPictureBlocks"/>
    <dgm:cxn modelId="{24642783-C251-4350-A67A-774982A52201}" type="presParOf" srcId="{40FCF22E-434C-423F-B8EE-0DFE5B988BA5}" destId="{AB00A01E-B34E-4F44-A7C6-7FAF9E71EE3A}" srcOrd="1" destOrd="0" presId="urn:microsoft.com/office/officeart/2008/layout/TitledPictureBlocks"/>
    <dgm:cxn modelId="{AB308988-8E99-4F02-966D-2F063FFA6B48}" type="presParOf" srcId="{40FCF22E-434C-423F-B8EE-0DFE5B988BA5}" destId="{3B9A9E32-44AF-4FDF-B293-399EE38587E9}"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1DEE2-445F-4123-8C25-6CBF217A5608}"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77C2B3C6-8388-4F5E-BFB6-D75B4B9F13BE}">
      <dgm:prSet custT="1"/>
      <dgm:spPr>
        <a:solidFill>
          <a:schemeClr val="bg2">
            <a:lumMod val="20000"/>
            <a:lumOff val="80000"/>
          </a:schemeClr>
        </a:solidFill>
        <a:ln w="38100">
          <a:solidFill>
            <a:schemeClr val="bg2"/>
          </a:solidFill>
        </a:ln>
      </dgm:spPr>
      <dgm:t>
        <a:bodyPr/>
        <a:lstStyle/>
        <a:p>
          <a:pPr rtl="1"/>
          <a:r>
            <a:rPr lang="ur-PK" sz="2000" b="1" dirty="0">
              <a:solidFill>
                <a:schemeClr val="bg2">
                  <a:lumMod val="50000"/>
                </a:schemeClr>
              </a:solidFill>
              <a:latin typeface="Jameel Noori Nastaleeq" panose="02000503000000020004" pitchFamily="2" charset="-78"/>
              <a:cs typeface="Jameel Noori Nastaleeq" panose="02000503000000020004" pitchFamily="2" charset="-78"/>
            </a:rPr>
            <a:t>اس نے نہ تو خدا پر الزام لگایا اور نہ ہی اسے رد کیا۔</a:t>
          </a:r>
          <a:endParaRPr lang="es-ES" sz="2000" dirty="0">
            <a:solidFill>
              <a:schemeClr val="bg2">
                <a:lumMod val="50000"/>
              </a:schemeClr>
            </a:solidFill>
            <a:latin typeface="Jameel Noori Nastaleeq" panose="02000503000000020004" pitchFamily="2" charset="-78"/>
            <a:cs typeface="Jameel Noori Nastaleeq" panose="02000503000000020004" pitchFamily="2" charset="-78"/>
          </a:endParaRPr>
        </a:p>
      </dgm:t>
    </dgm:pt>
    <dgm:pt modelId="{C13AAEC3-7A2C-4126-8610-53BD88FEA3AB}" type="parTrans" cxnId="{A08FA725-CF54-4692-9476-CD2A1C26DFE1}">
      <dgm:prSet/>
      <dgm:spPr/>
      <dgm:t>
        <a:bodyPr/>
        <a:lstStyle/>
        <a:p>
          <a:endParaRPr lang="es-ES" sz="2000"/>
        </a:p>
      </dgm:t>
    </dgm:pt>
    <dgm:pt modelId="{C595ECED-B446-463B-A72A-6030EC7B57C3}" type="sibTrans" cxnId="{A08FA725-CF54-4692-9476-CD2A1C26DFE1}">
      <dgm:prSet/>
      <dgm:spPr/>
      <dgm:t>
        <a:bodyPr/>
        <a:lstStyle/>
        <a:p>
          <a:endParaRPr lang="es-ES" sz="2000"/>
        </a:p>
      </dgm:t>
    </dgm:pt>
    <dgm:pt modelId="{64AA62EB-C52C-4F0D-923A-F890B42C1084}">
      <dgm:prSet custT="1"/>
      <dgm:spPr>
        <a:solidFill>
          <a:schemeClr val="accent1">
            <a:lumMod val="20000"/>
            <a:lumOff val="80000"/>
          </a:schemeClr>
        </a:solidFill>
        <a:ln w="38100">
          <a:solidFill>
            <a:schemeClr val="accent1"/>
          </a:solidFill>
        </a:ln>
      </dgm:spPr>
      <dgm:t>
        <a:bodyPr/>
        <a:lstStyle/>
        <a:p>
          <a:pPr rtl="1"/>
          <a:r>
            <a:rPr lang="ur-PK" sz="2000" b="1" dirty="0">
              <a:solidFill>
                <a:schemeClr val="accent1">
                  <a:lumMod val="50000"/>
                </a:schemeClr>
              </a:solidFill>
              <a:latin typeface="Jameel Noori Nastaleeq" panose="02000503000000020004" pitchFamily="2" charset="-78"/>
              <a:cs typeface="Jameel Noori Nastaleeq" panose="02000503000000020004" pitchFamily="2" charset="-78"/>
            </a:rPr>
            <a:t>وہ اپنی پوری طاقت کے ساتھ اس سے لپٹ گیا۔</a:t>
          </a:r>
          <a:endParaRPr lang="es-ES" sz="2000" dirty="0">
            <a:solidFill>
              <a:schemeClr val="accent1">
                <a:lumMod val="50000"/>
              </a:schemeClr>
            </a:solidFill>
            <a:latin typeface="Jameel Noori Nastaleeq" panose="02000503000000020004" pitchFamily="2" charset="-78"/>
            <a:cs typeface="Jameel Noori Nastaleeq" panose="02000503000000020004" pitchFamily="2" charset="-78"/>
          </a:endParaRPr>
        </a:p>
      </dgm:t>
    </dgm:pt>
    <dgm:pt modelId="{DB6315E3-99A3-424F-92F0-A91683DF348E}" type="parTrans" cxnId="{1B0BCBFC-3348-4831-82BB-B1738541E44B}">
      <dgm:prSet/>
      <dgm:spPr/>
      <dgm:t>
        <a:bodyPr/>
        <a:lstStyle/>
        <a:p>
          <a:endParaRPr lang="es-ES" sz="2000"/>
        </a:p>
      </dgm:t>
    </dgm:pt>
    <dgm:pt modelId="{3D85CEB6-A1A6-4A14-B8A6-97E88CE1356A}" type="sibTrans" cxnId="{1B0BCBFC-3348-4831-82BB-B1738541E44B}">
      <dgm:prSet/>
      <dgm:spPr/>
      <dgm:t>
        <a:bodyPr/>
        <a:lstStyle/>
        <a:p>
          <a:endParaRPr lang="es-ES" sz="2000"/>
        </a:p>
      </dgm:t>
    </dgm:pt>
    <dgm:pt modelId="{9CDC6326-32AA-47EF-93C1-EF47CBE02C54}">
      <dgm:prSet custT="1"/>
      <dgm:spPr>
        <a:solidFill>
          <a:schemeClr val="accent4">
            <a:lumMod val="20000"/>
            <a:lumOff val="80000"/>
          </a:schemeClr>
        </a:solidFill>
        <a:ln w="38100">
          <a:solidFill>
            <a:schemeClr val="accent4"/>
          </a:solidFill>
        </a:ln>
      </dgm:spPr>
      <dgm:t>
        <a:bodyPr/>
        <a:lstStyle/>
        <a:p>
          <a:pPr rtl="1"/>
          <a:r>
            <a:rPr lang="ur-PK" sz="2000" b="1" dirty="0">
              <a:solidFill>
                <a:schemeClr val="accent4">
                  <a:lumMod val="50000"/>
                </a:schemeClr>
              </a:solidFill>
              <a:latin typeface="Jameel Noori Nastaleeq" panose="02000503000000020004" pitchFamily="2" charset="-78"/>
              <a:cs typeface="Jameel Noori Nastaleeq" panose="02000503000000020004" pitchFamily="2" charset="-78"/>
            </a:rPr>
            <a:t>اس نے تاریک ترین لمحات میں بھی بھروسہ کیا۔</a:t>
          </a:r>
          <a:endParaRPr lang="es-ES" sz="2000" dirty="0">
            <a:solidFill>
              <a:schemeClr val="accent4">
                <a:lumMod val="50000"/>
              </a:schemeClr>
            </a:solidFill>
            <a:latin typeface="Jameel Noori Nastaleeq" panose="02000503000000020004" pitchFamily="2" charset="-78"/>
            <a:cs typeface="Jameel Noori Nastaleeq" panose="02000503000000020004" pitchFamily="2" charset="-78"/>
          </a:endParaRPr>
        </a:p>
      </dgm:t>
    </dgm:pt>
    <dgm:pt modelId="{1E9423B9-C9EE-4599-9DE8-AB263CAD6B2B}" type="parTrans" cxnId="{C9E1877C-48F5-4AE1-ADA7-6379DB7AFB07}">
      <dgm:prSet/>
      <dgm:spPr/>
      <dgm:t>
        <a:bodyPr/>
        <a:lstStyle/>
        <a:p>
          <a:endParaRPr lang="es-ES" sz="2000"/>
        </a:p>
      </dgm:t>
    </dgm:pt>
    <dgm:pt modelId="{32ABE243-7F90-42AE-AA47-4CEB5427CAD9}" type="sibTrans" cxnId="{C9E1877C-48F5-4AE1-ADA7-6379DB7AFB07}">
      <dgm:prSet/>
      <dgm:spPr/>
      <dgm:t>
        <a:bodyPr/>
        <a:lstStyle/>
        <a:p>
          <a:endParaRPr lang="es-ES" sz="2000"/>
        </a:p>
      </dgm:t>
    </dgm:pt>
    <dgm:pt modelId="{878530E0-416A-4D69-8CC0-223CA3DE72DB}">
      <dgm:prSet custT="1"/>
      <dgm:spPr>
        <a:solidFill>
          <a:schemeClr val="accent5">
            <a:lumMod val="20000"/>
            <a:lumOff val="80000"/>
          </a:schemeClr>
        </a:solidFill>
        <a:ln w="38100">
          <a:solidFill>
            <a:schemeClr val="accent5">
              <a:lumMod val="60000"/>
              <a:lumOff val="40000"/>
            </a:schemeClr>
          </a:solidFill>
        </a:ln>
      </dgm:spPr>
      <dgm:t>
        <a:bodyPr/>
        <a:lstStyle/>
        <a:p>
          <a:pPr rtl="1"/>
          <a:r>
            <a:rPr lang="ur-PK" sz="2000" b="1" dirty="0">
              <a:solidFill>
                <a:schemeClr val="accent5">
                  <a:lumMod val="50000"/>
                </a:schemeClr>
              </a:solidFill>
              <a:latin typeface="Jameel Noori Nastaleeq" panose="02000503000000020004" pitchFamily="2" charset="-78"/>
              <a:cs typeface="Jameel Noori Nastaleeq" panose="02000503000000020004" pitchFamily="2" charset="-78"/>
            </a:rPr>
            <a:t>اس نے اپنی نظریں ایک شاندار مستقبل پر مرکوز کیں (ایوب 19: 25)۔ </a:t>
          </a:r>
          <a:endParaRPr lang="es-ES" sz="2000" dirty="0">
            <a:solidFill>
              <a:schemeClr val="accent5">
                <a:lumMod val="50000"/>
              </a:schemeClr>
            </a:solidFill>
            <a:latin typeface="Jameel Noori Nastaleeq" panose="02000503000000020004" pitchFamily="2" charset="-78"/>
            <a:cs typeface="Jameel Noori Nastaleeq" panose="02000503000000020004" pitchFamily="2" charset="-78"/>
          </a:endParaRPr>
        </a:p>
      </dgm:t>
    </dgm:pt>
    <dgm:pt modelId="{80103D7C-9F57-45DE-8623-C23351B2C06B}" type="parTrans" cxnId="{3EE926D0-AD82-4B96-92CC-E0448994BEE0}">
      <dgm:prSet/>
      <dgm:spPr/>
      <dgm:t>
        <a:bodyPr/>
        <a:lstStyle/>
        <a:p>
          <a:endParaRPr lang="es-ES" sz="2000"/>
        </a:p>
      </dgm:t>
    </dgm:pt>
    <dgm:pt modelId="{8675926D-9995-4BB3-B413-CD63E7B111A8}" type="sibTrans" cxnId="{3EE926D0-AD82-4B96-92CC-E0448994BEE0}">
      <dgm:prSet/>
      <dgm:spPr/>
      <dgm:t>
        <a:bodyPr/>
        <a:lstStyle/>
        <a:p>
          <a:endParaRPr lang="es-ES" sz="2000"/>
        </a:p>
      </dgm:t>
    </dgm:pt>
    <dgm:pt modelId="{1A5F8220-381C-42AB-9EED-5D51CBC74987}" type="pres">
      <dgm:prSet presAssocID="{BB11DEE2-445F-4123-8C25-6CBF217A5608}" presName="compositeShape" presStyleCnt="0">
        <dgm:presLayoutVars>
          <dgm:dir val="rev"/>
          <dgm:resizeHandles/>
        </dgm:presLayoutVars>
      </dgm:prSet>
      <dgm:spPr/>
    </dgm:pt>
    <dgm:pt modelId="{DD6B5D9A-EE7F-4075-ACA5-9989D4DC1F82}" type="pres">
      <dgm:prSet presAssocID="{BB11DEE2-445F-4123-8C25-6CBF217A5608}" presName="pyramid" presStyleLbl="node1" presStyleIdx="0" presStyleCnt="1" custScaleX="88075" custLinFactNeighborX="22307" custLinFactNeighborY="-990"/>
      <dgm:spPr>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904059C3-1B9A-4AB6-956E-5EA01B3F5A1A}" type="pres">
      <dgm:prSet presAssocID="{BB11DEE2-445F-4123-8C25-6CBF217A5608}" presName="theList" presStyleCnt="0"/>
      <dgm:spPr/>
    </dgm:pt>
    <dgm:pt modelId="{471FFA32-C466-417C-837F-CEB43B4BC9CF}" type="pres">
      <dgm:prSet presAssocID="{77C2B3C6-8388-4F5E-BFB6-D75B4B9F13BE}" presName="aNode" presStyleLbl="fgAcc1" presStyleIdx="0" presStyleCnt="4" custScaleX="137316" custLinFactNeighborX="-34005">
        <dgm:presLayoutVars>
          <dgm:bulletEnabled val="1"/>
        </dgm:presLayoutVars>
      </dgm:prSet>
      <dgm:spPr/>
    </dgm:pt>
    <dgm:pt modelId="{B51DC9DC-B803-467F-945B-D50B1F3DCA2C}" type="pres">
      <dgm:prSet presAssocID="{77C2B3C6-8388-4F5E-BFB6-D75B4B9F13BE}" presName="aSpace" presStyleCnt="0"/>
      <dgm:spPr/>
    </dgm:pt>
    <dgm:pt modelId="{EFC1C032-BB6B-4327-8FB3-AC78A76506B7}" type="pres">
      <dgm:prSet presAssocID="{64AA62EB-C52C-4F0D-923A-F890B42C1084}" presName="aNode" presStyleLbl="fgAcc1" presStyleIdx="1" presStyleCnt="4" custScaleX="137316" custLinFactNeighborX="-34005">
        <dgm:presLayoutVars>
          <dgm:bulletEnabled val="1"/>
        </dgm:presLayoutVars>
      </dgm:prSet>
      <dgm:spPr/>
    </dgm:pt>
    <dgm:pt modelId="{3FE56C01-06F9-40FB-962F-5FF1DF776FB9}" type="pres">
      <dgm:prSet presAssocID="{64AA62EB-C52C-4F0D-923A-F890B42C1084}" presName="aSpace" presStyleCnt="0"/>
      <dgm:spPr/>
    </dgm:pt>
    <dgm:pt modelId="{DB2C26DC-721C-414F-A725-5108771EFECA}" type="pres">
      <dgm:prSet presAssocID="{9CDC6326-32AA-47EF-93C1-EF47CBE02C54}" presName="aNode" presStyleLbl="fgAcc1" presStyleIdx="2" presStyleCnt="4" custScaleX="137316" custLinFactNeighborX="-34005">
        <dgm:presLayoutVars>
          <dgm:bulletEnabled val="1"/>
        </dgm:presLayoutVars>
      </dgm:prSet>
      <dgm:spPr/>
    </dgm:pt>
    <dgm:pt modelId="{43E9EC1E-2BF4-49DE-873F-5CB919FAF0DE}" type="pres">
      <dgm:prSet presAssocID="{9CDC6326-32AA-47EF-93C1-EF47CBE02C54}" presName="aSpace" presStyleCnt="0"/>
      <dgm:spPr/>
    </dgm:pt>
    <dgm:pt modelId="{AA62A8A3-BC74-4365-A875-94B5527A3CAC}" type="pres">
      <dgm:prSet presAssocID="{878530E0-416A-4D69-8CC0-223CA3DE72DB}" presName="aNode" presStyleLbl="fgAcc1" presStyleIdx="3" presStyleCnt="4" custScaleX="137316" custLinFactNeighborX="-34005">
        <dgm:presLayoutVars>
          <dgm:bulletEnabled val="1"/>
        </dgm:presLayoutVars>
      </dgm:prSet>
      <dgm:spPr/>
    </dgm:pt>
    <dgm:pt modelId="{F8E8629A-8039-4835-9AE5-627C753BB2D1}" type="pres">
      <dgm:prSet presAssocID="{878530E0-416A-4D69-8CC0-223CA3DE72DB}" presName="aSpace" presStyleCnt="0"/>
      <dgm:spPr/>
    </dgm:pt>
  </dgm:ptLst>
  <dgm:cxnLst>
    <dgm:cxn modelId="{A80B4B1E-E941-4FE4-A394-3A3E4FE94ED7}" type="presOf" srcId="{77C2B3C6-8388-4F5E-BFB6-D75B4B9F13BE}" destId="{471FFA32-C466-417C-837F-CEB43B4BC9CF}" srcOrd="0" destOrd="0" presId="urn:microsoft.com/office/officeart/2005/8/layout/pyramid2"/>
    <dgm:cxn modelId="{A08FA725-CF54-4692-9476-CD2A1C26DFE1}" srcId="{BB11DEE2-445F-4123-8C25-6CBF217A5608}" destId="{77C2B3C6-8388-4F5E-BFB6-D75B4B9F13BE}" srcOrd="0" destOrd="0" parTransId="{C13AAEC3-7A2C-4126-8610-53BD88FEA3AB}" sibTransId="{C595ECED-B446-463B-A72A-6030EC7B57C3}"/>
    <dgm:cxn modelId="{C559D040-6A9D-4F75-835F-97A1FCF235AB}" type="presOf" srcId="{BB11DEE2-445F-4123-8C25-6CBF217A5608}" destId="{1A5F8220-381C-42AB-9EED-5D51CBC74987}" srcOrd="0" destOrd="0" presId="urn:microsoft.com/office/officeart/2005/8/layout/pyramid2"/>
    <dgm:cxn modelId="{C9E1877C-48F5-4AE1-ADA7-6379DB7AFB07}" srcId="{BB11DEE2-445F-4123-8C25-6CBF217A5608}" destId="{9CDC6326-32AA-47EF-93C1-EF47CBE02C54}" srcOrd="2" destOrd="0" parTransId="{1E9423B9-C9EE-4599-9DE8-AB263CAD6B2B}" sibTransId="{32ABE243-7F90-42AE-AA47-4CEB5427CAD9}"/>
    <dgm:cxn modelId="{E5FBD1B2-A6EF-4012-A248-A60A8900EA3F}" type="presOf" srcId="{878530E0-416A-4D69-8CC0-223CA3DE72DB}" destId="{AA62A8A3-BC74-4365-A875-94B5527A3CAC}" srcOrd="0" destOrd="0" presId="urn:microsoft.com/office/officeart/2005/8/layout/pyramid2"/>
    <dgm:cxn modelId="{735B41BA-7DD3-4619-ACD7-068F6017A909}" type="presOf" srcId="{9CDC6326-32AA-47EF-93C1-EF47CBE02C54}" destId="{DB2C26DC-721C-414F-A725-5108771EFECA}" srcOrd="0" destOrd="0" presId="urn:microsoft.com/office/officeart/2005/8/layout/pyramid2"/>
    <dgm:cxn modelId="{3EE926D0-AD82-4B96-92CC-E0448994BEE0}" srcId="{BB11DEE2-445F-4123-8C25-6CBF217A5608}" destId="{878530E0-416A-4D69-8CC0-223CA3DE72DB}" srcOrd="3" destOrd="0" parTransId="{80103D7C-9F57-45DE-8623-C23351B2C06B}" sibTransId="{8675926D-9995-4BB3-B413-CD63E7B111A8}"/>
    <dgm:cxn modelId="{79D2B8E4-4A8F-43F5-A865-E40C04653992}" type="presOf" srcId="{64AA62EB-C52C-4F0D-923A-F890B42C1084}" destId="{EFC1C032-BB6B-4327-8FB3-AC78A76506B7}" srcOrd="0" destOrd="0" presId="urn:microsoft.com/office/officeart/2005/8/layout/pyramid2"/>
    <dgm:cxn modelId="{1B0BCBFC-3348-4831-82BB-B1738541E44B}" srcId="{BB11DEE2-445F-4123-8C25-6CBF217A5608}" destId="{64AA62EB-C52C-4F0D-923A-F890B42C1084}" srcOrd="1" destOrd="0" parTransId="{DB6315E3-99A3-424F-92F0-A91683DF348E}" sibTransId="{3D85CEB6-A1A6-4A14-B8A6-97E88CE1356A}"/>
    <dgm:cxn modelId="{D162D4D4-7BEC-401F-9FCB-F782315F9C0A}" type="presParOf" srcId="{1A5F8220-381C-42AB-9EED-5D51CBC74987}" destId="{DD6B5D9A-EE7F-4075-ACA5-9989D4DC1F82}" srcOrd="0" destOrd="0" presId="urn:microsoft.com/office/officeart/2005/8/layout/pyramid2"/>
    <dgm:cxn modelId="{670CF730-6ABD-4A39-92E1-E7E1A1942437}" type="presParOf" srcId="{1A5F8220-381C-42AB-9EED-5D51CBC74987}" destId="{904059C3-1B9A-4AB6-956E-5EA01B3F5A1A}" srcOrd="1" destOrd="0" presId="urn:microsoft.com/office/officeart/2005/8/layout/pyramid2"/>
    <dgm:cxn modelId="{EDF92C0F-EBA6-4507-A9E5-6433FA3FBEF8}" type="presParOf" srcId="{904059C3-1B9A-4AB6-956E-5EA01B3F5A1A}" destId="{471FFA32-C466-417C-837F-CEB43B4BC9CF}" srcOrd="0" destOrd="0" presId="urn:microsoft.com/office/officeart/2005/8/layout/pyramid2"/>
    <dgm:cxn modelId="{134116F1-B2A9-459B-98F7-B880E8958F2C}" type="presParOf" srcId="{904059C3-1B9A-4AB6-956E-5EA01B3F5A1A}" destId="{B51DC9DC-B803-467F-945B-D50B1F3DCA2C}" srcOrd="1" destOrd="0" presId="urn:microsoft.com/office/officeart/2005/8/layout/pyramid2"/>
    <dgm:cxn modelId="{58AE594B-44D8-48E0-AE87-A8F7CBE6D030}" type="presParOf" srcId="{904059C3-1B9A-4AB6-956E-5EA01B3F5A1A}" destId="{EFC1C032-BB6B-4327-8FB3-AC78A76506B7}" srcOrd="2" destOrd="0" presId="urn:microsoft.com/office/officeart/2005/8/layout/pyramid2"/>
    <dgm:cxn modelId="{FEB7FDA6-E8AB-4803-A88E-0C5519772E43}" type="presParOf" srcId="{904059C3-1B9A-4AB6-956E-5EA01B3F5A1A}" destId="{3FE56C01-06F9-40FB-962F-5FF1DF776FB9}" srcOrd="3" destOrd="0" presId="urn:microsoft.com/office/officeart/2005/8/layout/pyramid2"/>
    <dgm:cxn modelId="{667764D1-62C2-4AA0-8209-EFA0574BFD80}" type="presParOf" srcId="{904059C3-1B9A-4AB6-956E-5EA01B3F5A1A}" destId="{DB2C26DC-721C-414F-A725-5108771EFECA}" srcOrd="4" destOrd="0" presId="urn:microsoft.com/office/officeart/2005/8/layout/pyramid2"/>
    <dgm:cxn modelId="{30FA7BEC-3A10-49F1-AA6F-FB0A8FDB43BE}" type="presParOf" srcId="{904059C3-1B9A-4AB6-956E-5EA01B3F5A1A}" destId="{43E9EC1E-2BF4-49DE-873F-5CB919FAF0DE}" srcOrd="5" destOrd="0" presId="urn:microsoft.com/office/officeart/2005/8/layout/pyramid2"/>
    <dgm:cxn modelId="{6240B2FC-8D06-4177-8F24-6A52FD1C5898}" type="presParOf" srcId="{904059C3-1B9A-4AB6-956E-5EA01B3F5A1A}" destId="{AA62A8A3-BC74-4365-A875-94B5527A3CAC}" srcOrd="6" destOrd="0" presId="urn:microsoft.com/office/officeart/2005/8/layout/pyramid2"/>
    <dgm:cxn modelId="{CD4C9DED-5252-4AB3-905E-E172FADB84AD}" type="presParOf" srcId="{904059C3-1B9A-4AB6-956E-5EA01B3F5A1A}" destId="{F8E8629A-8039-4835-9AE5-627C753BB2D1}" srcOrd="7"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D7F8C-957D-4437-AF69-A1148C75DB1A}"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CBB07C31-2104-4DFE-B795-F9ECFEB3D713}">
      <dgm:prSet custT="1"/>
      <dgm:spPr>
        <a:solidFill>
          <a:schemeClr val="accent2">
            <a:lumMod val="75000"/>
          </a:schemeClr>
        </a:solidFill>
      </dgm:spPr>
      <dgm:t>
        <a:bodyPr/>
        <a:lstStyle/>
        <a:p>
          <a:pP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ہمیں اپنے ذہنوں میں شک کو جڑ پکڑنے نہیں دینا چاہیے۔</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0224C46C-1B1C-4470-9F8D-FD9E1C0A9973}" type="parTrans" cxnId="{7B2C5303-E141-4314-BCCE-A170EDDA69EB}">
      <dgm:prSet/>
      <dgm:spPr/>
      <dgm:t>
        <a:bodyPr/>
        <a:lstStyle/>
        <a:p>
          <a:endParaRPr lang="es-ES" sz="2000">
            <a:effectLst>
              <a:outerShdw blurRad="38100" dist="38100" dir="2700000" algn="tl">
                <a:srgbClr val="000000"/>
              </a:outerShdw>
            </a:effectLst>
          </a:endParaRPr>
        </a:p>
      </dgm:t>
    </dgm:pt>
    <dgm:pt modelId="{D25C32EE-653A-41CD-99F0-9832705FACC9}" type="sibTrans" cxnId="{7B2C5303-E141-4314-BCCE-A170EDDA69EB}">
      <dgm:prSet/>
      <dgm:spPr/>
      <dgm:t>
        <a:bodyPr/>
        <a:lstStyle/>
        <a:p>
          <a:endParaRPr lang="es-ES" sz="2000">
            <a:effectLst>
              <a:outerShdw blurRad="38100" dist="38100" dir="2700000" algn="tl">
                <a:srgbClr val="000000"/>
              </a:outerShdw>
            </a:effectLst>
          </a:endParaRPr>
        </a:p>
      </dgm:t>
    </dgm:pt>
    <dgm:pt modelId="{3D92EFEA-FFEC-4457-9D8D-2F6A0AD78729}">
      <dgm:prSet custT="1"/>
      <dgm:spPr>
        <a:solidFill>
          <a:schemeClr val="accent3"/>
        </a:solidFill>
      </dgm:spPr>
      <dgm:t>
        <a:bodyPr/>
        <a:lstStyle/>
        <a:p>
          <a:pP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یسوع ہماری مایوسیوں میں بھی ہمارے ساتھ ساتھ چلتا ہے۔</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D4BAB084-E073-489B-85B6-783739C00519}" type="parTrans" cxnId="{E09FF4E0-C75F-4933-9303-BD742F72DB5A}">
      <dgm:prSet/>
      <dgm:spPr/>
      <dgm:t>
        <a:bodyPr/>
        <a:lstStyle/>
        <a:p>
          <a:endParaRPr lang="es-ES" sz="2000">
            <a:effectLst>
              <a:outerShdw blurRad="38100" dist="38100" dir="2700000" algn="tl">
                <a:srgbClr val="000000"/>
              </a:outerShdw>
            </a:effectLst>
          </a:endParaRPr>
        </a:p>
      </dgm:t>
    </dgm:pt>
    <dgm:pt modelId="{221FF627-D419-4D01-B27C-7B57D460611B}" type="sibTrans" cxnId="{E09FF4E0-C75F-4933-9303-BD742F72DB5A}">
      <dgm:prSet/>
      <dgm:spPr/>
      <dgm:t>
        <a:bodyPr/>
        <a:lstStyle/>
        <a:p>
          <a:endParaRPr lang="es-ES" sz="2000">
            <a:effectLst>
              <a:outerShdw blurRad="38100" dist="38100" dir="2700000" algn="tl">
                <a:srgbClr val="000000"/>
              </a:outerShdw>
            </a:effectLst>
          </a:endParaRPr>
        </a:p>
      </dgm:t>
    </dgm:pt>
    <dgm:pt modelId="{F9BA8EC4-3E9C-4E6B-A057-EF9223C09A56}">
      <dgm:prSet custT="1"/>
      <dgm:spPr>
        <a:solidFill>
          <a:schemeClr val="accent4">
            <a:lumMod val="75000"/>
          </a:schemeClr>
        </a:solidFill>
      </dgm:spPr>
      <dgm:t>
        <a:bodyPr/>
        <a:lstStyle/>
        <a:p>
          <a:pP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اگر ہم اسے اجازت دیں تو وہ ہماری پریشانیوں کو دور کر دے گا۔</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EAE0B823-08B7-4D65-8B72-ACFE5CA5C1F7}" type="parTrans" cxnId="{1011F1BF-5298-4612-8B46-86F2D45A6506}">
      <dgm:prSet/>
      <dgm:spPr/>
      <dgm:t>
        <a:bodyPr/>
        <a:lstStyle/>
        <a:p>
          <a:endParaRPr lang="es-ES" sz="2000">
            <a:effectLst>
              <a:outerShdw blurRad="38100" dist="38100" dir="2700000" algn="tl">
                <a:srgbClr val="000000"/>
              </a:outerShdw>
            </a:effectLst>
          </a:endParaRPr>
        </a:p>
      </dgm:t>
    </dgm:pt>
    <dgm:pt modelId="{B3C31814-6C60-4395-9F92-752B54346F44}" type="sibTrans" cxnId="{1011F1BF-5298-4612-8B46-86F2D45A6506}">
      <dgm:prSet/>
      <dgm:spPr/>
      <dgm:t>
        <a:bodyPr/>
        <a:lstStyle/>
        <a:p>
          <a:endParaRPr lang="es-ES" sz="2000">
            <a:effectLst>
              <a:outerShdw blurRad="38100" dist="38100" dir="2700000" algn="tl">
                <a:srgbClr val="000000"/>
              </a:outerShdw>
            </a:effectLst>
          </a:endParaRPr>
        </a:p>
      </dgm:t>
    </dgm:pt>
    <dgm:pt modelId="{9E644BA4-4B46-4929-A3EC-A80D4E3514CE}">
      <dgm:prSet custT="1"/>
      <dgm:spPr>
        <a:solidFill>
          <a:srgbClr val="7030A0"/>
        </a:solidFill>
      </dgm:spPr>
      <dgm:t>
        <a:bodyPr/>
        <a:lstStyle/>
        <a:p>
          <a:pP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یسوع ہم سے بہتر جانتا ہے کہ ہماری حقیقت کیا ہے۔</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790CA754-132E-422D-8972-29440DA60644}" type="parTrans" cxnId="{D29849F2-3D45-43CA-AFAD-8377484BB6FB}">
      <dgm:prSet/>
      <dgm:spPr/>
      <dgm:t>
        <a:bodyPr/>
        <a:lstStyle/>
        <a:p>
          <a:endParaRPr lang="es-ES" sz="2000">
            <a:effectLst>
              <a:outerShdw blurRad="38100" dist="38100" dir="2700000" algn="tl">
                <a:srgbClr val="000000"/>
              </a:outerShdw>
            </a:effectLst>
          </a:endParaRPr>
        </a:p>
      </dgm:t>
    </dgm:pt>
    <dgm:pt modelId="{9FC19501-430F-49C0-9E32-E979CBA3E799}" type="sibTrans" cxnId="{D29849F2-3D45-43CA-AFAD-8377484BB6FB}">
      <dgm:prSet/>
      <dgm:spPr/>
      <dgm:t>
        <a:bodyPr/>
        <a:lstStyle/>
        <a:p>
          <a:endParaRPr lang="es-ES" sz="2000">
            <a:effectLst>
              <a:outerShdw blurRad="38100" dist="38100" dir="2700000" algn="tl">
                <a:srgbClr val="000000"/>
              </a:outerShdw>
            </a:effectLst>
          </a:endParaRPr>
        </a:p>
      </dgm:t>
    </dgm:pt>
    <dgm:pt modelId="{6C7289F8-825C-44BA-80E6-4902A0061DB8}" type="pres">
      <dgm:prSet presAssocID="{815D7F8C-957D-4437-AF69-A1148C75DB1A}" presName="linearFlow" presStyleCnt="0">
        <dgm:presLayoutVars>
          <dgm:dir val="rev"/>
          <dgm:resizeHandles val="exact"/>
        </dgm:presLayoutVars>
      </dgm:prSet>
      <dgm:spPr/>
    </dgm:pt>
    <dgm:pt modelId="{DF57D44A-997A-4931-A708-75523CEF69ED}" type="pres">
      <dgm:prSet presAssocID="{CBB07C31-2104-4DFE-B795-F9ECFEB3D713}" presName="composite" presStyleCnt="0"/>
      <dgm:spPr/>
    </dgm:pt>
    <dgm:pt modelId="{CFBE8CF2-21ED-4925-8847-C3F74C036E4B}" type="pres">
      <dgm:prSet presAssocID="{CBB07C31-2104-4DFE-B795-F9ECFEB3D713}" presName="imgShp" presStyleLbl="fgImgPlace1" presStyleIdx="0" presStyleCnt="4" custFlipHor="1" custScaleX="244724" custScaleY="154563" custLinFactX="200000" custLinFactNeighborX="274219"/>
      <dgm:spPr>
        <a:prstGeom prst="notchedRightArrow">
          <a:avLst/>
        </a:prstGeom>
        <a:solidFill>
          <a:schemeClr val="accent2">
            <a:lumMod val="40000"/>
            <a:lumOff val="60000"/>
          </a:schemeClr>
        </a:solidFill>
      </dgm:spPr>
    </dgm:pt>
    <dgm:pt modelId="{FF9425AC-05DF-490E-9695-C17AEF767999}" type="pres">
      <dgm:prSet presAssocID="{CBB07C31-2104-4DFE-B795-F9ECFEB3D713}" presName="txShp" presStyleLbl="node1" presStyleIdx="0" presStyleCnt="4" custScaleX="137780" custScaleY="206084" custLinFactNeighborX="-10004">
        <dgm:presLayoutVars>
          <dgm:bulletEnabled val="1"/>
        </dgm:presLayoutVars>
      </dgm:prSet>
      <dgm:spPr/>
    </dgm:pt>
    <dgm:pt modelId="{A3E9973A-3B22-4BF5-90EF-376724A3C607}" type="pres">
      <dgm:prSet presAssocID="{D25C32EE-653A-41CD-99F0-9832705FACC9}" presName="spacing" presStyleCnt="0"/>
      <dgm:spPr/>
    </dgm:pt>
    <dgm:pt modelId="{A1D9DE2D-74CE-42DD-ABF6-2AA529C8D815}" type="pres">
      <dgm:prSet presAssocID="{3D92EFEA-FFEC-4457-9D8D-2F6A0AD78729}" presName="composite" presStyleCnt="0"/>
      <dgm:spPr/>
    </dgm:pt>
    <dgm:pt modelId="{6CD59F4B-73AC-418D-8BBE-BD46978D41F2}" type="pres">
      <dgm:prSet presAssocID="{3D92EFEA-FFEC-4457-9D8D-2F6A0AD78729}" presName="imgShp" presStyleLbl="fgImgPlace1" presStyleIdx="1" presStyleCnt="4" custFlipHor="1" custScaleX="244724" custScaleY="154563" custLinFactX="200000" custLinFactNeighborX="274219"/>
      <dgm:spPr>
        <a:prstGeom prst="notchedRightArrow">
          <a:avLst/>
        </a:prstGeom>
        <a:solidFill>
          <a:schemeClr val="accent3">
            <a:lumMod val="20000"/>
            <a:lumOff val="80000"/>
          </a:schemeClr>
        </a:solidFill>
      </dgm:spPr>
    </dgm:pt>
    <dgm:pt modelId="{4C4F7140-0CDC-4A53-B3C0-91163AC1C41F}" type="pres">
      <dgm:prSet presAssocID="{3D92EFEA-FFEC-4457-9D8D-2F6A0AD78729}" presName="txShp" presStyleLbl="node1" presStyleIdx="1" presStyleCnt="4" custScaleX="137780" custScaleY="206084" custLinFactNeighborX="-10004">
        <dgm:presLayoutVars>
          <dgm:bulletEnabled val="1"/>
        </dgm:presLayoutVars>
      </dgm:prSet>
      <dgm:spPr/>
    </dgm:pt>
    <dgm:pt modelId="{6F7FCDDD-68DE-45A3-B756-553A52A7605B}" type="pres">
      <dgm:prSet presAssocID="{221FF627-D419-4D01-B27C-7B57D460611B}" presName="spacing" presStyleCnt="0"/>
      <dgm:spPr/>
    </dgm:pt>
    <dgm:pt modelId="{14569ED3-E686-4B5D-8C73-727E0BB55A3B}" type="pres">
      <dgm:prSet presAssocID="{F9BA8EC4-3E9C-4E6B-A057-EF9223C09A56}" presName="composite" presStyleCnt="0"/>
      <dgm:spPr/>
    </dgm:pt>
    <dgm:pt modelId="{04379F12-C4FA-4063-8596-A6026C0A3BE2}" type="pres">
      <dgm:prSet presAssocID="{F9BA8EC4-3E9C-4E6B-A057-EF9223C09A56}" presName="imgShp" presStyleLbl="fgImgPlace1" presStyleIdx="2" presStyleCnt="4" custFlipHor="1" custScaleX="244724" custScaleY="154563" custLinFactX="200000" custLinFactNeighborX="274219"/>
      <dgm:spPr>
        <a:prstGeom prst="notchedRightArrow">
          <a:avLst/>
        </a:prstGeom>
        <a:solidFill>
          <a:schemeClr val="accent4">
            <a:lumMod val="40000"/>
            <a:lumOff val="60000"/>
          </a:schemeClr>
        </a:solidFill>
      </dgm:spPr>
    </dgm:pt>
    <dgm:pt modelId="{31D11208-1789-4700-BBF0-1C92430BC7F6}" type="pres">
      <dgm:prSet presAssocID="{F9BA8EC4-3E9C-4E6B-A057-EF9223C09A56}" presName="txShp" presStyleLbl="node1" presStyleIdx="2" presStyleCnt="4" custScaleX="137780" custScaleY="206084" custLinFactNeighborX="-10004">
        <dgm:presLayoutVars>
          <dgm:bulletEnabled val="1"/>
        </dgm:presLayoutVars>
      </dgm:prSet>
      <dgm:spPr/>
    </dgm:pt>
    <dgm:pt modelId="{A14111C5-4C52-4633-986B-56B24B1A5BF0}" type="pres">
      <dgm:prSet presAssocID="{B3C31814-6C60-4395-9F92-752B54346F44}" presName="spacing" presStyleCnt="0"/>
      <dgm:spPr/>
    </dgm:pt>
    <dgm:pt modelId="{AFA3BBC3-4619-4C9D-AF7E-08613D57F5D7}" type="pres">
      <dgm:prSet presAssocID="{9E644BA4-4B46-4929-A3EC-A80D4E3514CE}" presName="composite" presStyleCnt="0"/>
      <dgm:spPr/>
    </dgm:pt>
    <dgm:pt modelId="{7225EFE8-DE64-4B82-99D0-278C52B0E479}" type="pres">
      <dgm:prSet presAssocID="{9E644BA4-4B46-4929-A3EC-A80D4E3514CE}" presName="imgShp" presStyleLbl="fgImgPlace1" presStyleIdx="3" presStyleCnt="4" custFlipHor="1" custScaleX="244724" custScaleY="154563" custLinFactX="200000" custLinFactNeighborX="274219"/>
      <dgm:spPr>
        <a:prstGeom prst="notchedRightArrow">
          <a:avLst/>
        </a:prstGeom>
        <a:solidFill>
          <a:srgbClr val="D3B5E9"/>
        </a:solidFill>
      </dgm:spPr>
    </dgm:pt>
    <dgm:pt modelId="{BF170935-0F63-45F7-BDA8-C654BBEC5DD9}" type="pres">
      <dgm:prSet presAssocID="{9E644BA4-4B46-4929-A3EC-A80D4E3514CE}" presName="txShp" presStyleLbl="node1" presStyleIdx="3" presStyleCnt="4" custScaleX="137780" custScaleY="206084" custLinFactNeighborX="-10004">
        <dgm:presLayoutVars>
          <dgm:bulletEnabled val="1"/>
        </dgm:presLayoutVars>
      </dgm:prSet>
      <dgm:spPr/>
    </dgm:pt>
  </dgm:ptLst>
  <dgm:cxnLst>
    <dgm:cxn modelId="{A979AE01-9A0B-48A8-B8A2-8DC2EEB5C49D}" type="presOf" srcId="{815D7F8C-957D-4437-AF69-A1148C75DB1A}" destId="{6C7289F8-825C-44BA-80E6-4902A0061DB8}" srcOrd="0" destOrd="0" presId="urn:microsoft.com/office/officeart/2005/8/layout/vList3"/>
    <dgm:cxn modelId="{7B2C5303-E141-4314-BCCE-A170EDDA69EB}" srcId="{815D7F8C-957D-4437-AF69-A1148C75DB1A}" destId="{CBB07C31-2104-4DFE-B795-F9ECFEB3D713}" srcOrd="0" destOrd="0" parTransId="{0224C46C-1B1C-4470-9F8D-FD9E1C0A9973}" sibTransId="{D25C32EE-653A-41CD-99F0-9832705FACC9}"/>
    <dgm:cxn modelId="{A80CE962-FB29-42E8-8C70-DF7184C3215E}" type="presOf" srcId="{F9BA8EC4-3E9C-4E6B-A057-EF9223C09A56}" destId="{31D11208-1789-4700-BBF0-1C92430BC7F6}" srcOrd="0" destOrd="0" presId="urn:microsoft.com/office/officeart/2005/8/layout/vList3"/>
    <dgm:cxn modelId="{75817B80-8523-4A6B-BF9F-17BEF12BD7D5}" type="presOf" srcId="{3D92EFEA-FFEC-4457-9D8D-2F6A0AD78729}" destId="{4C4F7140-0CDC-4A53-B3C0-91163AC1C41F}" srcOrd="0" destOrd="0" presId="urn:microsoft.com/office/officeart/2005/8/layout/vList3"/>
    <dgm:cxn modelId="{189D88A2-4D17-42A3-B0B8-0AA5CBA5B38F}" type="presOf" srcId="{9E644BA4-4B46-4929-A3EC-A80D4E3514CE}" destId="{BF170935-0F63-45F7-BDA8-C654BBEC5DD9}" srcOrd="0" destOrd="0" presId="urn:microsoft.com/office/officeart/2005/8/layout/vList3"/>
    <dgm:cxn modelId="{1011F1BF-5298-4612-8B46-86F2D45A6506}" srcId="{815D7F8C-957D-4437-AF69-A1148C75DB1A}" destId="{F9BA8EC4-3E9C-4E6B-A057-EF9223C09A56}" srcOrd="2" destOrd="0" parTransId="{EAE0B823-08B7-4D65-8B72-ACFE5CA5C1F7}" sibTransId="{B3C31814-6C60-4395-9F92-752B54346F44}"/>
    <dgm:cxn modelId="{E09FF4E0-C75F-4933-9303-BD742F72DB5A}" srcId="{815D7F8C-957D-4437-AF69-A1148C75DB1A}" destId="{3D92EFEA-FFEC-4457-9D8D-2F6A0AD78729}" srcOrd="1" destOrd="0" parTransId="{D4BAB084-E073-489B-85B6-783739C00519}" sibTransId="{221FF627-D419-4D01-B27C-7B57D460611B}"/>
    <dgm:cxn modelId="{6626B1F0-D2AC-4D55-96F8-0521269536F1}" type="presOf" srcId="{CBB07C31-2104-4DFE-B795-F9ECFEB3D713}" destId="{FF9425AC-05DF-490E-9695-C17AEF767999}" srcOrd="0" destOrd="0" presId="urn:microsoft.com/office/officeart/2005/8/layout/vList3"/>
    <dgm:cxn modelId="{D29849F2-3D45-43CA-AFAD-8377484BB6FB}" srcId="{815D7F8C-957D-4437-AF69-A1148C75DB1A}" destId="{9E644BA4-4B46-4929-A3EC-A80D4E3514CE}" srcOrd="3" destOrd="0" parTransId="{790CA754-132E-422D-8972-29440DA60644}" sibTransId="{9FC19501-430F-49C0-9E32-E979CBA3E799}"/>
    <dgm:cxn modelId="{E4798E45-0ACF-4CB3-91BB-9A85446ABEC3}" type="presParOf" srcId="{6C7289F8-825C-44BA-80E6-4902A0061DB8}" destId="{DF57D44A-997A-4931-A708-75523CEF69ED}" srcOrd="0" destOrd="0" presId="urn:microsoft.com/office/officeart/2005/8/layout/vList3"/>
    <dgm:cxn modelId="{61DDE064-467C-41CA-91CE-C44203B570CF}" type="presParOf" srcId="{DF57D44A-997A-4931-A708-75523CEF69ED}" destId="{CFBE8CF2-21ED-4925-8847-C3F74C036E4B}" srcOrd="0" destOrd="0" presId="urn:microsoft.com/office/officeart/2005/8/layout/vList3"/>
    <dgm:cxn modelId="{6CEE6B44-710B-47F9-BFA8-6D5DEE995C7A}" type="presParOf" srcId="{DF57D44A-997A-4931-A708-75523CEF69ED}" destId="{FF9425AC-05DF-490E-9695-C17AEF767999}" srcOrd="1" destOrd="0" presId="urn:microsoft.com/office/officeart/2005/8/layout/vList3"/>
    <dgm:cxn modelId="{816FEC1F-4ADB-48F2-B251-DD38001F6BC2}" type="presParOf" srcId="{6C7289F8-825C-44BA-80E6-4902A0061DB8}" destId="{A3E9973A-3B22-4BF5-90EF-376724A3C607}" srcOrd="1" destOrd="0" presId="urn:microsoft.com/office/officeart/2005/8/layout/vList3"/>
    <dgm:cxn modelId="{BE030B21-3EB8-4C1B-9818-8541B6FF68D2}" type="presParOf" srcId="{6C7289F8-825C-44BA-80E6-4902A0061DB8}" destId="{A1D9DE2D-74CE-42DD-ABF6-2AA529C8D815}" srcOrd="2" destOrd="0" presId="urn:microsoft.com/office/officeart/2005/8/layout/vList3"/>
    <dgm:cxn modelId="{91D34C1A-91A5-4438-825E-AE17B51763F2}" type="presParOf" srcId="{A1D9DE2D-74CE-42DD-ABF6-2AA529C8D815}" destId="{6CD59F4B-73AC-418D-8BBE-BD46978D41F2}" srcOrd="0" destOrd="0" presId="urn:microsoft.com/office/officeart/2005/8/layout/vList3"/>
    <dgm:cxn modelId="{56396756-D034-4C04-A2E0-147FD3FEC3FD}" type="presParOf" srcId="{A1D9DE2D-74CE-42DD-ABF6-2AA529C8D815}" destId="{4C4F7140-0CDC-4A53-B3C0-91163AC1C41F}" srcOrd="1" destOrd="0" presId="urn:microsoft.com/office/officeart/2005/8/layout/vList3"/>
    <dgm:cxn modelId="{8C1AB7B5-C4A3-4EBC-B8C5-77137B3B4595}" type="presParOf" srcId="{6C7289F8-825C-44BA-80E6-4902A0061DB8}" destId="{6F7FCDDD-68DE-45A3-B756-553A52A7605B}" srcOrd="3" destOrd="0" presId="urn:microsoft.com/office/officeart/2005/8/layout/vList3"/>
    <dgm:cxn modelId="{3CB42F0B-3785-430E-8454-288A681E1B52}" type="presParOf" srcId="{6C7289F8-825C-44BA-80E6-4902A0061DB8}" destId="{14569ED3-E686-4B5D-8C73-727E0BB55A3B}" srcOrd="4" destOrd="0" presId="urn:microsoft.com/office/officeart/2005/8/layout/vList3"/>
    <dgm:cxn modelId="{9BF1ED38-A621-496D-8186-D22366BE71FF}" type="presParOf" srcId="{14569ED3-E686-4B5D-8C73-727E0BB55A3B}" destId="{04379F12-C4FA-4063-8596-A6026C0A3BE2}" srcOrd="0" destOrd="0" presId="urn:microsoft.com/office/officeart/2005/8/layout/vList3"/>
    <dgm:cxn modelId="{23C5F094-14C0-49DD-BEEC-44EBDB0DF1DF}" type="presParOf" srcId="{14569ED3-E686-4B5D-8C73-727E0BB55A3B}" destId="{31D11208-1789-4700-BBF0-1C92430BC7F6}" srcOrd="1" destOrd="0" presId="urn:microsoft.com/office/officeart/2005/8/layout/vList3"/>
    <dgm:cxn modelId="{07507EEE-5C0D-404F-9E10-EABBA5A4E0DC}" type="presParOf" srcId="{6C7289F8-825C-44BA-80E6-4902A0061DB8}" destId="{A14111C5-4C52-4633-986B-56B24B1A5BF0}" srcOrd="5" destOrd="0" presId="urn:microsoft.com/office/officeart/2005/8/layout/vList3"/>
    <dgm:cxn modelId="{65C18A9C-4F41-444F-BA63-9861B1E85705}" type="presParOf" srcId="{6C7289F8-825C-44BA-80E6-4902A0061DB8}" destId="{AFA3BBC3-4619-4C9D-AF7E-08613D57F5D7}" srcOrd="6" destOrd="0" presId="urn:microsoft.com/office/officeart/2005/8/layout/vList3"/>
    <dgm:cxn modelId="{14C4588A-F79E-471E-BE6C-FAAC6F0831E0}" type="presParOf" srcId="{AFA3BBC3-4619-4C9D-AF7E-08613D57F5D7}" destId="{7225EFE8-DE64-4B82-99D0-278C52B0E479}" srcOrd="0" destOrd="0" presId="urn:microsoft.com/office/officeart/2005/8/layout/vList3"/>
    <dgm:cxn modelId="{80AC33F5-01DD-422D-852E-236A17C9B0D3}" type="presParOf" srcId="{AFA3BBC3-4619-4C9D-AF7E-08613D57F5D7}" destId="{BF170935-0F63-45F7-BDA8-C654BBEC5DD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E837-544B-4FAF-97D2-4E7E13D0A11A}">
      <dsp:nvSpPr>
        <dsp:cNvPr id="0" name=""/>
        <dsp:cNvSpPr/>
      </dsp:nvSpPr>
      <dsp:spPr>
        <a:xfrm>
          <a:off x="4964368" y="643392"/>
          <a:ext cx="2144418" cy="1355270"/>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21968B-E7E2-4F65-95DD-3CB7CB1984B6}">
      <dsp:nvSpPr>
        <dsp:cNvPr id="0" name=""/>
        <dsp:cNvSpPr/>
      </dsp:nvSpPr>
      <dsp:spPr>
        <a:xfrm>
          <a:off x="4963470" y="59967"/>
          <a:ext cx="2148132" cy="6255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زندگی کے طوفان</a:t>
          </a:r>
          <a:endParaRPr lang="es-ES"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4963470" y="59967"/>
        <a:ext cx="2148132" cy="625511"/>
      </dsp:txXfrm>
    </dsp:sp>
    <dsp:sp modelId="{74DF89C7-CE1D-47BB-B46E-3D9BD26B7BC9}">
      <dsp:nvSpPr>
        <dsp:cNvPr id="0" name=""/>
        <dsp:cNvSpPr/>
      </dsp:nvSpPr>
      <dsp:spPr>
        <a:xfrm>
          <a:off x="2550897" y="643392"/>
          <a:ext cx="2144963" cy="1355270"/>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7DF991-4433-4C28-A69B-9DF422B253F6}">
      <dsp:nvSpPr>
        <dsp:cNvPr id="0" name=""/>
        <dsp:cNvSpPr/>
      </dsp:nvSpPr>
      <dsp:spPr>
        <a:xfrm>
          <a:off x="2550272" y="54061"/>
          <a:ext cx="2148132" cy="62551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بیماریاں</a:t>
          </a:r>
          <a:endParaRPr lang="es-ES"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550272" y="54061"/>
        <a:ext cx="2148132" cy="625511"/>
      </dsp:txXfrm>
    </dsp:sp>
    <dsp:sp modelId="{BBB6B9F3-4392-4863-8740-B0AAB4EBBB97}">
      <dsp:nvSpPr>
        <dsp:cNvPr id="0" name=""/>
        <dsp:cNvSpPr/>
      </dsp:nvSpPr>
      <dsp:spPr>
        <a:xfrm>
          <a:off x="137699" y="643392"/>
          <a:ext cx="2144963" cy="1355270"/>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5BFC6A-59BC-42DD-A33C-008232285B5C}">
      <dsp:nvSpPr>
        <dsp:cNvPr id="0" name=""/>
        <dsp:cNvSpPr/>
      </dsp:nvSpPr>
      <dsp:spPr>
        <a:xfrm>
          <a:off x="137074" y="54061"/>
          <a:ext cx="2148132" cy="62551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ur-PK"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تباہی </a:t>
          </a:r>
          <a:endParaRPr lang="es-ES"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137074" y="54061"/>
        <a:ext cx="2148132" cy="625511"/>
      </dsp:txXfrm>
    </dsp:sp>
    <dsp:sp modelId="{423910E7-9C61-4C54-A5FD-97A07CA59539}">
      <dsp:nvSpPr>
        <dsp:cNvPr id="0" name=""/>
        <dsp:cNvSpPr/>
      </dsp:nvSpPr>
      <dsp:spPr>
        <a:xfrm>
          <a:off x="3757496" y="2768863"/>
          <a:ext cx="2144963" cy="1355270"/>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305"/>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88DD73-F913-463F-A9CC-57AED99CF418}">
      <dsp:nvSpPr>
        <dsp:cNvPr id="0" name=""/>
        <dsp:cNvSpPr/>
      </dsp:nvSpPr>
      <dsp:spPr>
        <a:xfrm>
          <a:off x="3756871" y="2179544"/>
          <a:ext cx="2148132" cy="62551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ur-PK"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پس ہمتی</a:t>
          </a:r>
          <a:endParaRPr lang="es-ES"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756871" y="2179544"/>
        <a:ext cx="2148132" cy="625511"/>
      </dsp:txXfrm>
    </dsp:sp>
    <dsp:sp modelId="{AB00A01E-B34E-4F44-A7C6-7FAF9E71EE3A}">
      <dsp:nvSpPr>
        <dsp:cNvPr id="0" name=""/>
        <dsp:cNvSpPr/>
      </dsp:nvSpPr>
      <dsp:spPr>
        <a:xfrm>
          <a:off x="1344298" y="2768863"/>
          <a:ext cx="2144963" cy="1355270"/>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99FF2E-FFC6-4537-AB69-67FF50E07621}">
      <dsp:nvSpPr>
        <dsp:cNvPr id="0" name=""/>
        <dsp:cNvSpPr/>
      </dsp:nvSpPr>
      <dsp:spPr>
        <a:xfrm>
          <a:off x="1343673" y="2179544"/>
          <a:ext cx="2148132" cy="62551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ur-PK"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یسوع کو دیکھنا</a:t>
          </a:r>
          <a:endParaRPr lang="es-ES"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1343673" y="2179544"/>
        <a:ext cx="2148132" cy="625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B5D9A-EE7F-4075-ACA5-9989D4DC1F82}">
      <dsp:nvSpPr>
        <dsp:cNvPr id="0" name=""/>
        <dsp:cNvSpPr/>
      </dsp:nvSpPr>
      <dsp:spPr>
        <a:xfrm>
          <a:off x="2977388" y="0"/>
          <a:ext cx="3374778" cy="3831710"/>
        </a:xfrm>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71FFA32-C466-417C-837F-CEB43B4BC9CF}">
      <dsp:nvSpPr>
        <dsp:cNvPr id="0" name=""/>
        <dsp:cNvSpPr/>
      </dsp:nvSpPr>
      <dsp:spPr>
        <a:xfrm>
          <a:off x="7801" y="383545"/>
          <a:ext cx="3420008" cy="681026"/>
        </a:xfrm>
        <a:prstGeom prst="roundRect">
          <a:avLst/>
        </a:prstGeom>
        <a:solidFill>
          <a:schemeClr val="bg2">
            <a:lumMod val="20000"/>
            <a:lumOff val="80000"/>
          </a:schemeClr>
        </a:solidFill>
        <a:ln w="38100" cap="flat" cmpd="sng" algn="ctr">
          <a:solidFill>
            <a:schemeClr val="bg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schemeClr val="bg2">
                  <a:lumMod val="50000"/>
                </a:schemeClr>
              </a:solidFill>
              <a:latin typeface="Jameel Noori Nastaleeq" panose="02000503000000020004" pitchFamily="2" charset="-78"/>
              <a:cs typeface="Jameel Noori Nastaleeq" panose="02000503000000020004" pitchFamily="2" charset="-78"/>
            </a:rPr>
            <a:t>اس نے نہ تو خدا پر الزام لگایا اور نہ ہی اسے رد کیا۔</a:t>
          </a:r>
          <a:endParaRPr lang="es-ES" sz="2000" kern="1200" dirty="0">
            <a:solidFill>
              <a:schemeClr val="bg2">
                <a:lumMod val="50000"/>
              </a:schemeClr>
            </a:solidFill>
            <a:latin typeface="Jameel Noori Nastaleeq" panose="02000503000000020004" pitchFamily="2" charset="-78"/>
            <a:cs typeface="Jameel Noori Nastaleeq" panose="02000503000000020004" pitchFamily="2" charset="-78"/>
          </a:endParaRPr>
        </a:p>
      </dsp:txBody>
      <dsp:txXfrm>
        <a:off x="41046" y="416790"/>
        <a:ext cx="3353518" cy="614536"/>
      </dsp:txXfrm>
    </dsp:sp>
    <dsp:sp modelId="{EFC1C032-BB6B-4327-8FB3-AC78A76506B7}">
      <dsp:nvSpPr>
        <dsp:cNvPr id="0" name=""/>
        <dsp:cNvSpPr/>
      </dsp:nvSpPr>
      <dsp:spPr>
        <a:xfrm>
          <a:off x="7801" y="1149700"/>
          <a:ext cx="3420008" cy="681026"/>
        </a:xfrm>
        <a:prstGeom prst="roundRect">
          <a:avLst/>
        </a:prstGeom>
        <a:solidFill>
          <a:schemeClr val="accent1">
            <a:lumMod val="20000"/>
            <a:lumOff val="80000"/>
          </a:schemeClr>
        </a:solidFill>
        <a:ln w="38100" cap="flat" cmpd="sng" algn="ctr">
          <a:solidFill>
            <a:schemeClr val="accent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schemeClr val="accent1">
                  <a:lumMod val="50000"/>
                </a:schemeClr>
              </a:solidFill>
              <a:latin typeface="Jameel Noori Nastaleeq" panose="02000503000000020004" pitchFamily="2" charset="-78"/>
              <a:cs typeface="Jameel Noori Nastaleeq" panose="02000503000000020004" pitchFamily="2" charset="-78"/>
            </a:rPr>
            <a:t>وہ اپنی پوری طاقت کے ساتھ اس سے لپٹ گیا۔</a:t>
          </a:r>
          <a:endParaRPr lang="es-ES" sz="2000" kern="1200" dirty="0">
            <a:solidFill>
              <a:schemeClr val="accent1">
                <a:lumMod val="50000"/>
              </a:schemeClr>
            </a:solidFill>
            <a:latin typeface="Jameel Noori Nastaleeq" panose="02000503000000020004" pitchFamily="2" charset="-78"/>
            <a:cs typeface="Jameel Noori Nastaleeq" panose="02000503000000020004" pitchFamily="2" charset="-78"/>
          </a:endParaRPr>
        </a:p>
      </dsp:txBody>
      <dsp:txXfrm>
        <a:off x="41046" y="1182945"/>
        <a:ext cx="3353518" cy="614536"/>
      </dsp:txXfrm>
    </dsp:sp>
    <dsp:sp modelId="{DB2C26DC-721C-414F-A725-5108771EFECA}">
      <dsp:nvSpPr>
        <dsp:cNvPr id="0" name=""/>
        <dsp:cNvSpPr/>
      </dsp:nvSpPr>
      <dsp:spPr>
        <a:xfrm>
          <a:off x="7801" y="1915855"/>
          <a:ext cx="3420008" cy="681026"/>
        </a:xfrm>
        <a:prstGeom prst="roundRect">
          <a:avLst/>
        </a:prstGeom>
        <a:solidFill>
          <a:schemeClr val="accent4">
            <a:lumMod val="20000"/>
            <a:lumOff val="80000"/>
          </a:schemeClr>
        </a:solidFill>
        <a:ln w="381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schemeClr val="accent4">
                  <a:lumMod val="50000"/>
                </a:schemeClr>
              </a:solidFill>
              <a:latin typeface="Jameel Noori Nastaleeq" panose="02000503000000020004" pitchFamily="2" charset="-78"/>
              <a:cs typeface="Jameel Noori Nastaleeq" panose="02000503000000020004" pitchFamily="2" charset="-78"/>
            </a:rPr>
            <a:t>اس نے تاریک ترین لمحات میں بھی بھروسہ کیا۔</a:t>
          </a:r>
          <a:endParaRPr lang="es-ES" sz="2000" kern="1200" dirty="0">
            <a:solidFill>
              <a:schemeClr val="accent4">
                <a:lumMod val="50000"/>
              </a:schemeClr>
            </a:solidFill>
            <a:latin typeface="Jameel Noori Nastaleeq" panose="02000503000000020004" pitchFamily="2" charset="-78"/>
            <a:cs typeface="Jameel Noori Nastaleeq" panose="02000503000000020004" pitchFamily="2" charset="-78"/>
          </a:endParaRPr>
        </a:p>
      </dsp:txBody>
      <dsp:txXfrm>
        <a:off x="41046" y="1949100"/>
        <a:ext cx="3353518" cy="614536"/>
      </dsp:txXfrm>
    </dsp:sp>
    <dsp:sp modelId="{AA62A8A3-BC74-4365-A875-94B5527A3CAC}">
      <dsp:nvSpPr>
        <dsp:cNvPr id="0" name=""/>
        <dsp:cNvSpPr/>
      </dsp:nvSpPr>
      <dsp:spPr>
        <a:xfrm>
          <a:off x="7801" y="2682009"/>
          <a:ext cx="3420008" cy="681026"/>
        </a:xfrm>
        <a:prstGeom prst="roundRect">
          <a:avLst/>
        </a:prstGeom>
        <a:solidFill>
          <a:schemeClr val="accent5">
            <a:lumMod val="20000"/>
            <a:lumOff val="80000"/>
          </a:schemeClr>
        </a:solidFill>
        <a:ln w="38100" cap="flat" cmpd="sng" algn="ctr">
          <a:solidFill>
            <a:schemeClr val="accent5">
              <a:lumMod val="60000"/>
              <a:lum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schemeClr val="accent5">
                  <a:lumMod val="50000"/>
                </a:schemeClr>
              </a:solidFill>
              <a:latin typeface="Jameel Noori Nastaleeq" panose="02000503000000020004" pitchFamily="2" charset="-78"/>
              <a:cs typeface="Jameel Noori Nastaleeq" panose="02000503000000020004" pitchFamily="2" charset="-78"/>
            </a:rPr>
            <a:t>اس نے اپنی نظریں ایک شاندار مستقبل پر مرکوز کیں (ایوب 19: 25)۔ </a:t>
          </a:r>
          <a:endParaRPr lang="es-ES" sz="2000" kern="1200" dirty="0">
            <a:solidFill>
              <a:schemeClr val="accent5">
                <a:lumMod val="50000"/>
              </a:schemeClr>
            </a:solidFill>
            <a:latin typeface="Jameel Noori Nastaleeq" panose="02000503000000020004" pitchFamily="2" charset="-78"/>
            <a:cs typeface="Jameel Noori Nastaleeq" panose="02000503000000020004" pitchFamily="2" charset="-78"/>
          </a:endParaRPr>
        </a:p>
      </dsp:txBody>
      <dsp:txXfrm>
        <a:off x="41046" y="2715254"/>
        <a:ext cx="3353518" cy="614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425AC-05DF-490E-9695-C17AEF767999}">
      <dsp:nvSpPr>
        <dsp:cNvPr id="0" name=""/>
        <dsp:cNvSpPr/>
      </dsp:nvSpPr>
      <dsp:spPr>
        <a:xfrm>
          <a:off x="0" y="122"/>
          <a:ext cx="5435999" cy="576000"/>
        </a:xfrm>
        <a:prstGeom prst="homePlate">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91440" rIns="123251"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ہمیں اپنے ذہنوں میں شک کو جڑ پکڑنے نہیں دینا چاہیے۔</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0" y="122"/>
        <a:ext cx="5291999" cy="576000"/>
      </dsp:txXfrm>
    </dsp:sp>
    <dsp:sp modelId="{CFBE8CF2-21ED-4925-8847-C3F74C036E4B}">
      <dsp:nvSpPr>
        <dsp:cNvPr id="0" name=""/>
        <dsp:cNvSpPr/>
      </dsp:nvSpPr>
      <dsp:spPr>
        <a:xfrm flipH="1">
          <a:off x="5248962" y="72122"/>
          <a:ext cx="683999" cy="432000"/>
        </a:xfrm>
        <a:prstGeom prst="notchedRightArrow">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4F7140-0CDC-4A53-B3C0-91163AC1C41F}">
      <dsp:nvSpPr>
        <dsp:cNvPr id="0" name=""/>
        <dsp:cNvSpPr/>
      </dsp:nvSpPr>
      <dsp:spPr>
        <a:xfrm>
          <a:off x="0" y="659555"/>
          <a:ext cx="5435999" cy="576000"/>
        </a:xfrm>
        <a:prstGeom prst="homePlate">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91440" rIns="123251"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یسوع ہماری مایوسیوں میں بھی ہمارے ساتھ ساتھ چلتا ہے۔</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0" y="659555"/>
        <a:ext cx="5291999" cy="576000"/>
      </dsp:txXfrm>
    </dsp:sp>
    <dsp:sp modelId="{6CD59F4B-73AC-418D-8BBE-BD46978D41F2}">
      <dsp:nvSpPr>
        <dsp:cNvPr id="0" name=""/>
        <dsp:cNvSpPr/>
      </dsp:nvSpPr>
      <dsp:spPr>
        <a:xfrm flipH="1">
          <a:off x="5248962" y="731555"/>
          <a:ext cx="683999" cy="432000"/>
        </a:xfrm>
        <a:prstGeom prst="notchedRightArrow">
          <a:avLst/>
        </a:prstGeom>
        <a:solidFill>
          <a:schemeClr val="accent3">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1D11208-1789-4700-BBF0-1C92430BC7F6}">
      <dsp:nvSpPr>
        <dsp:cNvPr id="0" name=""/>
        <dsp:cNvSpPr/>
      </dsp:nvSpPr>
      <dsp:spPr>
        <a:xfrm>
          <a:off x="0" y="1318988"/>
          <a:ext cx="5435999" cy="576000"/>
        </a:xfrm>
        <a:prstGeom prst="homePlat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91440" rIns="123251"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اگر ہم اسے اجازت دیں تو وہ ہماری پریشانیوں کو دور کر دے گا۔</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0" y="1318988"/>
        <a:ext cx="5291999" cy="576000"/>
      </dsp:txXfrm>
    </dsp:sp>
    <dsp:sp modelId="{04379F12-C4FA-4063-8596-A6026C0A3BE2}">
      <dsp:nvSpPr>
        <dsp:cNvPr id="0" name=""/>
        <dsp:cNvSpPr/>
      </dsp:nvSpPr>
      <dsp:spPr>
        <a:xfrm flipH="1">
          <a:off x="5248962" y="1390988"/>
          <a:ext cx="683999" cy="432000"/>
        </a:xfrm>
        <a:prstGeom prst="notchedRightArrow">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170935-0F63-45F7-BDA8-C654BBEC5DD9}">
      <dsp:nvSpPr>
        <dsp:cNvPr id="0" name=""/>
        <dsp:cNvSpPr/>
      </dsp:nvSpPr>
      <dsp:spPr>
        <a:xfrm>
          <a:off x="0" y="1978421"/>
          <a:ext cx="5435999" cy="576000"/>
        </a:xfrm>
        <a:prstGeom prst="homePlat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91440" rIns="123251"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یسوع ہم سے بہتر جانتا ہے کہ ہماری حقیقت کیا ہے۔</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0" y="1978421"/>
        <a:ext cx="5291999" cy="576000"/>
      </dsp:txXfrm>
    </dsp:sp>
    <dsp:sp modelId="{7225EFE8-DE64-4B82-99D0-278C52B0E479}">
      <dsp:nvSpPr>
        <dsp:cNvPr id="0" name=""/>
        <dsp:cNvSpPr/>
      </dsp:nvSpPr>
      <dsp:spPr>
        <a:xfrm flipH="1">
          <a:off x="5248962" y="2050421"/>
          <a:ext cx="683999" cy="432000"/>
        </a:xfrm>
        <a:prstGeom prst="notchedRightArrow">
          <a:avLst/>
        </a:prstGeom>
        <a:solidFill>
          <a:srgbClr val="D3B5E9"/>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DA3-371B-42E1-BEEB-42645B447377}" type="datetimeFigureOut">
              <a:rPr lang="es-ES" smtClean="0"/>
              <a:t>13/06/2026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09FA0-B3B4-407C-9734-586C3A8CF5B6}" type="slidenum">
              <a:rPr lang="es-ES" smtClean="0"/>
              <a:t>‹Nº›</a:t>
            </a:fld>
            <a:endParaRPr lang="es-ES"/>
          </a:p>
        </p:txBody>
      </p:sp>
    </p:spTree>
    <p:extLst>
      <p:ext uri="{BB962C8B-B14F-4D97-AF65-F5344CB8AC3E}">
        <p14:creationId xmlns:p14="http://schemas.microsoft.com/office/powerpoint/2010/main" val="211325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C709FA0-B3B4-407C-9734-586C3A8CF5B6}" type="slidenum">
              <a:rPr lang="es-ES" smtClean="0"/>
              <a:t>6</a:t>
            </a:fld>
            <a:endParaRPr lang="es-ES"/>
          </a:p>
        </p:txBody>
      </p:sp>
    </p:spTree>
    <p:extLst>
      <p:ext uri="{BB962C8B-B14F-4D97-AF65-F5344CB8AC3E}">
        <p14:creationId xmlns:p14="http://schemas.microsoft.com/office/powerpoint/2010/main" val="252387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7F3A-C25E-925A-F8DD-58BE254AE3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C0C794-B262-59B2-FA6F-73FC5FE087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08FAEA-C8D9-4736-FDA0-EF383BACFB78}"/>
              </a:ext>
            </a:extLst>
          </p:cNvPr>
          <p:cNvSpPr>
            <a:spLocks noGrp="1"/>
          </p:cNvSpPr>
          <p:nvPr>
            <p:ph type="body" idx="1"/>
          </p:nvPr>
        </p:nvSpPr>
        <p:spPr/>
        <p:txBody>
          <a:bodyPr/>
          <a:lstStyle/>
          <a:p>
            <a:r>
              <a:rPr lang="en" dirty="0"/>
              <a:t>Jesus died and was resurrected</a:t>
            </a:r>
          </a:p>
        </p:txBody>
      </p:sp>
      <p:sp>
        <p:nvSpPr>
          <p:cNvPr id="4" name="Marcador de número de diapositiva 3">
            <a:extLst>
              <a:ext uri="{FF2B5EF4-FFF2-40B4-BE49-F238E27FC236}">
                <a16:creationId xmlns:a16="http://schemas.microsoft.com/office/drawing/2014/main" id="{475B28FF-3267-3BE5-8EE5-78C10C91C576}"/>
              </a:ext>
            </a:extLst>
          </p:cNvPr>
          <p:cNvSpPr>
            <a:spLocks noGrp="1"/>
          </p:cNvSpPr>
          <p:nvPr>
            <p:ph type="sldNum" sz="quarter" idx="5"/>
          </p:nvPr>
        </p:nvSpPr>
        <p:spPr/>
        <p:txBody>
          <a:bodyPr/>
          <a:lstStyle/>
          <a:p>
            <a:fld id="{BC709FA0-B3B4-407C-9734-586C3A8CF5B6}" type="slidenum">
              <a:rPr lang="es-ES" smtClean="0"/>
              <a:t>7</a:t>
            </a:fld>
            <a:endParaRPr lang="es-ES"/>
          </a:p>
        </p:txBody>
      </p:sp>
    </p:spTree>
    <p:extLst>
      <p:ext uri="{BB962C8B-B14F-4D97-AF65-F5344CB8AC3E}">
        <p14:creationId xmlns:p14="http://schemas.microsoft.com/office/powerpoint/2010/main" val="154764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A3AAE-269E-C852-C4F0-D2491C3242C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CB1B0C-7FB8-57BE-F497-A03A1A8EA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FFF14F3-B9EE-09D4-4988-85F9F1C10DB0}"/>
              </a:ext>
            </a:extLst>
          </p:cNvPr>
          <p:cNvSpPr>
            <a:spLocks noGrp="1"/>
          </p:cNvSpPr>
          <p:nvPr>
            <p:ph type="dt" sz="half" idx="10"/>
          </p:nvPr>
        </p:nvSpPr>
        <p:spPr/>
        <p:txBody>
          <a:bodyPr/>
          <a:lstStyle/>
          <a:p>
            <a:fld id="{5785A2F5-99A1-47F2-9177-DE0415CF7503}" type="datetimeFigureOut">
              <a:rPr lang="es-ES" smtClean="0"/>
              <a:t>13/06/2026</a:t>
            </a:fld>
            <a:endParaRPr lang="es-ES"/>
          </a:p>
        </p:txBody>
      </p:sp>
      <p:sp>
        <p:nvSpPr>
          <p:cNvPr id="5" name="Marcador de pie de página 4">
            <a:extLst>
              <a:ext uri="{FF2B5EF4-FFF2-40B4-BE49-F238E27FC236}">
                <a16:creationId xmlns:a16="http://schemas.microsoft.com/office/drawing/2014/main" id="{6B227E33-875D-4634-4051-BC5E8AE868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77378-122B-9868-F7E8-3CE79F9EFDA0}"/>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7529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73D53-947E-CF60-6493-5F2F9426E43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8A88FB-ECCD-33A8-6DA2-13B3DC1664F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910422-0D5B-8E25-DF1D-24B38A2FE99E}"/>
              </a:ext>
            </a:extLst>
          </p:cNvPr>
          <p:cNvSpPr>
            <a:spLocks noGrp="1"/>
          </p:cNvSpPr>
          <p:nvPr>
            <p:ph type="dt" sz="half" idx="10"/>
          </p:nvPr>
        </p:nvSpPr>
        <p:spPr/>
        <p:txBody>
          <a:bodyPr/>
          <a:lstStyle/>
          <a:p>
            <a:fld id="{5785A2F5-99A1-47F2-9177-DE0415CF7503}" type="datetimeFigureOut">
              <a:rPr lang="es-ES" smtClean="0"/>
              <a:t>13/06/2026</a:t>
            </a:fld>
            <a:endParaRPr lang="es-ES"/>
          </a:p>
        </p:txBody>
      </p:sp>
      <p:sp>
        <p:nvSpPr>
          <p:cNvPr id="5" name="Marcador de pie de página 4">
            <a:extLst>
              <a:ext uri="{FF2B5EF4-FFF2-40B4-BE49-F238E27FC236}">
                <a16:creationId xmlns:a16="http://schemas.microsoft.com/office/drawing/2014/main" id="{2E8B2BD7-B9F4-6F7D-5280-7B9A67BAC6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EAABB6-1B7F-6572-84BF-272EE6455C05}"/>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9961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0B9D96-0029-6C25-E366-D3D8422149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284DEB-6857-B6AC-5485-F765C38B24D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EFD24A-98F8-8197-59D3-BEAB7151A04B}"/>
              </a:ext>
            </a:extLst>
          </p:cNvPr>
          <p:cNvSpPr>
            <a:spLocks noGrp="1"/>
          </p:cNvSpPr>
          <p:nvPr>
            <p:ph type="dt" sz="half" idx="10"/>
          </p:nvPr>
        </p:nvSpPr>
        <p:spPr/>
        <p:txBody>
          <a:bodyPr/>
          <a:lstStyle/>
          <a:p>
            <a:fld id="{5785A2F5-99A1-47F2-9177-DE0415CF7503}" type="datetimeFigureOut">
              <a:rPr lang="es-ES" smtClean="0"/>
              <a:t>13/06/2026</a:t>
            </a:fld>
            <a:endParaRPr lang="es-ES"/>
          </a:p>
        </p:txBody>
      </p:sp>
      <p:sp>
        <p:nvSpPr>
          <p:cNvPr id="5" name="Marcador de pie de página 4">
            <a:extLst>
              <a:ext uri="{FF2B5EF4-FFF2-40B4-BE49-F238E27FC236}">
                <a16:creationId xmlns:a16="http://schemas.microsoft.com/office/drawing/2014/main" id="{97625356-75EC-B1A8-E882-6427342157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F4CD39-85E2-E6FB-D5DE-2794EAB18B34}"/>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4581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13/06/2026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671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13/06/2026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99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13/06/2026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631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13/06/2026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357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13/06/2026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579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13/06/2026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5561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13/06/2026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392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13/06/2026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651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D0638-E647-69C6-CC59-F1ECC743371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A2059B-F9FD-9BB4-A513-686A2BAE38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001F2E-06D5-5EE4-99F3-6F1DA93CE5A9}"/>
              </a:ext>
            </a:extLst>
          </p:cNvPr>
          <p:cNvSpPr>
            <a:spLocks noGrp="1"/>
          </p:cNvSpPr>
          <p:nvPr>
            <p:ph type="dt" sz="half" idx="10"/>
          </p:nvPr>
        </p:nvSpPr>
        <p:spPr/>
        <p:txBody>
          <a:bodyPr/>
          <a:lstStyle/>
          <a:p>
            <a:fld id="{5785A2F5-99A1-47F2-9177-DE0415CF7503}" type="datetimeFigureOut">
              <a:rPr lang="es-ES" smtClean="0"/>
              <a:t>13/06/2026</a:t>
            </a:fld>
            <a:endParaRPr lang="es-ES"/>
          </a:p>
        </p:txBody>
      </p:sp>
      <p:sp>
        <p:nvSpPr>
          <p:cNvPr id="5" name="Marcador de pie de página 4">
            <a:extLst>
              <a:ext uri="{FF2B5EF4-FFF2-40B4-BE49-F238E27FC236}">
                <a16:creationId xmlns:a16="http://schemas.microsoft.com/office/drawing/2014/main" id="{0245EFEA-F729-CDF7-F920-C3DB88787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23B826-92AD-45B4-8F94-79D95B45EE09}"/>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844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13/06/2026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201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13/06/2026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448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13/06/2026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7947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2A786-F01C-1292-38AE-2A191E387E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99438F-A983-303F-4B61-C575CEDCFD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5D578E8-FBA2-0C52-8AFB-C5B1D4B3E1AF}"/>
              </a:ext>
            </a:extLst>
          </p:cNvPr>
          <p:cNvSpPr>
            <a:spLocks noGrp="1"/>
          </p:cNvSpPr>
          <p:nvPr>
            <p:ph type="dt" sz="half" idx="10"/>
          </p:nvPr>
        </p:nvSpPr>
        <p:spPr/>
        <p:txBody>
          <a:bodyPr/>
          <a:lstStyle/>
          <a:p>
            <a:fld id="{5785A2F5-99A1-47F2-9177-DE0415CF7503}" type="datetimeFigureOut">
              <a:rPr lang="es-ES" smtClean="0"/>
              <a:t>13/06/2026</a:t>
            </a:fld>
            <a:endParaRPr lang="es-ES"/>
          </a:p>
        </p:txBody>
      </p:sp>
      <p:sp>
        <p:nvSpPr>
          <p:cNvPr id="5" name="Marcador de pie de página 4">
            <a:extLst>
              <a:ext uri="{FF2B5EF4-FFF2-40B4-BE49-F238E27FC236}">
                <a16:creationId xmlns:a16="http://schemas.microsoft.com/office/drawing/2014/main" id="{4FFFC954-305B-3491-123B-A69C904F07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5C8830-BECE-4586-B685-21D4D92539FF}"/>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15078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D9F8A1-C116-1A3E-6A0F-388F9535DD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AAD8E2-1297-52B9-883A-EDA7BD3E04D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E22D9DA-C368-F546-87D4-3DF95249C7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BFF3B7-2B96-767E-B1B3-E5D649A5C7AC}"/>
              </a:ext>
            </a:extLst>
          </p:cNvPr>
          <p:cNvSpPr>
            <a:spLocks noGrp="1"/>
          </p:cNvSpPr>
          <p:nvPr>
            <p:ph type="dt" sz="half" idx="10"/>
          </p:nvPr>
        </p:nvSpPr>
        <p:spPr/>
        <p:txBody>
          <a:bodyPr/>
          <a:lstStyle/>
          <a:p>
            <a:fld id="{5785A2F5-99A1-47F2-9177-DE0415CF7503}" type="datetimeFigureOut">
              <a:rPr lang="es-ES" smtClean="0"/>
              <a:t>13/06/2026</a:t>
            </a:fld>
            <a:endParaRPr lang="es-ES"/>
          </a:p>
        </p:txBody>
      </p:sp>
      <p:sp>
        <p:nvSpPr>
          <p:cNvPr id="6" name="Marcador de pie de página 5">
            <a:extLst>
              <a:ext uri="{FF2B5EF4-FFF2-40B4-BE49-F238E27FC236}">
                <a16:creationId xmlns:a16="http://schemas.microsoft.com/office/drawing/2014/main" id="{5A1A6884-081E-7AD4-5D74-D67D995967D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757E86-1483-760C-C9D3-C7F663017E58}"/>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225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8E70DA-DC15-3F23-C5C9-673BE653E4A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7017B7-74A4-22B8-85C1-C3CBEDF2C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B9C6879-E98E-BBD1-B1E4-85FA5C289DB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77E8237-F023-987F-62AF-D4759457B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3B555A7-CE33-B962-A566-07CBE4F8B2C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065EC6-3EA7-4F68-55EA-B53DC7DA5061}"/>
              </a:ext>
            </a:extLst>
          </p:cNvPr>
          <p:cNvSpPr>
            <a:spLocks noGrp="1"/>
          </p:cNvSpPr>
          <p:nvPr>
            <p:ph type="dt" sz="half" idx="10"/>
          </p:nvPr>
        </p:nvSpPr>
        <p:spPr/>
        <p:txBody>
          <a:bodyPr/>
          <a:lstStyle/>
          <a:p>
            <a:fld id="{5785A2F5-99A1-47F2-9177-DE0415CF7503}" type="datetimeFigureOut">
              <a:rPr lang="es-ES" smtClean="0"/>
              <a:t>13/06/2026</a:t>
            </a:fld>
            <a:endParaRPr lang="es-ES"/>
          </a:p>
        </p:txBody>
      </p:sp>
      <p:sp>
        <p:nvSpPr>
          <p:cNvPr id="8" name="Marcador de pie de página 7">
            <a:extLst>
              <a:ext uri="{FF2B5EF4-FFF2-40B4-BE49-F238E27FC236}">
                <a16:creationId xmlns:a16="http://schemas.microsoft.com/office/drawing/2014/main" id="{A0F7DD07-0757-6A5B-8E60-E9E0B2D23E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2FC6EC0-1ED2-B3CA-0E10-DEB6B5A4F0B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28356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DB955-DD26-656D-CC01-34ABADC88D1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B8F865E-92AB-0934-7EE8-7950ED0FB167}"/>
              </a:ext>
            </a:extLst>
          </p:cNvPr>
          <p:cNvSpPr>
            <a:spLocks noGrp="1"/>
          </p:cNvSpPr>
          <p:nvPr>
            <p:ph type="dt" sz="half" idx="10"/>
          </p:nvPr>
        </p:nvSpPr>
        <p:spPr/>
        <p:txBody>
          <a:bodyPr/>
          <a:lstStyle/>
          <a:p>
            <a:fld id="{5785A2F5-99A1-47F2-9177-DE0415CF7503}" type="datetimeFigureOut">
              <a:rPr lang="es-ES" smtClean="0"/>
              <a:t>13/06/2026</a:t>
            </a:fld>
            <a:endParaRPr lang="es-ES"/>
          </a:p>
        </p:txBody>
      </p:sp>
      <p:sp>
        <p:nvSpPr>
          <p:cNvPr id="4" name="Marcador de pie de página 3">
            <a:extLst>
              <a:ext uri="{FF2B5EF4-FFF2-40B4-BE49-F238E27FC236}">
                <a16:creationId xmlns:a16="http://schemas.microsoft.com/office/drawing/2014/main" id="{6675FEDF-8756-6CBE-8A0D-4C416A85EB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0A88910-89CF-CB45-980F-835A464E9B6B}"/>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85963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906DD7-62DD-EB57-34B5-4F828259CBA1}"/>
              </a:ext>
            </a:extLst>
          </p:cNvPr>
          <p:cNvSpPr>
            <a:spLocks noGrp="1"/>
          </p:cNvSpPr>
          <p:nvPr>
            <p:ph type="dt" sz="half" idx="10"/>
          </p:nvPr>
        </p:nvSpPr>
        <p:spPr/>
        <p:txBody>
          <a:bodyPr/>
          <a:lstStyle/>
          <a:p>
            <a:fld id="{5785A2F5-99A1-47F2-9177-DE0415CF7503}" type="datetimeFigureOut">
              <a:rPr lang="es-ES" smtClean="0"/>
              <a:t>13/06/2026</a:t>
            </a:fld>
            <a:endParaRPr lang="es-ES"/>
          </a:p>
        </p:txBody>
      </p:sp>
      <p:sp>
        <p:nvSpPr>
          <p:cNvPr id="3" name="Marcador de pie de página 2">
            <a:extLst>
              <a:ext uri="{FF2B5EF4-FFF2-40B4-BE49-F238E27FC236}">
                <a16:creationId xmlns:a16="http://schemas.microsoft.com/office/drawing/2014/main" id="{1717AFCD-CF70-A418-5AD9-3317483987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48104B6-1EF6-4E34-8D5E-B0AD0D9A051A}"/>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513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5DCB2-A428-4941-BF9A-602A9682D0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333E87-9BA5-7DFE-4BE6-7D2533687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3234E5-455A-5CAB-2985-934C3B6E9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F55208-416D-E9BB-BCB9-D95D077269BB}"/>
              </a:ext>
            </a:extLst>
          </p:cNvPr>
          <p:cNvSpPr>
            <a:spLocks noGrp="1"/>
          </p:cNvSpPr>
          <p:nvPr>
            <p:ph type="dt" sz="half" idx="10"/>
          </p:nvPr>
        </p:nvSpPr>
        <p:spPr/>
        <p:txBody>
          <a:bodyPr/>
          <a:lstStyle/>
          <a:p>
            <a:fld id="{5785A2F5-99A1-47F2-9177-DE0415CF7503}" type="datetimeFigureOut">
              <a:rPr lang="es-ES" smtClean="0"/>
              <a:t>13/06/2026</a:t>
            </a:fld>
            <a:endParaRPr lang="es-ES"/>
          </a:p>
        </p:txBody>
      </p:sp>
      <p:sp>
        <p:nvSpPr>
          <p:cNvPr id="6" name="Marcador de pie de página 5">
            <a:extLst>
              <a:ext uri="{FF2B5EF4-FFF2-40B4-BE49-F238E27FC236}">
                <a16:creationId xmlns:a16="http://schemas.microsoft.com/office/drawing/2014/main" id="{C60D899A-F505-CDFE-695F-51B07E26E4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140530-EE3C-8CA7-9258-09AEFF5045B2}"/>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4628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91673-7AF9-FBD9-F09B-D190E807BB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AB8C599-5603-E1D5-68EA-E12CBC296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093C53-FFF1-D28C-B0FB-D859370AB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231C34-A9EA-8058-AF04-3A4D8DABC321}"/>
              </a:ext>
            </a:extLst>
          </p:cNvPr>
          <p:cNvSpPr>
            <a:spLocks noGrp="1"/>
          </p:cNvSpPr>
          <p:nvPr>
            <p:ph type="dt" sz="half" idx="10"/>
          </p:nvPr>
        </p:nvSpPr>
        <p:spPr/>
        <p:txBody>
          <a:bodyPr/>
          <a:lstStyle/>
          <a:p>
            <a:fld id="{5785A2F5-99A1-47F2-9177-DE0415CF7503}" type="datetimeFigureOut">
              <a:rPr lang="es-ES" smtClean="0"/>
              <a:t>13/06/2026</a:t>
            </a:fld>
            <a:endParaRPr lang="es-ES"/>
          </a:p>
        </p:txBody>
      </p:sp>
      <p:sp>
        <p:nvSpPr>
          <p:cNvPr id="6" name="Marcador de pie de página 5">
            <a:extLst>
              <a:ext uri="{FF2B5EF4-FFF2-40B4-BE49-F238E27FC236}">
                <a16:creationId xmlns:a16="http://schemas.microsoft.com/office/drawing/2014/main" id="{F08661AA-A0F4-6D2E-C476-7C06AA006E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78F0C4-6396-EDBB-51EE-C896F729B35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1347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BD8590-8019-779D-484A-C1BA1C801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2E8D28-C785-A5A3-A7EC-05E4F3E0C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EF4F90-43E2-4B14-41E6-FDB58DDAC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85A2F5-99A1-47F2-9177-DE0415CF7503}" type="datetimeFigureOut">
              <a:rPr lang="es-ES" smtClean="0"/>
              <a:t>13/06/2026</a:t>
            </a:fld>
            <a:endParaRPr lang="es-ES"/>
          </a:p>
        </p:txBody>
      </p:sp>
      <p:sp>
        <p:nvSpPr>
          <p:cNvPr id="5" name="Marcador de pie de página 4">
            <a:extLst>
              <a:ext uri="{FF2B5EF4-FFF2-40B4-BE49-F238E27FC236}">
                <a16:creationId xmlns:a16="http://schemas.microsoft.com/office/drawing/2014/main" id="{1B535272-04CF-9740-6E55-2A34CD915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9F48C98-ABF9-85DA-DA2C-29D96BCE7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158B1-0D16-41AC-BDEA-3A3BDE6789A0}" type="slidenum">
              <a:rPr lang="es-ES" smtClean="0"/>
              <a:t>‹Nº›</a:t>
            </a:fld>
            <a:endParaRPr lang="es-ES"/>
          </a:p>
        </p:txBody>
      </p:sp>
    </p:spTree>
    <p:extLst>
      <p:ext uri="{BB962C8B-B14F-4D97-AF65-F5344CB8AC3E}">
        <p14:creationId xmlns:p14="http://schemas.microsoft.com/office/powerpoint/2010/main" val="672679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13/06/2026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237306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jpeg"/><Relationship Id="rId7" Type="http://schemas.openxmlformats.org/officeDocument/2006/relationships/diagramColors" Target="../diagrams/colors2.xml"/><Relationship Id="rId12"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8.jpeg"/><Relationship Id="rId5" Type="http://schemas.openxmlformats.org/officeDocument/2006/relationships/diagramLayout" Target="../diagrams/layout2.xml"/><Relationship Id="rId10" Type="http://schemas.openxmlformats.org/officeDocument/2006/relationships/image" Target="../media/image27.jpeg"/><Relationship Id="rId4" Type="http://schemas.openxmlformats.org/officeDocument/2006/relationships/diagramData" Target="../diagrams/data2.xml"/><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diagramColors" Target="../diagrams/colors3.xml"/><Relationship Id="rId12"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2.png"/><Relationship Id="rId5" Type="http://schemas.openxmlformats.org/officeDocument/2006/relationships/diagramLayout" Target="../diagrams/layout3.xml"/><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31.png"/><Relationship Id="rId1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B5903-B63A-0438-A142-E60005A3871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83DB018-970A-4127-0315-8812D6C1CD9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E99A39BD-4538-CDBA-7306-9FAAE0C909BC}"/>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r="-3"/>
          <a:stretch>
            <a:fillRect/>
          </a:stretch>
        </p:blipFill>
        <p:spPr>
          <a:xfrm>
            <a:off x="20" y="4069976"/>
            <a:ext cx="3535311" cy="2788023"/>
          </a:xfrm>
          <a:prstGeom prst="rect">
            <a:avLst/>
          </a:prstGeom>
          <a:effectLst>
            <a:outerShdw blurRad="50800" dist="38100" dir="18900000" algn="bl" rotWithShape="0">
              <a:prstClr val="black">
                <a:alpha val="40000"/>
              </a:prstClr>
            </a:outerShdw>
          </a:effectLst>
        </p:spPr>
      </p:pic>
      <p:pic>
        <p:nvPicPr>
          <p:cNvPr id="3" name="Imagen 2">
            <a:extLst>
              <a:ext uri="{FF2B5EF4-FFF2-40B4-BE49-F238E27FC236}">
                <a16:creationId xmlns:a16="http://schemas.microsoft.com/office/drawing/2014/main" id="{4D05C2A7-3C62-4348-9002-C54B31D4AD30}"/>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D01DA461-4324-A914-AE92-E61B67AE5BB0}"/>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CF7EE460-A886-48DA-DA22-0A7FE88CA9A1}"/>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3731562" y="4064053"/>
            <a:ext cx="4728875" cy="2788023"/>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22CBE345-C066-D1A4-7BA4-40651494877B}"/>
              </a:ext>
            </a:extLst>
          </p:cNvPr>
          <p:cNvSpPr txBox="1"/>
          <p:nvPr/>
        </p:nvSpPr>
        <p:spPr>
          <a:xfrm>
            <a:off x="3535331" y="3161876"/>
            <a:ext cx="5110830" cy="110799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6600" b="1" dirty="0">
                <a:ln/>
                <a:solidFill>
                  <a:schemeClr val="accent5">
                    <a:lumMod val="50000"/>
                  </a:schemeClr>
                </a:solidFill>
                <a:latin typeface="Jameel Noori Nastaleeq" panose="02000503000000020004" pitchFamily="2" charset="-78"/>
                <a:cs typeface="Jameel Noori Nastaleeq" panose="02000503000000020004" pitchFamily="2" charset="-78"/>
              </a:rPr>
              <a:t>رکاوٹ</a:t>
            </a:r>
            <a:endParaRPr lang="en" sz="6600" b="1" dirty="0">
              <a:ln/>
              <a:solidFill>
                <a:schemeClr val="accent5">
                  <a:lumMod val="50000"/>
                </a:schemeClr>
              </a:solidFill>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DDA0EA15-E313-D98D-B40C-DFE4B87AFBE5}"/>
              </a:ext>
            </a:extLst>
          </p:cNvPr>
          <p:cNvSpPr txBox="1"/>
          <p:nvPr/>
        </p:nvSpPr>
        <p:spPr>
          <a:xfrm>
            <a:off x="6015568" y="312138"/>
            <a:ext cx="3998699" cy="523220"/>
          </a:xfrm>
          <a:prstGeom prst="rect">
            <a:avLst/>
          </a:prstGeom>
          <a:noFill/>
        </p:spPr>
        <p:txBody>
          <a:bodyPr wrap="square" rtlCol="0">
            <a:spAutoFit/>
          </a:bodyPr>
          <a:lstStyle/>
          <a:p>
            <a:pPr algn="ctr" rtl="1"/>
            <a:r>
              <a:rPr lang="ur-PK" sz="2800" b="1" dirty="0">
                <a:solidFill>
                  <a:schemeClr val="accent4">
                    <a:lumMod val="20000"/>
                    <a:lumOff val="80000"/>
                  </a:schemeClr>
                </a:solidFill>
                <a:latin typeface="Jameel Noori Nastaleeq" panose="02000503000000020004" pitchFamily="2" charset="-78"/>
                <a:cs typeface="Jameel Noori Nastaleeq" panose="02000503000000020004" pitchFamily="2" charset="-78"/>
              </a:rPr>
              <a:t>سبق 11         جون 6 تا 12</a:t>
            </a:r>
            <a:endParaRPr lang="en" sz="2800" b="1" dirty="0">
              <a:solidFill>
                <a:schemeClr val="accent4">
                  <a:lumMod val="20000"/>
                  <a:lumOff val="80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6476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777815-18E8-223C-B8BC-A66F4E0840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34485C-EB95-6442-B1D7-CC4B4749720F}"/>
              </a:ext>
            </a:extLst>
          </p:cNvPr>
          <p:cNvSpPr txBox="1"/>
          <p:nvPr/>
        </p:nvSpPr>
        <p:spPr>
          <a:xfrm>
            <a:off x="1665496" y="834226"/>
            <a:ext cx="8861008" cy="4647426"/>
          </a:xfrm>
          <a:prstGeom prst="rect">
            <a:avLst/>
          </a:prstGeom>
          <a:noFill/>
        </p:spPr>
        <p:txBody>
          <a:bodyPr wrap="square">
            <a:spAutoFit/>
          </a:bodyPr>
          <a:lstStyle/>
          <a:p>
            <a:pPr algn="r" rtl="1">
              <a:spcBef>
                <a:spcPts val="600"/>
              </a:spcBef>
            </a:pPr>
            <a:r>
              <a:rPr lang="ur-PK" sz="3700" b="1" dirty="0">
                <a:latin typeface="Jameel Noori Nastaleeq" panose="02000503000000020004" pitchFamily="2" charset="-78"/>
                <a:cs typeface="Jameel Noori Nastaleeq" panose="02000503000000020004" pitchFamily="2" charset="-78"/>
              </a:rPr>
              <a:t>"سب کے تجربے میں شدید مایوسی اور پس ہمتی  کے وقت آتے ہیں – وہ دن جو غم کا حصہ ہوتے ہیں، اور یہ یقین کرنا مشکل ہے کہ خُدا اب بھی اپنے زمینی بچوں پر مہربان ہے؛   وہ دن جب مصیبتیں روح کو پریشان کرتی ہیں، یہاں تک کہ موت زندگی سے افضل معلوم ہوتی ہے۔  تب بہت سے لوگ خدا پر اپنی گرفت کھو دیتے ہیں اور ہم شکوک و شبہات میں مبتلا ہو جاتے ہیں۔ ایسے وقتوں میں روحانی بصیرت کے ساتھ خدا کے مقصد کے معنی کو سمجھنا چاہئے اور فرشتوں کو بچانے کی کوشش کرتے ہوئے دیکھنا چاہئے</a:t>
            </a:r>
            <a:r>
              <a:rPr lang="ur-PK" sz="3700" b="1">
                <a:latin typeface="Jameel Noori Nastaleeq" panose="02000503000000020004" pitchFamily="2" charset="-78"/>
                <a:cs typeface="Jameel Noori Nastaleeq" panose="02000503000000020004" pitchFamily="2" charset="-78"/>
              </a:rPr>
              <a:t>، جو </a:t>
            </a:r>
            <a:r>
              <a:rPr lang="ur-PK" sz="3700" b="1" dirty="0">
                <a:latin typeface="Jameel Noori Nastaleeq" panose="02000503000000020004" pitchFamily="2" charset="-78"/>
                <a:cs typeface="Jameel Noori Nastaleeq" panose="02000503000000020004" pitchFamily="2" charset="-78"/>
              </a:rPr>
              <a:t>ہمارے  پاؤں ہمیشہ کی پہاڑیوں سے زیادہ مضبوط بنیاد پر لگانے کی کوشش کرتے ہیں، اور نیا ایمان، نئی زندگی، ہمارے وجود میں آئے گی" </a:t>
            </a:r>
            <a:endParaRPr lang="en" sz="37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3CA8D477-D4C6-1860-A2E4-7BB4D025EE1D}"/>
              </a:ext>
            </a:extLst>
          </p:cNvPr>
          <p:cNvSpPr txBox="1"/>
          <p:nvPr/>
        </p:nvSpPr>
        <p:spPr>
          <a:xfrm>
            <a:off x="1923031" y="5685220"/>
            <a:ext cx="3228833" cy="338554"/>
          </a:xfrm>
          <a:prstGeom prst="rect">
            <a:avLst/>
          </a:prstGeom>
          <a:noFill/>
        </p:spPr>
        <p:txBody>
          <a:bodyPr wrap="none" rtlCol="0">
            <a:spAutoFit/>
          </a:bodyPr>
          <a:lstStyle/>
          <a:p>
            <a:pPr algn="r"/>
            <a:r>
              <a:rPr lang="en" sz="1600" b="1" dirty="0"/>
              <a:t>EGW (Prophets and Kings, pg. 163)</a:t>
            </a:r>
          </a:p>
        </p:txBody>
      </p:sp>
    </p:spTree>
    <p:extLst>
      <p:ext uri="{BB962C8B-B14F-4D97-AF65-F5344CB8AC3E}">
        <p14:creationId xmlns:p14="http://schemas.microsoft.com/office/powerpoint/2010/main" val="38199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9188" b="24507"/>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7976" r="20774"/>
          <a:stretch>
            <a:fillRect/>
          </a:stretch>
        </p:blipFill>
        <p:spPr>
          <a:xfrm>
            <a:off x="6591299" y="1"/>
            <a:ext cx="5600701" cy="6857999"/>
          </a:xfrm>
          <a:prstGeom prst="rect">
            <a:avLst/>
          </a:prstGeom>
          <a:effectLst/>
          <a:scene3d>
            <a:camera prst="orthographicFront"/>
            <a:lightRig rig="threePt" dir="t"/>
          </a:scene3d>
          <a:sp3d>
            <a:bevelT/>
          </a:sp3d>
        </p:spPr>
      </p:pic>
      <p:sp>
        <p:nvSpPr>
          <p:cNvPr id="3" name="TextBox 2">
            <a:extLst>
              <a:ext uri="{FF2B5EF4-FFF2-40B4-BE49-F238E27FC236}">
                <a16:creationId xmlns:a16="http://schemas.microsoft.com/office/drawing/2014/main" id="{81B9C295-3360-EEAB-1422-4AE458189787}"/>
              </a:ext>
            </a:extLst>
          </p:cNvPr>
          <p:cNvSpPr txBox="1"/>
          <p:nvPr/>
        </p:nvSpPr>
        <p:spPr>
          <a:xfrm>
            <a:off x="143888" y="87549"/>
            <a:ext cx="6303523" cy="2554545"/>
          </a:xfrm>
          <a:prstGeom prst="rect">
            <a:avLst/>
          </a:prstGeom>
          <a:noFill/>
        </p:spPr>
        <p:txBody>
          <a:bodyPr wrap="square" rtlCol="0">
            <a:spAutoFit/>
          </a:bodyPr>
          <a:lstStyle/>
          <a:p>
            <a:pPr algn="r" rtl="1"/>
            <a:r>
              <a:rPr lang="ur-PK" sz="3200" dirty="0">
                <a:latin typeface="Jameel Noori Nastaleeq" panose="02000503000000020004" pitchFamily="2" charset="-78"/>
                <a:cs typeface="Jameel Noori Nastaleeq" panose="02000503000000020004" pitchFamily="2" charset="-78"/>
              </a:rPr>
              <a:t>"اور صرف یہی نہیں  بلکہ مصیبتوں میں بھی فخر کریں یہ جان کر کہ مصیت سے صبرپیدا ہوتا ہے۔ اور صبر سے پختگی اور پختگی سے اُمید پیدا ہوتی ہے۔ اور اُمید سے شرمندگی حاصل نہیں ہوتی کیونکہ روُح القدس جو ہم کو بخشا گیا ہے اُسی کے وسیلہ سے خُدا کی  محبت ہمارے دلوں میں ڈالی گئی ہے" (رومیوں 5: 3۔5)۔ </a:t>
            </a:r>
            <a:endParaRPr lang="en-PK" sz="32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39106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03AD14B-C797-D20F-6070-65BCFE14EFD7}"/>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6003C7D-1059-7F82-866E-4D7EC5E3A6D4}"/>
              </a:ext>
            </a:extLst>
          </p:cNvPr>
          <p:cNvGraphicFramePr/>
          <p:nvPr>
            <p:extLst>
              <p:ext uri="{D42A27DB-BD31-4B8C-83A1-F6EECF244321}">
                <p14:modId xmlns:p14="http://schemas.microsoft.com/office/powerpoint/2010/main" val="263433698"/>
              </p:ext>
            </p:extLst>
          </p:nvPr>
        </p:nvGraphicFramePr>
        <p:xfrm>
          <a:off x="162408" y="2540224"/>
          <a:ext cx="7219078" cy="417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A1B11EC4-EF74-6771-A4AD-12630BA93F25}"/>
              </a:ext>
            </a:extLst>
          </p:cNvPr>
          <p:cNvSpPr txBox="1"/>
          <p:nvPr/>
        </p:nvSpPr>
        <p:spPr>
          <a:xfrm>
            <a:off x="0" y="72192"/>
            <a:ext cx="7584704" cy="1369606"/>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ہم ایسی دنیا میں وہ رہے ہیں جہاں گناہ اور ایذارسانی پائی جاتی ہے۔ ہمیں مشکلات کا سامنا کرنا پڑتا ہے اور ایسے مواقع بھی آتے ہیں جب ہمارے ذہنوں میں خُدا کی محبت کے بارے سوالات پیدا ہوتے ہیں</a:t>
            </a:r>
          </a:p>
          <a:p>
            <a:pPr algn="r" rtl="1">
              <a:spcBef>
                <a:spcPts val="600"/>
              </a:spcBef>
            </a:pPr>
            <a:r>
              <a:rPr lang="ur-PK" sz="2600" b="1" dirty="0">
                <a:solidFill>
                  <a:prstClr val="black"/>
                </a:solidFill>
                <a:latin typeface="Jameel Noori Nastaleeq" panose="02000503000000020004" pitchFamily="2" charset="-78"/>
                <a:cs typeface="Jameel Noori Nastaleeq" panose="02000503000000020004" pitchFamily="2" charset="-78"/>
              </a:rPr>
              <a:t>اس طرح کے حالا ت میں ہمارا کیا ردعمل ہوتا ہے؟ </a:t>
            </a:r>
            <a:endParaRPr lang="en"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5" name="Imagen 4">
            <a:extLst>
              <a:ext uri="{FF2B5EF4-FFF2-40B4-BE49-F238E27FC236}">
                <a16:creationId xmlns:a16="http://schemas.microsoft.com/office/drawing/2014/main" id="{E860608C-E520-8B87-5E17-DEB142E16A9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7584706" y="139568"/>
            <a:ext cx="4444885" cy="6578866"/>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48919A46-BE42-E78A-6A54-232CBAB50685}"/>
              </a:ext>
            </a:extLst>
          </p:cNvPr>
          <p:cNvSpPr txBox="1"/>
          <p:nvPr/>
        </p:nvSpPr>
        <p:spPr>
          <a:xfrm>
            <a:off x="-1" y="1472575"/>
            <a:ext cx="7584703" cy="892552"/>
          </a:xfrm>
          <a:prstGeom prst="rect">
            <a:avLst/>
          </a:prstGeom>
          <a:noFill/>
        </p:spPr>
        <p:txBody>
          <a:bodyPr wrap="square">
            <a:spAutoFit/>
          </a:bodyPr>
          <a:lstStyle/>
          <a:p>
            <a:pPr lvl="0" algn="r" rtl="1">
              <a:spcBef>
                <a:spcPts val="600"/>
              </a:spcBef>
              <a:defRPr/>
            </a:pPr>
            <a:r>
              <a:rPr lang="ur-PK" sz="2600" b="1" dirty="0">
                <a:solidFill>
                  <a:prstClr val="black"/>
                </a:solidFill>
                <a:latin typeface="Jameel Noori Nastaleeq" panose="02000503000000020004" pitchFamily="2" charset="-78"/>
                <a:cs typeface="Jameel Noori Nastaleeq" panose="02000503000000020004" pitchFamily="2" charset="-78"/>
              </a:rPr>
              <a:t>ہم اس بات کا مطالعہ کریں گے کہ بائبل کے کچھ کرداروں نے مختلف منفی حالات کا کیا جواب دیا، اور ان کی مثال ہمیں اسی طرح کے ہنگامی حالات کا سامنا کرنے میں کس طرح مدد کر سکتی ہے۔</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1693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righ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right)">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4">
                                            <p:graphicEl>
                                              <a:dgm id="{5D83E837-544B-4FAF-97D2-4E7E13D0A11A}"/>
                                            </p:graphicEl>
                                          </p:spTgt>
                                        </p:tgtEl>
                                        <p:attrNameLst>
                                          <p:attrName>style.visibility</p:attrName>
                                        </p:attrNameLst>
                                      </p:cBhvr>
                                      <p:to>
                                        <p:strVal val="visible"/>
                                      </p:to>
                                    </p:set>
                                    <p:anim calcmode="lin" valueType="num">
                                      <p:cBhvr>
                                        <p:cTn id="26" dur="500" fill="hold"/>
                                        <p:tgtEl>
                                          <p:spTgt spid="4">
                                            <p:graphicEl>
                                              <a:dgm id="{5D83E837-544B-4FAF-97D2-4E7E13D0A11A}"/>
                                            </p:graphicEl>
                                          </p:spTgt>
                                        </p:tgtEl>
                                        <p:attrNameLst>
                                          <p:attrName>ppt_w</p:attrName>
                                        </p:attrNameLst>
                                      </p:cBhvr>
                                      <p:tavLst>
                                        <p:tav tm="0">
                                          <p:val>
                                            <p:fltVal val="0"/>
                                          </p:val>
                                        </p:tav>
                                        <p:tav tm="100000">
                                          <p:val>
                                            <p:strVal val="#ppt_w"/>
                                          </p:val>
                                        </p:tav>
                                      </p:tavLst>
                                    </p:anim>
                                    <p:anim calcmode="lin" valueType="num">
                                      <p:cBhvr>
                                        <p:cTn id="27" dur="500" fill="hold"/>
                                        <p:tgtEl>
                                          <p:spTgt spid="4">
                                            <p:graphicEl>
                                              <a:dgm id="{5D83E837-544B-4FAF-97D2-4E7E13D0A11A}"/>
                                            </p:graphicEl>
                                          </p:spTgt>
                                        </p:tgtEl>
                                        <p:attrNameLst>
                                          <p:attrName>ppt_h</p:attrName>
                                        </p:attrNameLst>
                                      </p:cBhvr>
                                      <p:tavLst>
                                        <p:tav tm="0">
                                          <p:val>
                                            <p:fltVal val="0"/>
                                          </p:val>
                                        </p:tav>
                                        <p:tav tm="100000">
                                          <p:val>
                                            <p:strVal val="#ppt_h"/>
                                          </p:val>
                                        </p:tav>
                                      </p:tavLst>
                                    </p:anim>
                                    <p:animEffect transition="in" filter="fade">
                                      <p:cBhvr>
                                        <p:cTn id="28" dur="500"/>
                                        <p:tgtEl>
                                          <p:spTgt spid="4">
                                            <p:graphicEl>
                                              <a:dgm id="{5D83E837-544B-4FAF-97D2-4E7E13D0A11A}"/>
                                            </p:graphicEl>
                                          </p:spTgt>
                                        </p:tgtEl>
                                      </p:cBhvr>
                                    </p:animEffect>
                                    <p:anim calcmode="lin" valueType="num">
                                      <p:cBhvr>
                                        <p:cTn id="29" dur="500" fill="hold"/>
                                        <p:tgtEl>
                                          <p:spTgt spid="4">
                                            <p:graphicEl>
                                              <a:dgm id="{5D83E837-544B-4FAF-97D2-4E7E13D0A11A}"/>
                                            </p:graphicEl>
                                          </p:spTgt>
                                        </p:tgtEl>
                                        <p:attrNameLst>
                                          <p:attrName>ppt_x</p:attrName>
                                        </p:attrNameLst>
                                      </p:cBhvr>
                                      <p:tavLst>
                                        <p:tav tm="0">
                                          <p:val>
                                            <p:fltVal val="0.5"/>
                                          </p:val>
                                        </p:tav>
                                        <p:tav tm="100000">
                                          <p:val>
                                            <p:strVal val="#ppt_x"/>
                                          </p:val>
                                        </p:tav>
                                      </p:tavLst>
                                    </p:anim>
                                    <p:anim calcmode="lin" valueType="num">
                                      <p:cBhvr>
                                        <p:cTn id="30" dur="500" fill="hold"/>
                                        <p:tgtEl>
                                          <p:spTgt spid="4">
                                            <p:graphicEl>
                                              <a:dgm id="{5D83E837-544B-4FAF-97D2-4E7E13D0A11A}"/>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4">
                                            <p:graphicEl>
                                              <a:dgm id="{AE21968B-E7E2-4F65-95DD-3CB7CB1984B6}"/>
                                            </p:graphicEl>
                                          </p:spTgt>
                                        </p:tgtEl>
                                        <p:attrNameLst>
                                          <p:attrName>style.visibility</p:attrName>
                                        </p:attrNameLst>
                                      </p:cBhvr>
                                      <p:to>
                                        <p:strVal val="visible"/>
                                      </p:to>
                                    </p:set>
                                    <p:anim calcmode="lin" valueType="num">
                                      <p:cBhvr>
                                        <p:cTn id="33" dur="500" fill="hold"/>
                                        <p:tgtEl>
                                          <p:spTgt spid="4">
                                            <p:graphicEl>
                                              <a:dgm id="{AE21968B-E7E2-4F65-95DD-3CB7CB1984B6}"/>
                                            </p:graphicEl>
                                          </p:spTgt>
                                        </p:tgtEl>
                                        <p:attrNameLst>
                                          <p:attrName>ppt_w</p:attrName>
                                        </p:attrNameLst>
                                      </p:cBhvr>
                                      <p:tavLst>
                                        <p:tav tm="0">
                                          <p:val>
                                            <p:fltVal val="0"/>
                                          </p:val>
                                        </p:tav>
                                        <p:tav tm="100000">
                                          <p:val>
                                            <p:strVal val="#ppt_w"/>
                                          </p:val>
                                        </p:tav>
                                      </p:tavLst>
                                    </p:anim>
                                    <p:anim calcmode="lin" valueType="num">
                                      <p:cBhvr>
                                        <p:cTn id="34" dur="500" fill="hold"/>
                                        <p:tgtEl>
                                          <p:spTgt spid="4">
                                            <p:graphicEl>
                                              <a:dgm id="{AE21968B-E7E2-4F65-95DD-3CB7CB1984B6}"/>
                                            </p:graphicEl>
                                          </p:spTgt>
                                        </p:tgtEl>
                                        <p:attrNameLst>
                                          <p:attrName>ppt_h</p:attrName>
                                        </p:attrNameLst>
                                      </p:cBhvr>
                                      <p:tavLst>
                                        <p:tav tm="0">
                                          <p:val>
                                            <p:fltVal val="0"/>
                                          </p:val>
                                        </p:tav>
                                        <p:tav tm="100000">
                                          <p:val>
                                            <p:strVal val="#ppt_h"/>
                                          </p:val>
                                        </p:tav>
                                      </p:tavLst>
                                    </p:anim>
                                    <p:animEffect transition="in" filter="fade">
                                      <p:cBhvr>
                                        <p:cTn id="35" dur="500"/>
                                        <p:tgtEl>
                                          <p:spTgt spid="4">
                                            <p:graphicEl>
                                              <a:dgm id="{AE21968B-E7E2-4F65-95DD-3CB7CB1984B6}"/>
                                            </p:graphicEl>
                                          </p:spTgt>
                                        </p:tgtEl>
                                      </p:cBhvr>
                                    </p:animEffect>
                                    <p:anim calcmode="lin" valueType="num">
                                      <p:cBhvr>
                                        <p:cTn id="36" dur="500" fill="hold"/>
                                        <p:tgtEl>
                                          <p:spTgt spid="4">
                                            <p:graphicEl>
                                              <a:dgm id="{AE21968B-E7E2-4F65-95DD-3CB7CB1984B6}"/>
                                            </p:graphicEl>
                                          </p:spTgt>
                                        </p:tgtEl>
                                        <p:attrNameLst>
                                          <p:attrName>ppt_x</p:attrName>
                                        </p:attrNameLst>
                                      </p:cBhvr>
                                      <p:tavLst>
                                        <p:tav tm="0">
                                          <p:val>
                                            <p:fltVal val="0.5"/>
                                          </p:val>
                                        </p:tav>
                                        <p:tav tm="100000">
                                          <p:val>
                                            <p:strVal val="#ppt_x"/>
                                          </p:val>
                                        </p:tav>
                                      </p:tavLst>
                                    </p:anim>
                                    <p:anim calcmode="lin" valueType="num">
                                      <p:cBhvr>
                                        <p:cTn id="37" dur="500" fill="hold"/>
                                        <p:tgtEl>
                                          <p:spTgt spid="4">
                                            <p:graphicEl>
                                              <a:dgm id="{AE21968B-E7E2-4F65-95DD-3CB7CB1984B6}"/>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4">
                                            <p:graphicEl>
                                              <a:dgm id="{74DF89C7-CE1D-47BB-B46E-3D9BD26B7BC9}"/>
                                            </p:graphicEl>
                                          </p:spTgt>
                                        </p:tgtEl>
                                        <p:attrNameLst>
                                          <p:attrName>style.visibility</p:attrName>
                                        </p:attrNameLst>
                                      </p:cBhvr>
                                      <p:to>
                                        <p:strVal val="visible"/>
                                      </p:to>
                                    </p:set>
                                    <p:anim calcmode="lin" valueType="num">
                                      <p:cBhvr>
                                        <p:cTn id="42" dur="500" fill="hold"/>
                                        <p:tgtEl>
                                          <p:spTgt spid="4">
                                            <p:graphicEl>
                                              <a:dgm id="{74DF89C7-CE1D-47BB-B46E-3D9BD26B7BC9}"/>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74DF89C7-CE1D-47BB-B46E-3D9BD26B7BC9}"/>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74DF89C7-CE1D-47BB-B46E-3D9BD26B7BC9}"/>
                                            </p:graphicEl>
                                          </p:spTgt>
                                        </p:tgtEl>
                                      </p:cBhvr>
                                    </p:animEffect>
                                    <p:anim calcmode="lin" valueType="num">
                                      <p:cBhvr>
                                        <p:cTn id="45" dur="500" fill="hold"/>
                                        <p:tgtEl>
                                          <p:spTgt spid="4">
                                            <p:graphicEl>
                                              <a:dgm id="{74DF89C7-CE1D-47BB-B46E-3D9BD26B7BC9}"/>
                                            </p:graphicEl>
                                          </p:spTgt>
                                        </p:tgtEl>
                                        <p:attrNameLst>
                                          <p:attrName>ppt_x</p:attrName>
                                        </p:attrNameLst>
                                      </p:cBhvr>
                                      <p:tavLst>
                                        <p:tav tm="0">
                                          <p:val>
                                            <p:fltVal val="0.5"/>
                                          </p:val>
                                        </p:tav>
                                        <p:tav tm="100000">
                                          <p:val>
                                            <p:strVal val="#ppt_x"/>
                                          </p:val>
                                        </p:tav>
                                      </p:tavLst>
                                    </p:anim>
                                    <p:anim calcmode="lin" valueType="num">
                                      <p:cBhvr>
                                        <p:cTn id="46" dur="500" fill="hold"/>
                                        <p:tgtEl>
                                          <p:spTgt spid="4">
                                            <p:graphicEl>
                                              <a:dgm id="{74DF89C7-CE1D-47BB-B46E-3D9BD26B7BC9}"/>
                                            </p:graphic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4">
                                            <p:graphicEl>
                                              <a:dgm id="{527DF991-4433-4C28-A69B-9DF422B253F6}"/>
                                            </p:graphicEl>
                                          </p:spTgt>
                                        </p:tgtEl>
                                        <p:attrNameLst>
                                          <p:attrName>style.visibility</p:attrName>
                                        </p:attrNameLst>
                                      </p:cBhvr>
                                      <p:to>
                                        <p:strVal val="visible"/>
                                      </p:to>
                                    </p:set>
                                    <p:anim calcmode="lin" valueType="num">
                                      <p:cBhvr>
                                        <p:cTn id="49" dur="500" fill="hold"/>
                                        <p:tgtEl>
                                          <p:spTgt spid="4">
                                            <p:graphicEl>
                                              <a:dgm id="{527DF991-4433-4C28-A69B-9DF422B253F6}"/>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527DF991-4433-4C28-A69B-9DF422B253F6}"/>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527DF991-4433-4C28-A69B-9DF422B253F6}"/>
                                            </p:graphicEl>
                                          </p:spTgt>
                                        </p:tgtEl>
                                      </p:cBhvr>
                                    </p:animEffect>
                                    <p:anim calcmode="lin" valueType="num">
                                      <p:cBhvr>
                                        <p:cTn id="52" dur="500" fill="hold"/>
                                        <p:tgtEl>
                                          <p:spTgt spid="4">
                                            <p:graphicEl>
                                              <a:dgm id="{527DF991-4433-4C28-A69B-9DF422B253F6}"/>
                                            </p:graphicEl>
                                          </p:spTgt>
                                        </p:tgtEl>
                                        <p:attrNameLst>
                                          <p:attrName>ppt_x</p:attrName>
                                        </p:attrNameLst>
                                      </p:cBhvr>
                                      <p:tavLst>
                                        <p:tav tm="0">
                                          <p:val>
                                            <p:fltVal val="0.5"/>
                                          </p:val>
                                        </p:tav>
                                        <p:tav tm="100000">
                                          <p:val>
                                            <p:strVal val="#ppt_x"/>
                                          </p:val>
                                        </p:tav>
                                      </p:tavLst>
                                    </p:anim>
                                    <p:anim calcmode="lin" valueType="num">
                                      <p:cBhvr>
                                        <p:cTn id="53" dur="500" fill="hold"/>
                                        <p:tgtEl>
                                          <p:spTgt spid="4">
                                            <p:graphicEl>
                                              <a:dgm id="{527DF991-4433-4C28-A69B-9DF422B253F6}"/>
                                            </p:graphicEl>
                                          </p:spTgt>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BBB6B9F3-4392-4863-8740-B0AAB4EBBB97}"/>
                                            </p:graphicEl>
                                          </p:spTgt>
                                        </p:tgtEl>
                                        <p:attrNameLst>
                                          <p:attrName>style.visibility</p:attrName>
                                        </p:attrNameLst>
                                      </p:cBhvr>
                                      <p:to>
                                        <p:strVal val="visible"/>
                                      </p:to>
                                    </p:set>
                                    <p:anim calcmode="lin" valueType="num">
                                      <p:cBhvr>
                                        <p:cTn id="58" dur="500" fill="hold"/>
                                        <p:tgtEl>
                                          <p:spTgt spid="4">
                                            <p:graphicEl>
                                              <a:dgm id="{BBB6B9F3-4392-4863-8740-B0AAB4EBBB97}"/>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BBB6B9F3-4392-4863-8740-B0AAB4EBBB97}"/>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BBB6B9F3-4392-4863-8740-B0AAB4EBBB97}"/>
                                            </p:graphicEl>
                                          </p:spTgt>
                                        </p:tgtEl>
                                      </p:cBhvr>
                                    </p:animEffect>
                                    <p:anim calcmode="lin" valueType="num">
                                      <p:cBhvr>
                                        <p:cTn id="61" dur="500" fill="hold"/>
                                        <p:tgtEl>
                                          <p:spTgt spid="4">
                                            <p:graphicEl>
                                              <a:dgm id="{BBB6B9F3-4392-4863-8740-B0AAB4EBBB97}"/>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BBB6B9F3-4392-4863-8740-B0AAB4EBBB97}"/>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5A5BFC6A-59BC-42DD-A33C-008232285B5C}"/>
                                            </p:graphicEl>
                                          </p:spTgt>
                                        </p:tgtEl>
                                        <p:attrNameLst>
                                          <p:attrName>style.visibility</p:attrName>
                                        </p:attrNameLst>
                                      </p:cBhvr>
                                      <p:to>
                                        <p:strVal val="visible"/>
                                      </p:to>
                                    </p:set>
                                    <p:anim calcmode="lin" valueType="num">
                                      <p:cBhvr>
                                        <p:cTn id="65" dur="500" fill="hold"/>
                                        <p:tgtEl>
                                          <p:spTgt spid="4">
                                            <p:graphicEl>
                                              <a:dgm id="{5A5BFC6A-59BC-42DD-A33C-008232285B5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A5BFC6A-59BC-42DD-A33C-008232285B5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A5BFC6A-59BC-42DD-A33C-008232285B5C}"/>
                                            </p:graphicEl>
                                          </p:spTgt>
                                        </p:tgtEl>
                                      </p:cBhvr>
                                    </p:animEffect>
                                    <p:anim calcmode="lin" valueType="num">
                                      <p:cBhvr>
                                        <p:cTn id="68" dur="500" fill="hold"/>
                                        <p:tgtEl>
                                          <p:spTgt spid="4">
                                            <p:graphicEl>
                                              <a:dgm id="{5A5BFC6A-59BC-42DD-A33C-008232285B5C}"/>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5A5BFC6A-59BC-42DD-A33C-008232285B5C}"/>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528" fill="hold" grpId="0" nodeType="clickEffect">
                                  <p:stCondLst>
                                    <p:cond delay="0"/>
                                  </p:stCondLst>
                                  <p:childTnLst>
                                    <p:set>
                                      <p:cBhvr>
                                        <p:cTn id="73" dur="1" fill="hold">
                                          <p:stCondLst>
                                            <p:cond delay="0"/>
                                          </p:stCondLst>
                                        </p:cTn>
                                        <p:tgtEl>
                                          <p:spTgt spid="4">
                                            <p:graphicEl>
                                              <a:dgm id="{423910E7-9C61-4C54-A5FD-97A07CA59539}"/>
                                            </p:graphicEl>
                                          </p:spTgt>
                                        </p:tgtEl>
                                        <p:attrNameLst>
                                          <p:attrName>style.visibility</p:attrName>
                                        </p:attrNameLst>
                                      </p:cBhvr>
                                      <p:to>
                                        <p:strVal val="visible"/>
                                      </p:to>
                                    </p:set>
                                    <p:anim calcmode="lin" valueType="num">
                                      <p:cBhvr>
                                        <p:cTn id="74" dur="500" fill="hold"/>
                                        <p:tgtEl>
                                          <p:spTgt spid="4">
                                            <p:graphicEl>
                                              <a:dgm id="{423910E7-9C61-4C54-A5FD-97A07CA59539}"/>
                                            </p:graphicEl>
                                          </p:spTgt>
                                        </p:tgtEl>
                                        <p:attrNameLst>
                                          <p:attrName>ppt_w</p:attrName>
                                        </p:attrNameLst>
                                      </p:cBhvr>
                                      <p:tavLst>
                                        <p:tav tm="0">
                                          <p:val>
                                            <p:fltVal val="0"/>
                                          </p:val>
                                        </p:tav>
                                        <p:tav tm="100000">
                                          <p:val>
                                            <p:strVal val="#ppt_w"/>
                                          </p:val>
                                        </p:tav>
                                      </p:tavLst>
                                    </p:anim>
                                    <p:anim calcmode="lin" valueType="num">
                                      <p:cBhvr>
                                        <p:cTn id="75" dur="500" fill="hold"/>
                                        <p:tgtEl>
                                          <p:spTgt spid="4">
                                            <p:graphicEl>
                                              <a:dgm id="{423910E7-9C61-4C54-A5FD-97A07CA59539}"/>
                                            </p:graphicEl>
                                          </p:spTgt>
                                        </p:tgtEl>
                                        <p:attrNameLst>
                                          <p:attrName>ppt_h</p:attrName>
                                        </p:attrNameLst>
                                      </p:cBhvr>
                                      <p:tavLst>
                                        <p:tav tm="0">
                                          <p:val>
                                            <p:fltVal val="0"/>
                                          </p:val>
                                        </p:tav>
                                        <p:tav tm="100000">
                                          <p:val>
                                            <p:strVal val="#ppt_h"/>
                                          </p:val>
                                        </p:tav>
                                      </p:tavLst>
                                    </p:anim>
                                    <p:animEffect transition="in" filter="fade">
                                      <p:cBhvr>
                                        <p:cTn id="76" dur="500"/>
                                        <p:tgtEl>
                                          <p:spTgt spid="4">
                                            <p:graphicEl>
                                              <a:dgm id="{423910E7-9C61-4C54-A5FD-97A07CA59539}"/>
                                            </p:graphicEl>
                                          </p:spTgt>
                                        </p:tgtEl>
                                      </p:cBhvr>
                                    </p:animEffect>
                                    <p:anim calcmode="lin" valueType="num">
                                      <p:cBhvr>
                                        <p:cTn id="77" dur="500" fill="hold"/>
                                        <p:tgtEl>
                                          <p:spTgt spid="4">
                                            <p:graphicEl>
                                              <a:dgm id="{423910E7-9C61-4C54-A5FD-97A07CA59539}"/>
                                            </p:graphicEl>
                                          </p:spTgt>
                                        </p:tgtEl>
                                        <p:attrNameLst>
                                          <p:attrName>ppt_x</p:attrName>
                                        </p:attrNameLst>
                                      </p:cBhvr>
                                      <p:tavLst>
                                        <p:tav tm="0">
                                          <p:val>
                                            <p:fltVal val="0.5"/>
                                          </p:val>
                                        </p:tav>
                                        <p:tav tm="100000">
                                          <p:val>
                                            <p:strVal val="#ppt_x"/>
                                          </p:val>
                                        </p:tav>
                                      </p:tavLst>
                                    </p:anim>
                                    <p:anim calcmode="lin" valueType="num">
                                      <p:cBhvr>
                                        <p:cTn id="78" dur="500" fill="hold"/>
                                        <p:tgtEl>
                                          <p:spTgt spid="4">
                                            <p:graphicEl>
                                              <a:dgm id="{423910E7-9C61-4C54-A5FD-97A07CA59539}"/>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4">
                                            <p:graphicEl>
                                              <a:dgm id="{4488DD73-F913-463F-A9CC-57AED99CF418}"/>
                                            </p:graphicEl>
                                          </p:spTgt>
                                        </p:tgtEl>
                                        <p:attrNameLst>
                                          <p:attrName>style.visibility</p:attrName>
                                        </p:attrNameLst>
                                      </p:cBhvr>
                                      <p:to>
                                        <p:strVal val="visible"/>
                                      </p:to>
                                    </p:set>
                                    <p:anim calcmode="lin" valueType="num">
                                      <p:cBhvr>
                                        <p:cTn id="81" dur="500" fill="hold"/>
                                        <p:tgtEl>
                                          <p:spTgt spid="4">
                                            <p:graphicEl>
                                              <a:dgm id="{4488DD73-F913-463F-A9CC-57AED99CF418}"/>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4488DD73-F913-463F-A9CC-57AED99CF418}"/>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4488DD73-F913-463F-A9CC-57AED99CF418}"/>
                                            </p:graphicEl>
                                          </p:spTgt>
                                        </p:tgtEl>
                                      </p:cBhvr>
                                    </p:animEffect>
                                    <p:anim calcmode="lin" valueType="num">
                                      <p:cBhvr>
                                        <p:cTn id="84" dur="500" fill="hold"/>
                                        <p:tgtEl>
                                          <p:spTgt spid="4">
                                            <p:graphicEl>
                                              <a:dgm id="{4488DD73-F913-463F-A9CC-57AED99CF418}"/>
                                            </p:graphicEl>
                                          </p:spTgt>
                                        </p:tgtEl>
                                        <p:attrNameLst>
                                          <p:attrName>ppt_x</p:attrName>
                                        </p:attrNameLst>
                                      </p:cBhvr>
                                      <p:tavLst>
                                        <p:tav tm="0">
                                          <p:val>
                                            <p:fltVal val="0.5"/>
                                          </p:val>
                                        </p:tav>
                                        <p:tav tm="100000">
                                          <p:val>
                                            <p:strVal val="#ppt_x"/>
                                          </p:val>
                                        </p:tav>
                                      </p:tavLst>
                                    </p:anim>
                                    <p:anim calcmode="lin" valueType="num">
                                      <p:cBhvr>
                                        <p:cTn id="85" dur="500" fill="hold"/>
                                        <p:tgtEl>
                                          <p:spTgt spid="4">
                                            <p:graphicEl>
                                              <a:dgm id="{4488DD73-F913-463F-A9CC-57AED99CF418}"/>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4">
                                            <p:graphicEl>
                                              <a:dgm id="{AB00A01E-B34E-4F44-A7C6-7FAF9E71EE3A}"/>
                                            </p:graphicEl>
                                          </p:spTgt>
                                        </p:tgtEl>
                                        <p:attrNameLst>
                                          <p:attrName>style.visibility</p:attrName>
                                        </p:attrNameLst>
                                      </p:cBhvr>
                                      <p:to>
                                        <p:strVal val="visible"/>
                                      </p:to>
                                    </p:set>
                                    <p:anim calcmode="lin" valueType="num">
                                      <p:cBhvr>
                                        <p:cTn id="90" dur="500" fill="hold"/>
                                        <p:tgtEl>
                                          <p:spTgt spid="4">
                                            <p:graphicEl>
                                              <a:dgm id="{AB00A01E-B34E-4F44-A7C6-7FAF9E71EE3A}"/>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AB00A01E-B34E-4F44-A7C6-7FAF9E71EE3A}"/>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AB00A01E-B34E-4F44-A7C6-7FAF9E71EE3A}"/>
                                            </p:graphicEl>
                                          </p:spTgt>
                                        </p:tgtEl>
                                      </p:cBhvr>
                                    </p:animEffect>
                                    <p:anim calcmode="lin" valueType="num">
                                      <p:cBhvr>
                                        <p:cTn id="93" dur="500" fill="hold"/>
                                        <p:tgtEl>
                                          <p:spTgt spid="4">
                                            <p:graphicEl>
                                              <a:dgm id="{AB00A01E-B34E-4F44-A7C6-7FAF9E71EE3A}"/>
                                            </p:graphicEl>
                                          </p:spTgt>
                                        </p:tgtEl>
                                        <p:attrNameLst>
                                          <p:attrName>ppt_x</p:attrName>
                                        </p:attrNameLst>
                                      </p:cBhvr>
                                      <p:tavLst>
                                        <p:tav tm="0">
                                          <p:val>
                                            <p:fltVal val="0.5"/>
                                          </p:val>
                                        </p:tav>
                                        <p:tav tm="100000">
                                          <p:val>
                                            <p:strVal val="#ppt_x"/>
                                          </p:val>
                                        </p:tav>
                                      </p:tavLst>
                                    </p:anim>
                                    <p:anim calcmode="lin" valueType="num">
                                      <p:cBhvr>
                                        <p:cTn id="94" dur="500" fill="hold"/>
                                        <p:tgtEl>
                                          <p:spTgt spid="4">
                                            <p:graphicEl>
                                              <a:dgm id="{AB00A01E-B34E-4F44-A7C6-7FAF9E71EE3A}"/>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4">
                                            <p:graphicEl>
                                              <a:dgm id="{9799FF2E-FFC6-4537-AB69-67FF50E07621}"/>
                                            </p:graphicEl>
                                          </p:spTgt>
                                        </p:tgtEl>
                                        <p:attrNameLst>
                                          <p:attrName>style.visibility</p:attrName>
                                        </p:attrNameLst>
                                      </p:cBhvr>
                                      <p:to>
                                        <p:strVal val="visible"/>
                                      </p:to>
                                    </p:set>
                                    <p:anim calcmode="lin" valueType="num">
                                      <p:cBhvr>
                                        <p:cTn id="97" dur="500" fill="hold"/>
                                        <p:tgtEl>
                                          <p:spTgt spid="4">
                                            <p:graphicEl>
                                              <a:dgm id="{9799FF2E-FFC6-4537-AB69-67FF50E07621}"/>
                                            </p:graphicEl>
                                          </p:spTgt>
                                        </p:tgtEl>
                                        <p:attrNameLst>
                                          <p:attrName>ppt_w</p:attrName>
                                        </p:attrNameLst>
                                      </p:cBhvr>
                                      <p:tavLst>
                                        <p:tav tm="0">
                                          <p:val>
                                            <p:fltVal val="0"/>
                                          </p:val>
                                        </p:tav>
                                        <p:tav tm="100000">
                                          <p:val>
                                            <p:strVal val="#ppt_w"/>
                                          </p:val>
                                        </p:tav>
                                      </p:tavLst>
                                    </p:anim>
                                    <p:anim calcmode="lin" valueType="num">
                                      <p:cBhvr>
                                        <p:cTn id="98" dur="500" fill="hold"/>
                                        <p:tgtEl>
                                          <p:spTgt spid="4">
                                            <p:graphicEl>
                                              <a:dgm id="{9799FF2E-FFC6-4537-AB69-67FF50E07621}"/>
                                            </p:graphicEl>
                                          </p:spTgt>
                                        </p:tgtEl>
                                        <p:attrNameLst>
                                          <p:attrName>ppt_h</p:attrName>
                                        </p:attrNameLst>
                                      </p:cBhvr>
                                      <p:tavLst>
                                        <p:tav tm="0">
                                          <p:val>
                                            <p:fltVal val="0"/>
                                          </p:val>
                                        </p:tav>
                                        <p:tav tm="100000">
                                          <p:val>
                                            <p:strVal val="#ppt_h"/>
                                          </p:val>
                                        </p:tav>
                                      </p:tavLst>
                                    </p:anim>
                                    <p:animEffect transition="in" filter="fade">
                                      <p:cBhvr>
                                        <p:cTn id="99" dur="500"/>
                                        <p:tgtEl>
                                          <p:spTgt spid="4">
                                            <p:graphicEl>
                                              <a:dgm id="{9799FF2E-FFC6-4537-AB69-67FF50E07621}"/>
                                            </p:graphicEl>
                                          </p:spTgt>
                                        </p:tgtEl>
                                      </p:cBhvr>
                                    </p:animEffect>
                                    <p:anim calcmode="lin" valueType="num">
                                      <p:cBhvr>
                                        <p:cTn id="100" dur="500" fill="hold"/>
                                        <p:tgtEl>
                                          <p:spTgt spid="4">
                                            <p:graphicEl>
                                              <a:dgm id="{9799FF2E-FFC6-4537-AB69-67FF50E07621}"/>
                                            </p:graphicEl>
                                          </p:spTgt>
                                        </p:tgtEl>
                                        <p:attrNameLst>
                                          <p:attrName>ppt_x</p:attrName>
                                        </p:attrNameLst>
                                      </p:cBhvr>
                                      <p:tavLst>
                                        <p:tav tm="0">
                                          <p:val>
                                            <p:fltVal val="0.5"/>
                                          </p:val>
                                        </p:tav>
                                        <p:tav tm="100000">
                                          <p:val>
                                            <p:strVal val="#ppt_x"/>
                                          </p:val>
                                        </p:tav>
                                      </p:tavLst>
                                    </p:anim>
                                    <p:anim calcmode="lin" valueType="num">
                                      <p:cBhvr>
                                        <p:cTn id="101" dur="500" fill="hold"/>
                                        <p:tgtEl>
                                          <p:spTgt spid="4">
                                            <p:graphicEl>
                                              <a:dgm id="{9799FF2E-FFC6-4537-AB69-67FF50E076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uiExpand="1" build="p"/>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B988DD-D360-1745-9E60-ACD838F3B837}"/>
              </a:ext>
            </a:extLst>
          </p:cNvPr>
          <p:cNvSpPr txBox="1"/>
          <p:nvPr/>
        </p:nvSpPr>
        <p:spPr>
          <a:xfrm>
            <a:off x="9654859" y="307777"/>
            <a:ext cx="2570479" cy="769441"/>
          </a:xfrm>
          <a:prstGeom prst="rect">
            <a:avLst/>
          </a:prstGeom>
          <a:noFill/>
        </p:spPr>
        <p:txBody>
          <a:bodyPr wrap="square">
            <a:spAutoFit/>
            <a:scene3d>
              <a:camera prst="orthographicFront"/>
              <a:lightRig rig="glow" dir="t"/>
            </a:scene3d>
            <a:sp3d extrusionH="57150" contourW="19050">
              <a:bevelT w="50800" h="38100" prst="riblet"/>
              <a:contourClr>
                <a:srgbClr val="FFFF00"/>
              </a:contourClr>
            </a:sp3d>
          </a:bodyPr>
          <a:lstStyle/>
          <a:p>
            <a:pPr algn="ctr" rtl="1"/>
            <a:r>
              <a:rPr lang="ur-PK" sz="4400" b="1" spc="300" dirty="0">
                <a:ln w="6600">
                  <a:noFill/>
                  <a:prstDash val="solid"/>
                </a:ln>
                <a:solidFill>
                  <a:srgbClr val="FDF8CB"/>
                </a:solidFill>
                <a:effectLst>
                  <a:outerShdw dist="50800" dir="2700000" algn="tl" rotWithShape="0">
                    <a:srgbClr val="654C0F"/>
                  </a:outerShdw>
                </a:effectLst>
                <a:latin typeface="Jameel Noori Nastaleeq" panose="02000503000000020004" pitchFamily="2" charset="-78"/>
                <a:cs typeface="Jameel Noori Nastaleeq" panose="02000503000000020004" pitchFamily="2" charset="-78"/>
              </a:rPr>
              <a:t>زندگی کا طوفان</a:t>
            </a:r>
            <a:endParaRPr lang="en" sz="4400" b="1" spc="300" dirty="0">
              <a:ln w="6600">
                <a:noFill/>
                <a:prstDash val="solid"/>
              </a:ln>
              <a:solidFill>
                <a:srgbClr val="FDF8CB"/>
              </a:solidFill>
              <a:effectLst>
                <a:outerShdw dist="50800" dir="2700000" algn="tl" rotWithShape="0">
                  <a:srgbClr val="654C0F"/>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073A1E5-DB20-6E04-5D2A-28B517AECB0C}"/>
              </a:ext>
            </a:extLst>
          </p:cNvPr>
          <p:cNvSpPr txBox="1"/>
          <p:nvPr/>
        </p:nvSpPr>
        <p:spPr>
          <a:xfrm>
            <a:off x="3295648" y="126322"/>
            <a:ext cx="5960112" cy="1077218"/>
          </a:xfrm>
          <a:prstGeom prst="rect">
            <a:avLst/>
          </a:prstGeom>
          <a:noFill/>
        </p:spPr>
        <p:txBody>
          <a:bodyPr wrap="square">
            <a:spAutoFit/>
          </a:bodyPr>
          <a:lstStyle/>
          <a:p>
            <a:pPr algn="r" rtl="1"/>
            <a:r>
              <a:rPr lang="ur-PK" sz="3200" b="1" dirty="0">
                <a:solidFill>
                  <a:srgbClr val="931C14"/>
                </a:solidFill>
                <a:effectLst>
                  <a:glow rad="101600">
                    <a:schemeClr val="bg1"/>
                  </a:glow>
                  <a:outerShdw blurRad="38100" dist="38100" dir="2700000" algn="tl">
                    <a:srgbClr val="000000"/>
                  </a:outerShdw>
                </a:effectLst>
                <a:latin typeface="Jameel Noori Nastaleeq" panose="02000503000000020004" pitchFamily="2" charset="-78"/>
                <a:cs typeface="Jameel Noori Nastaleeq" panose="02000503000000020004" pitchFamily="2" charset="-78"/>
              </a:rPr>
              <a:t>"تب  بڑی اندھی چلی اور لہریں کشتی پر یہاں تک آئیں کہ کشتی پانی سے بھری جاتی تھی" (مرقس 37:4)۔ </a:t>
            </a:r>
            <a:endParaRPr lang="en" sz="3200" b="1" dirty="0">
              <a:solidFill>
                <a:srgbClr val="931C14"/>
              </a:solidFill>
              <a:effectLst>
                <a:glow rad="101600">
                  <a:schemeClr val="bg1"/>
                </a:glow>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EF6B8EB-9470-26DC-DE84-92FFBA179109}"/>
              </a:ext>
            </a:extLst>
          </p:cNvPr>
          <p:cNvSpPr txBox="1"/>
          <p:nvPr/>
        </p:nvSpPr>
        <p:spPr>
          <a:xfrm>
            <a:off x="3202623" y="1597885"/>
            <a:ext cx="8796335" cy="169277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آدھی رات کو، طوفان کے درمیان  گلیل کی جھیل کو عبور کرنا،پطرس، اندریاس، یعوب اور یوحنا ، ماہر ماہی گیروں کے لیے کوئی نئی بات نہیں تھی۔ تاہم طوفان نے ان کو اپنی لپیٹ میں لے لیا۔ ہوا نے لہروں کو تیز کیا، جس کی وجہ سے کشتی میں سیلاب آ گیا اور ان کی جان کوخطرہ لاحق ہو گیا،  تب انہیں احساس ہوا… یسوع مسیح  کہاں ہے؟ کیا وہ سو رہا ہے؟ وہ ہماری مدد کیوں نہیں کرتا؟ کیا اسے پرواہ نہیں کہ ہمارے ساتھ کیا ہوتا ہے؟ (مرقس 4: 35۔38)۔ </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5635C8B5-5B59-20E2-BDB5-C165511D4E71}"/>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a:ext>
            </a:extLst>
          </a:blip>
          <a:stretch>
            <a:fillRect/>
          </a:stretch>
        </p:blipFill>
        <p:spPr>
          <a:xfrm>
            <a:off x="142875" y="3566976"/>
            <a:ext cx="3152774" cy="3152774"/>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E5D5B126-BEDC-5C8B-FEF6-97DC1FFF41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875" y="138250"/>
            <a:ext cx="3152773" cy="3152773"/>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36E66DD7-B2EA-BBCF-DFD6-0C26704DC4DD}"/>
              </a:ext>
            </a:extLst>
          </p:cNvPr>
          <p:cNvSpPr txBox="1"/>
          <p:nvPr/>
        </p:nvSpPr>
        <p:spPr>
          <a:xfrm>
            <a:off x="3395662" y="3334320"/>
            <a:ext cx="4805361" cy="169277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ہمیں بھی زندگی میں طوفانوں کا سامنا کرنا پڑتا ہے۔ ہم یسوع مسیح سے مدد کی درخواست کرتے ہیں، بظاہر ایسا دکھائی دیتا ہے کہ وہ سو رہا ہے، ہم اُس کی حضوری کو محسوس نہیں کرتے لیکن وہ موجود ہوتا ہے۔</a:t>
            </a:r>
            <a:endParaRPr lang="en" sz="2600" b="1" dirty="0">
              <a:latin typeface="Jameel Noori Nastaleeq" panose="02000503000000020004" pitchFamily="2" charset="-78"/>
              <a:cs typeface="Jameel Noori Nastaleeq" panose="02000503000000020004" pitchFamily="2" charset="-78"/>
            </a:endParaRPr>
          </a:p>
        </p:txBody>
      </p:sp>
      <p:pic>
        <p:nvPicPr>
          <p:cNvPr id="14" name="Imagen 13">
            <a:extLst>
              <a:ext uri="{FF2B5EF4-FFF2-40B4-BE49-F238E27FC236}">
                <a16:creationId xmlns:a16="http://schemas.microsoft.com/office/drawing/2014/main" id="{5E418206-E810-ECD8-5AB4-F3C2DBE17C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67702" y="3615099"/>
            <a:ext cx="3781424" cy="3025139"/>
          </a:xfrm>
          <a:prstGeom prst="roundRect">
            <a:avLst>
              <a:gd name="adj" fmla="val 15713"/>
            </a:avLst>
          </a:prstGeom>
          <a:ln w="57150">
            <a:solidFill>
              <a:srgbClr val="931C1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641693AD-D34C-20C1-D1A0-D71688CA050C}"/>
              </a:ext>
            </a:extLst>
          </p:cNvPr>
          <p:cNvSpPr txBox="1"/>
          <p:nvPr/>
        </p:nvSpPr>
        <p:spPr>
          <a:xfrm>
            <a:off x="3395664" y="4942239"/>
            <a:ext cx="4838700" cy="1938992"/>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ہماری</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زندگی میں آنے والے طوفان کو ڈانٹنے کے لئے یسوع مسیح کا انتظار کریں۔" تمہاری سلامتی ہو" (مرقس 39:4)۔ "اُسے ہماری فکر </a:t>
            </a:r>
            <a:r>
              <a:rPr lang="ur-PK" sz="2400" b="1">
                <a:solidFill>
                  <a:prstClr val="black"/>
                </a:solidFill>
                <a:latin typeface="Jameel Noori Nastaleeq" panose="02000503000000020004" pitchFamily="2" charset="-78"/>
                <a:cs typeface="Jameel Noori Nastaleeq" panose="02000503000000020004" pitchFamily="2" charset="-78"/>
              </a:rPr>
              <a:t>ہے</a:t>
            </a:r>
            <a:r>
              <a:rPr kumimoji="0" lang="ur-PK" sz="2400" b="1" i="0" u="none" strike="noStrike" kern="1200" cap="none" spc="0" normalizeH="0" noProof="0">
                <a:ln>
                  <a:noFill/>
                </a:ln>
                <a:solidFill>
                  <a:prstClr val="black"/>
                </a:solidFill>
                <a:effectLst/>
                <a:uLnTx/>
                <a:uFillTx/>
                <a:latin typeface="Jameel Noori Nastaleeq" panose="02000503000000020004" pitchFamily="2" charset="-78"/>
                <a:cs typeface="Jameel Noori Nastaleeq" panose="02000503000000020004" pitchFamily="2" charset="-78"/>
              </a:rPr>
              <a:t> </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(1پطرس 7:5)َ۔ وہ ہماری زندگی میں آنے والے طوفان کو پرُسکون کر سکتا ہے۔ جب وہ آپ کی مدد کرتا ہے تو اُس کی تعریف کرنا نہ بھولیں (مرقس 4: 40، 41)</a:t>
            </a:r>
            <a:endParaRPr kumimoji="0" lang="en"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9576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500"/>
                                        <p:tgtEl>
                                          <p:spTgt spid="8"/>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righ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childTnLst>
                          </p:cTn>
                        </p:par>
                        <p:par>
                          <p:cTn id="34" fill="hold">
                            <p:stCondLst>
                              <p:cond delay="1000"/>
                            </p:stCondLst>
                            <p:childTnLst>
                              <p:par>
                                <p:cTn id="35" presetID="22" presetClass="entr" presetSubtype="2" fill="hold" grpId="0" nodeType="after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righ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500"/>
                                        <p:tgtEl>
                                          <p:spTgt spid="4"/>
                                        </p:tgtEl>
                                      </p:cBhvr>
                                    </p:animEffect>
                                  </p:childTnLst>
                                </p:cTn>
                              </p:par>
                            </p:childTnLst>
                          </p:cTn>
                        </p:par>
                        <p:par>
                          <p:cTn id="43" fill="hold">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right)">
                                      <p:cBhvr>
                                        <p:cTn id="4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0" grpId="0" build="p"/>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D65CF7-F7D1-41D7-3926-A60445E20E9E}"/>
              </a:ext>
            </a:extLst>
          </p:cNvPr>
          <p:cNvSpPr txBox="1"/>
          <p:nvPr/>
        </p:nvSpPr>
        <p:spPr>
          <a:xfrm>
            <a:off x="6096000" y="0"/>
            <a:ext cx="2793152" cy="769441"/>
          </a:xfrm>
          <a:prstGeom prst="rect">
            <a:avLst/>
          </a:prstGeom>
          <a:noFill/>
        </p:spPr>
        <p:txBody>
          <a:bodyPr wrap="square">
            <a:spAutoFit/>
          </a:bodyPr>
          <a:lstStyle/>
          <a:p>
            <a:pPr algn="ctr" rtl="1"/>
            <a:r>
              <a:rPr lang="ur-PK"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بیماریاں</a:t>
            </a:r>
            <a:endParaRPr lang="en"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ADE1C860-0AE9-FCB5-599E-59DB50474671}"/>
              </a:ext>
            </a:extLst>
          </p:cNvPr>
          <p:cNvSpPr txBox="1"/>
          <p:nvPr/>
        </p:nvSpPr>
        <p:spPr>
          <a:xfrm>
            <a:off x="1" y="152575"/>
            <a:ext cx="6095999" cy="1077218"/>
          </a:xfrm>
          <a:prstGeom prst="rect">
            <a:avLst/>
          </a:prstGeom>
          <a:noFill/>
        </p:spPr>
        <p:txBody>
          <a:bodyPr wrap="square">
            <a:spAutoFit/>
          </a:bodyPr>
          <a:lstStyle/>
          <a:p>
            <a:pPr algn="r" rtl="1"/>
            <a:r>
              <a:rPr lang="ur-PK" sz="3200" b="1" dirty="0">
                <a:solidFill>
                  <a:schemeClr val="tx2">
                    <a:lumMod val="20000"/>
                    <a:lumOff val="8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"کیونکہ وہ کہتی تھی کہ اگر میں صرف اُس کی پوشاک ہی چھُو لوُں گی تو اچھی ہو جاؤں گی" (مرقس 5: 28)۔  </a:t>
            </a:r>
            <a:endParaRPr lang="en" sz="3200" b="1" dirty="0">
              <a:solidFill>
                <a:schemeClr val="tx2">
                  <a:lumMod val="20000"/>
                  <a:lumOff val="8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36CE7BB1-CDB7-FBE7-FC81-3455FA11036C}"/>
              </a:ext>
            </a:extLst>
          </p:cNvPr>
          <p:cNvSpPr txBox="1"/>
          <p:nvPr/>
        </p:nvSpPr>
        <p:spPr>
          <a:xfrm>
            <a:off x="118467" y="1211967"/>
            <a:ext cx="8734424"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خون جاری رہنے کی بیماری میں 12 سال سے مبتلا  اس عورت کو کوئی ڈاکٹر نہ ملا جو اُسے شفا دے سکے۔یہ عورت بے آسرا اور بے اُمید چھوڑ دیا گیا (مرقس 5: 25۔26)۔  آج ایسے ممالک ہیں جہاں مفت طبی کوریج موجود نہیں ہے، وہاں یہ کہانی اب بھی ایک حقیقت ہو سکتی ہےہ۔ </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F3E85490-8672-FA9C-9697-A2ECB84729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759" y="2609914"/>
            <a:ext cx="3763225" cy="2809875"/>
          </a:xfrm>
          <a:prstGeom prst="rect">
            <a:avLst/>
          </a:prstGeom>
          <a:ln w="38100" cap="sq">
            <a:solidFill>
              <a:srgbClr val="F0B95E"/>
            </a:solidFill>
            <a:prstDash val="solid"/>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4753A289-1A7D-7501-F689-C0C7DACD80F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852891" y="152575"/>
            <a:ext cx="3181349" cy="2386012"/>
          </a:xfrm>
          <a:prstGeom prst="rect">
            <a:avLst/>
          </a:prstGeom>
          <a:ln w="38100" cap="sq">
            <a:gradFill flip="none" rotWithShape="1">
              <a:gsLst>
                <a:gs pos="0">
                  <a:schemeClr val="accent4">
                    <a:lumMod val="20000"/>
                    <a:lumOff val="80000"/>
                  </a:schemeClr>
                </a:gs>
                <a:gs pos="28000">
                  <a:schemeClr val="accent4">
                    <a:lumMod val="40000"/>
                    <a:lumOff val="60000"/>
                  </a:schemeClr>
                </a:gs>
                <a:gs pos="100000">
                  <a:schemeClr val="accent4">
                    <a:lumMod val="100000"/>
                  </a:schemeClr>
                </a:gs>
              </a:gsLst>
              <a:lin ang="5400000" scaled="1"/>
              <a:tileRect/>
            </a:gra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EA9978B5-75B2-63F9-5309-F771175044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4838" y="2724150"/>
            <a:ext cx="3079403" cy="3981450"/>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557529F8-088C-C085-1C63-A4DF71B1D975}"/>
              </a:ext>
            </a:extLst>
          </p:cNvPr>
          <p:cNvSpPr txBox="1"/>
          <p:nvPr/>
        </p:nvSpPr>
        <p:spPr>
          <a:xfrm>
            <a:off x="3920985" y="2929771"/>
            <a:ext cx="4931906" cy="3847207"/>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کسی بھی صورت میں، ہمیں ایسے حالات کا سامنا کر سکتے ہیں، جن میں بیماری قیدی کر دیتی ہے اور ہمارا دم گھٹتا ہے اور ہمیں کوئی راحت نصیب نہیں ہوتی۔</a:t>
            </a:r>
          </a:p>
          <a:p>
            <a:pPr algn="r" rtl="1">
              <a:spcBef>
                <a:spcPts val="600"/>
              </a:spcBef>
            </a:pPr>
            <a:r>
              <a:rPr lang="ur-PK" sz="2600" b="1" dirty="0">
                <a:latin typeface="Jameel Noori Nastaleeq" panose="02000503000000020004" pitchFamily="2" charset="-78"/>
                <a:cs typeface="Jameel Noori Nastaleeq" panose="02000503000000020004" pitchFamily="2" charset="-78"/>
              </a:rPr>
              <a:t>عورت کو یسوع مسیح میں شفا نظر آئی، اور اُس کے ایمان نے اُسے بچا لیا (مرقس 5: 27۔29)۔    ہمیں ایمان رکھنا چاہئے کہ یسوع مسیح ماہر ڈاکٹر ہے جو ہمیں شفا دے سکتا ہے یا ہمارے لئے براہ راست معجزہ کر سکتا ہے۔ </a:t>
            </a:r>
          </a:p>
          <a:p>
            <a:pPr algn="r" rtl="1">
              <a:spcBef>
                <a:spcPts val="600"/>
              </a:spcBef>
            </a:pPr>
            <a:r>
              <a:rPr lang="ur-PK" sz="2600" b="1" dirty="0">
                <a:latin typeface="Jameel Noori Nastaleeq" panose="02000503000000020004" pitchFamily="2" charset="-78"/>
                <a:cs typeface="Jameel Noori Nastaleeq" panose="02000503000000020004" pitchFamily="2" charset="-78"/>
              </a:rPr>
              <a:t>کسی بھی معاملے میں، ہمیں اپنا بوجھ اور پریشانیاں اُسے دے دیں (متی 11: 28۔30)َ </a:t>
            </a:r>
          </a:p>
        </p:txBody>
      </p:sp>
      <p:pic>
        <p:nvPicPr>
          <p:cNvPr id="14" name="Imagen 13">
            <a:extLst>
              <a:ext uri="{FF2B5EF4-FFF2-40B4-BE49-F238E27FC236}">
                <a16:creationId xmlns:a16="http://schemas.microsoft.com/office/drawing/2014/main" id="{C729B12E-AC62-0987-8725-B3912366E60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57759" y="5584616"/>
            <a:ext cx="3763224" cy="12163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3659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righ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right)">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wipe(right)">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0-#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2" presetClass="entr" presetSubtype="2" fill="hold" grpId="0" nodeType="afterEffect">
                                  <p:stCondLst>
                                    <p:cond delay="0"/>
                                  </p:stCondLst>
                                  <p:childTnLst>
                                    <p:set>
                                      <p:cBhvr>
                                        <p:cTn id="56" dur="1" fill="hold">
                                          <p:stCondLst>
                                            <p:cond delay="0"/>
                                          </p:stCondLst>
                                        </p:cTn>
                                        <p:tgtEl>
                                          <p:spTgt spid="12">
                                            <p:txEl>
                                              <p:pRg st="2" end="2"/>
                                            </p:txEl>
                                          </p:spTgt>
                                        </p:tgtEl>
                                        <p:attrNameLst>
                                          <p:attrName>style.visibility</p:attrName>
                                        </p:attrNameLst>
                                      </p:cBhvr>
                                      <p:to>
                                        <p:strVal val="visible"/>
                                      </p:to>
                                    </p:set>
                                    <p:animEffect transition="in" filter="wipe(right)">
                                      <p:cBhvr>
                                        <p:cTn id="5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33E688-3F00-F4C6-8CF5-F376EA603E0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0022BB0-6573-C736-A492-4925BB7EDFAD}"/>
              </a:ext>
            </a:extLst>
          </p:cNvPr>
          <p:cNvSpPr txBox="1"/>
          <p:nvPr/>
        </p:nvSpPr>
        <p:spPr>
          <a:xfrm>
            <a:off x="10250671" y="261829"/>
            <a:ext cx="1941331" cy="923330"/>
          </a:xfrm>
          <a:prstGeom prst="rect">
            <a:avLst/>
          </a:prstGeom>
          <a:noFill/>
        </p:spPr>
        <p:txBody>
          <a:bodyPr wrap="square">
            <a:spAutoFit/>
          </a:bodyPr>
          <a:lstStyle/>
          <a:p>
            <a:pPr algn="ctr" rtl="1"/>
            <a:r>
              <a:rPr lang="ur-PK" sz="5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تباہی</a:t>
            </a:r>
            <a:endParaRPr lang="en" sz="5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617FD0C-1440-CE56-FFC5-A85C3D326643}"/>
              </a:ext>
            </a:extLst>
          </p:cNvPr>
          <p:cNvSpPr txBox="1"/>
          <p:nvPr/>
        </p:nvSpPr>
        <p:spPr>
          <a:xfrm>
            <a:off x="4929640" y="229295"/>
            <a:ext cx="5398851" cy="954107"/>
          </a:xfrm>
          <a:prstGeom prst="rect">
            <a:avLst/>
          </a:prstGeom>
          <a:noFill/>
        </p:spPr>
        <p:txBody>
          <a:bodyPr wrap="square">
            <a:spAutoFit/>
          </a:bodyPr>
          <a:lstStyle/>
          <a:p>
            <a:pPr algn="ctr" rtl="1"/>
            <a:r>
              <a:rPr lang="ur-PK" sz="2800" b="1" dirty="0">
                <a:solidFill>
                  <a:srgbClr val="D8BEFF"/>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اپنی کھال کے اس طرح برباد ہو جانے کے بعد بھی میں اپنے اس جسم میں سے خُدا کو دیکھوں گا" (ایوب 26:19)۔ </a:t>
            </a:r>
            <a:endParaRPr lang="en" sz="2800" b="1" dirty="0">
              <a:solidFill>
                <a:srgbClr val="D8BEFF"/>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134276C-FCD3-CC3E-BD85-72C4D4030589}"/>
              </a:ext>
            </a:extLst>
          </p:cNvPr>
          <p:cNvSpPr txBox="1"/>
          <p:nvPr/>
        </p:nvSpPr>
        <p:spPr>
          <a:xfrm>
            <a:off x="5117605" y="1345424"/>
            <a:ext cx="7002108" cy="1384995"/>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جنگ، تشدد، اور قدرتی آفات نے ایوب کی زندگی کو یکسر بدل دیا (ایوب 1: 13۔19)۔۔ ہم سب آفات کا سامنا کر رہے ہیں، چاہے قدرتی ہو یا اس دنیا میں موجود برائی کی وجہ سے۔</a:t>
            </a:r>
            <a:endParaRPr lang="en" sz="28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3413B12F-125B-D18A-7A00-2CBD4B4C62B1}"/>
              </a:ext>
            </a:extLst>
          </p:cNvPr>
          <p:cNvGraphicFramePr/>
          <p:nvPr>
            <p:extLst>
              <p:ext uri="{D42A27DB-BD31-4B8C-83A1-F6EECF244321}">
                <p14:modId xmlns:p14="http://schemas.microsoft.com/office/powerpoint/2010/main" val="2851587977"/>
              </p:ext>
            </p:extLst>
          </p:nvPr>
        </p:nvGraphicFramePr>
        <p:xfrm>
          <a:off x="5791724" y="2992029"/>
          <a:ext cx="6352167" cy="38317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12F48EAD-1A01-112B-22AD-555397CC1A78}"/>
              </a:ext>
            </a:extLst>
          </p:cNvPr>
          <p:cNvSpPr txBox="1"/>
          <p:nvPr/>
        </p:nvSpPr>
        <p:spPr>
          <a:xfrm>
            <a:off x="48109" y="3860928"/>
            <a:ext cx="5579444" cy="2970044"/>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اگر ہم ہمت نہ ہاریں، تو ہم دیکھیں گے  کہ ہمارے مشکل ترین حالات میں بھی  خُدا ہمیشہ ہمارے ساتھ ہے۔ وہ ہمیں محبت کرتا ہے اور ہمیں کمزوری سے طاقت، حوصلہ شکنی سے ہمت اور آفت سے اُمید کرنے کے لئے مضبوط کرتا ہے (یوایل 10:3؛ رومیوں 5: 3۔5)۔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اگر آپ مشکل وقت سے گزر رہے ہیں، تو اس حقیقت پر غور کریں کہ آپ کے لیے خدا کی محبت اور دیکھ بھال آپ کی زندگی میں سب سے محفوظ اور مستحکم چیز ہے۔ </a:t>
            </a:r>
          </a:p>
        </p:txBody>
      </p:sp>
      <p:pic>
        <p:nvPicPr>
          <p:cNvPr id="4" name="Imagen 3">
            <a:extLst>
              <a:ext uri="{FF2B5EF4-FFF2-40B4-BE49-F238E27FC236}">
                <a16:creationId xmlns:a16="http://schemas.microsoft.com/office/drawing/2014/main" id="{2784963C-A590-27B9-C4D1-A38E1DB2C8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0022" y="129051"/>
            <a:ext cx="2325568" cy="1744176"/>
          </a:xfrm>
          <a:prstGeom prst="round2DiagRect">
            <a:avLst>
              <a:gd name="adj1" fmla="val 0"/>
              <a:gd name="adj2" fmla="val 17659"/>
            </a:avLst>
          </a:prstGeom>
          <a:ln w="28575" cap="sq">
            <a:solidFill>
              <a:schemeClr val="bg2">
                <a:lumMod val="40000"/>
                <a:lumOff val="60000"/>
              </a:schemeClr>
            </a:solidFill>
            <a:miter lim="800000"/>
          </a:ln>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F681A092-2654-E727-0AD7-FB5233FBFAE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46132" y="157052"/>
            <a:ext cx="2325565" cy="1739991"/>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18900000" algn="bl" rotWithShape="0">
              <a:prstClr val="black">
                <a:alpha val="40000"/>
              </a:prstClr>
            </a:outerShdw>
          </a:effectLst>
        </p:spPr>
      </p:pic>
      <p:pic>
        <p:nvPicPr>
          <p:cNvPr id="12" name="Imagen 11">
            <a:extLst>
              <a:ext uri="{FF2B5EF4-FFF2-40B4-BE49-F238E27FC236}">
                <a16:creationId xmlns:a16="http://schemas.microsoft.com/office/drawing/2014/main" id="{5FF60B33-2511-3FE5-878D-B54FFECB5DE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0022" y="1975874"/>
            <a:ext cx="2325566" cy="1744175"/>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247E1862-B816-2B47-2EDF-AC782758637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32588" y="1975874"/>
            <a:ext cx="2325566" cy="1744175"/>
          </a:xfrm>
          <a:prstGeom prst="round2DiagRect">
            <a:avLst>
              <a:gd name="adj1" fmla="val 0"/>
              <a:gd name="adj2" fmla="val 16556"/>
            </a:avLst>
          </a:prstGeom>
          <a:ln w="28575" cap="sq">
            <a:solidFill>
              <a:schemeClr val="bg2">
                <a:lumMod val="40000"/>
                <a:lumOff val="60000"/>
              </a:schemeClr>
            </a:solidFill>
            <a:miter lim="800000"/>
          </a:ln>
          <a:effectLst>
            <a:outerShdw blurRad="50800" dist="38100" dir="2700000" algn="tl" rotWithShape="0">
              <a:prstClr val="black">
                <a:alpha val="40000"/>
              </a:prstClr>
            </a:outerShdw>
          </a:effectLst>
        </p:spPr>
      </p:pic>
      <p:sp>
        <p:nvSpPr>
          <p:cNvPr id="11" name="Estrella: 4 puntas 10">
            <a:extLst>
              <a:ext uri="{FF2B5EF4-FFF2-40B4-BE49-F238E27FC236}">
                <a16:creationId xmlns:a16="http://schemas.microsoft.com/office/drawing/2014/main" id="{C38680B9-F205-BCD0-58BF-DBC1C4DF6BE3}"/>
              </a:ext>
            </a:extLst>
          </p:cNvPr>
          <p:cNvSpPr/>
          <p:nvPr/>
        </p:nvSpPr>
        <p:spPr>
          <a:xfrm>
            <a:off x="2123515" y="1545720"/>
            <a:ext cx="741146" cy="741146"/>
          </a:xfrm>
          <a:prstGeom prst="star4">
            <a:avLst/>
          </a:prstGeom>
          <a:solidFill>
            <a:schemeClr val="bg2">
              <a:lumMod val="40000"/>
              <a:lumOff val="60000"/>
            </a:schemeClr>
          </a:solidFill>
          <a:ln>
            <a:solidFill>
              <a:schemeClr val="bg2">
                <a:lumMod val="50000"/>
              </a:schemeClr>
            </a:solidFill>
          </a:ln>
          <a:scene3d>
            <a:camera prst="orthographicFront"/>
            <a:lightRig rig="sof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9" name="CuadroTexto 8">
            <a:extLst>
              <a:ext uri="{FF2B5EF4-FFF2-40B4-BE49-F238E27FC236}">
                <a16:creationId xmlns:a16="http://schemas.microsoft.com/office/drawing/2014/main" id="{0E03292B-4E8F-5F1A-0901-818926C5D81A}"/>
              </a:ext>
            </a:extLst>
          </p:cNvPr>
          <p:cNvSpPr txBox="1"/>
          <p:nvPr/>
        </p:nvSpPr>
        <p:spPr>
          <a:xfrm>
            <a:off x="4514249" y="2473852"/>
            <a:ext cx="5472058"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آپ کا ردعمل کیا ہو گا؟ ایوب کا ردعمل کیا تھا؟ </a:t>
            </a:r>
            <a:endParaRPr kumimoji="0" lang="en"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274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360"/>
                                          </p:val>
                                        </p:tav>
                                        <p:tav tm="100000">
                                          <p:val>
                                            <p:fltVal val="0"/>
                                          </p:val>
                                        </p:tav>
                                      </p:tavLst>
                                    </p:anim>
                                    <p:animEffect transition="in" filter="fade">
                                      <p:cBhvr>
                                        <p:cTn id="27" dur="500"/>
                                        <p:tgtEl>
                                          <p:spTgt spid="11"/>
                                        </p:tgtEl>
                                      </p:cBhvr>
                                    </p:animEffect>
                                  </p:childTnLst>
                                </p:cTn>
                              </p:par>
                            </p:childTnLst>
                          </p:cTn>
                        </p:par>
                        <p:par>
                          <p:cTn id="28" fill="hold">
                            <p:stCondLst>
                              <p:cond delay="500"/>
                            </p:stCondLst>
                            <p:childTnLst>
                              <p:par>
                                <p:cTn id="29" presetID="18" presetClass="entr" presetSubtype="9"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upLeft)">
                                      <p:cBhvr>
                                        <p:cTn id="31" dur="500"/>
                                        <p:tgtEl>
                                          <p:spTgt spid="4"/>
                                        </p:tgtEl>
                                      </p:cBhvr>
                                    </p:animEffect>
                                  </p:childTnLst>
                                </p:cTn>
                              </p:par>
                            </p:childTnLst>
                          </p:cTn>
                        </p:par>
                        <p:par>
                          <p:cTn id="32" fill="hold">
                            <p:stCondLst>
                              <p:cond delay="1000"/>
                            </p:stCondLst>
                            <p:childTnLst>
                              <p:par>
                                <p:cTn id="33" presetID="18" presetClass="entr" presetSubtype="3"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upRight)">
                                      <p:cBhvr>
                                        <p:cTn id="35" dur="500"/>
                                        <p:tgtEl>
                                          <p:spTgt spid="10"/>
                                        </p:tgtEl>
                                      </p:cBhvr>
                                    </p:animEffect>
                                  </p:childTnLst>
                                </p:cTn>
                              </p:par>
                            </p:childTnLst>
                          </p:cTn>
                        </p:par>
                        <p:par>
                          <p:cTn id="36" fill="hold">
                            <p:stCondLst>
                              <p:cond delay="1500"/>
                            </p:stCondLst>
                            <p:childTnLst>
                              <p:par>
                                <p:cTn id="37" presetID="18" presetClass="entr" presetSubtype="1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trips(downLeft)">
                                      <p:cBhvr>
                                        <p:cTn id="39" dur="500"/>
                                        <p:tgtEl>
                                          <p:spTgt spid="12"/>
                                        </p:tgtEl>
                                      </p:cBhvr>
                                    </p:animEffect>
                                  </p:childTnLst>
                                </p:cTn>
                              </p:par>
                            </p:childTnLst>
                          </p:cTn>
                        </p:par>
                        <p:par>
                          <p:cTn id="40" fill="hold">
                            <p:stCondLst>
                              <p:cond delay="2000"/>
                            </p:stCondLst>
                            <p:childTnLst>
                              <p:par>
                                <p:cTn id="41" presetID="18" presetClass="entr" presetSubtype="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trips(downRight)">
                                      <p:cBhvr>
                                        <p:cTn id="43" dur="500"/>
                                        <p:tgtEl>
                                          <p:spTgt spid="14"/>
                                        </p:tgtEl>
                                      </p:cBhvr>
                                    </p:animEffect>
                                  </p:childTnLst>
                                </p:cTn>
                              </p:par>
                            </p:childTnLst>
                          </p:cTn>
                        </p:par>
                        <p:par>
                          <p:cTn id="44" fill="hold">
                            <p:stCondLst>
                              <p:cond delay="2500"/>
                            </p:stCondLst>
                            <p:childTnLst>
                              <p:par>
                                <p:cTn id="45" presetID="22" presetClass="entr" presetSubtype="2" fill="hold" grpId="0" nodeType="after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wipe(right)">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wipe(right)">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2">
                                            <p:graphicEl>
                                              <a:dgm id="{DD6B5D9A-EE7F-4075-ACA5-9989D4DC1F82}"/>
                                            </p:graphicEl>
                                          </p:spTgt>
                                        </p:tgtEl>
                                        <p:attrNameLst>
                                          <p:attrName>style.visibility</p:attrName>
                                        </p:attrNameLst>
                                      </p:cBhvr>
                                      <p:to>
                                        <p:strVal val="visible"/>
                                      </p:to>
                                    </p:set>
                                    <p:anim calcmode="lin" valueType="num">
                                      <p:cBhvr>
                                        <p:cTn id="57" dur="500" decel="50000" fill="hold">
                                          <p:stCondLst>
                                            <p:cond delay="0"/>
                                          </p:stCondLst>
                                        </p:cTn>
                                        <p:tgtEl>
                                          <p:spTgt spid="2">
                                            <p:graphicEl>
                                              <a:dgm id="{DD6B5D9A-EE7F-4075-ACA5-9989D4DC1F82}"/>
                                            </p:graphic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
                                            <p:graphicEl>
                                              <a:dgm id="{DD6B5D9A-EE7F-4075-ACA5-9989D4DC1F82}"/>
                                            </p:graphic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
                                            <p:graphicEl>
                                              <a:dgm id="{DD6B5D9A-EE7F-4075-ACA5-9989D4DC1F82}"/>
                                            </p:graphicEl>
                                          </p:spTgt>
                                        </p:tgtEl>
                                        <p:attrNameLst>
                                          <p:attrName>ppt_w</p:attrName>
                                        </p:attrNameLst>
                                      </p:cBhvr>
                                      <p:tavLst>
                                        <p:tav tm="0">
                                          <p:val>
                                            <p:strVal val="#ppt_w*.05"/>
                                          </p:val>
                                        </p:tav>
                                        <p:tav tm="100000">
                                          <p:val>
                                            <p:strVal val="#ppt_w"/>
                                          </p:val>
                                        </p:tav>
                                      </p:tavLst>
                                    </p:anim>
                                    <p:anim calcmode="lin" valueType="num">
                                      <p:cBhvr>
                                        <p:cTn id="60" dur="1000" fill="hold"/>
                                        <p:tgtEl>
                                          <p:spTgt spid="2">
                                            <p:graphicEl>
                                              <a:dgm id="{DD6B5D9A-EE7F-4075-ACA5-9989D4DC1F82}"/>
                                            </p:graphic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
                                            <p:graphicEl>
                                              <a:dgm id="{DD6B5D9A-EE7F-4075-ACA5-9989D4DC1F82}"/>
                                            </p:graphic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
                                            <p:graphicEl>
                                              <a:dgm id="{DD6B5D9A-EE7F-4075-ACA5-9989D4DC1F82}"/>
                                            </p:graphic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
                                            <p:graphicEl>
                                              <a:dgm id="{DD6B5D9A-EE7F-4075-ACA5-9989D4DC1F82}"/>
                                            </p:graphic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
                                            <p:graphicEl>
                                              <a:dgm id="{DD6B5D9A-EE7F-4075-ACA5-9989D4DC1F82}"/>
                                            </p:graphicEl>
                                          </p:spTgt>
                                        </p:tgtEl>
                                      </p:cBhvr>
                                    </p:animEffect>
                                  </p:childTnLst>
                                </p:cTn>
                              </p:par>
                            </p:childTnLst>
                          </p:cTn>
                        </p:par>
                        <p:par>
                          <p:cTn id="65" fill="hold">
                            <p:stCondLst>
                              <p:cond delay="1000"/>
                            </p:stCondLst>
                            <p:childTnLst>
                              <p:par>
                                <p:cTn id="66" presetID="22" presetClass="entr" presetSubtype="2" fill="hold" grpId="0" nodeType="afterEffect">
                                  <p:stCondLst>
                                    <p:cond delay="0"/>
                                  </p:stCondLst>
                                  <p:childTnLst>
                                    <p:set>
                                      <p:cBhvr>
                                        <p:cTn id="67" dur="1" fill="hold">
                                          <p:stCondLst>
                                            <p:cond delay="0"/>
                                          </p:stCondLst>
                                        </p:cTn>
                                        <p:tgtEl>
                                          <p:spTgt spid="2">
                                            <p:graphicEl>
                                              <a:dgm id="{471FFA32-C466-417C-837F-CEB43B4BC9CF}"/>
                                            </p:graphicEl>
                                          </p:spTgt>
                                        </p:tgtEl>
                                        <p:attrNameLst>
                                          <p:attrName>style.visibility</p:attrName>
                                        </p:attrNameLst>
                                      </p:cBhvr>
                                      <p:to>
                                        <p:strVal val="visible"/>
                                      </p:to>
                                    </p:set>
                                    <p:animEffect transition="in" filter="wipe(right)">
                                      <p:cBhvr>
                                        <p:cTn id="68" dur="500"/>
                                        <p:tgtEl>
                                          <p:spTgt spid="2">
                                            <p:graphicEl>
                                              <a:dgm id="{471FFA32-C466-417C-837F-CEB43B4BC9CF}"/>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2">
                                            <p:graphicEl>
                                              <a:dgm id="{EFC1C032-BB6B-4327-8FB3-AC78A76506B7}"/>
                                            </p:graphicEl>
                                          </p:spTgt>
                                        </p:tgtEl>
                                        <p:attrNameLst>
                                          <p:attrName>style.visibility</p:attrName>
                                        </p:attrNameLst>
                                      </p:cBhvr>
                                      <p:to>
                                        <p:strVal val="visible"/>
                                      </p:to>
                                    </p:set>
                                    <p:animEffect transition="in" filter="wipe(right)">
                                      <p:cBhvr>
                                        <p:cTn id="73" dur="500"/>
                                        <p:tgtEl>
                                          <p:spTgt spid="2">
                                            <p:graphicEl>
                                              <a:dgm id="{EFC1C032-BB6B-4327-8FB3-AC78A76506B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2">
                                            <p:graphicEl>
                                              <a:dgm id="{DB2C26DC-721C-414F-A725-5108771EFECA}"/>
                                            </p:graphicEl>
                                          </p:spTgt>
                                        </p:tgtEl>
                                        <p:attrNameLst>
                                          <p:attrName>style.visibility</p:attrName>
                                        </p:attrNameLst>
                                      </p:cBhvr>
                                      <p:to>
                                        <p:strVal val="visible"/>
                                      </p:to>
                                    </p:set>
                                    <p:animEffect transition="in" filter="wipe(right)">
                                      <p:cBhvr>
                                        <p:cTn id="78" dur="500"/>
                                        <p:tgtEl>
                                          <p:spTgt spid="2">
                                            <p:graphicEl>
                                              <a:dgm id="{DB2C26DC-721C-414F-A725-5108771EFEC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grpId="0" nodeType="clickEffect">
                                  <p:stCondLst>
                                    <p:cond delay="0"/>
                                  </p:stCondLst>
                                  <p:childTnLst>
                                    <p:set>
                                      <p:cBhvr>
                                        <p:cTn id="82" dur="1" fill="hold">
                                          <p:stCondLst>
                                            <p:cond delay="0"/>
                                          </p:stCondLst>
                                        </p:cTn>
                                        <p:tgtEl>
                                          <p:spTgt spid="2">
                                            <p:graphicEl>
                                              <a:dgm id="{AA62A8A3-BC74-4365-A875-94B5527A3CAC}"/>
                                            </p:graphicEl>
                                          </p:spTgt>
                                        </p:tgtEl>
                                        <p:attrNameLst>
                                          <p:attrName>style.visibility</p:attrName>
                                        </p:attrNameLst>
                                      </p:cBhvr>
                                      <p:to>
                                        <p:strVal val="visible"/>
                                      </p:to>
                                    </p:set>
                                    <p:animEffect transition="in" filter="wipe(right)">
                                      <p:cBhvr>
                                        <p:cTn id="83" dur="500"/>
                                        <p:tgtEl>
                                          <p:spTgt spid="2">
                                            <p:graphicEl>
                                              <a:dgm id="{AA62A8A3-BC74-4365-A875-94B5527A3C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2" fill="hold" grpId="0" nodeType="clickEffect">
                                  <p:stCondLst>
                                    <p:cond delay="0"/>
                                  </p:stCondLst>
                                  <p:childTnLst>
                                    <p:set>
                                      <p:cBhvr>
                                        <p:cTn id="87" dur="1" fill="hold">
                                          <p:stCondLst>
                                            <p:cond delay="0"/>
                                          </p:stCondLst>
                                        </p:cTn>
                                        <p:tgtEl>
                                          <p:spTgt spid="8">
                                            <p:txEl>
                                              <p:pRg st="0" end="0"/>
                                            </p:txEl>
                                          </p:spTgt>
                                        </p:tgtEl>
                                        <p:attrNameLst>
                                          <p:attrName>style.visibility</p:attrName>
                                        </p:attrNameLst>
                                      </p:cBhvr>
                                      <p:to>
                                        <p:strVal val="visible"/>
                                      </p:to>
                                    </p:set>
                                    <p:animEffect transition="in" filter="wipe(right)">
                                      <p:cBhvr>
                                        <p:cTn id="88" dur="500"/>
                                        <p:tgtEl>
                                          <p:spTgt spid="8">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8">
                                            <p:txEl>
                                              <p:pRg st="1" end="1"/>
                                            </p:txEl>
                                          </p:spTgt>
                                        </p:tgtEl>
                                        <p:attrNameLst>
                                          <p:attrName>style.visibility</p:attrName>
                                        </p:attrNameLst>
                                      </p:cBhvr>
                                      <p:to>
                                        <p:strVal val="visible"/>
                                      </p:to>
                                    </p:set>
                                    <p:animEffect transition="in" filter="wipe(right)">
                                      <p:cBhvr>
                                        <p:cTn id="9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Graphic spid="2" grpId="0" uiExpand="1">
        <p:bldSub>
          <a:bldDgm bld="one"/>
        </p:bldSub>
      </p:bldGraphic>
      <p:bldP spid="8" grpId="0" uiExpand="1" build="p"/>
      <p:bldP spid="11" grpId="0" animBg="1"/>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12303F-E746-910E-AE69-916B72D6330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CF5B85-5B0E-AF8C-7A4E-00403DC25EBA}"/>
              </a:ext>
            </a:extLst>
          </p:cNvPr>
          <p:cNvSpPr txBox="1"/>
          <p:nvPr/>
        </p:nvSpPr>
        <p:spPr>
          <a:xfrm>
            <a:off x="8978630" y="177050"/>
            <a:ext cx="2668620" cy="769441"/>
          </a:xfrm>
          <a:prstGeom prst="rect">
            <a:avLst/>
          </a:prstGeom>
          <a:noFill/>
        </p:spPr>
        <p:txBody>
          <a:bodyPr wrap="square">
            <a:spAutoFit/>
          </a:bodyPr>
          <a:lstStyle/>
          <a:p>
            <a:pPr algn="r" rtl="1"/>
            <a:r>
              <a:rPr lang="ur-PK"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پس ہمتی</a:t>
            </a:r>
            <a:endPar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61A8816F-1B72-577C-C18E-79274B0D3F1C}"/>
              </a:ext>
            </a:extLst>
          </p:cNvPr>
          <p:cNvSpPr txBox="1"/>
          <p:nvPr/>
        </p:nvSpPr>
        <p:spPr>
          <a:xfrm>
            <a:off x="163040" y="242626"/>
            <a:ext cx="8329207" cy="584775"/>
          </a:xfrm>
          <a:prstGeom prst="rect">
            <a:avLst/>
          </a:prstGeom>
          <a:noFill/>
        </p:spPr>
        <p:txBody>
          <a:bodyPr wrap="square">
            <a:spAutoFit/>
          </a:bodyPr>
          <a:lstStyle>
            <a:defPPr>
              <a:defRPr lang="es-ES"/>
            </a:defPPr>
            <a:lvl1pPr algn="ctr">
              <a:defRPr b="1">
                <a:solidFill>
                  <a:srgbClr val="931C14"/>
                </a:solidFill>
                <a:effectLst>
                  <a:glow rad="101600">
                    <a:schemeClr val="bg1"/>
                  </a:glow>
                  <a:outerShdw blurRad="38100" dist="38100" dir="2700000" algn="tl">
                    <a:srgbClr val="000000"/>
                  </a:outerShdw>
                </a:effectLst>
                <a:latin typeface="Comic Sans MS" panose="030F0702030302020204" pitchFamily="66" charset="0"/>
              </a:defRPr>
            </a:lvl1pPr>
          </a:lstStyle>
          <a:p>
            <a:pPr rtl="1"/>
            <a:r>
              <a:rPr lang="ur-PK" sz="3200" dirty="0">
                <a:solidFill>
                  <a:schemeClr val="accent3">
                    <a:lumMod val="75000"/>
                  </a:schemeClr>
                </a:solidFill>
                <a:effectLst>
                  <a:glow rad="101600">
                    <a:schemeClr val="bg2">
                      <a:lumMod val="20000"/>
                      <a:lumOff val="80000"/>
                    </a:schemeClr>
                  </a:glow>
                  <a:outerShdw blurRad="38100" dist="38100" dir="2700000" algn="tl">
                    <a:srgbClr val="000000"/>
                  </a:outerShdw>
                </a:effectLst>
                <a:latin typeface="Jameel Noori Nastaleeq" panose="02000503000000020004" pitchFamily="2" charset="-78"/>
                <a:cs typeface="Jameel Noori Nastaleeq" panose="02000503000000020004" pitchFamily="2" charset="-78"/>
              </a:rPr>
              <a:t>"لیکن ہم کو اُمید تھی کہ اسرائیل کو مخلصی یہی دے گا " (لوقا 24: 21اے)</a:t>
            </a:r>
            <a:endParaRPr lang="en" sz="3200" dirty="0">
              <a:solidFill>
                <a:schemeClr val="accent3">
                  <a:lumMod val="75000"/>
                </a:schemeClr>
              </a:solidFill>
              <a:effectLst>
                <a:glow rad="101600">
                  <a:schemeClr val="bg2">
                    <a:lumMod val="20000"/>
                    <a:lumOff val="80000"/>
                  </a:schemeClr>
                </a:glow>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604EE60B-747A-FDD5-9D91-05DF246118FA}"/>
              </a:ext>
            </a:extLst>
          </p:cNvPr>
          <p:cNvSpPr txBox="1"/>
          <p:nvPr/>
        </p:nvSpPr>
        <p:spPr>
          <a:xfrm>
            <a:off x="4100953" y="1120673"/>
            <a:ext cx="7976134" cy="2831544"/>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نقطہ نظر: یسوع مسیح ہے جو اسرائیل کو چھڑائے گا۔ حقیقت: وہ مر گیا (لوقا 24: 18۔21)</a:t>
            </a:r>
          </a:p>
          <a:p>
            <a:pPr algn="r" rtl="1">
              <a:spcBef>
                <a:spcPts val="600"/>
              </a:spcBef>
            </a:pPr>
            <a:r>
              <a:rPr lang="ur-PK" sz="2800" b="1" dirty="0">
                <a:solidFill>
                  <a:prstClr val="black"/>
                </a:solidFill>
                <a:latin typeface="Jameel Noori Nastaleeq" panose="02000503000000020004" pitchFamily="2" charset="-78"/>
                <a:cs typeface="Jameel Noori Nastaleeq" panose="02000503000000020004" pitchFamily="2" charset="-78"/>
              </a:rPr>
              <a:t>ان کی مایوسی اتنی بڑی تھی کہ اس نے انہیں یسوع کے جی اٹھنے کے واضح ثبوت کو بھی قبول کرنے نہیں دیا (لوقا 24: 22۔24)۔</a:t>
            </a:r>
          </a:p>
          <a:p>
            <a:pPr algn="r" rtl="1">
              <a:spcBef>
                <a:spcPts val="600"/>
              </a:spcBef>
            </a:pPr>
            <a:r>
              <a:rPr lang="ur-PK" sz="2800" b="1" dirty="0">
                <a:solidFill>
                  <a:prstClr val="black"/>
                </a:solidFill>
                <a:latin typeface="Jameel Noori Nastaleeq" panose="02000503000000020004" pitchFamily="2" charset="-78"/>
                <a:cs typeface="Jameel Noori Nastaleeq" panose="02000503000000020004" pitchFamily="2" charset="-78"/>
              </a:rPr>
              <a:t>صبر کے ساتھ، یسوع نے امید دوبارہ حاصل کرنے میں  اُن کی مدد کی۔ آخر کار، ''ان کی آنکھیں کھل گئی (لوقا 24: 31)۔ اور وہ اُن لوگوں کی حوصلہ افزائی کرنے کے لئے بھاگے جو ابھی تک پس ہمت تھے (لوقا 24: 32۔35)۔ 2کرنتھیوں 4:1)۔ ہم اُن کے تجربے سے کیا سیکھتے ہیں؟ </a:t>
            </a:r>
          </a:p>
        </p:txBody>
      </p:sp>
      <p:graphicFrame>
        <p:nvGraphicFramePr>
          <p:cNvPr id="2" name="Diagrama 1">
            <a:extLst>
              <a:ext uri="{FF2B5EF4-FFF2-40B4-BE49-F238E27FC236}">
                <a16:creationId xmlns:a16="http://schemas.microsoft.com/office/drawing/2014/main" id="{DE88D585-0D3C-4F45-F7FE-1B209035849A}"/>
              </a:ext>
            </a:extLst>
          </p:cNvPr>
          <p:cNvGraphicFramePr/>
          <p:nvPr>
            <p:extLst>
              <p:ext uri="{D42A27DB-BD31-4B8C-83A1-F6EECF244321}">
                <p14:modId xmlns:p14="http://schemas.microsoft.com/office/powerpoint/2010/main" val="1134179602"/>
              </p:ext>
            </p:extLst>
          </p:nvPr>
        </p:nvGraphicFramePr>
        <p:xfrm>
          <a:off x="6144125" y="4126405"/>
          <a:ext cx="5932962"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B5723698-4C0E-D2BF-0E73-E6B995F49D0E}"/>
              </a:ext>
            </a:extLst>
          </p:cNvPr>
          <p:cNvPicPr>
            <a:picLocks noChangeAspect="1"/>
          </p:cNvPicPr>
          <p:nvPr/>
        </p:nvPicPr>
        <p:blipFill>
          <a:blip r:embed="rId9" cstate="email">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163040" y="4126402"/>
            <a:ext cx="1974506" cy="2592349"/>
          </a:xfrm>
          <a:prstGeom prst="snip2DiagRect">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2757F347-C611-400A-96B9-598A4858A6C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52713" y="4126402"/>
            <a:ext cx="1733550" cy="2600325"/>
          </a:xfrm>
          <a:prstGeom prst="snip2DiagRect">
            <a:avLst>
              <a:gd name="adj1" fmla="val 18323"/>
              <a:gd name="adj2" fmla="val 16667"/>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04452A9-3B75-7FFD-2DB0-1BAE0EF9B10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101430" y="4126402"/>
            <a:ext cx="1941109" cy="2588954"/>
          </a:xfrm>
          <a:prstGeom prst="snip2DiagRect">
            <a:avLst>
              <a:gd name="adj1" fmla="val 13388"/>
              <a:gd name="adj2" fmla="val 0"/>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E090523-84F2-6D32-CEB0-F1D1C29F7A3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a:fillRect/>
          </a:stretch>
        </p:blipFill>
        <p:spPr>
          <a:xfrm>
            <a:off x="163040" y="1327560"/>
            <a:ext cx="1974506" cy="2588953"/>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88B3382-6AB3-BAE7-05D2-305861A30E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252713" y="1327559"/>
            <a:ext cx="1725970" cy="2588955"/>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4078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right)">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22" presetClass="entr" presetSubtype="2" fill="hold" grpId="0" nodeType="after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right)">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500"/>
                                        <p:tgtEl>
                                          <p:spTgt spid="10"/>
                                        </p:tgtEl>
                                      </p:cBhvr>
                                    </p:animEffec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1000"/>
                            </p:stCondLst>
                            <p:childTnLst>
                              <p:par>
                                <p:cTn id="56" presetID="22" presetClass="entr" presetSubtype="2" fill="hold" grpId="0" nodeType="after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Effect transition="in" filter="wipe(right)">
                                      <p:cBhvr>
                                        <p:cTn id="58" dur="500"/>
                                        <p:tgtEl>
                                          <p:spTgt spid="6">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2">
                                            <p:graphicEl>
                                              <a:dgm id="{CFBE8CF2-21ED-4925-8847-C3F74C036E4B}"/>
                                            </p:graphicEl>
                                          </p:spTgt>
                                        </p:tgtEl>
                                        <p:attrNameLst>
                                          <p:attrName>style.visibility</p:attrName>
                                        </p:attrNameLst>
                                      </p:cBhvr>
                                      <p:to>
                                        <p:strVal val="visible"/>
                                      </p:to>
                                    </p:set>
                                    <p:animEffect transition="in" filter="wipe(right)">
                                      <p:cBhvr>
                                        <p:cTn id="63" dur="500"/>
                                        <p:tgtEl>
                                          <p:spTgt spid="2">
                                            <p:graphicEl>
                                              <a:dgm id="{CFBE8CF2-21ED-4925-8847-C3F74C036E4B}"/>
                                            </p:graphicEl>
                                          </p:spTgt>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2">
                                            <p:graphicEl>
                                              <a:dgm id="{FF9425AC-05DF-490E-9695-C17AEF767999}"/>
                                            </p:graphicEl>
                                          </p:spTgt>
                                        </p:tgtEl>
                                        <p:attrNameLst>
                                          <p:attrName>style.visibility</p:attrName>
                                        </p:attrNameLst>
                                      </p:cBhvr>
                                      <p:to>
                                        <p:strVal val="visible"/>
                                      </p:to>
                                    </p:set>
                                    <p:animEffect transition="in" filter="wipe(right)">
                                      <p:cBhvr>
                                        <p:cTn id="67" dur="500"/>
                                        <p:tgtEl>
                                          <p:spTgt spid="2">
                                            <p:graphicEl>
                                              <a:dgm id="{FF9425AC-05DF-490E-9695-C17AEF767999}"/>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2">
                                            <p:graphicEl>
                                              <a:dgm id="{6CD59F4B-73AC-418D-8BBE-BD46978D41F2}"/>
                                            </p:graphicEl>
                                          </p:spTgt>
                                        </p:tgtEl>
                                        <p:attrNameLst>
                                          <p:attrName>style.visibility</p:attrName>
                                        </p:attrNameLst>
                                      </p:cBhvr>
                                      <p:to>
                                        <p:strVal val="visible"/>
                                      </p:to>
                                    </p:set>
                                    <p:animEffect transition="in" filter="wipe(right)">
                                      <p:cBhvr>
                                        <p:cTn id="72" dur="500"/>
                                        <p:tgtEl>
                                          <p:spTgt spid="2">
                                            <p:graphicEl>
                                              <a:dgm id="{6CD59F4B-73AC-418D-8BBE-BD46978D41F2}"/>
                                            </p:graphicEl>
                                          </p:spTgt>
                                        </p:tgtEl>
                                      </p:cBhvr>
                                    </p:animEffect>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2">
                                            <p:graphicEl>
                                              <a:dgm id="{4C4F7140-0CDC-4A53-B3C0-91163AC1C41F}"/>
                                            </p:graphicEl>
                                          </p:spTgt>
                                        </p:tgtEl>
                                        <p:attrNameLst>
                                          <p:attrName>style.visibility</p:attrName>
                                        </p:attrNameLst>
                                      </p:cBhvr>
                                      <p:to>
                                        <p:strVal val="visible"/>
                                      </p:to>
                                    </p:set>
                                    <p:animEffect transition="in" filter="wipe(right)">
                                      <p:cBhvr>
                                        <p:cTn id="76" dur="500"/>
                                        <p:tgtEl>
                                          <p:spTgt spid="2">
                                            <p:graphicEl>
                                              <a:dgm id="{4C4F7140-0CDC-4A53-B3C0-91163AC1C41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grpId="0" nodeType="clickEffect">
                                  <p:stCondLst>
                                    <p:cond delay="0"/>
                                  </p:stCondLst>
                                  <p:childTnLst>
                                    <p:set>
                                      <p:cBhvr>
                                        <p:cTn id="80" dur="1" fill="hold">
                                          <p:stCondLst>
                                            <p:cond delay="0"/>
                                          </p:stCondLst>
                                        </p:cTn>
                                        <p:tgtEl>
                                          <p:spTgt spid="2">
                                            <p:graphicEl>
                                              <a:dgm id="{04379F12-C4FA-4063-8596-A6026C0A3BE2}"/>
                                            </p:graphicEl>
                                          </p:spTgt>
                                        </p:tgtEl>
                                        <p:attrNameLst>
                                          <p:attrName>style.visibility</p:attrName>
                                        </p:attrNameLst>
                                      </p:cBhvr>
                                      <p:to>
                                        <p:strVal val="visible"/>
                                      </p:to>
                                    </p:set>
                                    <p:animEffect transition="in" filter="wipe(right)">
                                      <p:cBhvr>
                                        <p:cTn id="81" dur="500"/>
                                        <p:tgtEl>
                                          <p:spTgt spid="2">
                                            <p:graphicEl>
                                              <a:dgm id="{04379F12-C4FA-4063-8596-A6026C0A3BE2}"/>
                                            </p:graphicEl>
                                          </p:spTgt>
                                        </p:tgtEl>
                                      </p:cBhvr>
                                    </p:animEffect>
                                  </p:childTnLst>
                                </p:cTn>
                              </p:par>
                            </p:childTnLst>
                          </p:cTn>
                        </p:par>
                        <p:par>
                          <p:cTn id="82" fill="hold">
                            <p:stCondLst>
                              <p:cond delay="500"/>
                            </p:stCondLst>
                            <p:childTnLst>
                              <p:par>
                                <p:cTn id="83" presetID="22" presetClass="entr" presetSubtype="2" fill="hold" grpId="0" nodeType="afterEffect">
                                  <p:stCondLst>
                                    <p:cond delay="0"/>
                                  </p:stCondLst>
                                  <p:childTnLst>
                                    <p:set>
                                      <p:cBhvr>
                                        <p:cTn id="84" dur="1" fill="hold">
                                          <p:stCondLst>
                                            <p:cond delay="0"/>
                                          </p:stCondLst>
                                        </p:cTn>
                                        <p:tgtEl>
                                          <p:spTgt spid="2">
                                            <p:graphicEl>
                                              <a:dgm id="{31D11208-1789-4700-BBF0-1C92430BC7F6}"/>
                                            </p:graphicEl>
                                          </p:spTgt>
                                        </p:tgtEl>
                                        <p:attrNameLst>
                                          <p:attrName>style.visibility</p:attrName>
                                        </p:attrNameLst>
                                      </p:cBhvr>
                                      <p:to>
                                        <p:strVal val="visible"/>
                                      </p:to>
                                    </p:set>
                                    <p:animEffect transition="in" filter="wipe(right)">
                                      <p:cBhvr>
                                        <p:cTn id="85" dur="500"/>
                                        <p:tgtEl>
                                          <p:spTgt spid="2">
                                            <p:graphicEl>
                                              <a:dgm id="{31D11208-1789-4700-BBF0-1C92430BC7F6}"/>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2">
                                            <p:graphicEl>
                                              <a:dgm id="{7225EFE8-DE64-4B82-99D0-278C52B0E479}"/>
                                            </p:graphicEl>
                                          </p:spTgt>
                                        </p:tgtEl>
                                        <p:attrNameLst>
                                          <p:attrName>style.visibility</p:attrName>
                                        </p:attrNameLst>
                                      </p:cBhvr>
                                      <p:to>
                                        <p:strVal val="visible"/>
                                      </p:to>
                                    </p:set>
                                    <p:animEffect transition="in" filter="wipe(right)">
                                      <p:cBhvr>
                                        <p:cTn id="90" dur="500"/>
                                        <p:tgtEl>
                                          <p:spTgt spid="2">
                                            <p:graphicEl>
                                              <a:dgm id="{7225EFE8-DE64-4B82-99D0-278C52B0E479}"/>
                                            </p:graphicEl>
                                          </p:spTgt>
                                        </p:tgtEl>
                                      </p:cBhvr>
                                    </p:animEffect>
                                  </p:childTnLst>
                                </p:cTn>
                              </p:par>
                            </p:childTnLst>
                          </p:cTn>
                        </p:par>
                        <p:par>
                          <p:cTn id="91" fill="hold">
                            <p:stCondLst>
                              <p:cond delay="500"/>
                            </p:stCondLst>
                            <p:childTnLst>
                              <p:par>
                                <p:cTn id="92" presetID="22" presetClass="entr" presetSubtype="2" fill="hold" grpId="0" nodeType="afterEffect">
                                  <p:stCondLst>
                                    <p:cond delay="0"/>
                                  </p:stCondLst>
                                  <p:childTnLst>
                                    <p:set>
                                      <p:cBhvr>
                                        <p:cTn id="93" dur="1" fill="hold">
                                          <p:stCondLst>
                                            <p:cond delay="0"/>
                                          </p:stCondLst>
                                        </p:cTn>
                                        <p:tgtEl>
                                          <p:spTgt spid="2">
                                            <p:graphicEl>
                                              <a:dgm id="{BF170935-0F63-45F7-BDA8-C654BBEC5DD9}"/>
                                            </p:graphicEl>
                                          </p:spTgt>
                                        </p:tgtEl>
                                        <p:attrNameLst>
                                          <p:attrName>style.visibility</p:attrName>
                                        </p:attrNameLst>
                                      </p:cBhvr>
                                      <p:to>
                                        <p:strVal val="visible"/>
                                      </p:to>
                                    </p:set>
                                    <p:animEffect transition="in" filter="wipe(right)">
                                      <p:cBhvr>
                                        <p:cTn id="94" dur="500"/>
                                        <p:tgtEl>
                                          <p:spTgt spid="2">
                                            <p:graphicEl>
                                              <a:dgm id="{BF170935-0F63-45F7-BDA8-C654BBEC5DD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Graphic spid="2"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372B91-1B53-51BC-DD17-E0FC7330EA2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0D92EF-5232-ABDD-86BD-02462B4AE1B9}"/>
              </a:ext>
            </a:extLst>
          </p:cNvPr>
          <p:cNvSpPr txBox="1"/>
          <p:nvPr/>
        </p:nvSpPr>
        <p:spPr>
          <a:xfrm>
            <a:off x="8605521" y="227010"/>
            <a:ext cx="3586479" cy="830997"/>
          </a:xfrm>
          <a:prstGeom prst="rect">
            <a:avLst/>
          </a:prstGeom>
          <a:noFill/>
        </p:spPr>
        <p:txBody>
          <a:bodyPr wrap="square">
            <a:spAutoFit/>
          </a:bodyPr>
          <a:lstStyle/>
          <a:p>
            <a:pPr algn="ctr" rtl="1"/>
            <a:r>
              <a:rPr lang="ur-PK" sz="4800" b="1" spc="600" dirty="0">
                <a:ln w="6600">
                  <a:solidFill>
                    <a:schemeClr val="accent2"/>
                  </a:solidFill>
                  <a:prstDash val="solid"/>
                </a:ln>
                <a:solidFill>
                  <a:srgbClr val="FFFFFF"/>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rPr>
              <a:t>یسوع مسیح کو دیکھنا</a:t>
            </a:r>
            <a:endParaRPr lang="en" sz="4800" b="1" spc="600" dirty="0">
              <a:ln w="6600">
                <a:solidFill>
                  <a:schemeClr val="accent2"/>
                </a:solidFill>
                <a:prstDash val="solid"/>
              </a:ln>
              <a:solidFill>
                <a:srgbClr val="FFFFFF"/>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AB7CEA8-64EA-E021-495C-97BBA76A50D6}"/>
              </a:ext>
            </a:extLst>
          </p:cNvPr>
          <p:cNvSpPr txBox="1"/>
          <p:nvPr/>
        </p:nvSpPr>
        <p:spPr>
          <a:xfrm>
            <a:off x="390490" y="103900"/>
            <a:ext cx="7622541" cy="1077218"/>
          </a:xfrm>
          <a:prstGeom prst="rect">
            <a:avLst/>
          </a:prstGeom>
          <a:noFill/>
        </p:spPr>
        <p:txBody>
          <a:bodyPr wrap="square">
            <a:spAutoFit/>
          </a:bodyPr>
          <a:lstStyle/>
          <a:p>
            <a:pPr algn="r" rtl="1"/>
            <a:r>
              <a:rPr lang="ur-PK" sz="3200" b="1" dirty="0">
                <a:solidFill>
                  <a:schemeClr val="accent1">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"کیونکہ میری دانست میں اس زمانہ کے دکھ درد اس لائق نہیں کہ اُس جلال کے مقابل ہو سکیں جو ہم پر ظاہر ہونے والا ہے" (رومیوں 18:8)</a:t>
            </a:r>
            <a:endParaRPr lang="es-ES" sz="3200" b="1" dirty="0">
              <a:solidFill>
                <a:schemeClr val="accent1">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2" name="CuadroTexto 1">
            <a:extLst>
              <a:ext uri="{FF2B5EF4-FFF2-40B4-BE49-F238E27FC236}">
                <a16:creationId xmlns:a16="http://schemas.microsoft.com/office/drawing/2014/main" id="{04201F29-8EC7-F540-7DC7-5219AD752E3D}"/>
              </a:ext>
            </a:extLst>
          </p:cNvPr>
          <p:cNvSpPr txBox="1"/>
          <p:nvPr/>
        </p:nvSpPr>
        <p:spPr>
          <a:xfrm>
            <a:off x="211753" y="1447255"/>
            <a:ext cx="3590225"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جب ایلن جی وائٹ شدید مایوسی کا شکار تھی، اس نے ایک خواب دیکھا جس میں اس نے یسوع کو دیکھا۔</a:t>
            </a:r>
            <a:endParaRPr lang="en" sz="2600" b="1" dirty="0">
              <a:latin typeface="Jameel Noori Nastaleeq" panose="02000503000000020004" pitchFamily="2" charset="-78"/>
              <a:cs typeface="Jameel Noori Nastaleeq" panose="02000503000000020004" pitchFamily="2" charset="-78"/>
            </a:endParaRPr>
          </a:p>
        </p:txBody>
      </p:sp>
      <p:pic>
        <p:nvPicPr>
          <p:cNvPr id="11" name="Imagen 10">
            <a:extLst>
              <a:ext uri="{FF2B5EF4-FFF2-40B4-BE49-F238E27FC236}">
                <a16:creationId xmlns:a16="http://schemas.microsoft.com/office/drawing/2014/main" id="{79ACF09F-5D02-4EE5-841F-7AB93624E6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3975234" y="1455466"/>
            <a:ext cx="8075595" cy="5298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B3ED2D4-D1C7-9EEE-D667-92311BD57473}"/>
              </a:ext>
            </a:extLst>
          </p:cNvPr>
          <p:cNvSpPr txBox="1"/>
          <p:nvPr/>
        </p:nvSpPr>
        <p:spPr>
          <a:xfrm>
            <a:off x="46868" y="5800451"/>
            <a:ext cx="3755110" cy="892552"/>
          </a:xfrm>
          <a:prstGeom prst="rect">
            <a:avLst/>
          </a:prstGeom>
          <a:noFill/>
        </p:spPr>
        <p:txBody>
          <a:bodyPr wrap="square">
            <a:spAutoFit/>
          </a:bodyPr>
          <a:lstStyle/>
          <a:p>
            <a:pPr lvl="0" algn="r" rtl="1">
              <a:spcBef>
                <a:spcPts val="600"/>
              </a:spcBef>
              <a:defRPr/>
            </a:pPr>
            <a:r>
              <a:rPr lang="ur-PK" sz="2600" b="1" dirty="0">
                <a:solidFill>
                  <a:prstClr val="black"/>
                </a:solidFill>
                <a:latin typeface="Jameel Noori Nastaleeq" panose="02000503000000020004" pitchFamily="2" charset="-78"/>
                <a:cs typeface="Jameel Noori Nastaleeq" panose="02000503000000020004" pitchFamily="2" charset="-78"/>
              </a:rPr>
              <a:t>اس خواب نے اسے امید اور یقین دیا، اور یقین دیا کہ وہ خدا پر بھروسہ کر سکتی ہے۔</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E8512112-DE5A-B94A-DCBC-028A2D546707}"/>
              </a:ext>
            </a:extLst>
          </p:cNvPr>
          <p:cNvSpPr txBox="1"/>
          <p:nvPr/>
        </p:nvSpPr>
        <p:spPr>
          <a:xfrm>
            <a:off x="46868" y="4749496"/>
            <a:ext cx="3755110" cy="892552"/>
          </a:xfrm>
          <a:prstGeom prst="rect">
            <a:avLst/>
          </a:prstGeom>
          <a:noFill/>
        </p:spPr>
        <p:txBody>
          <a:bodyPr wrap="square">
            <a:spAutoFit/>
          </a:bodyPr>
          <a:lstStyle/>
          <a:p>
            <a:pPr lvl="0" algn="r" rtl="1">
              <a:spcBef>
                <a:spcPts val="600"/>
              </a:spcBef>
              <a:defRPr/>
            </a:pPr>
            <a:r>
              <a:rPr lang="ur-PK" sz="2600" b="1" dirty="0">
                <a:solidFill>
                  <a:prstClr val="black"/>
                </a:solidFill>
                <a:latin typeface="Jameel Noori Nastaleeq" panose="02000503000000020004" pitchFamily="2" charset="-78"/>
                <a:cs typeface="Jameel Noori Nastaleeq" panose="02000503000000020004" pitchFamily="2" charset="-78"/>
              </a:rPr>
              <a:t>اس نے شاندار مناظر دیکھے اور اسے ایسا لگا کہ اس نے آسمان کی سلامتی اور سکون حاصل کر لیا ہے۔</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95081AAA-5FC2-1490-440D-C73E94D3697C}"/>
              </a:ext>
            </a:extLst>
          </p:cNvPr>
          <p:cNvSpPr txBox="1"/>
          <p:nvPr/>
        </p:nvSpPr>
        <p:spPr>
          <a:xfrm>
            <a:off x="46868" y="2898321"/>
            <a:ext cx="3755110" cy="1692771"/>
          </a:xfrm>
          <a:prstGeom prst="rect">
            <a:avLst/>
          </a:prstGeom>
          <a:noFill/>
        </p:spPr>
        <p:txBody>
          <a:bodyPr wrap="square">
            <a:spAutoFit/>
          </a:bodyPr>
          <a:lstStyle/>
          <a:p>
            <a:pPr lvl="0" algn="r" rtl="1">
              <a:spcBef>
                <a:spcPts val="600"/>
              </a:spcBef>
              <a:defRPr/>
            </a:pPr>
            <a:r>
              <a:rPr lang="ur-PK" sz="2600" b="1" dirty="0">
                <a:solidFill>
                  <a:prstClr val="black"/>
                </a:solidFill>
                <a:latin typeface="Jameel Noori Nastaleeq" panose="02000503000000020004" pitchFamily="2" charset="-78"/>
                <a:cs typeface="Jameel Noori Nastaleeq" panose="02000503000000020004" pitchFamily="2" charset="-78"/>
              </a:rPr>
              <a:t>وہ سمجھ گئی تھی کہ وہ سب کچھ سمجھ رہا ہے جس سے وہ گزر رہی ہیں۔ ایک موقع پر، یسوع نے اپنا ہاتھ اس کے سر پر رکھتے ہوئے اس سے کہا، "ڈرو مت۔"</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2736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righ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A1DDB89-8DF8-7804-1040-93ECAB09D9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69907" y="2380385"/>
            <a:ext cx="5271038" cy="2924819"/>
          </a:xfrm>
          <a:custGeom>
            <a:avLst/>
            <a:gdLst>
              <a:gd name="csX0" fmla="*/ 0 w 5271038"/>
              <a:gd name="csY0" fmla="*/ 0 h 2924819"/>
              <a:gd name="csX1" fmla="*/ 585671 w 5271038"/>
              <a:gd name="csY1" fmla="*/ 0 h 2924819"/>
              <a:gd name="csX2" fmla="*/ 1065921 w 5271038"/>
              <a:gd name="csY2" fmla="*/ 0 h 2924819"/>
              <a:gd name="csX3" fmla="*/ 1757013 w 5271038"/>
              <a:gd name="csY3" fmla="*/ 0 h 2924819"/>
              <a:gd name="csX4" fmla="*/ 2237263 w 5271038"/>
              <a:gd name="csY4" fmla="*/ 0 h 2924819"/>
              <a:gd name="csX5" fmla="*/ 2717513 w 5271038"/>
              <a:gd name="csY5" fmla="*/ 0 h 2924819"/>
              <a:gd name="csX6" fmla="*/ 3355894 w 5271038"/>
              <a:gd name="csY6" fmla="*/ 0 h 2924819"/>
              <a:gd name="csX7" fmla="*/ 3783434 w 5271038"/>
              <a:gd name="csY7" fmla="*/ 0 h 2924819"/>
              <a:gd name="csX8" fmla="*/ 4210974 w 5271038"/>
              <a:gd name="csY8" fmla="*/ 0 h 2924819"/>
              <a:gd name="csX9" fmla="*/ 5271038 w 5271038"/>
              <a:gd name="csY9" fmla="*/ 0 h 2924819"/>
              <a:gd name="csX10" fmla="*/ 5271038 w 5271038"/>
              <a:gd name="csY10" fmla="*/ 614212 h 2924819"/>
              <a:gd name="csX11" fmla="*/ 5271038 w 5271038"/>
              <a:gd name="csY11" fmla="*/ 1257672 h 2924819"/>
              <a:gd name="csX12" fmla="*/ 5271038 w 5271038"/>
              <a:gd name="csY12" fmla="*/ 1813388 h 2924819"/>
              <a:gd name="csX13" fmla="*/ 5271038 w 5271038"/>
              <a:gd name="csY13" fmla="*/ 2339855 h 2924819"/>
              <a:gd name="csX14" fmla="*/ 5271038 w 5271038"/>
              <a:gd name="csY14" fmla="*/ 2924819 h 2924819"/>
              <a:gd name="csX15" fmla="*/ 4843498 w 5271038"/>
              <a:gd name="csY15" fmla="*/ 2924819 h 2924819"/>
              <a:gd name="csX16" fmla="*/ 4310538 w 5271038"/>
              <a:gd name="csY16" fmla="*/ 2924819 h 2924819"/>
              <a:gd name="csX17" fmla="*/ 3672156 w 5271038"/>
              <a:gd name="csY17" fmla="*/ 2924819 h 2924819"/>
              <a:gd name="csX18" fmla="*/ 2981065 w 5271038"/>
              <a:gd name="csY18" fmla="*/ 2924819 h 2924819"/>
              <a:gd name="csX19" fmla="*/ 2342684 w 5271038"/>
              <a:gd name="csY19" fmla="*/ 2924819 h 2924819"/>
              <a:gd name="csX20" fmla="*/ 1809723 w 5271038"/>
              <a:gd name="csY20" fmla="*/ 2924819 h 2924819"/>
              <a:gd name="csX21" fmla="*/ 1224052 w 5271038"/>
              <a:gd name="csY21" fmla="*/ 2924819 h 2924819"/>
              <a:gd name="csX22" fmla="*/ 532961 w 5271038"/>
              <a:gd name="csY22" fmla="*/ 2924819 h 2924819"/>
              <a:gd name="csX23" fmla="*/ 0 w 5271038"/>
              <a:gd name="csY23" fmla="*/ 2924819 h 2924819"/>
              <a:gd name="csX24" fmla="*/ 0 w 5271038"/>
              <a:gd name="csY24" fmla="*/ 2281359 h 2924819"/>
              <a:gd name="csX25" fmla="*/ 0 w 5271038"/>
              <a:gd name="csY25" fmla="*/ 1725643 h 2924819"/>
              <a:gd name="csX26" fmla="*/ 0 w 5271038"/>
              <a:gd name="csY26" fmla="*/ 1228424 h 2924819"/>
              <a:gd name="csX27" fmla="*/ 0 w 5271038"/>
              <a:gd name="csY27" fmla="*/ 731205 h 2924819"/>
              <a:gd name="csX28" fmla="*/ 0 w 5271038"/>
              <a:gd name="csY28" fmla="*/ 0 h 2924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271038" h="2924819" fill="none" extrusionOk="0">
                <a:moveTo>
                  <a:pt x="0" y="0"/>
                </a:moveTo>
                <a:cubicBezTo>
                  <a:pt x="289337" y="-5976"/>
                  <a:pt x="326865" y="41722"/>
                  <a:pt x="585671" y="0"/>
                </a:cubicBezTo>
                <a:cubicBezTo>
                  <a:pt x="844477" y="-41722"/>
                  <a:pt x="968789" y="44136"/>
                  <a:pt x="1065921" y="0"/>
                </a:cubicBezTo>
                <a:cubicBezTo>
                  <a:pt x="1163053" y="-44136"/>
                  <a:pt x="1561879" y="44005"/>
                  <a:pt x="1757013" y="0"/>
                </a:cubicBezTo>
                <a:cubicBezTo>
                  <a:pt x="1952147" y="-44005"/>
                  <a:pt x="2006422" y="17724"/>
                  <a:pt x="2237263" y="0"/>
                </a:cubicBezTo>
                <a:cubicBezTo>
                  <a:pt x="2468104" y="-17724"/>
                  <a:pt x="2498941" y="45737"/>
                  <a:pt x="2717513" y="0"/>
                </a:cubicBezTo>
                <a:cubicBezTo>
                  <a:pt x="2936085" y="-45737"/>
                  <a:pt x="3185716" y="75534"/>
                  <a:pt x="3355894" y="0"/>
                </a:cubicBezTo>
                <a:cubicBezTo>
                  <a:pt x="3526072" y="-75534"/>
                  <a:pt x="3577820" y="50461"/>
                  <a:pt x="3783434" y="0"/>
                </a:cubicBezTo>
                <a:cubicBezTo>
                  <a:pt x="3989048" y="-50461"/>
                  <a:pt x="4043325" y="5770"/>
                  <a:pt x="4210974" y="0"/>
                </a:cubicBezTo>
                <a:cubicBezTo>
                  <a:pt x="4378623" y="-5770"/>
                  <a:pt x="4878917" y="1383"/>
                  <a:pt x="5271038" y="0"/>
                </a:cubicBezTo>
                <a:cubicBezTo>
                  <a:pt x="5275517" y="196434"/>
                  <a:pt x="5262566" y="397233"/>
                  <a:pt x="5271038" y="614212"/>
                </a:cubicBezTo>
                <a:cubicBezTo>
                  <a:pt x="5279510" y="831191"/>
                  <a:pt x="5231858" y="988262"/>
                  <a:pt x="5271038" y="1257672"/>
                </a:cubicBezTo>
                <a:cubicBezTo>
                  <a:pt x="5310218" y="1527082"/>
                  <a:pt x="5239107" y="1543753"/>
                  <a:pt x="5271038" y="1813388"/>
                </a:cubicBezTo>
                <a:cubicBezTo>
                  <a:pt x="5302969" y="2083023"/>
                  <a:pt x="5243289" y="2139091"/>
                  <a:pt x="5271038" y="2339855"/>
                </a:cubicBezTo>
                <a:cubicBezTo>
                  <a:pt x="5298787" y="2540619"/>
                  <a:pt x="5231965" y="2636100"/>
                  <a:pt x="5271038" y="2924819"/>
                </a:cubicBezTo>
                <a:cubicBezTo>
                  <a:pt x="5075741" y="2949416"/>
                  <a:pt x="5037757" y="2880577"/>
                  <a:pt x="4843498" y="2924819"/>
                </a:cubicBezTo>
                <a:cubicBezTo>
                  <a:pt x="4649239" y="2969061"/>
                  <a:pt x="4540395" y="2903281"/>
                  <a:pt x="4310538" y="2924819"/>
                </a:cubicBezTo>
                <a:cubicBezTo>
                  <a:pt x="4080681" y="2946357"/>
                  <a:pt x="3880710" y="2914415"/>
                  <a:pt x="3672156" y="2924819"/>
                </a:cubicBezTo>
                <a:cubicBezTo>
                  <a:pt x="3463602" y="2935223"/>
                  <a:pt x="3237490" y="2849839"/>
                  <a:pt x="2981065" y="2924819"/>
                </a:cubicBezTo>
                <a:cubicBezTo>
                  <a:pt x="2724640" y="2999799"/>
                  <a:pt x="2604042" y="2859174"/>
                  <a:pt x="2342684" y="2924819"/>
                </a:cubicBezTo>
                <a:cubicBezTo>
                  <a:pt x="2081326" y="2990464"/>
                  <a:pt x="1998436" y="2866503"/>
                  <a:pt x="1809723" y="2924819"/>
                </a:cubicBezTo>
                <a:cubicBezTo>
                  <a:pt x="1621010" y="2983135"/>
                  <a:pt x="1513658" y="2886949"/>
                  <a:pt x="1224052" y="2924819"/>
                </a:cubicBezTo>
                <a:cubicBezTo>
                  <a:pt x="934446" y="2962689"/>
                  <a:pt x="723128" y="2912142"/>
                  <a:pt x="532961" y="2924819"/>
                </a:cubicBezTo>
                <a:cubicBezTo>
                  <a:pt x="342794" y="2937496"/>
                  <a:pt x="115009" y="2919012"/>
                  <a:pt x="0" y="2924819"/>
                </a:cubicBezTo>
                <a:cubicBezTo>
                  <a:pt x="-60254" y="2695908"/>
                  <a:pt x="11738" y="2543850"/>
                  <a:pt x="0" y="2281359"/>
                </a:cubicBezTo>
                <a:cubicBezTo>
                  <a:pt x="-11738" y="2018868"/>
                  <a:pt x="13253" y="1948786"/>
                  <a:pt x="0" y="1725643"/>
                </a:cubicBezTo>
                <a:cubicBezTo>
                  <a:pt x="-13253" y="1502500"/>
                  <a:pt x="8946" y="1399414"/>
                  <a:pt x="0" y="1228424"/>
                </a:cubicBezTo>
                <a:cubicBezTo>
                  <a:pt x="-8946" y="1057434"/>
                  <a:pt x="46478" y="923574"/>
                  <a:pt x="0" y="731205"/>
                </a:cubicBezTo>
                <a:cubicBezTo>
                  <a:pt x="-46478" y="538836"/>
                  <a:pt x="36668" y="173105"/>
                  <a:pt x="0" y="0"/>
                </a:cubicBezTo>
                <a:close/>
              </a:path>
              <a:path w="5271038" h="2924819" stroke="0" extrusionOk="0">
                <a:moveTo>
                  <a:pt x="0" y="0"/>
                </a:moveTo>
                <a:cubicBezTo>
                  <a:pt x="267638" y="-51005"/>
                  <a:pt x="416678" y="70062"/>
                  <a:pt x="585671" y="0"/>
                </a:cubicBezTo>
                <a:cubicBezTo>
                  <a:pt x="754664" y="-70062"/>
                  <a:pt x="858944" y="54508"/>
                  <a:pt x="1065921" y="0"/>
                </a:cubicBezTo>
                <a:cubicBezTo>
                  <a:pt x="1272898" y="-54508"/>
                  <a:pt x="1460061" y="5231"/>
                  <a:pt x="1598882" y="0"/>
                </a:cubicBezTo>
                <a:cubicBezTo>
                  <a:pt x="1737703" y="-5231"/>
                  <a:pt x="1975967" y="56530"/>
                  <a:pt x="2131842" y="0"/>
                </a:cubicBezTo>
                <a:cubicBezTo>
                  <a:pt x="2287717" y="-56530"/>
                  <a:pt x="2508068" y="8613"/>
                  <a:pt x="2770223" y="0"/>
                </a:cubicBezTo>
                <a:cubicBezTo>
                  <a:pt x="3032378" y="-8613"/>
                  <a:pt x="3110811" y="7078"/>
                  <a:pt x="3197763" y="0"/>
                </a:cubicBezTo>
                <a:cubicBezTo>
                  <a:pt x="3284715" y="-7078"/>
                  <a:pt x="3569577" y="11997"/>
                  <a:pt x="3783434" y="0"/>
                </a:cubicBezTo>
                <a:cubicBezTo>
                  <a:pt x="3997291" y="-11997"/>
                  <a:pt x="4083217" y="42772"/>
                  <a:pt x="4316394" y="0"/>
                </a:cubicBezTo>
                <a:cubicBezTo>
                  <a:pt x="4549571" y="-42772"/>
                  <a:pt x="5056447" y="73513"/>
                  <a:pt x="5271038" y="0"/>
                </a:cubicBezTo>
                <a:cubicBezTo>
                  <a:pt x="5308254" y="192210"/>
                  <a:pt x="5224266" y="274612"/>
                  <a:pt x="5271038" y="497219"/>
                </a:cubicBezTo>
                <a:cubicBezTo>
                  <a:pt x="5317810" y="719826"/>
                  <a:pt x="5264940" y="799864"/>
                  <a:pt x="5271038" y="1023687"/>
                </a:cubicBezTo>
                <a:cubicBezTo>
                  <a:pt x="5277136" y="1247510"/>
                  <a:pt x="5230912" y="1345858"/>
                  <a:pt x="5271038" y="1579402"/>
                </a:cubicBezTo>
                <a:cubicBezTo>
                  <a:pt x="5311164" y="1812946"/>
                  <a:pt x="5251885" y="2013891"/>
                  <a:pt x="5271038" y="2164366"/>
                </a:cubicBezTo>
                <a:cubicBezTo>
                  <a:pt x="5290191" y="2314841"/>
                  <a:pt x="5200352" y="2631652"/>
                  <a:pt x="5271038" y="2924819"/>
                </a:cubicBezTo>
                <a:cubicBezTo>
                  <a:pt x="5107914" y="2947747"/>
                  <a:pt x="4806529" y="2892118"/>
                  <a:pt x="4685367" y="2924819"/>
                </a:cubicBezTo>
                <a:cubicBezTo>
                  <a:pt x="4564205" y="2957520"/>
                  <a:pt x="4427617" y="2894886"/>
                  <a:pt x="4205117" y="2924819"/>
                </a:cubicBezTo>
                <a:cubicBezTo>
                  <a:pt x="3982617" y="2954752"/>
                  <a:pt x="3860015" y="2904861"/>
                  <a:pt x="3672156" y="2924819"/>
                </a:cubicBezTo>
                <a:cubicBezTo>
                  <a:pt x="3484297" y="2944777"/>
                  <a:pt x="3240249" y="2906645"/>
                  <a:pt x="3033775" y="2924819"/>
                </a:cubicBezTo>
                <a:cubicBezTo>
                  <a:pt x="2827301" y="2942993"/>
                  <a:pt x="2681902" y="2882488"/>
                  <a:pt x="2342684" y="2924819"/>
                </a:cubicBezTo>
                <a:cubicBezTo>
                  <a:pt x="2003466" y="2967150"/>
                  <a:pt x="2097579" y="2898062"/>
                  <a:pt x="1915144" y="2924819"/>
                </a:cubicBezTo>
                <a:cubicBezTo>
                  <a:pt x="1732709" y="2951576"/>
                  <a:pt x="1362287" y="2844252"/>
                  <a:pt x="1224052" y="2924819"/>
                </a:cubicBezTo>
                <a:cubicBezTo>
                  <a:pt x="1085817" y="3005386"/>
                  <a:pt x="713375" y="2915803"/>
                  <a:pt x="532961" y="2924819"/>
                </a:cubicBezTo>
                <a:cubicBezTo>
                  <a:pt x="352547" y="2933835"/>
                  <a:pt x="244843" y="2877864"/>
                  <a:pt x="0" y="2924819"/>
                </a:cubicBezTo>
                <a:cubicBezTo>
                  <a:pt x="-65194" y="2657320"/>
                  <a:pt x="37177" y="2613621"/>
                  <a:pt x="0" y="2310607"/>
                </a:cubicBezTo>
                <a:cubicBezTo>
                  <a:pt x="-37177" y="2007593"/>
                  <a:pt x="5883" y="1918682"/>
                  <a:pt x="0" y="1754891"/>
                </a:cubicBezTo>
                <a:cubicBezTo>
                  <a:pt x="-5883" y="1591100"/>
                  <a:pt x="20466" y="1410533"/>
                  <a:pt x="0" y="1228424"/>
                </a:cubicBezTo>
                <a:cubicBezTo>
                  <a:pt x="-20466" y="1046315"/>
                  <a:pt x="31437" y="848536"/>
                  <a:pt x="0" y="584964"/>
                </a:cubicBezTo>
                <a:cubicBezTo>
                  <a:pt x="-31437" y="321392"/>
                  <a:pt x="51988" y="145410"/>
                  <a:pt x="0" y="0"/>
                </a:cubicBezTo>
                <a:close/>
              </a:path>
            </a:pathLst>
          </a:custGeom>
          <a:ln w="57150">
            <a:solidFill>
              <a:schemeClr val="accent2">
                <a:lumMod val="60000"/>
                <a:lumOff val="40000"/>
              </a:schemeClr>
            </a:solidFill>
            <a:extLst>
              <a:ext uri="{C807C97D-BFC1-408E-A445-0C87EB9F89A2}">
                <ask:lineSketchStyleProps xmlns:ask="http://schemas.microsoft.com/office/drawing/2018/sketchyshapes" sd="1647863092">
                  <a:prstGeom prst="rect">
                    <a:avLst/>
                  </a:prstGeom>
                  <ask:type>
                    <ask:lineSketchScribble/>
                  </ask:type>
                </ask:lineSketchStyleProps>
              </a:ext>
            </a:extLst>
          </a:ln>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2B96D1CB-B027-685C-768C-938EB54D2272}"/>
              </a:ext>
            </a:extLst>
          </p:cNvPr>
          <p:cNvSpPr txBox="1"/>
          <p:nvPr/>
        </p:nvSpPr>
        <p:spPr>
          <a:xfrm>
            <a:off x="8252460" y="400710"/>
            <a:ext cx="3669633" cy="1692771"/>
          </a:xfrm>
          <a:custGeom>
            <a:avLst/>
            <a:gdLst>
              <a:gd name="csX0" fmla="*/ 0 w 3669633"/>
              <a:gd name="csY0" fmla="*/ 0 h 1692771"/>
              <a:gd name="csX1" fmla="*/ 597626 w 3669633"/>
              <a:gd name="csY1" fmla="*/ 0 h 1692771"/>
              <a:gd name="csX2" fmla="*/ 1195252 w 3669633"/>
              <a:gd name="csY2" fmla="*/ 0 h 1692771"/>
              <a:gd name="csX3" fmla="*/ 1682789 w 3669633"/>
              <a:gd name="csY3" fmla="*/ 0 h 1692771"/>
              <a:gd name="csX4" fmla="*/ 2243718 w 3669633"/>
              <a:gd name="csY4" fmla="*/ 0 h 1692771"/>
              <a:gd name="csX5" fmla="*/ 2841344 w 3669633"/>
              <a:gd name="csY5" fmla="*/ 0 h 1692771"/>
              <a:gd name="csX6" fmla="*/ 3669633 w 3669633"/>
              <a:gd name="csY6" fmla="*/ 0 h 1692771"/>
              <a:gd name="csX7" fmla="*/ 3669633 w 3669633"/>
              <a:gd name="csY7" fmla="*/ 423192 h 1692771"/>
              <a:gd name="csX8" fmla="*/ 3669633 w 3669633"/>
              <a:gd name="csY8" fmla="*/ 829457 h 1692771"/>
              <a:gd name="csX9" fmla="*/ 3669633 w 3669633"/>
              <a:gd name="csY9" fmla="*/ 1218795 h 1692771"/>
              <a:gd name="csX10" fmla="*/ 3669633 w 3669633"/>
              <a:gd name="csY10" fmla="*/ 1692771 h 1692771"/>
              <a:gd name="csX11" fmla="*/ 3072007 w 3669633"/>
              <a:gd name="csY11" fmla="*/ 1692771 h 1692771"/>
              <a:gd name="csX12" fmla="*/ 2584470 w 3669633"/>
              <a:gd name="csY12" fmla="*/ 1692771 h 1692771"/>
              <a:gd name="csX13" fmla="*/ 1986844 w 3669633"/>
              <a:gd name="csY13" fmla="*/ 1692771 h 1692771"/>
              <a:gd name="csX14" fmla="*/ 1425915 w 3669633"/>
              <a:gd name="csY14" fmla="*/ 1692771 h 1692771"/>
              <a:gd name="csX15" fmla="*/ 938378 w 3669633"/>
              <a:gd name="csY15" fmla="*/ 1692771 h 1692771"/>
              <a:gd name="csX16" fmla="*/ 0 w 3669633"/>
              <a:gd name="csY16" fmla="*/ 1692771 h 1692771"/>
              <a:gd name="csX17" fmla="*/ 0 w 3669633"/>
              <a:gd name="csY17" fmla="*/ 1320361 h 1692771"/>
              <a:gd name="csX18" fmla="*/ 0 w 3669633"/>
              <a:gd name="csY18" fmla="*/ 863313 h 1692771"/>
              <a:gd name="csX19" fmla="*/ 0 w 3669633"/>
              <a:gd name="csY19" fmla="*/ 423192 h 1692771"/>
              <a:gd name="csX20" fmla="*/ 0 w 3669633"/>
              <a:gd name="csY20" fmla="*/ 0 h 1692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669633" h="1692771" extrusionOk="0">
                <a:moveTo>
                  <a:pt x="0" y="0"/>
                </a:moveTo>
                <a:cubicBezTo>
                  <a:pt x="226851" y="5605"/>
                  <a:pt x="361960" y="86787"/>
                  <a:pt x="597626" y="0"/>
                </a:cubicBezTo>
                <a:cubicBezTo>
                  <a:pt x="775117" y="-7919"/>
                  <a:pt x="1014614" y="-42645"/>
                  <a:pt x="1195252" y="0"/>
                </a:cubicBezTo>
                <a:cubicBezTo>
                  <a:pt x="1319889" y="-14857"/>
                  <a:pt x="1544303" y="93553"/>
                  <a:pt x="1682789" y="0"/>
                </a:cubicBezTo>
                <a:cubicBezTo>
                  <a:pt x="1774262" y="-105908"/>
                  <a:pt x="1960170" y="33050"/>
                  <a:pt x="2243718" y="0"/>
                </a:cubicBezTo>
                <a:cubicBezTo>
                  <a:pt x="2441931" y="-39135"/>
                  <a:pt x="2589956" y="36059"/>
                  <a:pt x="2841344" y="0"/>
                </a:cubicBezTo>
                <a:cubicBezTo>
                  <a:pt x="3051694" y="-56639"/>
                  <a:pt x="3474607" y="3020"/>
                  <a:pt x="3669633" y="0"/>
                </a:cubicBezTo>
                <a:cubicBezTo>
                  <a:pt x="3722469" y="77926"/>
                  <a:pt x="3611239" y="295480"/>
                  <a:pt x="3669633" y="423192"/>
                </a:cubicBezTo>
                <a:cubicBezTo>
                  <a:pt x="3700451" y="555516"/>
                  <a:pt x="3598739" y="711716"/>
                  <a:pt x="3669633" y="829457"/>
                </a:cubicBezTo>
                <a:cubicBezTo>
                  <a:pt x="3713672" y="968600"/>
                  <a:pt x="3662134" y="1135663"/>
                  <a:pt x="3669633" y="1218795"/>
                </a:cubicBezTo>
                <a:cubicBezTo>
                  <a:pt x="3638242" y="1421905"/>
                  <a:pt x="3603521" y="1493004"/>
                  <a:pt x="3669633" y="1692771"/>
                </a:cubicBezTo>
                <a:cubicBezTo>
                  <a:pt x="3513573" y="1708658"/>
                  <a:pt x="3284222" y="1654757"/>
                  <a:pt x="3072007" y="1692771"/>
                </a:cubicBezTo>
                <a:cubicBezTo>
                  <a:pt x="2881925" y="1713982"/>
                  <a:pt x="2692112" y="1689318"/>
                  <a:pt x="2584470" y="1692771"/>
                </a:cubicBezTo>
                <a:cubicBezTo>
                  <a:pt x="2543891" y="1711466"/>
                  <a:pt x="2232221" y="1572703"/>
                  <a:pt x="1986844" y="1692771"/>
                </a:cubicBezTo>
                <a:cubicBezTo>
                  <a:pt x="1810499" y="1779486"/>
                  <a:pt x="1619464" y="1665806"/>
                  <a:pt x="1425915" y="1692771"/>
                </a:cubicBezTo>
                <a:cubicBezTo>
                  <a:pt x="1270532" y="1702052"/>
                  <a:pt x="1160341" y="1676298"/>
                  <a:pt x="938378" y="1692771"/>
                </a:cubicBezTo>
                <a:cubicBezTo>
                  <a:pt x="776107" y="1750781"/>
                  <a:pt x="302340" y="1659616"/>
                  <a:pt x="0" y="1692771"/>
                </a:cubicBezTo>
                <a:cubicBezTo>
                  <a:pt x="-53415" y="1553549"/>
                  <a:pt x="5531" y="1480682"/>
                  <a:pt x="0" y="1320361"/>
                </a:cubicBezTo>
                <a:cubicBezTo>
                  <a:pt x="-2544" y="1207109"/>
                  <a:pt x="35805" y="1051585"/>
                  <a:pt x="0" y="863313"/>
                </a:cubicBezTo>
                <a:cubicBezTo>
                  <a:pt x="-24993" y="704901"/>
                  <a:pt x="-9971" y="577508"/>
                  <a:pt x="0" y="423192"/>
                </a:cubicBezTo>
                <a:cubicBezTo>
                  <a:pt x="5750" y="228687"/>
                  <a:pt x="10370" y="198143"/>
                  <a:pt x="0" y="0"/>
                </a:cubicBezTo>
                <a:close/>
              </a:path>
            </a:pathLst>
          </a:custGeom>
          <a:noFill/>
          <a:ln w="38100">
            <a:solidFill>
              <a:schemeClr val="accent3">
                <a:lumMod val="50000"/>
              </a:schemeClr>
            </a:solidFill>
            <a:extLst>
              <a:ext uri="{C807C97D-BFC1-408E-A445-0C87EB9F89A2}">
                <ask:lineSketchStyleProps xmlns:ask="http://schemas.microsoft.com/office/drawing/2018/sketchyshapes" sd="3063568228">
                  <a:custGeom>
                    <a:avLst/>
                    <a:gdLst>
                      <a:gd name="connsiteX0" fmla="*/ 0 w 3669633"/>
                      <a:gd name="connsiteY0" fmla="*/ 0 h 1692771"/>
                      <a:gd name="connsiteX1" fmla="*/ 597626 w 3669633"/>
                      <a:gd name="connsiteY1" fmla="*/ 0 h 1692771"/>
                      <a:gd name="connsiteX2" fmla="*/ 1195252 w 3669633"/>
                      <a:gd name="connsiteY2" fmla="*/ 0 h 1692771"/>
                      <a:gd name="connsiteX3" fmla="*/ 1682789 w 3669633"/>
                      <a:gd name="connsiteY3" fmla="*/ 0 h 1692771"/>
                      <a:gd name="connsiteX4" fmla="*/ 2243718 w 3669633"/>
                      <a:gd name="connsiteY4" fmla="*/ 0 h 1692771"/>
                      <a:gd name="connsiteX5" fmla="*/ 2841344 w 3669633"/>
                      <a:gd name="connsiteY5" fmla="*/ 0 h 1692771"/>
                      <a:gd name="connsiteX6" fmla="*/ 3669633 w 3669633"/>
                      <a:gd name="connsiteY6" fmla="*/ 0 h 1692771"/>
                      <a:gd name="connsiteX7" fmla="*/ 3669633 w 3669633"/>
                      <a:gd name="connsiteY7" fmla="*/ 423192 h 1692771"/>
                      <a:gd name="connsiteX8" fmla="*/ 3669633 w 3669633"/>
                      <a:gd name="connsiteY8" fmla="*/ 829457 h 1692771"/>
                      <a:gd name="connsiteX9" fmla="*/ 3669633 w 3669633"/>
                      <a:gd name="connsiteY9" fmla="*/ 1218795 h 1692771"/>
                      <a:gd name="connsiteX10" fmla="*/ 3669633 w 3669633"/>
                      <a:gd name="connsiteY10" fmla="*/ 1692771 h 1692771"/>
                      <a:gd name="connsiteX11" fmla="*/ 3072007 w 3669633"/>
                      <a:gd name="connsiteY11" fmla="*/ 1692771 h 1692771"/>
                      <a:gd name="connsiteX12" fmla="*/ 2584470 w 3669633"/>
                      <a:gd name="connsiteY12" fmla="*/ 1692771 h 1692771"/>
                      <a:gd name="connsiteX13" fmla="*/ 1986844 w 3669633"/>
                      <a:gd name="connsiteY13" fmla="*/ 1692771 h 1692771"/>
                      <a:gd name="connsiteX14" fmla="*/ 1425915 w 3669633"/>
                      <a:gd name="connsiteY14" fmla="*/ 1692771 h 1692771"/>
                      <a:gd name="connsiteX15" fmla="*/ 938378 w 3669633"/>
                      <a:gd name="connsiteY15" fmla="*/ 1692771 h 1692771"/>
                      <a:gd name="connsiteX16" fmla="*/ 0 w 3669633"/>
                      <a:gd name="connsiteY16" fmla="*/ 1692771 h 1692771"/>
                      <a:gd name="connsiteX17" fmla="*/ 0 w 3669633"/>
                      <a:gd name="connsiteY17" fmla="*/ 1320361 h 1692771"/>
                      <a:gd name="connsiteX18" fmla="*/ 0 w 3669633"/>
                      <a:gd name="connsiteY18" fmla="*/ 863313 h 1692771"/>
                      <a:gd name="connsiteX19" fmla="*/ 0 w 3669633"/>
                      <a:gd name="connsiteY19" fmla="*/ 423192 h 1692771"/>
                      <a:gd name="connsiteX20" fmla="*/ 0 w 3669633"/>
                      <a:gd name="connsiteY20" fmla="*/ 0 h 169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69633" h="1692771" extrusionOk="0">
                        <a:moveTo>
                          <a:pt x="0" y="0"/>
                        </a:moveTo>
                        <a:cubicBezTo>
                          <a:pt x="219998" y="-32103"/>
                          <a:pt x="368681" y="80807"/>
                          <a:pt x="597626" y="0"/>
                        </a:cubicBezTo>
                        <a:cubicBezTo>
                          <a:pt x="782246" y="-23246"/>
                          <a:pt x="1016933" y="-36375"/>
                          <a:pt x="1195252" y="0"/>
                        </a:cubicBezTo>
                        <a:cubicBezTo>
                          <a:pt x="1343008" y="-6488"/>
                          <a:pt x="1537488" y="53165"/>
                          <a:pt x="1682789" y="0"/>
                        </a:cubicBezTo>
                        <a:cubicBezTo>
                          <a:pt x="1814531" y="-61779"/>
                          <a:pt x="1989890" y="39784"/>
                          <a:pt x="2243718" y="0"/>
                        </a:cubicBezTo>
                        <a:cubicBezTo>
                          <a:pt x="2453810" y="-46568"/>
                          <a:pt x="2639367" y="23165"/>
                          <a:pt x="2841344" y="0"/>
                        </a:cubicBezTo>
                        <a:cubicBezTo>
                          <a:pt x="3037491" y="-36942"/>
                          <a:pt x="3459500" y="7189"/>
                          <a:pt x="3669633" y="0"/>
                        </a:cubicBezTo>
                        <a:cubicBezTo>
                          <a:pt x="3710113" y="93310"/>
                          <a:pt x="3615300" y="307682"/>
                          <a:pt x="3669633" y="423192"/>
                        </a:cubicBezTo>
                        <a:cubicBezTo>
                          <a:pt x="3703058" y="552226"/>
                          <a:pt x="3627672" y="689151"/>
                          <a:pt x="3669633" y="829457"/>
                        </a:cubicBezTo>
                        <a:cubicBezTo>
                          <a:pt x="3697631" y="980904"/>
                          <a:pt x="3666089" y="1103120"/>
                          <a:pt x="3669633" y="1218795"/>
                        </a:cubicBezTo>
                        <a:cubicBezTo>
                          <a:pt x="3651415" y="1391089"/>
                          <a:pt x="3606366" y="1505279"/>
                          <a:pt x="3669633" y="1692771"/>
                        </a:cubicBezTo>
                        <a:cubicBezTo>
                          <a:pt x="3518528" y="1708484"/>
                          <a:pt x="3269429" y="1650273"/>
                          <a:pt x="3072007" y="1692771"/>
                        </a:cubicBezTo>
                        <a:cubicBezTo>
                          <a:pt x="2888942" y="1730645"/>
                          <a:pt x="2687085" y="1665715"/>
                          <a:pt x="2584470" y="1692771"/>
                        </a:cubicBezTo>
                        <a:cubicBezTo>
                          <a:pt x="2506612" y="1720088"/>
                          <a:pt x="2222187" y="1600575"/>
                          <a:pt x="1986844" y="1692771"/>
                        </a:cubicBezTo>
                        <a:cubicBezTo>
                          <a:pt x="1773144" y="1755485"/>
                          <a:pt x="1611668" y="1666728"/>
                          <a:pt x="1425915" y="1692771"/>
                        </a:cubicBezTo>
                        <a:cubicBezTo>
                          <a:pt x="1267722" y="1706030"/>
                          <a:pt x="1164899" y="1673018"/>
                          <a:pt x="938378" y="1692771"/>
                        </a:cubicBezTo>
                        <a:cubicBezTo>
                          <a:pt x="718152" y="1729583"/>
                          <a:pt x="321629" y="1647816"/>
                          <a:pt x="0" y="1692771"/>
                        </a:cubicBezTo>
                        <a:cubicBezTo>
                          <a:pt x="-28070" y="1574991"/>
                          <a:pt x="13484" y="1462261"/>
                          <a:pt x="0" y="1320361"/>
                        </a:cubicBezTo>
                        <a:cubicBezTo>
                          <a:pt x="-12520" y="1193855"/>
                          <a:pt x="19895" y="1026481"/>
                          <a:pt x="0" y="863313"/>
                        </a:cubicBezTo>
                        <a:cubicBezTo>
                          <a:pt x="-11374" y="716554"/>
                          <a:pt x="-302" y="595447"/>
                          <a:pt x="0" y="423192"/>
                        </a:cubicBezTo>
                        <a:cubicBezTo>
                          <a:pt x="3910" y="231792"/>
                          <a:pt x="16668" y="198110"/>
                          <a:pt x="0" y="0"/>
                        </a:cubicBezTo>
                        <a:close/>
                      </a:path>
                    </a:pathLst>
                  </a:cu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r" rtl="1"/>
            <a:r>
              <a:rPr lang="ur-PK" sz="2600" b="1" dirty="0">
                <a:solidFill>
                  <a:schemeClr val="accent3">
                    <a:lumMod val="75000"/>
                  </a:schemeClr>
                </a:solidFill>
                <a:latin typeface="Jameel Noori Nastaleeq" panose="02000503000000020004" pitchFamily="2" charset="-78"/>
                <a:cs typeface="Jameel Noori Nastaleeq" panose="02000503000000020004" pitchFamily="2" charset="-78"/>
              </a:rPr>
              <a:t>"اور ہم کو معلوم ہے کہ سب چیزیں مل کر خُدا سے محبت رکھنے والوں کے لئے بھلائی پیدا کرتی ہیں اور اُن کے لئے جو خُداکے ارادہ کے موافق بلائے گئے" (رومیوں 8: 28)</a:t>
            </a:r>
            <a:endParaRPr lang="en" sz="2600" b="1" dirty="0">
              <a:solidFill>
                <a:schemeClr val="accent3">
                  <a:lumMod val="75000"/>
                </a:schemeClr>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7F165EDB-F3CA-A73E-5458-160ADF9F271E}"/>
              </a:ext>
            </a:extLst>
          </p:cNvPr>
          <p:cNvSpPr txBox="1"/>
          <p:nvPr/>
        </p:nvSpPr>
        <p:spPr>
          <a:xfrm>
            <a:off x="397041" y="228454"/>
            <a:ext cx="7222559" cy="1815882"/>
          </a:xfrm>
          <a:custGeom>
            <a:avLst/>
            <a:gdLst>
              <a:gd name="csX0" fmla="*/ 0 w 7222559"/>
              <a:gd name="csY0" fmla="*/ 0 h 1815882"/>
              <a:gd name="csX1" fmla="*/ 627807 w 7222559"/>
              <a:gd name="csY1" fmla="*/ 0 h 1815882"/>
              <a:gd name="csX2" fmla="*/ 1111163 w 7222559"/>
              <a:gd name="csY2" fmla="*/ 0 h 1815882"/>
              <a:gd name="csX3" fmla="*/ 1450068 w 7222559"/>
              <a:gd name="csY3" fmla="*/ 0 h 1815882"/>
              <a:gd name="csX4" fmla="*/ 1788972 w 7222559"/>
              <a:gd name="csY4" fmla="*/ 0 h 1815882"/>
              <a:gd name="csX5" fmla="*/ 2489005 w 7222559"/>
              <a:gd name="csY5" fmla="*/ 0 h 1815882"/>
              <a:gd name="csX6" fmla="*/ 3116812 w 7222559"/>
              <a:gd name="csY6" fmla="*/ 0 h 1815882"/>
              <a:gd name="csX7" fmla="*/ 3600168 w 7222559"/>
              <a:gd name="csY7" fmla="*/ 0 h 1815882"/>
              <a:gd name="csX8" fmla="*/ 4300201 w 7222559"/>
              <a:gd name="csY8" fmla="*/ 0 h 1815882"/>
              <a:gd name="csX9" fmla="*/ 5000233 w 7222559"/>
              <a:gd name="csY9" fmla="*/ 0 h 1815882"/>
              <a:gd name="csX10" fmla="*/ 5483589 w 7222559"/>
              <a:gd name="csY10" fmla="*/ 0 h 1815882"/>
              <a:gd name="csX11" fmla="*/ 6039170 w 7222559"/>
              <a:gd name="csY11" fmla="*/ 0 h 1815882"/>
              <a:gd name="csX12" fmla="*/ 6739203 w 7222559"/>
              <a:gd name="csY12" fmla="*/ 0 h 1815882"/>
              <a:gd name="csX13" fmla="*/ 7222559 w 7222559"/>
              <a:gd name="csY13" fmla="*/ 0 h 1815882"/>
              <a:gd name="csX14" fmla="*/ 7222559 w 7222559"/>
              <a:gd name="csY14" fmla="*/ 641611 h 1815882"/>
              <a:gd name="csX15" fmla="*/ 7222559 w 7222559"/>
              <a:gd name="csY15" fmla="*/ 1192428 h 1815882"/>
              <a:gd name="csX16" fmla="*/ 7222559 w 7222559"/>
              <a:gd name="csY16" fmla="*/ 1815882 h 1815882"/>
              <a:gd name="csX17" fmla="*/ 6594752 w 7222559"/>
              <a:gd name="csY17" fmla="*/ 1815882 h 1815882"/>
              <a:gd name="csX18" fmla="*/ 6183622 w 7222559"/>
              <a:gd name="csY18" fmla="*/ 1815882 h 1815882"/>
              <a:gd name="csX19" fmla="*/ 5628040 w 7222559"/>
              <a:gd name="csY19" fmla="*/ 1815882 h 1815882"/>
              <a:gd name="csX20" fmla="*/ 5144684 w 7222559"/>
              <a:gd name="csY20" fmla="*/ 1815882 h 1815882"/>
              <a:gd name="csX21" fmla="*/ 4589103 w 7222559"/>
              <a:gd name="csY21" fmla="*/ 1815882 h 1815882"/>
              <a:gd name="csX22" fmla="*/ 3889070 w 7222559"/>
              <a:gd name="csY22" fmla="*/ 1815882 h 1815882"/>
              <a:gd name="csX23" fmla="*/ 3477940 w 7222559"/>
              <a:gd name="csY23" fmla="*/ 1815882 h 1815882"/>
              <a:gd name="csX24" fmla="*/ 2777907 w 7222559"/>
              <a:gd name="csY24" fmla="*/ 1815882 h 1815882"/>
              <a:gd name="csX25" fmla="*/ 2222326 w 7222559"/>
              <a:gd name="csY25" fmla="*/ 1815882 h 1815882"/>
              <a:gd name="csX26" fmla="*/ 1883421 w 7222559"/>
              <a:gd name="csY26" fmla="*/ 1815882 h 1815882"/>
              <a:gd name="csX27" fmla="*/ 1183389 w 7222559"/>
              <a:gd name="csY27" fmla="*/ 1815882 h 1815882"/>
              <a:gd name="csX28" fmla="*/ 555581 w 7222559"/>
              <a:gd name="csY28" fmla="*/ 1815882 h 1815882"/>
              <a:gd name="csX29" fmla="*/ 0 w 7222559"/>
              <a:gd name="csY29" fmla="*/ 1815882 h 1815882"/>
              <a:gd name="csX30" fmla="*/ 0 w 7222559"/>
              <a:gd name="csY30" fmla="*/ 1246906 h 1815882"/>
              <a:gd name="csX31" fmla="*/ 0 w 7222559"/>
              <a:gd name="csY31" fmla="*/ 641611 h 1815882"/>
              <a:gd name="csX32" fmla="*/ 0 w 7222559"/>
              <a:gd name="csY32" fmla="*/ 0 h 18158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7222559" h="1815882" extrusionOk="0">
                <a:moveTo>
                  <a:pt x="0" y="0"/>
                </a:moveTo>
                <a:cubicBezTo>
                  <a:pt x="184494" y="-63974"/>
                  <a:pt x="422005" y="-66260"/>
                  <a:pt x="627807" y="0"/>
                </a:cubicBezTo>
                <a:cubicBezTo>
                  <a:pt x="849014" y="5178"/>
                  <a:pt x="960321" y="32867"/>
                  <a:pt x="1111163" y="0"/>
                </a:cubicBezTo>
                <a:cubicBezTo>
                  <a:pt x="1281518" y="-59761"/>
                  <a:pt x="1296422" y="21729"/>
                  <a:pt x="1450068" y="0"/>
                </a:cubicBezTo>
                <a:cubicBezTo>
                  <a:pt x="1559357" y="3815"/>
                  <a:pt x="1667691" y="1111"/>
                  <a:pt x="1788972" y="0"/>
                </a:cubicBezTo>
                <a:cubicBezTo>
                  <a:pt x="1987552" y="-57449"/>
                  <a:pt x="2296695" y="15643"/>
                  <a:pt x="2489005" y="0"/>
                </a:cubicBezTo>
                <a:cubicBezTo>
                  <a:pt x="2681048" y="-25199"/>
                  <a:pt x="2953921" y="14853"/>
                  <a:pt x="3116812" y="0"/>
                </a:cubicBezTo>
                <a:cubicBezTo>
                  <a:pt x="3213410" y="-25169"/>
                  <a:pt x="3351437" y="-26692"/>
                  <a:pt x="3600168" y="0"/>
                </a:cubicBezTo>
                <a:cubicBezTo>
                  <a:pt x="3818087" y="-76910"/>
                  <a:pt x="4091513" y="116355"/>
                  <a:pt x="4300201" y="0"/>
                </a:cubicBezTo>
                <a:cubicBezTo>
                  <a:pt x="4449574" y="-147071"/>
                  <a:pt x="4872680" y="24668"/>
                  <a:pt x="5000233" y="0"/>
                </a:cubicBezTo>
                <a:cubicBezTo>
                  <a:pt x="5165192" y="-7883"/>
                  <a:pt x="5302698" y="12458"/>
                  <a:pt x="5483589" y="0"/>
                </a:cubicBezTo>
                <a:cubicBezTo>
                  <a:pt x="5600974" y="-46971"/>
                  <a:pt x="5759190" y="-31083"/>
                  <a:pt x="6039170" y="0"/>
                </a:cubicBezTo>
                <a:cubicBezTo>
                  <a:pt x="6212710" y="-71161"/>
                  <a:pt x="6566519" y="63968"/>
                  <a:pt x="6739203" y="0"/>
                </a:cubicBezTo>
                <a:cubicBezTo>
                  <a:pt x="6903453" y="-25117"/>
                  <a:pt x="6978904" y="69004"/>
                  <a:pt x="7222559" y="0"/>
                </a:cubicBezTo>
                <a:cubicBezTo>
                  <a:pt x="7230763" y="246731"/>
                  <a:pt x="7069505" y="435447"/>
                  <a:pt x="7222559" y="641611"/>
                </a:cubicBezTo>
                <a:cubicBezTo>
                  <a:pt x="7307251" y="873633"/>
                  <a:pt x="7154472" y="1017946"/>
                  <a:pt x="7222559" y="1192428"/>
                </a:cubicBezTo>
                <a:cubicBezTo>
                  <a:pt x="7247442" y="1454984"/>
                  <a:pt x="7250249" y="1610637"/>
                  <a:pt x="7222559" y="1815882"/>
                </a:cubicBezTo>
                <a:cubicBezTo>
                  <a:pt x="7102064" y="1821034"/>
                  <a:pt x="6901054" y="1833297"/>
                  <a:pt x="6594752" y="1815882"/>
                </a:cubicBezTo>
                <a:cubicBezTo>
                  <a:pt x="6327387" y="1814551"/>
                  <a:pt x="6382531" y="1775188"/>
                  <a:pt x="6183622" y="1815882"/>
                </a:cubicBezTo>
                <a:cubicBezTo>
                  <a:pt x="5991369" y="1876801"/>
                  <a:pt x="5890628" y="1796247"/>
                  <a:pt x="5628040" y="1815882"/>
                </a:cubicBezTo>
                <a:cubicBezTo>
                  <a:pt x="5442696" y="1883449"/>
                  <a:pt x="5387196" y="1750072"/>
                  <a:pt x="5144684" y="1815882"/>
                </a:cubicBezTo>
                <a:cubicBezTo>
                  <a:pt x="4899881" y="1894836"/>
                  <a:pt x="4698051" y="1770017"/>
                  <a:pt x="4589103" y="1815882"/>
                </a:cubicBezTo>
                <a:cubicBezTo>
                  <a:pt x="4505435" y="1826883"/>
                  <a:pt x="4186842" y="1673886"/>
                  <a:pt x="3889070" y="1815882"/>
                </a:cubicBezTo>
                <a:cubicBezTo>
                  <a:pt x="3584919" y="1862215"/>
                  <a:pt x="3642410" y="1846424"/>
                  <a:pt x="3477940" y="1815882"/>
                </a:cubicBezTo>
                <a:cubicBezTo>
                  <a:pt x="3373671" y="1824697"/>
                  <a:pt x="3014079" y="1800932"/>
                  <a:pt x="2777907" y="1815882"/>
                </a:cubicBezTo>
                <a:cubicBezTo>
                  <a:pt x="2534336" y="1854342"/>
                  <a:pt x="2477059" y="1741243"/>
                  <a:pt x="2222326" y="1815882"/>
                </a:cubicBezTo>
                <a:cubicBezTo>
                  <a:pt x="1962195" y="1833100"/>
                  <a:pt x="2015667" y="1781954"/>
                  <a:pt x="1883421" y="1815882"/>
                </a:cubicBezTo>
                <a:cubicBezTo>
                  <a:pt x="1695220" y="1953501"/>
                  <a:pt x="1526910" y="1685823"/>
                  <a:pt x="1183389" y="1815882"/>
                </a:cubicBezTo>
                <a:cubicBezTo>
                  <a:pt x="860431" y="1930670"/>
                  <a:pt x="727420" y="1851422"/>
                  <a:pt x="555581" y="1815882"/>
                </a:cubicBezTo>
                <a:cubicBezTo>
                  <a:pt x="472674" y="1833371"/>
                  <a:pt x="223755" y="1741017"/>
                  <a:pt x="0" y="1815882"/>
                </a:cubicBezTo>
                <a:cubicBezTo>
                  <a:pt x="-24959" y="1585881"/>
                  <a:pt x="91032" y="1443442"/>
                  <a:pt x="0" y="1246906"/>
                </a:cubicBezTo>
                <a:cubicBezTo>
                  <a:pt x="17271" y="1064391"/>
                  <a:pt x="35837" y="936835"/>
                  <a:pt x="0" y="641611"/>
                </a:cubicBezTo>
                <a:cubicBezTo>
                  <a:pt x="-16272" y="284349"/>
                  <a:pt x="98862" y="184473"/>
                  <a:pt x="0" y="0"/>
                </a:cubicBezTo>
                <a:close/>
              </a:path>
            </a:pathLst>
          </a:custGeom>
          <a:noFill/>
          <a:ln w="38100">
            <a:solidFill>
              <a:schemeClr val="accent1">
                <a:lumMod val="50000"/>
              </a:schemeClr>
            </a:solidFill>
            <a:extLst>
              <a:ext uri="{C807C97D-BFC1-408E-A445-0C87EB9F89A2}">
                <ask:lineSketchStyleProps xmlns:ask="http://schemas.microsoft.com/office/drawing/2018/sketchyshapes" sd="345445352">
                  <a:custGeom>
                    <a:avLst/>
                    <a:gdLst>
                      <a:gd name="connsiteX0" fmla="*/ 0 w 7222559"/>
                      <a:gd name="connsiteY0" fmla="*/ 0 h 1815882"/>
                      <a:gd name="connsiteX1" fmla="*/ 627807 w 7222559"/>
                      <a:gd name="connsiteY1" fmla="*/ 0 h 1815882"/>
                      <a:gd name="connsiteX2" fmla="*/ 1111163 w 7222559"/>
                      <a:gd name="connsiteY2" fmla="*/ 0 h 1815882"/>
                      <a:gd name="connsiteX3" fmla="*/ 1450068 w 7222559"/>
                      <a:gd name="connsiteY3" fmla="*/ 0 h 1815882"/>
                      <a:gd name="connsiteX4" fmla="*/ 1788972 w 7222559"/>
                      <a:gd name="connsiteY4" fmla="*/ 0 h 1815882"/>
                      <a:gd name="connsiteX5" fmla="*/ 2489005 w 7222559"/>
                      <a:gd name="connsiteY5" fmla="*/ 0 h 1815882"/>
                      <a:gd name="connsiteX6" fmla="*/ 3116812 w 7222559"/>
                      <a:gd name="connsiteY6" fmla="*/ 0 h 1815882"/>
                      <a:gd name="connsiteX7" fmla="*/ 3600168 w 7222559"/>
                      <a:gd name="connsiteY7" fmla="*/ 0 h 1815882"/>
                      <a:gd name="connsiteX8" fmla="*/ 4300201 w 7222559"/>
                      <a:gd name="connsiteY8" fmla="*/ 0 h 1815882"/>
                      <a:gd name="connsiteX9" fmla="*/ 5000233 w 7222559"/>
                      <a:gd name="connsiteY9" fmla="*/ 0 h 1815882"/>
                      <a:gd name="connsiteX10" fmla="*/ 5483589 w 7222559"/>
                      <a:gd name="connsiteY10" fmla="*/ 0 h 1815882"/>
                      <a:gd name="connsiteX11" fmla="*/ 6039170 w 7222559"/>
                      <a:gd name="connsiteY11" fmla="*/ 0 h 1815882"/>
                      <a:gd name="connsiteX12" fmla="*/ 6739203 w 7222559"/>
                      <a:gd name="connsiteY12" fmla="*/ 0 h 1815882"/>
                      <a:gd name="connsiteX13" fmla="*/ 7222559 w 7222559"/>
                      <a:gd name="connsiteY13" fmla="*/ 0 h 1815882"/>
                      <a:gd name="connsiteX14" fmla="*/ 7222559 w 7222559"/>
                      <a:gd name="connsiteY14" fmla="*/ 641611 h 1815882"/>
                      <a:gd name="connsiteX15" fmla="*/ 7222559 w 7222559"/>
                      <a:gd name="connsiteY15" fmla="*/ 1192428 h 1815882"/>
                      <a:gd name="connsiteX16" fmla="*/ 7222559 w 7222559"/>
                      <a:gd name="connsiteY16" fmla="*/ 1815882 h 1815882"/>
                      <a:gd name="connsiteX17" fmla="*/ 6594752 w 7222559"/>
                      <a:gd name="connsiteY17" fmla="*/ 1815882 h 1815882"/>
                      <a:gd name="connsiteX18" fmla="*/ 6183622 w 7222559"/>
                      <a:gd name="connsiteY18" fmla="*/ 1815882 h 1815882"/>
                      <a:gd name="connsiteX19" fmla="*/ 5628040 w 7222559"/>
                      <a:gd name="connsiteY19" fmla="*/ 1815882 h 1815882"/>
                      <a:gd name="connsiteX20" fmla="*/ 5144684 w 7222559"/>
                      <a:gd name="connsiteY20" fmla="*/ 1815882 h 1815882"/>
                      <a:gd name="connsiteX21" fmla="*/ 4589103 w 7222559"/>
                      <a:gd name="connsiteY21" fmla="*/ 1815882 h 1815882"/>
                      <a:gd name="connsiteX22" fmla="*/ 3889070 w 7222559"/>
                      <a:gd name="connsiteY22" fmla="*/ 1815882 h 1815882"/>
                      <a:gd name="connsiteX23" fmla="*/ 3477940 w 7222559"/>
                      <a:gd name="connsiteY23" fmla="*/ 1815882 h 1815882"/>
                      <a:gd name="connsiteX24" fmla="*/ 2777907 w 7222559"/>
                      <a:gd name="connsiteY24" fmla="*/ 1815882 h 1815882"/>
                      <a:gd name="connsiteX25" fmla="*/ 2222326 w 7222559"/>
                      <a:gd name="connsiteY25" fmla="*/ 1815882 h 1815882"/>
                      <a:gd name="connsiteX26" fmla="*/ 1883421 w 7222559"/>
                      <a:gd name="connsiteY26" fmla="*/ 1815882 h 1815882"/>
                      <a:gd name="connsiteX27" fmla="*/ 1183389 w 7222559"/>
                      <a:gd name="connsiteY27" fmla="*/ 1815882 h 1815882"/>
                      <a:gd name="connsiteX28" fmla="*/ 555581 w 7222559"/>
                      <a:gd name="connsiteY28" fmla="*/ 1815882 h 1815882"/>
                      <a:gd name="connsiteX29" fmla="*/ 0 w 7222559"/>
                      <a:gd name="connsiteY29" fmla="*/ 1815882 h 1815882"/>
                      <a:gd name="connsiteX30" fmla="*/ 0 w 7222559"/>
                      <a:gd name="connsiteY30" fmla="*/ 1246906 h 1815882"/>
                      <a:gd name="connsiteX31" fmla="*/ 0 w 7222559"/>
                      <a:gd name="connsiteY31" fmla="*/ 641611 h 1815882"/>
                      <a:gd name="connsiteX32" fmla="*/ 0 w 7222559"/>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22559" h="1815882" extrusionOk="0">
                        <a:moveTo>
                          <a:pt x="0" y="0"/>
                        </a:moveTo>
                        <a:cubicBezTo>
                          <a:pt x="158573" y="-68128"/>
                          <a:pt x="391573" y="-10033"/>
                          <a:pt x="627807" y="0"/>
                        </a:cubicBezTo>
                        <a:cubicBezTo>
                          <a:pt x="855917" y="1296"/>
                          <a:pt x="979247" y="50938"/>
                          <a:pt x="1111163" y="0"/>
                        </a:cubicBezTo>
                        <a:cubicBezTo>
                          <a:pt x="1253204" y="-57023"/>
                          <a:pt x="1315124" y="21221"/>
                          <a:pt x="1450068" y="0"/>
                        </a:cubicBezTo>
                        <a:cubicBezTo>
                          <a:pt x="1573332" y="-16702"/>
                          <a:pt x="1655634" y="1430"/>
                          <a:pt x="1788972" y="0"/>
                        </a:cubicBezTo>
                        <a:cubicBezTo>
                          <a:pt x="1950640" y="-18173"/>
                          <a:pt x="2290465" y="43015"/>
                          <a:pt x="2489005" y="0"/>
                        </a:cubicBezTo>
                        <a:cubicBezTo>
                          <a:pt x="2690657" y="-60774"/>
                          <a:pt x="2959136" y="16086"/>
                          <a:pt x="3116812" y="0"/>
                        </a:cubicBezTo>
                        <a:cubicBezTo>
                          <a:pt x="3221623" y="-24709"/>
                          <a:pt x="3359586" y="-6254"/>
                          <a:pt x="3600168" y="0"/>
                        </a:cubicBezTo>
                        <a:cubicBezTo>
                          <a:pt x="3828995" y="-32044"/>
                          <a:pt x="4099256" y="99164"/>
                          <a:pt x="4300201" y="0"/>
                        </a:cubicBezTo>
                        <a:cubicBezTo>
                          <a:pt x="4473877" y="-112815"/>
                          <a:pt x="4859386" y="53184"/>
                          <a:pt x="5000233" y="0"/>
                        </a:cubicBezTo>
                        <a:cubicBezTo>
                          <a:pt x="5153736" y="-48760"/>
                          <a:pt x="5336835" y="12836"/>
                          <a:pt x="5483589" y="0"/>
                        </a:cubicBezTo>
                        <a:cubicBezTo>
                          <a:pt x="5598546" y="-28676"/>
                          <a:pt x="5784664" y="16654"/>
                          <a:pt x="6039170" y="0"/>
                        </a:cubicBezTo>
                        <a:cubicBezTo>
                          <a:pt x="6249038" y="-70197"/>
                          <a:pt x="6563839" y="60082"/>
                          <a:pt x="6739203" y="0"/>
                        </a:cubicBezTo>
                        <a:cubicBezTo>
                          <a:pt x="6907394" y="-31876"/>
                          <a:pt x="6995653" y="56357"/>
                          <a:pt x="7222559" y="0"/>
                        </a:cubicBezTo>
                        <a:cubicBezTo>
                          <a:pt x="7230225" y="200643"/>
                          <a:pt x="7128619" y="435920"/>
                          <a:pt x="7222559" y="641611"/>
                        </a:cubicBezTo>
                        <a:cubicBezTo>
                          <a:pt x="7286084" y="853733"/>
                          <a:pt x="7162366" y="1020064"/>
                          <a:pt x="7222559" y="1192428"/>
                        </a:cubicBezTo>
                        <a:cubicBezTo>
                          <a:pt x="7249131" y="1400878"/>
                          <a:pt x="7234210" y="1609970"/>
                          <a:pt x="7222559" y="1815882"/>
                        </a:cubicBezTo>
                        <a:cubicBezTo>
                          <a:pt x="7084888" y="1832989"/>
                          <a:pt x="6885843" y="1826001"/>
                          <a:pt x="6594752" y="1815882"/>
                        </a:cubicBezTo>
                        <a:cubicBezTo>
                          <a:pt x="6336107" y="1820209"/>
                          <a:pt x="6382177" y="1781575"/>
                          <a:pt x="6183622" y="1815882"/>
                        </a:cubicBezTo>
                        <a:cubicBezTo>
                          <a:pt x="5986816" y="1851917"/>
                          <a:pt x="5861468" y="1789317"/>
                          <a:pt x="5628040" y="1815882"/>
                        </a:cubicBezTo>
                        <a:cubicBezTo>
                          <a:pt x="5429070" y="1868890"/>
                          <a:pt x="5369689" y="1751049"/>
                          <a:pt x="5144684" y="1815882"/>
                        </a:cubicBezTo>
                        <a:cubicBezTo>
                          <a:pt x="4903189" y="1893514"/>
                          <a:pt x="4725602" y="1761634"/>
                          <a:pt x="4589103" y="1815882"/>
                        </a:cubicBezTo>
                        <a:cubicBezTo>
                          <a:pt x="4453828" y="1862020"/>
                          <a:pt x="4192049" y="1692573"/>
                          <a:pt x="3889070" y="1815882"/>
                        </a:cubicBezTo>
                        <a:cubicBezTo>
                          <a:pt x="3574903" y="1865686"/>
                          <a:pt x="3635290" y="1829725"/>
                          <a:pt x="3477940" y="1815882"/>
                        </a:cubicBezTo>
                        <a:cubicBezTo>
                          <a:pt x="3365355" y="1824319"/>
                          <a:pt x="3028469" y="1779796"/>
                          <a:pt x="2777907" y="1815882"/>
                        </a:cubicBezTo>
                        <a:cubicBezTo>
                          <a:pt x="2514270" y="1874207"/>
                          <a:pt x="2486594" y="1766089"/>
                          <a:pt x="2222326" y="1815882"/>
                        </a:cubicBezTo>
                        <a:cubicBezTo>
                          <a:pt x="1959584" y="1845834"/>
                          <a:pt x="2037312" y="1791449"/>
                          <a:pt x="1883421" y="1815882"/>
                        </a:cubicBezTo>
                        <a:cubicBezTo>
                          <a:pt x="1709126" y="1889832"/>
                          <a:pt x="1507631" y="1743370"/>
                          <a:pt x="1183389" y="1815882"/>
                        </a:cubicBezTo>
                        <a:cubicBezTo>
                          <a:pt x="861667" y="1897754"/>
                          <a:pt x="706757" y="1826024"/>
                          <a:pt x="555581" y="1815882"/>
                        </a:cubicBezTo>
                        <a:cubicBezTo>
                          <a:pt x="464775" y="1832343"/>
                          <a:pt x="198268" y="1748686"/>
                          <a:pt x="0" y="1815882"/>
                        </a:cubicBezTo>
                        <a:cubicBezTo>
                          <a:pt x="-22440" y="1614964"/>
                          <a:pt x="38132" y="1445678"/>
                          <a:pt x="0" y="1246906"/>
                        </a:cubicBezTo>
                        <a:cubicBezTo>
                          <a:pt x="2354" y="1054336"/>
                          <a:pt x="17325" y="936768"/>
                          <a:pt x="0" y="641611"/>
                        </a:cubicBezTo>
                        <a:cubicBezTo>
                          <a:pt x="-15563" y="307804"/>
                          <a:pt x="65287" y="187009"/>
                          <a:pt x="0" y="0"/>
                        </a:cubicBezTo>
                        <a:close/>
                      </a:path>
                    </a:pathLst>
                  </a:cu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r" rtl="1"/>
            <a:r>
              <a:rPr lang="ur-PK" sz="2800" b="1" dirty="0">
                <a:solidFill>
                  <a:schemeClr val="accent1">
                    <a:lumMod val="50000"/>
                  </a:schemeClr>
                </a:solidFill>
                <a:latin typeface="Jameel Noori Nastaleeq" panose="02000503000000020004" pitchFamily="2" charset="-78"/>
                <a:cs typeface="Jameel Noori Nastaleeq" panose="02000503000000020004" pitchFamily="2" charset="-78"/>
              </a:rPr>
              <a:t>"کسی بات کی فکر نہ کرو بلکہ ہر ایک بات میں تمہاری درخواستیں دُعا اور منت کے وسیلہ سے شکرگزاری کے وسیلہ سے شکرگزاری کے ساتھ خُدا کے سامنے پیش کی جائیں۔ توخُدا کا اطمینان جو سمجھ سےبالکل باہر ہے تمہارے دلوں اور خیالوں کو مسیح یسوع میں محفوظ رکھے گا" (فلپیوں 7،6:4)</a:t>
            </a:r>
            <a:endParaRPr lang="en" sz="2800" b="1" dirty="0">
              <a:solidFill>
                <a:schemeClr val="accent1">
                  <a:lumMod val="50000"/>
                </a:schemeClr>
              </a:solidFill>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67C6E267-BDDA-7A57-3083-9FEF84E6B07D}"/>
              </a:ext>
            </a:extLst>
          </p:cNvPr>
          <p:cNvSpPr txBox="1"/>
          <p:nvPr/>
        </p:nvSpPr>
        <p:spPr>
          <a:xfrm>
            <a:off x="6020602" y="2360455"/>
            <a:ext cx="5901491" cy="3108543"/>
          </a:xfrm>
          <a:custGeom>
            <a:avLst/>
            <a:gdLst>
              <a:gd name="csX0" fmla="*/ 0 w 5901491"/>
              <a:gd name="csY0" fmla="*/ 0 h 3108543"/>
              <a:gd name="csX1" fmla="*/ 590149 w 5901491"/>
              <a:gd name="csY1" fmla="*/ 0 h 3108543"/>
              <a:gd name="csX2" fmla="*/ 1121283 w 5901491"/>
              <a:gd name="csY2" fmla="*/ 0 h 3108543"/>
              <a:gd name="csX3" fmla="*/ 1711432 w 5901491"/>
              <a:gd name="csY3" fmla="*/ 0 h 3108543"/>
              <a:gd name="csX4" fmla="*/ 2419611 w 5901491"/>
              <a:gd name="csY4" fmla="*/ 0 h 3108543"/>
              <a:gd name="csX5" fmla="*/ 3068775 w 5901491"/>
              <a:gd name="csY5" fmla="*/ 0 h 3108543"/>
              <a:gd name="csX6" fmla="*/ 3658924 w 5901491"/>
              <a:gd name="csY6" fmla="*/ 0 h 3108543"/>
              <a:gd name="csX7" fmla="*/ 4072029 w 5901491"/>
              <a:gd name="csY7" fmla="*/ 0 h 3108543"/>
              <a:gd name="csX8" fmla="*/ 4544148 w 5901491"/>
              <a:gd name="csY8" fmla="*/ 0 h 3108543"/>
              <a:gd name="csX9" fmla="*/ 5016267 w 5901491"/>
              <a:gd name="csY9" fmla="*/ 0 h 3108543"/>
              <a:gd name="csX10" fmla="*/ 5901491 w 5901491"/>
              <a:gd name="csY10" fmla="*/ 0 h 3108543"/>
              <a:gd name="csX11" fmla="*/ 5901491 w 5901491"/>
              <a:gd name="csY11" fmla="*/ 424834 h 3108543"/>
              <a:gd name="csX12" fmla="*/ 5901491 w 5901491"/>
              <a:gd name="csY12" fmla="*/ 942924 h 3108543"/>
              <a:gd name="csX13" fmla="*/ 5901491 w 5901491"/>
              <a:gd name="csY13" fmla="*/ 1523186 h 3108543"/>
              <a:gd name="csX14" fmla="*/ 5901491 w 5901491"/>
              <a:gd name="csY14" fmla="*/ 2010191 h 3108543"/>
              <a:gd name="csX15" fmla="*/ 5901491 w 5901491"/>
              <a:gd name="csY15" fmla="*/ 2590452 h 3108543"/>
              <a:gd name="csX16" fmla="*/ 5901491 w 5901491"/>
              <a:gd name="csY16" fmla="*/ 3108543 h 3108543"/>
              <a:gd name="csX17" fmla="*/ 5488387 w 5901491"/>
              <a:gd name="csY17" fmla="*/ 3108543 h 3108543"/>
              <a:gd name="csX18" fmla="*/ 4780208 w 5901491"/>
              <a:gd name="csY18" fmla="*/ 3108543 h 3108543"/>
              <a:gd name="csX19" fmla="*/ 4308088 w 5901491"/>
              <a:gd name="csY19" fmla="*/ 3108543 h 3108543"/>
              <a:gd name="csX20" fmla="*/ 3658924 w 5901491"/>
              <a:gd name="csY20" fmla="*/ 3108543 h 3108543"/>
              <a:gd name="csX21" fmla="*/ 3245820 w 5901491"/>
              <a:gd name="csY21" fmla="*/ 3108543 h 3108543"/>
              <a:gd name="csX22" fmla="*/ 2596656 w 5901491"/>
              <a:gd name="csY22" fmla="*/ 3108543 h 3108543"/>
              <a:gd name="csX23" fmla="*/ 2124537 w 5901491"/>
              <a:gd name="csY23" fmla="*/ 3108543 h 3108543"/>
              <a:gd name="csX24" fmla="*/ 1416358 w 5901491"/>
              <a:gd name="csY24" fmla="*/ 3108543 h 3108543"/>
              <a:gd name="csX25" fmla="*/ 944239 w 5901491"/>
              <a:gd name="csY25" fmla="*/ 3108543 h 3108543"/>
              <a:gd name="csX26" fmla="*/ 531134 w 5901491"/>
              <a:gd name="csY26" fmla="*/ 3108543 h 3108543"/>
              <a:gd name="csX27" fmla="*/ 0 w 5901491"/>
              <a:gd name="csY27" fmla="*/ 3108543 h 3108543"/>
              <a:gd name="csX28" fmla="*/ 0 w 5901491"/>
              <a:gd name="csY28" fmla="*/ 2590452 h 3108543"/>
              <a:gd name="csX29" fmla="*/ 0 w 5901491"/>
              <a:gd name="csY29" fmla="*/ 2165618 h 3108543"/>
              <a:gd name="csX30" fmla="*/ 0 w 5901491"/>
              <a:gd name="csY30" fmla="*/ 1709698 h 3108543"/>
              <a:gd name="csX31" fmla="*/ 0 w 5901491"/>
              <a:gd name="csY31" fmla="*/ 1191607 h 3108543"/>
              <a:gd name="csX32" fmla="*/ 0 w 5901491"/>
              <a:gd name="csY32" fmla="*/ 611346 h 3108543"/>
              <a:gd name="csX33" fmla="*/ 0 w 5901491"/>
              <a:gd name="csY33" fmla="*/ 0 h 31085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901491" h="3108543" extrusionOk="0">
                <a:moveTo>
                  <a:pt x="0" y="0"/>
                </a:moveTo>
                <a:cubicBezTo>
                  <a:pt x="302301" y="-13586"/>
                  <a:pt x="389683" y="1934"/>
                  <a:pt x="590149" y="0"/>
                </a:cubicBezTo>
                <a:cubicBezTo>
                  <a:pt x="799708" y="42304"/>
                  <a:pt x="981781" y="63235"/>
                  <a:pt x="1121283" y="0"/>
                </a:cubicBezTo>
                <a:cubicBezTo>
                  <a:pt x="1273998" y="-21963"/>
                  <a:pt x="1586343" y="52218"/>
                  <a:pt x="1711432" y="0"/>
                </a:cubicBezTo>
                <a:cubicBezTo>
                  <a:pt x="1934818" y="28432"/>
                  <a:pt x="2045620" y="-60301"/>
                  <a:pt x="2419611" y="0"/>
                </a:cubicBezTo>
                <a:cubicBezTo>
                  <a:pt x="2755754" y="-24266"/>
                  <a:pt x="2831021" y="102469"/>
                  <a:pt x="3068775" y="0"/>
                </a:cubicBezTo>
                <a:cubicBezTo>
                  <a:pt x="3320080" y="-29136"/>
                  <a:pt x="3559471" y="6914"/>
                  <a:pt x="3658924" y="0"/>
                </a:cubicBezTo>
                <a:cubicBezTo>
                  <a:pt x="3817888" y="23400"/>
                  <a:pt x="3944850" y="-14100"/>
                  <a:pt x="4072029" y="0"/>
                </a:cubicBezTo>
                <a:cubicBezTo>
                  <a:pt x="4178699" y="-49624"/>
                  <a:pt x="4380062" y="71393"/>
                  <a:pt x="4544148" y="0"/>
                </a:cubicBezTo>
                <a:cubicBezTo>
                  <a:pt x="4735518" y="-61490"/>
                  <a:pt x="4781346" y="2342"/>
                  <a:pt x="5016267" y="0"/>
                </a:cubicBezTo>
                <a:cubicBezTo>
                  <a:pt x="5132695" y="6443"/>
                  <a:pt x="5505883" y="137662"/>
                  <a:pt x="5901491" y="0"/>
                </a:cubicBezTo>
                <a:cubicBezTo>
                  <a:pt x="5906450" y="135205"/>
                  <a:pt x="5886773" y="292462"/>
                  <a:pt x="5901491" y="424834"/>
                </a:cubicBezTo>
                <a:cubicBezTo>
                  <a:pt x="5947388" y="598526"/>
                  <a:pt x="5953518" y="716214"/>
                  <a:pt x="5901491" y="942924"/>
                </a:cubicBezTo>
                <a:cubicBezTo>
                  <a:pt x="5932747" y="1170003"/>
                  <a:pt x="5874076" y="1237407"/>
                  <a:pt x="5901491" y="1523186"/>
                </a:cubicBezTo>
                <a:cubicBezTo>
                  <a:pt x="5919328" y="1774864"/>
                  <a:pt x="5886431" y="1819458"/>
                  <a:pt x="5901491" y="2010191"/>
                </a:cubicBezTo>
                <a:cubicBezTo>
                  <a:pt x="5953967" y="2155029"/>
                  <a:pt x="5841863" y="2247689"/>
                  <a:pt x="5901491" y="2590452"/>
                </a:cubicBezTo>
                <a:cubicBezTo>
                  <a:pt x="5958788" y="2867357"/>
                  <a:pt x="5854101" y="2879198"/>
                  <a:pt x="5901491" y="3108543"/>
                </a:cubicBezTo>
                <a:cubicBezTo>
                  <a:pt x="5772455" y="3110792"/>
                  <a:pt x="5677699" y="3129864"/>
                  <a:pt x="5488387" y="3108543"/>
                </a:cubicBezTo>
                <a:cubicBezTo>
                  <a:pt x="5319861" y="3071689"/>
                  <a:pt x="4973498" y="2996988"/>
                  <a:pt x="4780208" y="3108543"/>
                </a:cubicBezTo>
                <a:cubicBezTo>
                  <a:pt x="4505422" y="3183103"/>
                  <a:pt x="4551701" y="3041997"/>
                  <a:pt x="4308088" y="3108543"/>
                </a:cubicBezTo>
                <a:cubicBezTo>
                  <a:pt x="4079799" y="3110129"/>
                  <a:pt x="3928407" y="3134596"/>
                  <a:pt x="3658924" y="3108543"/>
                </a:cubicBezTo>
                <a:cubicBezTo>
                  <a:pt x="3419782" y="3093063"/>
                  <a:pt x="3443782" y="3077644"/>
                  <a:pt x="3245820" y="3108543"/>
                </a:cubicBezTo>
                <a:cubicBezTo>
                  <a:pt x="3133406" y="3082080"/>
                  <a:pt x="2832523" y="3016138"/>
                  <a:pt x="2596656" y="3108543"/>
                </a:cubicBezTo>
                <a:cubicBezTo>
                  <a:pt x="2354911" y="3183894"/>
                  <a:pt x="2315807" y="3063593"/>
                  <a:pt x="2124537" y="3108543"/>
                </a:cubicBezTo>
                <a:cubicBezTo>
                  <a:pt x="1928743" y="3223365"/>
                  <a:pt x="1591980" y="3039486"/>
                  <a:pt x="1416358" y="3108543"/>
                </a:cubicBezTo>
                <a:cubicBezTo>
                  <a:pt x="1171687" y="3158026"/>
                  <a:pt x="1128680" y="3068187"/>
                  <a:pt x="944239" y="3108543"/>
                </a:cubicBezTo>
                <a:cubicBezTo>
                  <a:pt x="783930" y="3114843"/>
                  <a:pt x="683629" y="3089546"/>
                  <a:pt x="531134" y="3108543"/>
                </a:cubicBezTo>
                <a:cubicBezTo>
                  <a:pt x="339235" y="3110291"/>
                  <a:pt x="275229" y="3084663"/>
                  <a:pt x="0" y="3108543"/>
                </a:cubicBezTo>
                <a:cubicBezTo>
                  <a:pt x="35919" y="2903110"/>
                  <a:pt x="26858" y="2750048"/>
                  <a:pt x="0" y="2590452"/>
                </a:cubicBezTo>
                <a:cubicBezTo>
                  <a:pt x="14105" y="2478967"/>
                  <a:pt x="33118" y="2400066"/>
                  <a:pt x="0" y="2165618"/>
                </a:cubicBezTo>
                <a:cubicBezTo>
                  <a:pt x="3566" y="1981985"/>
                  <a:pt x="18477" y="1834966"/>
                  <a:pt x="0" y="1709698"/>
                </a:cubicBezTo>
                <a:cubicBezTo>
                  <a:pt x="-90784" y="1617072"/>
                  <a:pt x="46450" y="1359681"/>
                  <a:pt x="0" y="1191607"/>
                </a:cubicBezTo>
                <a:cubicBezTo>
                  <a:pt x="26203" y="1002110"/>
                  <a:pt x="-375" y="794237"/>
                  <a:pt x="0" y="611346"/>
                </a:cubicBezTo>
                <a:cubicBezTo>
                  <a:pt x="28112" y="344642"/>
                  <a:pt x="85497" y="226335"/>
                  <a:pt x="0" y="0"/>
                </a:cubicBezTo>
                <a:close/>
              </a:path>
            </a:pathLst>
          </a:custGeom>
          <a:noFill/>
          <a:ln w="38100">
            <a:solidFill>
              <a:schemeClr val="accent5">
                <a:lumMod val="50000"/>
              </a:schemeClr>
            </a:solidFill>
            <a:extLst>
              <a:ext uri="{C807C97D-BFC1-408E-A445-0C87EB9F89A2}">
                <ask:lineSketchStyleProps xmlns:ask="http://schemas.microsoft.com/office/drawing/2018/sketchyshapes" sd="2351892998">
                  <a:custGeom>
                    <a:avLst/>
                    <a:gdLst>
                      <a:gd name="connsiteX0" fmla="*/ 0 w 5901491"/>
                      <a:gd name="connsiteY0" fmla="*/ 0 h 3108543"/>
                      <a:gd name="connsiteX1" fmla="*/ 590149 w 5901491"/>
                      <a:gd name="connsiteY1" fmla="*/ 0 h 3108543"/>
                      <a:gd name="connsiteX2" fmla="*/ 1121283 w 5901491"/>
                      <a:gd name="connsiteY2" fmla="*/ 0 h 3108543"/>
                      <a:gd name="connsiteX3" fmla="*/ 1711432 w 5901491"/>
                      <a:gd name="connsiteY3" fmla="*/ 0 h 3108543"/>
                      <a:gd name="connsiteX4" fmla="*/ 2419611 w 5901491"/>
                      <a:gd name="connsiteY4" fmla="*/ 0 h 3108543"/>
                      <a:gd name="connsiteX5" fmla="*/ 3068775 w 5901491"/>
                      <a:gd name="connsiteY5" fmla="*/ 0 h 3108543"/>
                      <a:gd name="connsiteX6" fmla="*/ 3658924 w 5901491"/>
                      <a:gd name="connsiteY6" fmla="*/ 0 h 3108543"/>
                      <a:gd name="connsiteX7" fmla="*/ 4072029 w 5901491"/>
                      <a:gd name="connsiteY7" fmla="*/ 0 h 3108543"/>
                      <a:gd name="connsiteX8" fmla="*/ 4544148 w 5901491"/>
                      <a:gd name="connsiteY8" fmla="*/ 0 h 3108543"/>
                      <a:gd name="connsiteX9" fmla="*/ 5016267 w 5901491"/>
                      <a:gd name="connsiteY9" fmla="*/ 0 h 3108543"/>
                      <a:gd name="connsiteX10" fmla="*/ 5901491 w 5901491"/>
                      <a:gd name="connsiteY10" fmla="*/ 0 h 3108543"/>
                      <a:gd name="connsiteX11" fmla="*/ 5901491 w 5901491"/>
                      <a:gd name="connsiteY11" fmla="*/ 424834 h 3108543"/>
                      <a:gd name="connsiteX12" fmla="*/ 5901491 w 5901491"/>
                      <a:gd name="connsiteY12" fmla="*/ 942924 h 3108543"/>
                      <a:gd name="connsiteX13" fmla="*/ 5901491 w 5901491"/>
                      <a:gd name="connsiteY13" fmla="*/ 1523186 h 3108543"/>
                      <a:gd name="connsiteX14" fmla="*/ 5901491 w 5901491"/>
                      <a:gd name="connsiteY14" fmla="*/ 2010191 h 3108543"/>
                      <a:gd name="connsiteX15" fmla="*/ 5901491 w 5901491"/>
                      <a:gd name="connsiteY15" fmla="*/ 2590452 h 3108543"/>
                      <a:gd name="connsiteX16" fmla="*/ 5901491 w 5901491"/>
                      <a:gd name="connsiteY16" fmla="*/ 3108543 h 3108543"/>
                      <a:gd name="connsiteX17" fmla="*/ 5488387 w 5901491"/>
                      <a:gd name="connsiteY17" fmla="*/ 3108543 h 3108543"/>
                      <a:gd name="connsiteX18" fmla="*/ 4780208 w 5901491"/>
                      <a:gd name="connsiteY18" fmla="*/ 3108543 h 3108543"/>
                      <a:gd name="connsiteX19" fmla="*/ 4308088 w 5901491"/>
                      <a:gd name="connsiteY19" fmla="*/ 3108543 h 3108543"/>
                      <a:gd name="connsiteX20" fmla="*/ 3658924 w 5901491"/>
                      <a:gd name="connsiteY20" fmla="*/ 3108543 h 3108543"/>
                      <a:gd name="connsiteX21" fmla="*/ 3245820 w 5901491"/>
                      <a:gd name="connsiteY21" fmla="*/ 3108543 h 3108543"/>
                      <a:gd name="connsiteX22" fmla="*/ 2596656 w 5901491"/>
                      <a:gd name="connsiteY22" fmla="*/ 3108543 h 3108543"/>
                      <a:gd name="connsiteX23" fmla="*/ 2124537 w 5901491"/>
                      <a:gd name="connsiteY23" fmla="*/ 3108543 h 3108543"/>
                      <a:gd name="connsiteX24" fmla="*/ 1416358 w 5901491"/>
                      <a:gd name="connsiteY24" fmla="*/ 3108543 h 3108543"/>
                      <a:gd name="connsiteX25" fmla="*/ 944239 w 5901491"/>
                      <a:gd name="connsiteY25" fmla="*/ 3108543 h 3108543"/>
                      <a:gd name="connsiteX26" fmla="*/ 531134 w 5901491"/>
                      <a:gd name="connsiteY26" fmla="*/ 3108543 h 3108543"/>
                      <a:gd name="connsiteX27" fmla="*/ 0 w 5901491"/>
                      <a:gd name="connsiteY27" fmla="*/ 3108543 h 3108543"/>
                      <a:gd name="connsiteX28" fmla="*/ 0 w 5901491"/>
                      <a:gd name="connsiteY28" fmla="*/ 2590452 h 3108543"/>
                      <a:gd name="connsiteX29" fmla="*/ 0 w 5901491"/>
                      <a:gd name="connsiteY29" fmla="*/ 2165618 h 3108543"/>
                      <a:gd name="connsiteX30" fmla="*/ 0 w 5901491"/>
                      <a:gd name="connsiteY30" fmla="*/ 1709698 h 3108543"/>
                      <a:gd name="connsiteX31" fmla="*/ 0 w 5901491"/>
                      <a:gd name="connsiteY31" fmla="*/ 1191607 h 3108543"/>
                      <a:gd name="connsiteX32" fmla="*/ 0 w 5901491"/>
                      <a:gd name="connsiteY32" fmla="*/ 611346 h 3108543"/>
                      <a:gd name="connsiteX33" fmla="*/ 0 w 5901491"/>
                      <a:gd name="connsiteY33" fmla="*/ 0 h 310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01491" h="3108543" extrusionOk="0">
                        <a:moveTo>
                          <a:pt x="0" y="0"/>
                        </a:moveTo>
                        <a:cubicBezTo>
                          <a:pt x="282958" y="-27323"/>
                          <a:pt x="421205" y="13625"/>
                          <a:pt x="590149" y="0"/>
                        </a:cubicBezTo>
                        <a:cubicBezTo>
                          <a:pt x="765137" y="9548"/>
                          <a:pt x="961140" y="56502"/>
                          <a:pt x="1121283" y="0"/>
                        </a:cubicBezTo>
                        <a:cubicBezTo>
                          <a:pt x="1296880" y="-30244"/>
                          <a:pt x="1585939" y="44344"/>
                          <a:pt x="1711432" y="0"/>
                        </a:cubicBezTo>
                        <a:cubicBezTo>
                          <a:pt x="1887034" y="6450"/>
                          <a:pt x="2073056" y="-26238"/>
                          <a:pt x="2419611" y="0"/>
                        </a:cubicBezTo>
                        <a:cubicBezTo>
                          <a:pt x="2741201" y="-25692"/>
                          <a:pt x="2837694" y="74398"/>
                          <a:pt x="3068775" y="0"/>
                        </a:cubicBezTo>
                        <a:cubicBezTo>
                          <a:pt x="3318380" y="-31909"/>
                          <a:pt x="3551339" y="7897"/>
                          <a:pt x="3658924" y="0"/>
                        </a:cubicBezTo>
                        <a:cubicBezTo>
                          <a:pt x="3800545" y="-2220"/>
                          <a:pt x="3941569" y="-7839"/>
                          <a:pt x="4072029" y="0"/>
                        </a:cubicBezTo>
                        <a:cubicBezTo>
                          <a:pt x="4212447" y="-21056"/>
                          <a:pt x="4363434" y="61123"/>
                          <a:pt x="4544148" y="0"/>
                        </a:cubicBezTo>
                        <a:cubicBezTo>
                          <a:pt x="4749799" y="-46759"/>
                          <a:pt x="4784687" y="17753"/>
                          <a:pt x="5016267" y="0"/>
                        </a:cubicBezTo>
                        <a:cubicBezTo>
                          <a:pt x="5219440" y="-29188"/>
                          <a:pt x="5516314" y="104247"/>
                          <a:pt x="5901491" y="0"/>
                        </a:cubicBezTo>
                        <a:cubicBezTo>
                          <a:pt x="5916600" y="122572"/>
                          <a:pt x="5893926" y="264222"/>
                          <a:pt x="5901491" y="424834"/>
                        </a:cubicBezTo>
                        <a:cubicBezTo>
                          <a:pt x="5918269" y="594490"/>
                          <a:pt x="5924905" y="725073"/>
                          <a:pt x="5901491" y="942924"/>
                        </a:cubicBezTo>
                        <a:cubicBezTo>
                          <a:pt x="5926962" y="1160681"/>
                          <a:pt x="5879659" y="1243768"/>
                          <a:pt x="5901491" y="1523186"/>
                        </a:cubicBezTo>
                        <a:cubicBezTo>
                          <a:pt x="5919253" y="1781589"/>
                          <a:pt x="5885567" y="1830180"/>
                          <a:pt x="5901491" y="2010191"/>
                        </a:cubicBezTo>
                        <a:cubicBezTo>
                          <a:pt x="5945752" y="2159256"/>
                          <a:pt x="5852229" y="2272347"/>
                          <a:pt x="5901491" y="2590452"/>
                        </a:cubicBezTo>
                        <a:cubicBezTo>
                          <a:pt x="5947540" y="2868661"/>
                          <a:pt x="5865159" y="2886231"/>
                          <a:pt x="5901491" y="3108543"/>
                        </a:cubicBezTo>
                        <a:cubicBezTo>
                          <a:pt x="5776858" y="3117336"/>
                          <a:pt x="5684677" y="3103900"/>
                          <a:pt x="5488387" y="3108543"/>
                        </a:cubicBezTo>
                        <a:cubicBezTo>
                          <a:pt x="5314249" y="3083004"/>
                          <a:pt x="4978757" y="3004561"/>
                          <a:pt x="4780208" y="3108543"/>
                        </a:cubicBezTo>
                        <a:cubicBezTo>
                          <a:pt x="4525253" y="3178972"/>
                          <a:pt x="4541035" y="3049473"/>
                          <a:pt x="4308088" y="3108543"/>
                        </a:cubicBezTo>
                        <a:cubicBezTo>
                          <a:pt x="4094759" y="3135282"/>
                          <a:pt x="3925295" y="3128937"/>
                          <a:pt x="3658924" y="3108543"/>
                        </a:cubicBezTo>
                        <a:cubicBezTo>
                          <a:pt x="3414434" y="3099272"/>
                          <a:pt x="3445867" y="3077035"/>
                          <a:pt x="3245820" y="3108543"/>
                        </a:cubicBezTo>
                        <a:cubicBezTo>
                          <a:pt x="3070451" y="3123339"/>
                          <a:pt x="2838393" y="3020011"/>
                          <a:pt x="2596656" y="3108543"/>
                        </a:cubicBezTo>
                        <a:cubicBezTo>
                          <a:pt x="2344896" y="3181022"/>
                          <a:pt x="2318728" y="3069198"/>
                          <a:pt x="2124537" y="3108543"/>
                        </a:cubicBezTo>
                        <a:cubicBezTo>
                          <a:pt x="1927780" y="3175670"/>
                          <a:pt x="1602395" y="3055507"/>
                          <a:pt x="1416358" y="3108543"/>
                        </a:cubicBezTo>
                        <a:cubicBezTo>
                          <a:pt x="1193338" y="3151088"/>
                          <a:pt x="1127899" y="3082781"/>
                          <a:pt x="944239" y="3108543"/>
                        </a:cubicBezTo>
                        <a:cubicBezTo>
                          <a:pt x="776494" y="3116384"/>
                          <a:pt x="678575" y="3089172"/>
                          <a:pt x="531134" y="3108543"/>
                        </a:cubicBezTo>
                        <a:cubicBezTo>
                          <a:pt x="342453" y="3111518"/>
                          <a:pt x="255477" y="3086470"/>
                          <a:pt x="0" y="3108543"/>
                        </a:cubicBezTo>
                        <a:cubicBezTo>
                          <a:pt x="13775" y="2890082"/>
                          <a:pt x="23607" y="2712980"/>
                          <a:pt x="0" y="2590452"/>
                        </a:cubicBezTo>
                        <a:cubicBezTo>
                          <a:pt x="8854" y="2479917"/>
                          <a:pt x="30595" y="2385464"/>
                          <a:pt x="0" y="2165618"/>
                        </a:cubicBezTo>
                        <a:cubicBezTo>
                          <a:pt x="-15895" y="1967871"/>
                          <a:pt x="41927" y="1823750"/>
                          <a:pt x="0" y="1709698"/>
                        </a:cubicBezTo>
                        <a:cubicBezTo>
                          <a:pt x="-75990" y="1610620"/>
                          <a:pt x="15703" y="1331983"/>
                          <a:pt x="0" y="1191607"/>
                        </a:cubicBezTo>
                        <a:cubicBezTo>
                          <a:pt x="13951" y="1018349"/>
                          <a:pt x="1322" y="818512"/>
                          <a:pt x="0" y="611346"/>
                        </a:cubicBezTo>
                        <a:cubicBezTo>
                          <a:pt x="21415" y="351815"/>
                          <a:pt x="47799" y="211209"/>
                          <a:pt x="0" y="0"/>
                        </a:cubicBezTo>
                        <a:close/>
                      </a:path>
                    </a:pathLst>
                  </a:cu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r" rtl="1"/>
            <a:r>
              <a:rPr lang="ur-PK" sz="2800" b="1" dirty="0">
                <a:ln>
                  <a:solidFill>
                    <a:srgbClr val="9F4E4B"/>
                  </a:solidFill>
                </a:ln>
                <a:solidFill>
                  <a:srgbClr val="9F4E4B"/>
                </a:solidFill>
                <a:latin typeface="Jameel Noori Nastaleeq" panose="02000503000000020004" pitchFamily="2" charset="-78"/>
                <a:cs typeface="Jameel Noori Nastaleeq" panose="02000503000000020004" pitchFamily="2" charset="-78"/>
              </a:rPr>
              <a:t>"اےمیرے بھائیو! جب تم طرح طرح کی آزمائشوں میں پڑو۔ تو اس کو یہ جان کر کمال خوشی کی بات سمجھنا کہ تمہارے ایمان کی آزمائش صبر پیدا کرتی ہے۔اور صبر کو اپنا پورا کام کرنے دو تاکہ تم پورے اور کامل ہو جاؤ اور تم میں کسی بات کی کمی نہ رہے۔۔۔مبارک  وہ شخص ہے جو آزمائش کی برداشت کرتا ہے کیونکہ جب مقبول ٹھہرا تو زندگی کا وہ تاج  حاصل کرے گا جس کا خُداوند نے اپنے محبت کرنے والوں سے وعدہ کیا ہے" (یعقوب 1: 2۔4، 12)۔</a:t>
            </a:r>
            <a:endParaRPr lang="en" sz="2800" b="1" dirty="0">
              <a:ln>
                <a:solidFill>
                  <a:srgbClr val="9F4E4B"/>
                </a:solidFill>
              </a:ln>
              <a:solidFill>
                <a:srgbClr val="9F4E4B"/>
              </a:solidFill>
              <a:latin typeface="Jameel Noori Nastaleeq" panose="02000503000000020004" pitchFamily="2" charset="-78"/>
              <a:cs typeface="Jameel Noori Nastaleeq" panose="02000503000000020004" pitchFamily="2" charset="-78"/>
            </a:endParaRPr>
          </a:p>
        </p:txBody>
      </p:sp>
      <p:sp>
        <p:nvSpPr>
          <p:cNvPr id="9" name="CuadroTexto 8">
            <a:extLst>
              <a:ext uri="{FF2B5EF4-FFF2-40B4-BE49-F238E27FC236}">
                <a16:creationId xmlns:a16="http://schemas.microsoft.com/office/drawing/2014/main" id="{C2244281-3F2B-1DAF-9FAE-E5B13B7C0A42}"/>
              </a:ext>
            </a:extLst>
          </p:cNvPr>
          <p:cNvSpPr txBox="1"/>
          <p:nvPr/>
        </p:nvSpPr>
        <p:spPr>
          <a:xfrm>
            <a:off x="269907" y="5674417"/>
            <a:ext cx="11652186" cy="954107"/>
          </a:xfrm>
          <a:custGeom>
            <a:avLst/>
            <a:gdLst>
              <a:gd name="csX0" fmla="*/ 0 w 11652186"/>
              <a:gd name="csY0" fmla="*/ 0 h 954107"/>
              <a:gd name="csX1" fmla="*/ 699131 w 11652186"/>
              <a:gd name="csY1" fmla="*/ 0 h 954107"/>
              <a:gd name="csX2" fmla="*/ 1398262 w 11652186"/>
              <a:gd name="csY2" fmla="*/ 0 h 954107"/>
              <a:gd name="csX3" fmla="*/ 1747828 w 11652186"/>
              <a:gd name="csY3" fmla="*/ 0 h 954107"/>
              <a:gd name="csX4" fmla="*/ 1980872 w 11652186"/>
              <a:gd name="csY4" fmla="*/ 0 h 954107"/>
              <a:gd name="csX5" fmla="*/ 2680003 w 11652186"/>
              <a:gd name="csY5" fmla="*/ 0 h 954107"/>
              <a:gd name="csX6" fmla="*/ 3146090 w 11652186"/>
              <a:gd name="csY6" fmla="*/ 0 h 954107"/>
              <a:gd name="csX7" fmla="*/ 3495656 w 11652186"/>
              <a:gd name="csY7" fmla="*/ 0 h 954107"/>
              <a:gd name="csX8" fmla="*/ 4078265 w 11652186"/>
              <a:gd name="csY8" fmla="*/ 0 h 954107"/>
              <a:gd name="csX9" fmla="*/ 4427831 w 11652186"/>
              <a:gd name="csY9" fmla="*/ 0 h 954107"/>
              <a:gd name="csX10" fmla="*/ 5126962 w 11652186"/>
              <a:gd name="csY10" fmla="*/ 0 h 954107"/>
              <a:gd name="csX11" fmla="*/ 5476527 w 11652186"/>
              <a:gd name="csY11" fmla="*/ 0 h 954107"/>
              <a:gd name="csX12" fmla="*/ 6059137 w 11652186"/>
              <a:gd name="csY12" fmla="*/ 0 h 954107"/>
              <a:gd name="csX13" fmla="*/ 6758268 w 11652186"/>
              <a:gd name="csY13" fmla="*/ 0 h 954107"/>
              <a:gd name="csX14" fmla="*/ 7340877 w 11652186"/>
              <a:gd name="csY14" fmla="*/ 0 h 954107"/>
              <a:gd name="csX15" fmla="*/ 7806965 w 11652186"/>
              <a:gd name="csY15" fmla="*/ 0 h 954107"/>
              <a:gd name="csX16" fmla="*/ 8506096 w 11652186"/>
              <a:gd name="csY16" fmla="*/ 0 h 954107"/>
              <a:gd name="csX17" fmla="*/ 9088705 w 11652186"/>
              <a:gd name="csY17" fmla="*/ 0 h 954107"/>
              <a:gd name="csX18" fmla="*/ 9671314 w 11652186"/>
              <a:gd name="csY18" fmla="*/ 0 h 954107"/>
              <a:gd name="csX19" fmla="*/ 10137402 w 11652186"/>
              <a:gd name="csY19" fmla="*/ 0 h 954107"/>
              <a:gd name="csX20" fmla="*/ 10370446 w 11652186"/>
              <a:gd name="csY20" fmla="*/ 0 h 954107"/>
              <a:gd name="csX21" fmla="*/ 11652186 w 11652186"/>
              <a:gd name="csY21" fmla="*/ 0 h 954107"/>
              <a:gd name="csX22" fmla="*/ 11652186 w 11652186"/>
              <a:gd name="csY22" fmla="*/ 477053 h 954107"/>
              <a:gd name="csX23" fmla="*/ 11652186 w 11652186"/>
              <a:gd name="csY23" fmla="*/ 954107 h 954107"/>
              <a:gd name="csX24" fmla="*/ 10836533 w 11652186"/>
              <a:gd name="csY24" fmla="*/ 954107 h 954107"/>
              <a:gd name="csX25" fmla="*/ 10253924 w 11652186"/>
              <a:gd name="csY25" fmla="*/ 954107 h 954107"/>
              <a:gd name="csX26" fmla="*/ 9671314 w 11652186"/>
              <a:gd name="csY26" fmla="*/ 954107 h 954107"/>
              <a:gd name="csX27" fmla="*/ 9088705 w 11652186"/>
              <a:gd name="csY27" fmla="*/ 954107 h 954107"/>
              <a:gd name="csX28" fmla="*/ 8389574 w 11652186"/>
              <a:gd name="csY28" fmla="*/ 954107 h 954107"/>
              <a:gd name="csX29" fmla="*/ 8040008 w 11652186"/>
              <a:gd name="csY29" fmla="*/ 954107 h 954107"/>
              <a:gd name="csX30" fmla="*/ 7690443 w 11652186"/>
              <a:gd name="csY30" fmla="*/ 954107 h 954107"/>
              <a:gd name="csX31" fmla="*/ 6991312 w 11652186"/>
              <a:gd name="csY31" fmla="*/ 954107 h 954107"/>
              <a:gd name="csX32" fmla="*/ 6408702 w 11652186"/>
              <a:gd name="csY32" fmla="*/ 954107 h 954107"/>
              <a:gd name="csX33" fmla="*/ 6059137 w 11652186"/>
              <a:gd name="csY33" fmla="*/ 954107 h 954107"/>
              <a:gd name="csX34" fmla="*/ 5360006 w 11652186"/>
              <a:gd name="csY34" fmla="*/ 954107 h 954107"/>
              <a:gd name="csX35" fmla="*/ 5010440 w 11652186"/>
              <a:gd name="csY35" fmla="*/ 954107 h 954107"/>
              <a:gd name="csX36" fmla="*/ 4660874 w 11652186"/>
              <a:gd name="csY36" fmla="*/ 954107 h 954107"/>
              <a:gd name="csX37" fmla="*/ 3961743 w 11652186"/>
              <a:gd name="csY37" fmla="*/ 954107 h 954107"/>
              <a:gd name="csX38" fmla="*/ 3379134 w 11652186"/>
              <a:gd name="csY38" fmla="*/ 954107 h 954107"/>
              <a:gd name="csX39" fmla="*/ 3029568 w 11652186"/>
              <a:gd name="csY39" fmla="*/ 954107 h 954107"/>
              <a:gd name="csX40" fmla="*/ 2330437 w 11652186"/>
              <a:gd name="csY40" fmla="*/ 954107 h 954107"/>
              <a:gd name="csX41" fmla="*/ 2097393 w 11652186"/>
              <a:gd name="csY41" fmla="*/ 954107 h 954107"/>
              <a:gd name="csX42" fmla="*/ 1864350 w 11652186"/>
              <a:gd name="csY42" fmla="*/ 954107 h 954107"/>
              <a:gd name="csX43" fmla="*/ 1048697 w 11652186"/>
              <a:gd name="csY43" fmla="*/ 954107 h 954107"/>
              <a:gd name="csX44" fmla="*/ 0 w 11652186"/>
              <a:gd name="csY44" fmla="*/ 954107 h 954107"/>
              <a:gd name="csX45" fmla="*/ 0 w 11652186"/>
              <a:gd name="csY45" fmla="*/ 496135 h 954107"/>
              <a:gd name="csX46" fmla="*/ 0 w 11652186"/>
              <a:gd name="csY46" fmla="*/ 0 h 954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652186" h="954107" extrusionOk="0">
                <a:moveTo>
                  <a:pt x="0" y="0"/>
                </a:moveTo>
                <a:cubicBezTo>
                  <a:pt x="358201" y="-160108"/>
                  <a:pt x="502035" y="16113"/>
                  <a:pt x="699131" y="0"/>
                </a:cubicBezTo>
                <a:cubicBezTo>
                  <a:pt x="841621" y="-53999"/>
                  <a:pt x="1020169" y="-15843"/>
                  <a:pt x="1398262" y="0"/>
                </a:cubicBezTo>
                <a:cubicBezTo>
                  <a:pt x="1732396" y="-23833"/>
                  <a:pt x="1674633" y="3090"/>
                  <a:pt x="1747828" y="0"/>
                </a:cubicBezTo>
                <a:cubicBezTo>
                  <a:pt x="1844692" y="-8883"/>
                  <a:pt x="1920016" y="16986"/>
                  <a:pt x="1980872" y="0"/>
                </a:cubicBezTo>
                <a:cubicBezTo>
                  <a:pt x="2082329" y="-25571"/>
                  <a:pt x="2450785" y="90459"/>
                  <a:pt x="2680003" y="0"/>
                </a:cubicBezTo>
                <a:cubicBezTo>
                  <a:pt x="3009886" y="-19830"/>
                  <a:pt x="2958452" y="27542"/>
                  <a:pt x="3146090" y="0"/>
                </a:cubicBezTo>
                <a:cubicBezTo>
                  <a:pt x="3315792" y="-44642"/>
                  <a:pt x="3374884" y="19515"/>
                  <a:pt x="3495656" y="0"/>
                </a:cubicBezTo>
                <a:cubicBezTo>
                  <a:pt x="3587931" y="50082"/>
                  <a:pt x="3885092" y="62673"/>
                  <a:pt x="4078265" y="0"/>
                </a:cubicBezTo>
                <a:cubicBezTo>
                  <a:pt x="4198520" y="-60085"/>
                  <a:pt x="4314025" y="-20440"/>
                  <a:pt x="4427831" y="0"/>
                </a:cubicBezTo>
                <a:cubicBezTo>
                  <a:pt x="4521092" y="-11641"/>
                  <a:pt x="4906257" y="91738"/>
                  <a:pt x="5126962" y="0"/>
                </a:cubicBezTo>
                <a:cubicBezTo>
                  <a:pt x="5502267" y="-27828"/>
                  <a:pt x="5350788" y="31998"/>
                  <a:pt x="5476527" y="0"/>
                </a:cubicBezTo>
                <a:cubicBezTo>
                  <a:pt x="5656089" y="3727"/>
                  <a:pt x="5826196" y="71765"/>
                  <a:pt x="6059137" y="0"/>
                </a:cubicBezTo>
                <a:cubicBezTo>
                  <a:pt x="6303228" y="-21087"/>
                  <a:pt x="6486779" y="42600"/>
                  <a:pt x="6758268" y="0"/>
                </a:cubicBezTo>
                <a:cubicBezTo>
                  <a:pt x="6938778" y="-2214"/>
                  <a:pt x="7124175" y="100756"/>
                  <a:pt x="7340877" y="0"/>
                </a:cubicBezTo>
                <a:cubicBezTo>
                  <a:pt x="7566869" y="-29119"/>
                  <a:pt x="7669850" y="32258"/>
                  <a:pt x="7806965" y="0"/>
                </a:cubicBezTo>
                <a:cubicBezTo>
                  <a:pt x="7904459" y="-32777"/>
                  <a:pt x="8297311" y="38502"/>
                  <a:pt x="8506096" y="0"/>
                </a:cubicBezTo>
                <a:cubicBezTo>
                  <a:pt x="8699210" y="39351"/>
                  <a:pt x="8992208" y="45720"/>
                  <a:pt x="9088705" y="0"/>
                </a:cubicBezTo>
                <a:cubicBezTo>
                  <a:pt x="9206162" y="18556"/>
                  <a:pt x="9348024" y="15151"/>
                  <a:pt x="9671314" y="0"/>
                </a:cubicBezTo>
                <a:cubicBezTo>
                  <a:pt x="9873856" y="-3895"/>
                  <a:pt x="9926451" y="1942"/>
                  <a:pt x="10137402" y="0"/>
                </a:cubicBezTo>
                <a:cubicBezTo>
                  <a:pt x="10326221" y="-15397"/>
                  <a:pt x="10299248" y="-9815"/>
                  <a:pt x="10370446" y="0"/>
                </a:cubicBezTo>
                <a:cubicBezTo>
                  <a:pt x="10347632" y="-1573"/>
                  <a:pt x="11434711" y="-75147"/>
                  <a:pt x="11652186" y="0"/>
                </a:cubicBezTo>
                <a:cubicBezTo>
                  <a:pt x="11701701" y="105665"/>
                  <a:pt x="11641533" y="364548"/>
                  <a:pt x="11652186" y="477053"/>
                </a:cubicBezTo>
                <a:cubicBezTo>
                  <a:pt x="11702815" y="647766"/>
                  <a:pt x="11652218" y="723201"/>
                  <a:pt x="11652186" y="954107"/>
                </a:cubicBezTo>
                <a:cubicBezTo>
                  <a:pt x="11412305" y="1055335"/>
                  <a:pt x="10985143" y="948975"/>
                  <a:pt x="10836533" y="954107"/>
                </a:cubicBezTo>
                <a:cubicBezTo>
                  <a:pt x="10587527" y="985083"/>
                  <a:pt x="10497499" y="853097"/>
                  <a:pt x="10253924" y="954107"/>
                </a:cubicBezTo>
                <a:cubicBezTo>
                  <a:pt x="10023129" y="1029373"/>
                  <a:pt x="9787553" y="946882"/>
                  <a:pt x="9671314" y="954107"/>
                </a:cubicBezTo>
                <a:cubicBezTo>
                  <a:pt x="9515499" y="1050987"/>
                  <a:pt x="9322531" y="852189"/>
                  <a:pt x="9088705" y="954107"/>
                </a:cubicBezTo>
                <a:cubicBezTo>
                  <a:pt x="8830050" y="996674"/>
                  <a:pt x="8736765" y="915397"/>
                  <a:pt x="8389574" y="954107"/>
                </a:cubicBezTo>
                <a:cubicBezTo>
                  <a:pt x="8067422" y="954276"/>
                  <a:pt x="8213590" y="960644"/>
                  <a:pt x="8040008" y="954107"/>
                </a:cubicBezTo>
                <a:cubicBezTo>
                  <a:pt x="7874920" y="946295"/>
                  <a:pt x="7819154" y="955628"/>
                  <a:pt x="7690443" y="954107"/>
                </a:cubicBezTo>
                <a:cubicBezTo>
                  <a:pt x="7542742" y="929889"/>
                  <a:pt x="7128256" y="946764"/>
                  <a:pt x="6991312" y="954107"/>
                </a:cubicBezTo>
                <a:cubicBezTo>
                  <a:pt x="6861527" y="928202"/>
                  <a:pt x="6745648" y="915974"/>
                  <a:pt x="6408702" y="954107"/>
                </a:cubicBezTo>
                <a:cubicBezTo>
                  <a:pt x="6131117" y="972811"/>
                  <a:pt x="6135399" y="917955"/>
                  <a:pt x="6059137" y="954107"/>
                </a:cubicBezTo>
                <a:cubicBezTo>
                  <a:pt x="5922622" y="937976"/>
                  <a:pt x="5590417" y="979606"/>
                  <a:pt x="5360006" y="954107"/>
                </a:cubicBezTo>
                <a:cubicBezTo>
                  <a:pt x="5103856" y="987863"/>
                  <a:pt x="5083837" y="942187"/>
                  <a:pt x="5010440" y="954107"/>
                </a:cubicBezTo>
                <a:cubicBezTo>
                  <a:pt x="4935321" y="1015143"/>
                  <a:pt x="4778860" y="923139"/>
                  <a:pt x="4660874" y="954107"/>
                </a:cubicBezTo>
                <a:cubicBezTo>
                  <a:pt x="4521845" y="1000522"/>
                  <a:pt x="4077562" y="957905"/>
                  <a:pt x="3961743" y="954107"/>
                </a:cubicBezTo>
                <a:cubicBezTo>
                  <a:pt x="3783212" y="1036880"/>
                  <a:pt x="3630446" y="806910"/>
                  <a:pt x="3379134" y="954107"/>
                </a:cubicBezTo>
                <a:cubicBezTo>
                  <a:pt x="3146046" y="1002811"/>
                  <a:pt x="3120648" y="952973"/>
                  <a:pt x="3029568" y="954107"/>
                </a:cubicBezTo>
                <a:cubicBezTo>
                  <a:pt x="2888078" y="852071"/>
                  <a:pt x="2582730" y="956137"/>
                  <a:pt x="2330437" y="954107"/>
                </a:cubicBezTo>
                <a:cubicBezTo>
                  <a:pt x="2015047" y="1050936"/>
                  <a:pt x="2178040" y="933482"/>
                  <a:pt x="2097393" y="954107"/>
                </a:cubicBezTo>
                <a:cubicBezTo>
                  <a:pt x="1996238" y="944692"/>
                  <a:pt x="1919403" y="928280"/>
                  <a:pt x="1864350" y="954107"/>
                </a:cubicBezTo>
                <a:cubicBezTo>
                  <a:pt x="1750908" y="948314"/>
                  <a:pt x="1316327" y="973625"/>
                  <a:pt x="1048697" y="954107"/>
                </a:cubicBezTo>
                <a:cubicBezTo>
                  <a:pt x="630591" y="985433"/>
                  <a:pt x="319497" y="1023616"/>
                  <a:pt x="0" y="954107"/>
                </a:cubicBezTo>
                <a:cubicBezTo>
                  <a:pt x="46169" y="734494"/>
                  <a:pt x="72585" y="616444"/>
                  <a:pt x="0" y="496135"/>
                </a:cubicBezTo>
                <a:cubicBezTo>
                  <a:pt x="-38865" y="372593"/>
                  <a:pt x="64036" y="153693"/>
                  <a:pt x="0" y="0"/>
                </a:cubicBezTo>
                <a:close/>
              </a:path>
            </a:pathLst>
          </a:custGeom>
          <a:noFill/>
          <a:ln w="38100">
            <a:solidFill>
              <a:schemeClr val="accent2">
                <a:lumMod val="50000"/>
              </a:schemeClr>
            </a:solidFill>
            <a:extLst>
              <a:ext uri="{C807C97D-BFC1-408E-A445-0C87EB9F89A2}">
                <ask:lineSketchStyleProps xmlns:ask="http://schemas.microsoft.com/office/drawing/2018/sketchyshapes" sd="4288611842">
                  <a:custGeom>
                    <a:avLst/>
                    <a:gdLst>
                      <a:gd name="connsiteX0" fmla="*/ 0 w 11652186"/>
                      <a:gd name="connsiteY0" fmla="*/ 0 h 954107"/>
                      <a:gd name="connsiteX1" fmla="*/ 699131 w 11652186"/>
                      <a:gd name="connsiteY1" fmla="*/ 0 h 954107"/>
                      <a:gd name="connsiteX2" fmla="*/ 1398262 w 11652186"/>
                      <a:gd name="connsiteY2" fmla="*/ 0 h 954107"/>
                      <a:gd name="connsiteX3" fmla="*/ 1747828 w 11652186"/>
                      <a:gd name="connsiteY3" fmla="*/ 0 h 954107"/>
                      <a:gd name="connsiteX4" fmla="*/ 1980872 w 11652186"/>
                      <a:gd name="connsiteY4" fmla="*/ 0 h 954107"/>
                      <a:gd name="connsiteX5" fmla="*/ 2680003 w 11652186"/>
                      <a:gd name="connsiteY5" fmla="*/ 0 h 954107"/>
                      <a:gd name="connsiteX6" fmla="*/ 3146090 w 11652186"/>
                      <a:gd name="connsiteY6" fmla="*/ 0 h 954107"/>
                      <a:gd name="connsiteX7" fmla="*/ 3495656 w 11652186"/>
                      <a:gd name="connsiteY7" fmla="*/ 0 h 954107"/>
                      <a:gd name="connsiteX8" fmla="*/ 4078265 w 11652186"/>
                      <a:gd name="connsiteY8" fmla="*/ 0 h 954107"/>
                      <a:gd name="connsiteX9" fmla="*/ 4427831 w 11652186"/>
                      <a:gd name="connsiteY9" fmla="*/ 0 h 954107"/>
                      <a:gd name="connsiteX10" fmla="*/ 5126962 w 11652186"/>
                      <a:gd name="connsiteY10" fmla="*/ 0 h 954107"/>
                      <a:gd name="connsiteX11" fmla="*/ 5476527 w 11652186"/>
                      <a:gd name="connsiteY11" fmla="*/ 0 h 954107"/>
                      <a:gd name="connsiteX12" fmla="*/ 6059137 w 11652186"/>
                      <a:gd name="connsiteY12" fmla="*/ 0 h 954107"/>
                      <a:gd name="connsiteX13" fmla="*/ 6758268 w 11652186"/>
                      <a:gd name="connsiteY13" fmla="*/ 0 h 954107"/>
                      <a:gd name="connsiteX14" fmla="*/ 7340877 w 11652186"/>
                      <a:gd name="connsiteY14" fmla="*/ 0 h 954107"/>
                      <a:gd name="connsiteX15" fmla="*/ 7806965 w 11652186"/>
                      <a:gd name="connsiteY15" fmla="*/ 0 h 954107"/>
                      <a:gd name="connsiteX16" fmla="*/ 8506096 w 11652186"/>
                      <a:gd name="connsiteY16" fmla="*/ 0 h 954107"/>
                      <a:gd name="connsiteX17" fmla="*/ 9088705 w 11652186"/>
                      <a:gd name="connsiteY17" fmla="*/ 0 h 954107"/>
                      <a:gd name="connsiteX18" fmla="*/ 9671314 w 11652186"/>
                      <a:gd name="connsiteY18" fmla="*/ 0 h 954107"/>
                      <a:gd name="connsiteX19" fmla="*/ 10137402 w 11652186"/>
                      <a:gd name="connsiteY19" fmla="*/ 0 h 954107"/>
                      <a:gd name="connsiteX20" fmla="*/ 10370446 w 11652186"/>
                      <a:gd name="connsiteY20" fmla="*/ 0 h 954107"/>
                      <a:gd name="connsiteX21" fmla="*/ 11652186 w 11652186"/>
                      <a:gd name="connsiteY21" fmla="*/ 0 h 954107"/>
                      <a:gd name="connsiteX22" fmla="*/ 11652186 w 11652186"/>
                      <a:gd name="connsiteY22" fmla="*/ 477053 h 954107"/>
                      <a:gd name="connsiteX23" fmla="*/ 11652186 w 11652186"/>
                      <a:gd name="connsiteY23" fmla="*/ 954107 h 954107"/>
                      <a:gd name="connsiteX24" fmla="*/ 10836533 w 11652186"/>
                      <a:gd name="connsiteY24" fmla="*/ 954107 h 954107"/>
                      <a:gd name="connsiteX25" fmla="*/ 10253924 w 11652186"/>
                      <a:gd name="connsiteY25" fmla="*/ 954107 h 954107"/>
                      <a:gd name="connsiteX26" fmla="*/ 9671314 w 11652186"/>
                      <a:gd name="connsiteY26" fmla="*/ 954107 h 954107"/>
                      <a:gd name="connsiteX27" fmla="*/ 9088705 w 11652186"/>
                      <a:gd name="connsiteY27" fmla="*/ 954107 h 954107"/>
                      <a:gd name="connsiteX28" fmla="*/ 8389574 w 11652186"/>
                      <a:gd name="connsiteY28" fmla="*/ 954107 h 954107"/>
                      <a:gd name="connsiteX29" fmla="*/ 8040008 w 11652186"/>
                      <a:gd name="connsiteY29" fmla="*/ 954107 h 954107"/>
                      <a:gd name="connsiteX30" fmla="*/ 7690443 w 11652186"/>
                      <a:gd name="connsiteY30" fmla="*/ 954107 h 954107"/>
                      <a:gd name="connsiteX31" fmla="*/ 6991312 w 11652186"/>
                      <a:gd name="connsiteY31" fmla="*/ 954107 h 954107"/>
                      <a:gd name="connsiteX32" fmla="*/ 6408702 w 11652186"/>
                      <a:gd name="connsiteY32" fmla="*/ 954107 h 954107"/>
                      <a:gd name="connsiteX33" fmla="*/ 6059137 w 11652186"/>
                      <a:gd name="connsiteY33" fmla="*/ 954107 h 954107"/>
                      <a:gd name="connsiteX34" fmla="*/ 5360006 w 11652186"/>
                      <a:gd name="connsiteY34" fmla="*/ 954107 h 954107"/>
                      <a:gd name="connsiteX35" fmla="*/ 5010440 w 11652186"/>
                      <a:gd name="connsiteY35" fmla="*/ 954107 h 954107"/>
                      <a:gd name="connsiteX36" fmla="*/ 4660874 w 11652186"/>
                      <a:gd name="connsiteY36" fmla="*/ 954107 h 954107"/>
                      <a:gd name="connsiteX37" fmla="*/ 3961743 w 11652186"/>
                      <a:gd name="connsiteY37" fmla="*/ 954107 h 954107"/>
                      <a:gd name="connsiteX38" fmla="*/ 3379134 w 11652186"/>
                      <a:gd name="connsiteY38" fmla="*/ 954107 h 954107"/>
                      <a:gd name="connsiteX39" fmla="*/ 3029568 w 11652186"/>
                      <a:gd name="connsiteY39" fmla="*/ 954107 h 954107"/>
                      <a:gd name="connsiteX40" fmla="*/ 2330437 w 11652186"/>
                      <a:gd name="connsiteY40" fmla="*/ 954107 h 954107"/>
                      <a:gd name="connsiteX41" fmla="*/ 2097393 w 11652186"/>
                      <a:gd name="connsiteY41" fmla="*/ 954107 h 954107"/>
                      <a:gd name="connsiteX42" fmla="*/ 1864350 w 11652186"/>
                      <a:gd name="connsiteY42" fmla="*/ 954107 h 954107"/>
                      <a:gd name="connsiteX43" fmla="*/ 1048697 w 11652186"/>
                      <a:gd name="connsiteY43" fmla="*/ 954107 h 954107"/>
                      <a:gd name="connsiteX44" fmla="*/ 0 w 11652186"/>
                      <a:gd name="connsiteY44" fmla="*/ 954107 h 954107"/>
                      <a:gd name="connsiteX45" fmla="*/ 0 w 11652186"/>
                      <a:gd name="connsiteY45" fmla="*/ 496135 h 954107"/>
                      <a:gd name="connsiteX46" fmla="*/ 0 w 11652186"/>
                      <a:gd name="connsiteY4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52186" h="954107" extrusionOk="0">
                        <a:moveTo>
                          <a:pt x="0" y="0"/>
                        </a:moveTo>
                        <a:cubicBezTo>
                          <a:pt x="350235" y="-111612"/>
                          <a:pt x="491260" y="43756"/>
                          <a:pt x="699131" y="0"/>
                        </a:cubicBezTo>
                        <a:cubicBezTo>
                          <a:pt x="883868" y="-61170"/>
                          <a:pt x="1041750" y="18334"/>
                          <a:pt x="1398262" y="0"/>
                        </a:cubicBezTo>
                        <a:cubicBezTo>
                          <a:pt x="1735327" y="-44309"/>
                          <a:pt x="1672391" y="5096"/>
                          <a:pt x="1747828" y="0"/>
                        </a:cubicBezTo>
                        <a:cubicBezTo>
                          <a:pt x="1842720" y="-17446"/>
                          <a:pt x="1915458" y="17001"/>
                          <a:pt x="1980872" y="0"/>
                        </a:cubicBezTo>
                        <a:cubicBezTo>
                          <a:pt x="2071548" y="-21300"/>
                          <a:pt x="2383809" y="36618"/>
                          <a:pt x="2680003" y="0"/>
                        </a:cubicBezTo>
                        <a:cubicBezTo>
                          <a:pt x="3016206" y="-7642"/>
                          <a:pt x="2960073" y="29168"/>
                          <a:pt x="3146090" y="0"/>
                        </a:cubicBezTo>
                        <a:cubicBezTo>
                          <a:pt x="3326238" y="-34789"/>
                          <a:pt x="3390556" y="5114"/>
                          <a:pt x="3495656" y="0"/>
                        </a:cubicBezTo>
                        <a:cubicBezTo>
                          <a:pt x="3596556" y="2960"/>
                          <a:pt x="3898133" y="52184"/>
                          <a:pt x="4078265" y="0"/>
                        </a:cubicBezTo>
                        <a:cubicBezTo>
                          <a:pt x="4217174" y="-43090"/>
                          <a:pt x="4313866" y="-6956"/>
                          <a:pt x="4427831" y="0"/>
                        </a:cubicBezTo>
                        <a:cubicBezTo>
                          <a:pt x="4529907" y="-13569"/>
                          <a:pt x="4841608" y="72839"/>
                          <a:pt x="5126962" y="0"/>
                        </a:cubicBezTo>
                        <a:cubicBezTo>
                          <a:pt x="5487105" y="-38549"/>
                          <a:pt x="5338146" y="30178"/>
                          <a:pt x="5476527" y="0"/>
                        </a:cubicBezTo>
                        <a:cubicBezTo>
                          <a:pt x="5648408" y="-5315"/>
                          <a:pt x="5819771" y="69938"/>
                          <a:pt x="6059137" y="0"/>
                        </a:cubicBezTo>
                        <a:cubicBezTo>
                          <a:pt x="6310591" y="-48854"/>
                          <a:pt x="6499558" y="47931"/>
                          <a:pt x="6758268" y="0"/>
                        </a:cubicBezTo>
                        <a:cubicBezTo>
                          <a:pt x="6957913" y="-33959"/>
                          <a:pt x="7091802" y="73948"/>
                          <a:pt x="7340877" y="0"/>
                        </a:cubicBezTo>
                        <a:cubicBezTo>
                          <a:pt x="7589817" y="-44190"/>
                          <a:pt x="7664754" y="30059"/>
                          <a:pt x="7806965" y="0"/>
                        </a:cubicBezTo>
                        <a:cubicBezTo>
                          <a:pt x="7946149" y="-25974"/>
                          <a:pt x="8303720" y="19405"/>
                          <a:pt x="8506096" y="0"/>
                        </a:cubicBezTo>
                        <a:cubicBezTo>
                          <a:pt x="8700297" y="25307"/>
                          <a:pt x="8974554" y="47886"/>
                          <a:pt x="9088705" y="0"/>
                        </a:cubicBezTo>
                        <a:cubicBezTo>
                          <a:pt x="9206457" y="13232"/>
                          <a:pt x="9404539" y="20459"/>
                          <a:pt x="9671314" y="0"/>
                        </a:cubicBezTo>
                        <a:cubicBezTo>
                          <a:pt x="9877124" y="-9997"/>
                          <a:pt x="9938054" y="13054"/>
                          <a:pt x="10137402" y="0"/>
                        </a:cubicBezTo>
                        <a:cubicBezTo>
                          <a:pt x="10327201" y="-15361"/>
                          <a:pt x="10299279" y="-8699"/>
                          <a:pt x="10370446" y="0"/>
                        </a:cubicBezTo>
                        <a:cubicBezTo>
                          <a:pt x="10381467" y="-1873"/>
                          <a:pt x="11381892" y="-20020"/>
                          <a:pt x="11652186" y="0"/>
                        </a:cubicBezTo>
                        <a:cubicBezTo>
                          <a:pt x="11669515" y="102404"/>
                          <a:pt x="11620615" y="343419"/>
                          <a:pt x="11652186" y="477053"/>
                        </a:cubicBezTo>
                        <a:cubicBezTo>
                          <a:pt x="11698292" y="638356"/>
                          <a:pt x="11651257" y="725429"/>
                          <a:pt x="11652186" y="954107"/>
                        </a:cubicBezTo>
                        <a:cubicBezTo>
                          <a:pt x="11409762" y="1048703"/>
                          <a:pt x="10989948" y="946959"/>
                          <a:pt x="10836533" y="954107"/>
                        </a:cubicBezTo>
                        <a:cubicBezTo>
                          <a:pt x="10596489" y="985109"/>
                          <a:pt x="10464378" y="876813"/>
                          <a:pt x="10253924" y="954107"/>
                        </a:cubicBezTo>
                        <a:cubicBezTo>
                          <a:pt x="10042935" y="1022440"/>
                          <a:pt x="9790710" y="910764"/>
                          <a:pt x="9671314" y="954107"/>
                        </a:cubicBezTo>
                        <a:cubicBezTo>
                          <a:pt x="9542261" y="1023870"/>
                          <a:pt x="9316365" y="881745"/>
                          <a:pt x="9088705" y="954107"/>
                        </a:cubicBezTo>
                        <a:cubicBezTo>
                          <a:pt x="8864664" y="978595"/>
                          <a:pt x="8735581" y="901003"/>
                          <a:pt x="8389574" y="954107"/>
                        </a:cubicBezTo>
                        <a:cubicBezTo>
                          <a:pt x="8052726" y="989587"/>
                          <a:pt x="8201099" y="955784"/>
                          <a:pt x="8040008" y="954107"/>
                        </a:cubicBezTo>
                        <a:cubicBezTo>
                          <a:pt x="7885748" y="952547"/>
                          <a:pt x="7814747" y="952472"/>
                          <a:pt x="7690443" y="954107"/>
                        </a:cubicBezTo>
                        <a:cubicBezTo>
                          <a:pt x="7553014" y="940710"/>
                          <a:pt x="7129802" y="938852"/>
                          <a:pt x="6991312" y="954107"/>
                        </a:cubicBezTo>
                        <a:cubicBezTo>
                          <a:pt x="6854054" y="964766"/>
                          <a:pt x="6727589" y="917379"/>
                          <a:pt x="6408702" y="954107"/>
                        </a:cubicBezTo>
                        <a:cubicBezTo>
                          <a:pt x="6127971" y="979431"/>
                          <a:pt x="6143349" y="920712"/>
                          <a:pt x="6059137" y="954107"/>
                        </a:cubicBezTo>
                        <a:cubicBezTo>
                          <a:pt x="5933893" y="948866"/>
                          <a:pt x="5589867" y="969787"/>
                          <a:pt x="5360006" y="954107"/>
                        </a:cubicBezTo>
                        <a:cubicBezTo>
                          <a:pt x="5118549" y="996666"/>
                          <a:pt x="5087949" y="939544"/>
                          <a:pt x="5010440" y="954107"/>
                        </a:cubicBezTo>
                        <a:cubicBezTo>
                          <a:pt x="4920570" y="991265"/>
                          <a:pt x="4769616" y="922067"/>
                          <a:pt x="4660874" y="954107"/>
                        </a:cubicBezTo>
                        <a:cubicBezTo>
                          <a:pt x="4545544" y="993060"/>
                          <a:pt x="4091769" y="939112"/>
                          <a:pt x="3961743" y="954107"/>
                        </a:cubicBezTo>
                        <a:cubicBezTo>
                          <a:pt x="3788773" y="1028756"/>
                          <a:pt x="3626628" y="837581"/>
                          <a:pt x="3379134" y="954107"/>
                        </a:cubicBezTo>
                        <a:cubicBezTo>
                          <a:pt x="3145132" y="1003962"/>
                          <a:pt x="3133234" y="950233"/>
                          <a:pt x="3029568" y="954107"/>
                        </a:cubicBezTo>
                        <a:cubicBezTo>
                          <a:pt x="2899287" y="893387"/>
                          <a:pt x="2603596" y="931394"/>
                          <a:pt x="2330437" y="954107"/>
                        </a:cubicBezTo>
                        <a:cubicBezTo>
                          <a:pt x="2013921" y="1034236"/>
                          <a:pt x="2176277" y="945171"/>
                          <a:pt x="2097393" y="954107"/>
                        </a:cubicBezTo>
                        <a:cubicBezTo>
                          <a:pt x="2003288" y="947561"/>
                          <a:pt x="1926985" y="937698"/>
                          <a:pt x="1864350" y="954107"/>
                        </a:cubicBezTo>
                        <a:cubicBezTo>
                          <a:pt x="1758442" y="949982"/>
                          <a:pt x="1326526" y="951803"/>
                          <a:pt x="1048697" y="954107"/>
                        </a:cubicBezTo>
                        <a:cubicBezTo>
                          <a:pt x="685783" y="985715"/>
                          <a:pt x="344607" y="949454"/>
                          <a:pt x="0" y="954107"/>
                        </a:cubicBezTo>
                        <a:cubicBezTo>
                          <a:pt x="11194" y="746538"/>
                          <a:pt x="61546" y="623430"/>
                          <a:pt x="0" y="496135"/>
                        </a:cubicBezTo>
                        <a:cubicBezTo>
                          <a:pt x="-36041" y="362882"/>
                          <a:pt x="60446" y="181475"/>
                          <a:pt x="0" y="0"/>
                        </a:cubicBezTo>
                        <a:close/>
                      </a:path>
                    </a:pathLst>
                  </a:cu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r" rtl="1"/>
            <a:r>
              <a:rPr lang="ur-PK" sz="2800" b="1" dirty="0">
                <a:solidFill>
                  <a:schemeClr val="accent2">
                    <a:lumMod val="50000"/>
                  </a:schemeClr>
                </a:solidFill>
                <a:latin typeface="Jameel Noori Nastaleeq" panose="02000503000000020004" pitchFamily="2" charset="-78"/>
                <a:cs typeface="Jameel Noori Nastaleeq" panose="02000503000000020004" pitchFamily="2" charset="-78"/>
              </a:rPr>
              <a:t>"اور اُس نے مجھ سے کہا میرا فضل تیرے لئے کافی ہے کیونکہ میری قدرت کمزوری میں پوری ہوتی ہے۔ اسی میں بڑی خوشی سے اپنی کمزوری پر فخر کروں گا تاکہ مسیح کی قدرت مجھ پر چھائی رہے" (2کرنتھیوں 9:12)۔ </a:t>
            </a:r>
            <a:endParaRPr lang="en" sz="2800" b="1" dirty="0">
              <a:solidFill>
                <a:schemeClr val="accent2">
                  <a:lumMod val="50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641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2019</TotalTime>
  <Words>1595</Words>
  <Application>Microsoft Office PowerPoint</Application>
  <PresentationFormat>Panorámica</PresentationFormat>
  <Paragraphs>56</Paragraphs>
  <Slides>10</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10</vt:i4>
      </vt:variant>
    </vt:vector>
  </HeadingPairs>
  <TitlesOfParts>
    <vt:vector size="17" baseType="lpstr">
      <vt:lpstr>Aptos Display</vt:lpstr>
      <vt:lpstr>Jameel Noori Nastaleeq</vt:lpstr>
      <vt:lpstr>Arial</vt:lpstr>
      <vt:lpstr>Aptos</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102</cp:revision>
  <dcterms:created xsi:type="dcterms:W3CDTF">2026-04-25T14:07:55Z</dcterms:created>
  <dcterms:modified xsi:type="dcterms:W3CDTF">2026-06-13T05:20:22Z</dcterms:modified>
</cp:coreProperties>
</file>