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4629"/>
    <a:srgbClr val="F5E5FF"/>
    <a:srgbClr val="FFF0E1"/>
    <a:srgbClr val="E7FFE7"/>
    <a:srgbClr val="A7470C"/>
    <a:srgbClr val="FFCC32"/>
    <a:srgbClr val="D06100"/>
    <a:srgbClr val="FD9D15"/>
    <a:srgbClr val="FFEC55"/>
    <a:srgbClr val="FFFF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168" autoAdjust="0"/>
  </p:normalViewPr>
  <p:slideViewPr>
    <p:cSldViewPr snapToGrid="0">
      <p:cViewPr varScale="1">
        <p:scale>
          <a:sx n="105" d="100"/>
          <a:sy n="105" d="100"/>
        </p:scale>
        <p:origin x="19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docProps/app.xml><?xml version="1.0" encoding="utf-8"?>
<Properties xmlns="http://schemas.openxmlformats.org/officeDocument/2006/extended-properties" xmlns:vt="http://schemas.openxmlformats.org/officeDocument/2006/docPropsVTypes">
  <TotalTime>921</TotalTime>
  <Words>1617</Words>
  <Application>Microsoft Office PowerPoint</Application>
  <PresentationFormat>Panorámica</PresentationFormat>
  <Paragraphs>101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Jameel Noori Nastaleeq</vt:lpstr>
      <vt:lpstr>Aptos</vt:lpstr>
      <vt:lpstr>Arial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110</cp:revision>
  <dcterms:created xsi:type="dcterms:W3CDTF">2026-07-19T13:36:46Z</dcterms:created>
  <dcterms:modified xsi:type="dcterms:W3CDTF">2026-08-20T09:40:58Z</dcterms:modified>
</cp:coreProperties>
</file>