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702" r:id="rId3"/>
    <p:sldMasterId id="2147483720" r:id="rId4"/>
  </p:sldMasterIdLst>
  <p:notesMasterIdLst>
    <p:notesMasterId r:id="rId18"/>
  </p:notesMasterIdLst>
  <p:sldIdLst>
    <p:sldId id="314" r:id="rId5"/>
    <p:sldId id="299" r:id="rId6"/>
    <p:sldId id="316" r:id="rId7"/>
    <p:sldId id="317" r:id="rId8"/>
    <p:sldId id="318" r:id="rId9"/>
    <p:sldId id="319" r:id="rId10"/>
    <p:sldId id="320" r:id="rId11"/>
    <p:sldId id="321" r:id="rId12"/>
    <p:sldId id="322" r:id="rId13"/>
    <p:sldId id="323" r:id="rId14"/>
    <p:sldId id="324" r:id="rId15"/>
    <p:sldId id="325" r:id="rId16"/>
    <p:sldId id="326" r:id="rId1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3D80A3"/>
    <a:srgbClr val="D8772A"/>
    <a:srgbClr val="626F67"/>
    <a:srgbClr val="8A5258"/>
    <a:srgbClr val="E597CB"/>
    <a:srgbClr val="0F9ED5"/>
    <a:srgbClr val="6F5839"/>
    <a:srgbClr val="94744B"/>
    <a:srgbClr val="4D68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BE765-965F-4C7D-8ADA-52DB9DDCDA5A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520BFE-FB92-412C-968E-547767D88F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9342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8022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926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8634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5951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5586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1041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2900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5926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6794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4043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1444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4301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D72E8027-C3E3-4EBF-8ECC-94EC8C4D01B0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1674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9728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5622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470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9660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6687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6234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9588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8020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4601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2034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1314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4472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0748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8561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72124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8207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89413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5594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4433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4021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3347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89532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8306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2441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9499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0553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435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1571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5929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7856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7991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2420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5423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15608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8702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9256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2104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1066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0130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6997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5963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3981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3219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19" Type="http://schemas.openxmlformats.org/officeDocument/2006/relationships/image" Target="../media/image4.jpg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8168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3330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72E8027-C3E3-4EBF-8ECC-94EC8C4D01B0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13353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19/12/2025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3634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46192D-F030-17E4-8BC4-1E4741E5C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993C565C-8C01-2921-E741-9628529AEE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5" r="1" b="1"/>
          <a:stretch>
            <a:fillRect/>
          </a:stretch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4" name="Imagen 3" descr="Un grupo de personas sentadas en una banca de madera&#10;&#10;El contenido generado por IA puede ser incorrecto.">
            <a:extLst>
              <a:ext uri="{FF2B5EF4-FFF2-40B4-BE49-F238E27FC236}">
                <a16:creationId xmlns:a16="http://schemas.microsoft.com/office/drawing/2014/main" id="{81EE1DDF-7C5B-56D5-7E3B-7EC066A027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04" b="16960"/>
          <a:stretch>
            <a:fillRect/>
          </a:stretch>
        </p:blipFill>
        <p:spPr>
          <a:xfrm>
            <a:off x="20" y="4069976"/>
            <a:ext cx="3535311" cy="27880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2" name="Imagen 11" descr="Imagen que contiene hombre, sostener, parado, vistiendo&#10;&#10;El contenido generado por IA puede ser incorrecto.">
            <a:extLst>
              <a:ext uri="{FF2B5EF4-FFF2-40B4-BE49-F238E27FC236}">
                <a16:creationId xmlns:a16="http://schemas.microsoft.com/office/drawing/2014/main" id="{7896036E-D8AA-9820-4AE9-FE0284FD688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2" r="-1" b="-1"/>
          <a:stretch>
            <a:fillRect/>
          </a:stretch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6" name="Imagen 5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E85E8C65-5BBB-D509-7684-2D68983567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r="20230"/>
          <a:stretch>
            <a:fillRect/>
          </a:stretch>
        </p:blipFill>
        <p:spPr>
          <a:xfrm>
            <a:off x="8646161" y="4069976"/>
            <a:ext cx="3545840" cy="278802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B69A79C-3566-145B-9D5D-A37CFEDFB164}"/>
              </a:ext>
            </a:extLst>
          </p:cNvPr>
          <p:cNvSpPr txBox="1"/>
          <p:nvPr/>
        </p:nvSpPr>
        <p:spPr>
          <a:xfrm>
            <a:off x="3695456" y="3335923"/>
            <a:ext cx="4790579" cy="33547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4000" b="1" dirty="0">
                <a:ln w="12700" cmpd="sng">
                  <a:noFill/>
                  <a:prstDash val="solid"/>
                </a:ln>
                <a:solidFill>
                  <a:schemeClr val="accent5"/>
                </a:solidFill>
                <a:latin typeface="Comic Sans MS" panose="030F0702030302020204" pitchFamily="66" charset="0"/>
              </a:rPr>
              <a:t>“¡Regocíjense en el Señor siempre! Repito: ¡Regocíjense!”</a:t>
            </a:r>
          </a:p>
          <a:p>
            <a:pPr algn="ctr">
              <a:spcBef>
                <a:spcPts val="2400"/>
              </a:spcBef>
            </a:pP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5"/>
                </a:solidFill>
                <a:latin typeface="Comic Sans MS" panose="030F0702030302020204" pitchFamily="66" charset="0"/>
              </a:rPr>
              <a:t>Filipenses 4:4</a:t>
            </a:r>
          </a:p>
        </p:txBody>
      </p:sp>
    </p:spTree>
    <p:extLst>
      <p:ext uri="{BB962C8B-B14F-4D97-AF65-F5344CB8AC3E}">
        <p14:creationId xmlns:p14="http://schemas.microsoft.com/office/powerpoint/2010/main" val="971630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C7FD00-2B7B-DE17-6CDB-E9944B5618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café, pájaro, puesto, cabeza&#10;&#10;El contenido generado por IA puede ser incorrecto.">
            <a:extLst>
              <a:ext uri="{FF2B5EF4-FFF2-40B4-BE49-F238E27FC236}">
                <a16:creationId xmlns:a16="http://schemas.microsoft.com/office/drawing/2014/main" id="{822E345D-A15F-E980-2B44-AC1E9593E1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25" b="6447"/>
          <a:stretch>
            <a:fillRect/>
          </a:stretch>
        </p:blipFill>
        <p:spPr>
          <a:xfrm>
            <a:off x="200026" y="198882"/>
            <a:ext cx="4540630" cy="3353943"/>
          </a:xfrm>
          <a:prstGeom prst="rect">
            <a:avLst/>
          </a:prstGeom>
          <a:ln w="88900" cap="sq" cmpd="thickThin">
            <a:solidFill>
              <a:srgbClr val="D8772A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Imagen 6" descr="Imagen que contiene edificio, exterior, ladrillo, frente&#10;&#10;El contenido generado por IA puede ser incorrecto.">
            <a:extLst>
              <a:ext uri="{FF2B5EF4-FFF2-40B4-BE49-F238E27FC236}">
                <a16:creationId xmlns:a16="http://schemas.microsoft.com/office/drawing/2014/main" id="{B4D47C93-7FAE-9895-5724-EF0D9026F08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6" r="10156"/>
          <a:stretch>
            <a:fillRect/>
          </a:stretch>
        </p:blipFill>
        <p:spPr>
          <a:xfrm>
            <a:off x="5000625" y="198881"/>
            <a:ext cx="6991349" cy="6460237"/>
          </a:xfrm>
          <a:prstGeom prst="rect">
            <a:avLst/>
          </a:prstGeom>
          <a:ln w="88900" cap="sq" cmpd="thickThin">
            <a:solidFill>
              <a:srgbClr val="626F6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E5390C0-EA28-456A-8C95-1CDB808E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026" y="3819525"/>
            <a:ext cx="4540630" cy="2839593"/>
          </a:xfrm>
          <a:prstGeom prst="rect">
            <a:avLst/>
          </a:prstGeom>
          <a:solidFill>
            <a:srgbClr val="E597C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Imagen que contiene edificio, exterior, ladrillo, frente&#10;&#10;El contenido generado por IA puede ser incorrecto.">
            <a:extLst>
              <a:ext uri="{FF2B5EF4-FFF2-40B4-BE49-F238E27FC236}">
                <a16:creationId xmlns:a16="http://schemas.microsoft.com/office/drawing/2014/main" id="{4AC21C1C-6638-5FEA-9A6E-45C9BC63F4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6" r="10156"/>
          <a:stretch>
            <a:fillRect/>
          </a:stretch>
        </p:blipFill>
        <p:spPr>
          <a:xfrm>
            <a:off x="200024" y="3819525"/>
            <a:ext cx="4540629" cy="2839593"/>
          </a:xfrm>
          <a:prstGeom prst="rect">
            <a:avLst/>
          </a:prstGeom>
          <a:noFill/>
          <a:ln w="88900" cap="sq" cmpd="thickThin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6B8710F-5262-ECB3-03E0-83F9C9E88122}"/>
              </a:ext>
            </a:extLst>
          </p:cNvPr>
          <p:cNvSpPr txBox="1"/>
          <p:nvPr/>
        </p:nvSpPr>
        <p:spPr>
          <a:xfrm>
            <a:off x="338767" y="3900493"/>
            <a:ext cx="4263147" cy="267765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24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“Por tanto, nadie los juzgue en comida o bebida, o en días de fiesta, nuevas lunas o sábados. Todo esto era sombra de lo que iba a venir, pero la realidad es Cristo” 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Colosenses 2:16, 17</a:t>
            </a:r>
          </a:p>
        </p:txBody>
      </p:sp>
    </p:spTree>
    <p:extLst>
      <p:ext uri="{BB962C8B-B14F-4D97-AF65-F5344CB8AC3E}">
        <p14:creationId xmlns:p14="http://schemas.microsoft.com/office/powerpoint/2010/main" val="3795321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hombre con los brazos levantados&#10;&#10;El contenido generado por IA puede ser incorrecto.">
            <a:extLst>
              <a:ext uri="{FF2B5EF4-FFF2-40B4-BE49-F238E27FC236}">
                <a16:creationId xmlns:a16="http://schemas.microsoft.com/office/drawing/2014/main" id="{2DA01F3C-AB8E-5820-92CC-CC7FA5638C1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4E5AECB-30AB-ABFE-8901-13824525A300}"/>
              </a:ext>
            </a:extLst>
          </p:cNvPr>
          <p:cNvSpPr txBox="1"/>
          <p:nvPr/>
        </p:nvSpPr>
        <p:spPr>
          <a:xfrm>
            <a:off x="400050" y="621596"/>
            <a:ext cx="6315075" cy="397031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“Y sobre todo, vístanse de amor, que es el vínculo de la perfección”</a:t>
            </a:r>
          </a:p>
          <a:p>
            <a:pPr algn="ctr">
              <a:spcBef>
                <a:spcPts val="2400"/>
              </a:spcBef>
            </a:pP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Colosenses 3:14</a:t>
            </a:r>
          </a:p>
        </p:txBody>
      </p:sp>
    </p:spTree>
    <p:extLst>
      <p:ext uri="{BB962C8B-B14F-4D97-AF65-F5344CB8AC3E}">
        <p14:creationId xmlns:p14="http://schemas.microsoft.com/office/powerpoint/2010/main" val="3107832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53E9F2-0DA7-2D49-0EA1-B3719B4BF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n 8" descr="Un grupo de personas posando delante de una pared verde&#10;&#10;El contenido generado por IA puede ser incorrecto.">
            <a:extLst>
              <a:ext uri="{FF2B5EF4-FFF2-40B4-BE49-F238E27FC236}">
                <a16:creationId xmlns:a16="http://schemas.microsoft.com/office/drawing/2014/main" id="{DB87A252-7B12-0CE5-EBC2-CA2AB10FF5A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9" r="-31"/>
          <a:stretch>
            <a:fillRect/>
          </a:stretch>
        </p:blipFill>
        <p:spPr>
          <a:xfrm>
            <a:off x="1" y="1"/>
            <a:ext cx="2970465" cy="3383279"/>
          </a:xfrm>
          <a:prstGeom prst="rect">
            <a:avLst/>
          </a:prstGeom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3" name="Imagen 12" descr="Un grupo de personas con traje de color negro&#10;&#10;El contenido generado por IA puede ser incorrecto.">
            <a:extLst>
              <a:ext uri="{FF2B5EF4-FFF2-40B4-BE49-F238E27FC236}">
                <a16:creationId xmlns:a16="http://schemas.microsoft.com/office/drawing/2014/main" id="{E7331BA5-4BB2-3E1A-567F-31235888721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7" b="7607"/>
          <a:stretch>
            <a:fillRect/>
          </a:stretch>
        </p:blipFill>
        <p:spPr>
          <a:xfrm>
            <a:off x="3072956" y="10"/>
            <a:ext cx="2970465" cy="3383268"/>
          </a:xfrm>
          <a:prstGeom prst="rect">
            <a:avLst/>
          </a:prstGeom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1" name="Imagen 10" descr="Un grupo de niños sentados en una mesa&#10;&#10;El contenido generado por IA puede ser incorrecto.">
            <a:extLst>
              <a:ext uri="{FF2B5EF4-FFF2-40B4-BE49-F238E27FC236}">
                <a16:creationId xmlns:a16="http://schemas.microsoft.com/office/drawing/2014/main" id="{4434607F-7ECA-E666-3FF0-B7A1BA1E43B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5" r="17075"/>
          <a:stretch>
            <a:fillRect/>
          </a:stretch>
        </p:blipFill>
        <p:spPr>
          <a:xfrm>
            <a:off x="6145909" y="10"/>
            <a:ext cx="2971800" cy="3383268"/>
          </a:xfrm>
          <a:prstGeom prst="rect">
            <a:avLst/>
          </a:prstGeom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3" name="Imagen 2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077FD2DC-7D51-473D-DA0E-235A7F5738F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1" r="14152"/>
          <a:stretch>
            <a:fillRect/>
          </a:stretch>
        </p:blipFill>
        <p:spPr>
          <a:xfrm>
            <a:off x="9220200" y="10"/>
            <a:ext cx="2971800" cy="3383268"/>
          </a:xfrm>
          <a:prstGeom prst="rect">
            <a:avLst/>
          </a:prstGeom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7" name="Imagen 6" descr="Hombre parado junto a un grupo de personas en una tienda&#10;&#10;El contenido generado por IA puede ser incorrecto.">
            <a:extLst>
              <a:ext uri="{FF2B5EF4-FFF2-40B4-BE49-F238E27FC236}">
                <a16:creationId xmlns:a16="http://schemas.microsoft.com/office/drawing/2014/main" id="{6A551019-3C29-1F7C-9BC0-1FB4406D39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5" r="12423"/>
          <a:stretch>
            <a:fillRect/>
          </a:stretch>
        </p:blipFill>
        <p:spPr>
          <a:xfrm>
            <a:off x="-1017" y="3474720"/>
            <a:ext cx="2970465" cy="3383280"/>
          </a:xfrm>
          <a:prstGeom prst="rect">
            <a:avLst/>
          </a:prstGeom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5" name="Imagen 4" descr="Imagen que contiene persona, tabla, joven, hombre&#10;&#10;El contenido generado por IA puede ser incorrecto.">
            <a:extLst>
              <a:ext uri="{FF2B5EF4-FFF2-40B4-BE49-F238E27FC236}">
                <a16:creationId xmlns:a16="http://schemas.microsoft.com/office/drawing/2014/main" id="{91DC0E89-42EC-7831-CCC9-BE663BD73ED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8" r="8526" b="4"/>
          <a:stretch>
            <a:fillRect/>
          </a:stretch>
        </p:blipFill>
        <p:spPr>
          <a:xfrm>
            <a:off x="3059902" y="3474719"/>
            <a:ext cx="2970466" cy="3383280"/>
          </a:xfrm>
          <a:prstGeom prst="rect">
            <a:avLst/>
          </a:prstGeom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043659D-9DF9-CA08-3BAC-40D99F2C4F91}"/>
              </a:ext>
            </a:extLst>
          </p:cNvPr>
          <p:cNvSpPr txBox="1"/>
          <p:nvPr/>
        </p:nvSpPr>
        <p:spPr>
          <a:xfrm>
            <a:off x="6315065" y="3519754"/>
            <a:ext cx="5707781" cy="329320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“Que su palabra sea siempre agradable, sazonada con sal, para que sepan cómo conviene responder a cada uno” 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Colosenses 4:6</a:t>
            </a:r>
          </a:p>
        </p:txBody>
      </p:sp>
    </p:spTree>
    <p:extLst>
      <p:ext uri="{BB962C8B-B14F-4D97-AF65-F5344CB8AC3E}">
        <p14:creationId xmlns:p14="http://schemas.microsoft.com/office/powerpoint/2010/main" val="21774419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27F0B9-5CC8-FB46-6E43-331403B32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1682D3D-57B9-48C7-8C31-4D963971E9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6940423-3E05-4C11-A599-87460C794E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5" name="Rectangle 14">
              <a:extLst>
                <a:ext uri="{FF2B5EF4-FFF2-40B4-BE49-F238E27FC236}">
                  <a16:creationId xmlns:a16="http://schemas.microsoft.com/office/drawing/2014/main" id="{BDF232DF-2519-46B4-A5DB-6E956426D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378848D5-8CDD-4F00-8F7E-B68730F52C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BFFA796-2B2D-4FB8-848E-F40FD83E1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0AD8F552-7648-452E-B3C5-3EAF87E221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1" y="457200"/>
            <a:ext cx="5824059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Mujer con la mano en la cara&#10;&#10;El contenido generado por IA puede ser incorrecto.">
            <a:extLst>
              <a:ext uri="{FF2B5EF4-FFF2-40B4-BE49-F238E27FC236}">
                <a16:creationId xmlns:a16="http://schemas.microsoft.com/office/drawing/2014/main" id="{2014A0EE-FCCC-29BE-BDF0-CF958205E0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" r="1067" b="-1"/>
          <a:stretch>
            <a:fillRect/>
          </a:stretch>
        </p:blipFill>
        <p:spPr>
          <a:xfrm>
            <a:off x="750708" y="689358"/>
            <a:ext cx="2608785" cy="421963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7" name="Imagen 6" descr="Un joven parado en un campo de pasto&#10;&#10;El contenido generado por IA puede ser incorrecto.">
            <a:extLst>
              <a:ext uri="{FF2B5EF4-FFF2-40B4-BE49-F238E27FC236}">
                <a16:creationId xmlns:a16="http://schemas.microsoft.com/office/drawing/2014/main" id="{A8EC7F1B-7529-9027-E8F1-E17A6C98FB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6" r="7067" b="4"/>
          <a:stretch>
            <a:fillRect/>
          </a:stretch>
        </p:blipFill>
        <p:spPr>
          <a:xfrm>
            <a:off x="3482937" y="683155"/>
            <a:ext cx="2614164" cy="422583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68B5ADE-90C9-24C8-7C3D-A0C3FCA5608F}"/>
              </a:ext>
            </a:extLst>
          </p:cNvPr>
          <p:cNvSpPr txBox="1"/>
          <p:nvPr/>
        </p:nvSpPr>
        <p:spPr>
          <a:xfrm>
            <a:off x="6447744" y="477204"/>
            <a:ext cx="5067668" cy="46474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“Den gracias por todo, porque esta es la voluntad de Dios para ustedes en Cristo Jesús”</a:t>
            </a:r>
          </a:p>
          <a:p>
            <a:pPr algn="ctr">
              <a:spcBef>
                <a:spcPts val="2400"/>
              </a:spcBef>
            </a:pP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1ª de Tesalonicenses 5:18</a:t>
            </a:r>
          </a:p>
        </p:txBody>
      </p:sp>
    </p:spTree>
    <p:extLst>
      <p:ext uri="{BB962C8B-B14F-4D97-AF65-F5344CB8AC3E}">
        <p14:creationId xmlns:p14="http://schemas.microsoft.com/office/powerpoint/2010/main" val="2914729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Mujer con la mano en la noche&#10;&#10;El contenido generado por IA puede ser incorrecto.">
            <a:extLst>
              <a:ext uri="{FF2B5EF4-FFF2-40B4-BE49-F238E27FC236}">
                <a16:creationId xmlns:a16="http://schemas.microsoft.com/office/drawing/2014/main" id="{FB9CCCCC-0471-E94E-11B8-0835DB22D8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" r="7102"/>
          <a:stretch>
            <a:fillRect/>
          </a:stretch>
        </p:blipFill>
        <p:spPr>
          <a:xfrm>
            <a:off x="3882570" y="10"/>
            <a:ext cx="830942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6" name="Group 8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rgbClr val="83494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Move="1" noResize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4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91E0DEF9-3977-838F-9C71-8075DAA2066E}"/>
              </a:ext>
            </a:extLst>
          </p:cNvPr>
          <p:cNvSpPr txBox="1"/>
          <p:nvPr/>
        </p:nvSpPr>
        <p:spPr>
          <a:xfrm>
            <a:off x="139630" y="797510"/>
            <a:ext cx="3567178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“Estoy seguro: el que empezó en ustedes la buena obra,</a:t>
            </a:r>
            <a:br>
              <a:rPr lang="es-ES" sz="3600" b="1" dirty="0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 irá perfeccionando hasta el día de Jesucristo”</a:t>
            </a:r>
          </a:p>
          <a:p>
            <a:pPr algn="ctr">
              <a:spcBef>
                <a:spcPts val="2400"/>
              </a:spcBef>
            </a:pP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Filipenses 1:6</a:t>
            </a:r>
          </a:p>
        </p:txBody>
      </p:sp>
    </p:spTree>
    <p:extLst>
      <p:ext uri="{BB962C8B-B14F-4D97-AF65-F5344CB8AC3E}">
        <p14:creationId xmlns:p14="http://schemas.microsoft.com/office/powerpoint/2010/main" val="2438535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8E6779-75C9-A5CF-3A0F-1D1E6042A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B2E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2375" y="369858"/>
            <a:ext cx="8688746" cy="6118285"/>
          </a:xfrm>
          <a:prstGeom prst="roundRect">
            <a:avLst>
              <a:gd name="adj" fmla="val 0"/>
            </a:avLst>
          </a:prstGeom>
          <a:solidFill>
            <a:srgbClr val="FFFFCC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 descr="Imagen que contiene edificio, persona, hombre, mujer&#10;&#10;El contenido generado por IA puede ser incorrecto.">
            <a:extLst>
              <a:ext uri="{FF2B5EF4-FFF2-40B4-BE49-F238E27FC236}">
                <a16:creationId xmlns:a16="http://schemas.microsoft.com/office/drawing/2014/main" id="{AD7186A6-9CC9-2EAF-2D4C-690990607A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" b="4511"/>
          <a:stretch>
            <a:fillRect/>
          </a:stretch>
        </p:blipFill>
        <p:spPr>
          <a:xfrm>
            <a:off x="354672" y="543152"/>
            <a:ext cx="8384153" cy="5771697"/>
          </a:xfrm>
          <a:prstGeom prst="rect">
            <a:avLst/>
          </a:prstGeom>
          <a:effectLst/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B20154F-8AAB-FCAE-1D8F-EC41CAF14595}"/>
              </a:ext>
            </a:extLst>
          </p:cNvPr>
          <p:cNvSpPr txBox="1"/>
          <p:nvPr/>
        </p:nvSpPr>
        <p:spPr>
          <a:xfrm>
            <a:off x="9068457" y="428178"/>
            <a:ext cx="2946207" cy="600164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4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“Para mí el vivir es Cristo, y el morir es ganancia”</a:t>
            </a:r>
          </a:p>
          <a:p>
            <a:pPr algn="ctr">
              <a:spcBef>
                <a:spcPts val="2400"/>
              </a:spcBef>
            </a:pPr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Filipenses 1:21</a:t>
            </a:r>
          </a:p>
        </p:txBody>
      </p:sp>
    </p:spTree>
    <p:extLst>
      <p:ext uri="{BB962C8B-B14F-4D97-AF65-F5344CB8AC3E}">
        <p14:creationId xmlns:p14="http://schemas.microsoft.com/office/powerpoint/2010/main" val="2105587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FDA3CA-C708-7460-7012-32F318622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416256"/>
            <a:ext cx="4718304" cy="0"/>
          </a:xfrm>
          <a:prstGeom prst="line">
            <a:avLst/>
          </a:prstGeom>
          <a:ln w="38100">
            <a:solidFill>
              <a:srgbClr val="4D684C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6450622"/>
            <a:ext cx="4713997" cy="0"/>
          </a:xfrm>
          <a:prstGeom prst="line">
            <a:avLst/>
          </a:prstGeom>
          <a:ln w="38100">
            <a:solidFill>
              <a:srgbClr val="4D684C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 descr="Imagen que contiene persona, mujer, sostener, usando&#10;&#10;El contenido generado por IA puede ser incorrecto.">
            <a:extLst>
              <a:ext uri="{FF2B5EF4-FFF2-40B4-BE49-F238E27FC236}">
                <a16:creationId xmlns:a16="http://schemas.microsoft.com/office/drawing/2014/main" id="{7CFD5EE0-19BB-4D2D-40DF-44A617D18CA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7" r="29109" b="2"/>
          <a:stretch>
            <a:fillRect/>
          </a:stretch>
        </p:blipFill>
        <p:spPr>
          <a:xfrm>
            <a:off x="6525453" y="10"/>
            <a:ext cx="5666547" cy="685799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49657AE-91CC-A816-B130-9FB34735889D}"/>
              </a:ext>
            </a:extLst>
          </p:cNvPr>
          <p:cNvSpPr txBox="1"/>
          <p:nvPr/>
        </p:nvSpPr>
        <p:spPr>
          <a:xfrm>
            <a:off x="283391" y="705177"/>
            <a:ext cx="5958672" cy="544764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48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“Completen mi gozo, tengan el mismo sentir, el mismo amor, unánimes, sintiendo una misma cosa”</a:t>
            </a:r>
          </a:p>
          <a:p>
            <a:pPr algn="ctr">
              <a:spcBef>
                <a:spcPts val="2400"/>
              </a:spcBef>
            </a:pPr>
            <a:r>
              <a:rPr lang="es-ES" sz="40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Filipenses 2:2</a:t>
            </a:r>
          </a:p>
        </p:txBody>
      </p:sp>
    </p:spTree>
    <p:extLst>
      <p:ext uri="{BB962C8B-B14F-4D97-AF65-F5344CB8AC3E}">
        <p14:creationId xmlns:p14="http://schemas.microsoft.com/office/powerpoint/2010/main" val="4156181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4EAEAB-E063-928D-88EF-142E3BDAE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BB14454-D00C-4958-BB39-F5F9F3ACD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1084370-0E70-4003-9787-3490FCC20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B7C66D2-22E8-4E8F-829B-050BFA7C8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3612" y="482171"/>
            <a:ext cx="6104331" cy="5149101"/>
            <a:chOff x="7463259" y="583365"/>
            <a:chExt cx="6104330" cy="518192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0B78D6F-1F61-4DBB-8F5A-934BB850D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610433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3EA261D-1F8C-4BE5-8586-3C1CC5CE80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5471354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Imagen 2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7CF94666-73EE-2747-7D69-7F6179E7BD0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0" r="1272" b="-3"/>
          <a:stretch>
            <a:fillRect/>
          </a:stretch>
        </p:blipFill>
        <p:spPr>
          <a:xfrm>
            <a:off x="842598" y="1116345"/>
            <a:ext cx="4825148" cy="38661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635D2BC-4EDA-4A3E-83BF-035608099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3C86EB9-7FA9-42F7-B348-A7FD17436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14413027-F5C9-39FF-2733-C8660990A096}"/>
              </a:ext>
            </a:extLst>
          </p:cNvPr>
          <p:cNvSpPr txBox="1"/>
          <p:nvPr/>
        </p:nvSpPr>
        <p:spPr>
          <a:xfrm>
            <a:off x="6444878" y="240565"/>
            <a:ext cx="5680447" cy="563231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“Hagan todo sin queja ni discusión, para que sean irreprensibles y sencillos, hijos de Dios sin culpa en medio de una generación torcida y perversa, en la cual ustedes resplandecen como luces en el mundo”</a:t>
            </a:r>
          </a:p>
          <a:p>
            <a:pPr algn="ctr">
              <a:spcBef>
                <a:spcPts val="1200"/>
              </a:spcBef>
            </a:pP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Filipenses 2:14,15</a:t>
            </a:r>
          </a:p>
        </p:txBody>
      </p:sp>
    </p:spTree>
    <p:extLst>
      <p:ext uri="{BB962C8B-B14F-4D97-AF65-F5344CB8AC3E}">
        <p14:creationId xmlns:p14="http://schemas.microsoft.com/office/powerpoint/2010/main" val="2532161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F55000-96B4-EDCD-86FB-533E63452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278130-DFE0-457B-8698-88DF6901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99531B-1681-4D6E-BECB-18325B33A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accent3">
              <a:lumMod val="40000"/>
              <a:lumOff val="6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4BB2CD-6033-417F-AC1C-19D1816B6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9426" y="699899"/>
            <a:ext cx="12201426" cy="543331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E264199-3E50-4B88-85D8-BB63D0AC7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9426" y="706068"/>
            <a:ext cx="2770222" cy="658897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0" tIns="0" rIns="0" bIns="0" numCol="1" spcCol="3810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5" name="Imagen 4" descr="Imagen que contiene exterior, vaca, pasto, parado&#10;&#10;El contenido generado por IA puede ser incorrecto.">
            <a:extLst>
              <a:ext uri="{FF2B5EF4-FFF2-40B4-BE49-F238E27FC236}">
                <a16:creationId xmlns:a16="http://schemas.microsoft.com/office/drawing/2014/main" id="{E546FEC2-1C9B-793E-910F-4E951942433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00" y="1243372"/>
            <a:ext cx="2449601" cy="489920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B9C3EB9-F9BE-462B-A1DE-DE39CE031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67800" y="5486396"/>
            <a:ext cx="3122675" cy="658897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0" tIns="0" rIns="0" bIns="0" numCol="1" spcCol="3810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3" name="Imagen 2" descr="Imagen que contiene estrella, tabla, animal, hombre&#10;&#10;El contenido generado por IA puede ser incorrecto.">
            <a:extLst>
              <a:ext uri="{FF2B5EF4-FFF2-40B4-BE49-F238E27FC236}">
                <a16:creationId xmlns:a16="http://schemas.microsoft.com/office/drawing/2014/main" id="{5F828409-C1D5-F7C4-9F3A-B13D9205F09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439" y="706068"/>
            <a:ext cx="2770207" cy="489992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5443840-A796-4C43-8DC1-1B738EFEC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51930"/>
            <a:ext cx="12192000" cy="0"/>
          </a:xfrm>
          <a:prstGeom prst="line">
            <a:avLst/>
          </a:prstGeom>
          <a:ln w="19050" cap="rnd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1">
            <a:extLst>
              <a:ext uri="{FF2B5EF4-FFF2-40B4-BE49-F238E27FC236}">
                <a16:creationId xmlns:a16="http://schemas.microsoft.com/office/drawing/2014/main" id="{A775F321-4736-8FDD-10B2-B02E3AC05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94105"/>
            <a:ext cx="12192000" cy="0"/>
          </a:xfrm>
          <a:prstGeom prst="line">
            <a:avLst/>
          </a:prstGeom>
          <a:ln w="19050" cap="rnd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085D7B9-E066-4923-8CB7-294BF3062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070465" y="5610"/>
            <a:ext cx="0" cy="6858000"/>
          </a:xfrm>
          <a:prstGeom prst="line">
            <a:avLst/>
          </a:prstGeom>
          <a:ln w="19050" cap="rnd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19">
            <a:extLst>
              <a:ext uri="{FF2B5EF4-FFF2-40B4-BE49-F238E27FC236}">
                <a16:creationId xmlns:a16="http://schemas.microsoft.com/office/drawing/2014/main" id="{C2644195-C211-DFE7-02D5-46CBEFDFA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2755390" y="5610"/>
            <a:ext cx="0" cy="6858000"/>
          </a:xfrm>
          <a:prstGeom prst="line">
            <a:avLst/>
          </a:prstGeom>
          <a:ln w="19050" cap="rnd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FBB46E0E-7A90-2490-A28A-DECEF7136C53}"/>
              </a:ext>
            </a:extLst>
          </p:cNvPr>
          <p:cNvSpPr txBox="1"/>
          <p:nvPr/>
        </p:nvSpPr>
        <p:spPr>
          <a:xfrm>
            <a:off x="2910784" y="766733"/>
            <a:ext cx="6004287" cy="532453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34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“A fin de conocer a Cristo, y la virtud de su resurrección, y participar de sus padecimientos, hasta llegar a ser semejante a él en su muerte, para llegar de algún modo a la resurrección de los muertos”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Filipenses 3:10,11</a:t>
            </a:r>
          </a:p>
        </p:txBody>
      </p:sp>
    </p:spTree>
    <p:extLst>
      <p:ext uri="{BB962C8B-B14F-4D97-AF65-F5344CB8AC3E}">
        <p14:creationId xmlns:p14="http://schemas.microsoft.com/office/powerpoint/2010/main" val="3211760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51E673-AA9A-75B1-7ADD-31730212E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F1EF17D-1B70-428C-8A8A-A2C5B390E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2FAEDF3-CEC8-4BF6-8EA7-4079C4718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98DB8F4-CD77-4FCC-8544-ADE8B478C1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2202DFE-039D-48E4-8536-FA30F2489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1F05E26-510E-4164-83C7-28E4FE9D7E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632161A-50D4-4D96-887A-98FC920931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09CCB3F-DBCE-4964-9E34-8C5DE80EF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nip Diagonal Corner Rectangle 24">
            <a:extLst>
              <a:ext uri="{FF2B5EF4-FFF2-40B4-BE49-F238E27FC236}">
                <a16:creationId xmlns:a16="http://schemas.microsoft.com/office/drawing/2014/main" id="{1DFF944F-74BA-483A-82C0-64E3AAF4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9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61B6113E-0817-C03E-7894-CC18E329F5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0" r="11325"/>
          <a:stretch>
            <a:fillRect/>
          </a:stretch>
        </p:blipFill>
        <p:spPr>
          <a:xfrm>
            <a:off x="778062" y="786117"/>
            <a:ext cx="6245352" cy="4956048"/>
          </a:xfrm>
          <a:custGeom>
            <a:avLst/>
            <a:gdLst/>
            <a:ahLst/>
            <a:cxnLst/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9733A91-F958-4629-801A-3F6F1E09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371386">
            <a:off x="8730719" y="4649258"/>
            <a:ext cx="2981858" cy="3208867"/>
            <a:chOff x="9206969" y="2963333"/>
            <a:chExt cx="2981858" cy="320886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3812972-C68B-4C59-B3A7-4AF61E935D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B3F3B7C-7909-4486-AA08-5C6B625C3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0BD7DA8-741F-4296-9363-05EF915411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2068EFC-20FC-456F-839F-4BCFFCAA81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251C60F-B911-433E-BF75-3BBEFD0538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20">
            <a:extLst>
              <a:ext uri="{FF2B5EF4-FFF2-40B4-BE49-F238E27FC236}">
                <a16:creationId xmlns:a16="http://schemas.microsoft.com/office/drawing/2014/main" id="{6B209F1D-03E0-3A9F-BACF-630CCF2DAD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371386" flipH="1" flipV="1">
            <a:off x="321649" y="4936410"/>
            <a:ext cx="2981858" cy="3208867"/>
            <a:chOff x="9206969" y="2963333"/>
            <a:chExt cx="2981858" cy="3208867"/>
          </a:xfrm>
        </p:grpSpPr>
        <p:cxnSp>
          <p:nvCxnSpPr>
            <p:cNvPr id="6" name="Straight Connector 21">
              <a:extLst>
                <a:ext uri="{FF2B5EF4-FFF2-40B4-BE49-F238E27FC236}">
                  <a16:creationId xmlns:a16="http://schemas.microsoft.com/office/drawing/2014/main" id="{90EE6EDA-29AD-A587-41AC-D7A8041C6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22">
              <a:extLst>
                <a:ext uri="{FF2B5EF4-FFF2-40B4-BE49-F238E27FC236}">
                  <a16:creationId xmlns:a16="http://schemas.microsoft.com/office/drawing/2014/main" id="{87FDE8E9-14A0-2893-049B-BE5F2537BC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3">
              <a:extLst>
                <a:ext uri="{FF2B5EF4-FFF2-40B4-BE49-F238E27FC236}">
                  <a16:creationId xmlns:a16="http://schemas.microsoft.com/office/drawing/2014/main" id="{B846D4BA-4187-5910-C3AD-C910174BA8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4">
              <a:extLst>
                <a:ext uri="{FF2B5EF4-FFF2-40B4-BE49-F238E27FC236}">
                  <a16:creationId xmlns:a16="http://schemas.microsoft.com/office/drawing/2014/main" id="{00BDBD0D-F0A2-1362-63C0-8306BFCB37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25">
              <a:extLst>
                <a:ext uri="{FF2B5EF4-FFF2-40B4-BE49-F238E27FC236}">
                  <a16:creationId xmlns:a16="http://schemas.microsoft.com/office/drawing/2014/main" id="{27CB16B8-3944-A97A-2D56-CDF87D530C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066B2F9A-0436-5240-F5A9-7B54B072322C}"/>
              </a:ext>
            </a:extLst>
          </p:cNvPr>
          <p:cNvSpPr txBox="1"/>
          <p:nvPr/>
        </p:nvSpPr>
        <p:spPr>
          <a:xfrm>
            <a:off x="7371706" y="266203"/>
            <a:ext cx="4603170" cy="553997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44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“Por nada estén afanosos, sino presenten sus pedidos a Dios en oración, ruego y acción de gracias”</a:t>
            </a:r>
          </a:p>
          <a:p>
            <a:pPr algn="ctr">
              <a:spcBef>
                <a:spcPts val="1200"/>
              </a:spcBef>
            </a:pP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Filipenses 4:6</a:t>
            </a:r>
          </a:p>
        </p:txBody>
      </p:sp>
    </p:spTree>
    <p:extLst>
      <p:ext uri="{BB962C8B-B14F-4D97-AF65-F5344CB8AC3E}">
        <p14:creationId xmlns:p14="http://schemas.microsoft.com/office/powerpoint/2010/main" val="2239160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88227F-2B55-C65C-395A-A82E40463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Imagen que contiene objeto, estrella&#10;&#10;El contenido generado por IA puede ser incorrecto.">
            <a:extLst>
              <a:ext uri="{FF2B5EF4-FFF2-40B4-BE49-F238E27FC236}">
                <a16:creationId xmlns:a16="http://schemas.microsoft.com/office/drawing/2014/main" id="{6267B4A5-AF9E-2F77-FC07-7EED8F27D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0" r="25740"/>
          <a:stretch>
            <a:fillRect/>
          </a:stretch>
        </p:blipFill>
        <p:spPr>
          <a:xfrm>
            <a:off x="154950" y="190500"/>
            <a:ext cx="5474323" cy="6448425"/>
          </a:xfrm>
          <a:prstGeom prst="rect">
            <a:avLst/>
          </a:prstGeom>
          <a:ln w="38100" cap="sq">
            <a:solidFill>
              <a:srgbClr val="0F9ED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77474" y="4996658"/>
            <a:ext cx="1914523" cy="1861342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6A5A31-B10A-4793-84D4-D785959AE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84222" y="190500"/>
            <a:ext cx="6252827" cy="6448425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98CA5DE-FAE4-15A6-5A5C-F5DF052FCB40}"/>
              </a:ext>
            </a:extLst>
          </p:cNvPr>
          <p:cNvSpPr txBox="1"/>
          <p:nvPr/>
        </p:nvSpPr>
        <p:spPr>
          <a:xfrm>
            <a:off x="5919785" y="412046"/>
            <a:ext cx="5981700" cy="5878532"/>
          </a:xfrm>
          <a:prstGeom prst="rect">
            <a:avLst/>
          </a:prstGeom>
          <a:noFill/>
          <a:ln w="28575">
            <a:solidFill>
              <a:schemeClr val="tx2">
                <a:lumMod val="25000"/>
                <a:lumOff val="75000"/>
              </a:schemeClr>
            </a:solidFill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“Cristo es la imagen del Dios invisible, el primogénito de toda la creación. Por él fueron creadas todas las cosas, las que están en los cielos y las que están en la tierra, visibles e invisibles; sean tronos, dominios, principados o autoridades. Todo fue creado por medio de él y para él. Porque Cristo existía antes de todas las cosas, y todas las cosas subsisten en él”</a:t>
            </a:r>
          </a:p>
          <a:p>
            <a:pPr algn="ctr">
              <a:spcBef>
                <a:spcPts val="2400"/>
              </a:spcBef>
            </a:pPr>
            <a:r>
              <a:rPr lang="es-ES" sz="20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Colosenses 1:15–17</a:t>
            </a:r>
          </a:p>
        </p:txBody>
      </p:sp>
    </p:spTree>
    <p:extLst>
      <p:ext uri="{BB962C8B-B14F-4D97-AF65-F5344CB8AC3E}">
        <p14:creationId xmlns:p14="http://schemas.microsoft.com/office/powerpoint/2010/main" val="3437687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70126F-26A8-7DAF-74B0-D720788E2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Aspect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026340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 descr="Vista de montañas y nubes&#10;&#10;El contenido generado por IA puede ser incorrecto.">
            <a:extLst>
              <a:ext uri="{FF2B5EF4-FFF2-40B4-BE49-F238E27FC236}">
                <a16:creationId xmlns:a16="http://schemas.microsoft.com/office/drawing/2014/main" id="{6F70715B-E104-CFA6-2438-619DB37105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" t="7957" r="-155" b="14855"/>
          <a:stretch>
            <a:fillRect/>
          </a:stretch>
        </p:blipFill>
        <p:spPr>
          <a:xfrm>
            <a:off x="6535619" y="309572"/>
            <a:ext cx="3788228" cy="2924070"/>
          </a:xfrm>
          <a:prstGeom prst="rect">
            <a:avLst/>
          </a:prstGeom>
          <a:effectLst>
            <a:innerShdw blurRad="114300">
              <a:schemeClr val="bg1"/>
            </a:inn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7417AF-190E-4D6E-AFA6-7D3E84B0B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1603" y="182859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Imagen que contiene agua, hombre, vestido, montar a caballo&#10;&#10;El contenido generado por IA puede ser incorrecto.">
            <a:extLst>
              <a:ext uri="{FF2B5EF4-FFF2-40B4-BE49-F238E27FC236}">
                <a16:creationId xmlns:a16="http://schemas.microsoft.com/office/drawing/2014/main" id="{27660FD9-E5B0-82E9-B400-1CC811DAA4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0" r="6180"/>
          <a:stretch>
            <a:fillRect/>
          </a:stretch>
        </p:blipFill>
        <p:spPr>
          <a:xfrm>
            <a:off x="7974569" y="3692536"/>
            <a:ext cx="3697265" cy="287885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0B30ED8-273E-4C07-8568-2FE5CC5C4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5071" y="3543213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5570F3F-7C37-D74E-74D8-36DAA51727C7}"/>
              </a:ext>
            </a:extLst>
          </p:cNvPr>
          <p:cNvSpPr txBox="1"/>
          <p:nvPr/>
        </p:nvSpPr>
        <p:spPr>
          <a:xfrm>
            <a:off x="66676" y="2421329"/>
            <a:ext cx="6303350" cy="415498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4400" b="1" dirty="0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“Al que no tenía pecado, Dios lo hizo pecado por nosotros, para que nosotros llegásemos a ser justicia de Dios en él” </a:t>
            </a:r>
            <a:endParaRPr lang="es-ES" sz="3600" b="1" dirty="0">
              <a:ln w="12700" cmpd="sng">
                <a:noFill/>
                <a:prstDash val="solid"/>
              </a:ln>
              <a:solidFill>
                <a:schemeClr val="accent1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E76C2B5-EADE-1B64-CF0D-B1DB76AEB169}"/>
              </a:ext>
            </a:extLst>
          </p:cNvPr>
          <p:cNvSpPr txBox="1"/>
          <p:nvPr/>
        </p:nvSpPr>
        <p:spPr>
          <a:xfrm>
            <a:off x="66676" y="775004"/>
            <a:ext cx="6303350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s-ES"/>
            </a:defPPr>
            <a:lvl1pPr algn="ctr">
              <a:spcBef>
                <a:spcPts val="1200"/>
              </a:spcBef>
              <a:defRPr sz="4400" b="1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es-ES" sz="3200" dirty="0"/>
              <a:t>2ª de Corintios 5:21</a:t>
            </a:r>
          </a:p>
        </p:txBody>
      </p:sp>
    </p:spTree>
    <p:extLst>
      <p:ext uri="{BB962C8B-B14F-4D97-AF65-F5344CB8AC3E}">
        <p14:creationId xmlns:p14="http://schemas.microsoft.com/office/powerpoint/2010/main" val="3395518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Galería">
  <a:themeElements>
    <a:clrScheme name="Galerí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í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í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3.xml><?xml version="1.0" encoding="utf-8"?>
<a:theme xmlns:a="http://schemas.openxmlformats.org/drawingml/2006/main" name="Sector">
  <a:themeElements>
    <a:clrScheme name="Sector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ctor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ctor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4.xml><?xml version="1.0" encoding="utf-8"?>
<a:theme xmlns:a="http://schemas.openxmlformats.org/drawingml/2006/main" name="Evento principal">
  <a:themeElements>
    <a:clrScheme name="Evento principal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Evento principal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vento principal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ersonalizado 5">
    <a:dk1>
      <a:sysClr val="windowText" lastClr="000000"/>
    </a:dk1>
    <a:lt1>
      <a:sysClr val="window" lastClr="FFFFFF"/>
    </a:lt1>
    <a:dk2>
      <a:srgbClr val="003399"/>
    </a:dk2>
    <a:lt2>
      <a:srgbClr val="E7E6E6"/>
    </a:lt2>
    <a:accent1>
      <a:srgbClr val="CC00CC"/>
    </a:accent1>
    <a:accent2>
      <a:srgbClr val="0099CC"/>
    </a:accent2>
    <a:accent3>
      <a:srgbClr val="CC0000"/>
    </a:accent3>
    <a:accent4>
      <a:srgbClr val="FFFF66"/>
    </a:accent4>
    <a:accent5>
      <a:srgbClr val="339933"/>
    </a:accent5>
    <a:accent6>
      <a:srgbClr val="CC9900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Verde amarillo">
    <a:dk1>
      <a:sysClr val="windowText" lastClr="000000"/>
    </a:dk1>
    <a:lt1>
      <a:sysClr val="window" lastClr="FFFFFF"/>
    </a:lt1>
    <a:dk2>
      <a:srgbClr val="455F51"/>
    </a:dk2>
    <a:lt2>
      <a:srgbClr val="E2DFCC"/>
    </a:lt2>
    <a:accent1>
      <a:srgbClr val="99CB38"/>
    </a:accent1>
    <a:accent2>
      <a:srgbClr val="63A537"/>
    </a:accent2>
    <a:accent3>
      <a:srgbClr val="37A76F"/>
    </a:accent3>
    <a:accent4>
      <a:srgbClr val="44C1A3"/>
    </a:accent4>
    <a:accent5>
      <a:srgbClr val="4EB3CF"/>
    </a:accent5>
    <a:accent6>
      <a:srgbClr val="51C3F9"/>
    </a:accent6>
    <a:hlink>
      <a:srgbClr val="EE7B08"/>
    </a:hlink>
    <a:folHlink>
      <a:srgbClr val="977B2D"/>
    </a:folHlink>
  </a:clrScheme>
</a:themeOverride>
</file>

<file path=ppt/theme/themeOverride3.xml><?xml version="1.0" encoding="utf-8"?>
<a:themeOverride xmlns:a="http://schemas.openxmlformats.org/drawingml/2006/main">
  <a:clrScheme name="Personalizado 4">
    <a:dk1>
      <a:sysClr val="windowText" lastClr="000000"/>
    </a:dk1>
    <a:lt1>
      <a:sysClr val="window" lastClr="FFFFFF"/>
    </a:lt1>
    <a:dk2>
      <a:srgbClr val="9900FF"/>
    </a:dk2>
    <a:lt2>
      <a:srgbClr val="008000"/>
    </a:lt2>
    <a:accent1>
      <a:srgbClr val="CC3399"/>
    </a:accent1>
    <a:accent2>
      <a:srgbClr val="00CC99"/>
    </a:accent2>
    <a:accent3>
      <a:srgbClr val="3399FF"/>
    </a:accent3>
    <a:accent4>
      <a:srgbClr val="FFFF66"/>
    </a:accent4>
    <a:accent5>
      <a:srgbClr val="CC6600"/>
    </a:accent5>
    <a:accent6>
      <a:srgbClr val="FF7C80"/>
    </a:accent6>
    <a:hlink>
      <a:srgbClr val="006600"/>
    </a:hlink>
    <a:folHlink>
      <a:srgbClr val="3333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867</TotalTime>
  <Words>410</Words>
  <Application>Microsoft Office PowerPoint</Application>
  <PresentationFormat>Panorámica</PresentationFormat>
  <Paragraphs>23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13</vt:i4>
      </vt:variant>
    </vt:vector>
  </HeadingPairs>
  <TitlesOfParts>
    <vt:vector size="27" baseType="lpstr">
      <vt:lpstr>Aptos</vt:lpstr>
      <vt:lpstr>Aptos Display</vt:lpstr>
      <vt:lpstr>Arial</vt:lpstr>
      <vt:lpstr>Calibri</vt:lpstr>
      <vt:lpstr>Century Gothic</vt:lpstr>
      <vt:lpstr>Comic Sans MS</vt:lpstr>
      <vt:lpstr>Gill Sans MT</vt:lpstr>
      <vt:lpstr>Helvetica Neue Medium</vt:lpstr>
      <vt:lpstr>Impact</vt:lpstr>
      <vt:lpstr>Wingdings 3</vt:lpstr>
      <vt:lpstr>Tema de Office</vt:lpstr>
      <vt:lpstr>Galería</vt:lpstr>
      <vt:lpstr>Sector</vt:lpstr>
      <vt:lpstr>Evento principal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109</cp:revision>
  <dcterms:created xsi:type="dcterms:W3CDTF">2025-09-05T17:19:55Z</dcterms:created>
  <dcterms:modified xsi:type="dcterms:W3CDTF">2025-12-19T22:16:53Z</dcterms:modified>
</cp:coreProperties>
</file>