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881"/>
    <a:srgbClr val="2C7688"/>
    <a:srgbClr val="6E3290"/>
    <a:srgbClr val="913031"/>
    <a:srgbClr val="A55F47"/>
    <a:srgbClr val="3E7E7E"/>
    <a:srgbClr val="874E5F"/>
    <a:srgbClr val="93E7ED"/>
    <a:srgbClr val="FF9B9B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“Musani ukoyika”</a:t>
          </a: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2000" b="1" dirty="0"/>
            <a:t>Ukuthemba uThixo linyathelo lokuqala lokuzuza uloyiso.</a:t>
          </a:r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“Misani”</a:t>
          </a: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2000" b="1" dirty="0"/>
            <a:t>Masime endaweni esibekwe kuyo, singandumzeli, sikhalaza.</a:t>
          </a:r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“Nilubone usindiso”</a:t>
          </a: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2000" b="1" dirty="0"/>
            <a:t>Ukuba siyamvumela uThixo asikhokele, uloyiso luqinisekile.</a:t>
          </a:r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“UYehoza uya kunilwela”</a:t>
          </a: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2000" b="1" dirty="0"/>
            <a:t>UThixo uyasilwela kwisono nakuSathana. IKhalvari bobona bungqina boku.</a:t>
          </a:r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1206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745729" y="-1559100"/>
          <a:ext cx="895646" cy="4242413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Ukuthemba uThixo linyathelo lokuqala lokuzuza uloyiso.</a:t>
          </a:r>
        </a:p>
      </dsp:txBody>
      <dsp:txXfrm rot="-5400000">
        <a:off x="2072346" y="158005"/>
        <a:ext cx="4198691" cy="808202"/>
      </dsp:txXfrm>
    </dsp:sp>
    <dsp:sp modelId="{4C4899E3-96DA-4836-862F-4E262DC651D9}">
      <dsp:nvSpPr>
        <dsp:cNvPr id="0" name=""/>
        <dsp:cNvSpPr/>
      </dsp:nvSpPr>
      <dsp:spPr>
        <a:xfrm>
          <a:off x="316" y="2327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“Musani ukoyika”</a:t>
          </a:r>
        </a:p>
      </dsp:txBody>
      <dsp:txXfrm>
        <a:off x="54968" y="56979"/>
        <a:ext cx="1962725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745729" y="-383564"/>
          <a:ext cx="895646" cy="4242413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Masime endaweni esibekwe kuyo, singandumzeli, sikhalaza.</a:t>
          </a:r>
        </a:p>
      </dsp:txBody>
      <dsp:txXfrm rot="-5400000">
        <a:off x="2072346" y="1333541"/>
        <a:ext cx="4198691" cy="808202"/>
      </dsp:txXfrm>
    </dsp:sp>
    <dsp:sp modelId="{73A9ECE2-CD45-43B4-BDF8-5408EC5FBC5B}">
      <dsp:nvSpPr>
        <dsp:cNvPr id="0" name=""/>
        <dsp:cNvSpPr/>
      </dsp:nvSpPr>
      <dsp:spPr>
        <a:xfrm>
          <a:off x="316" y="1177863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“Misani”</a:t>
          </a:r>
        </a:p>
      </dsp:txBody>
      <dsp:txXfrm>
        <a:off x="54968" y="1232515"/>
        <a:ext cx="1962725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745729" y="791970"/>
          <a:ext cx="895646" cy="4242413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Ukuba siyamvumela uThixo asikhokele, uloyiso luqinisekile.</a:t>
          </a:r>
        </a:p>
      </dsp:txBody>
      <dsp:txXfrm rot="-5400000">
        <a:off x="2072346" y="2509075"/>
        <a:ext cx="4198691" cy="808202"/>
      </dsp:txXfrm>
    </dsp:sp>
    <dsp:sp modelId="{D5404B3B-B872-4AD6-9220-19590E4E4205}">
      <dsp:nvSpPr>
        <dsp:cNvPr id="0" name=""/>
        <dsp:cNvSpPr/>
      </dsp:nvSpPr>
      <dsp:spPr>
        <a:xfrm>
          <a:off x="316" y="2353398"/>
          <a:ext cx="2072029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“Nilubone usindiso”</a:t>
          </a:r>
        </a:p>
      </dsp:txBody>
      <dsp:txXfrm>
        <a:off x="54968" y="2408050"/>
        <a:ext cx="1962725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745729" y="1967505"/>
          <a:ext cx="895646" cy="4242413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UThixo uyasilwela kwisono nakuSathana. IKhalvari bobona bungqina boku.</a:t>
          </a:r>
        </a:p>
      </dsp:txBody>
      <dsp:txXfrm rot="-5400000">
        <a:off x="2072346" y="3684610"/>
        <a:ext cx="4198691" cy="808202"/>
      </dsp:txXfrm>
    </dsp:sp>
    <dsp:sp modelId="{49366DA5-E12E-444E-8BE5-C9E2FCE9F995}">
      <dsp:nvSpPr>
        <dsp:cNvPr id="0" name=""/>
        <dsp:cNvSpPr/>
      </dsp:nvSpPr>
      <dsp:spPr>
        <a:xfrm>
          <a:off x="316" y="3528933"/>
          <a:ext cx="2072029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“UYehoza uya kunilwela”</a:t>
          </a:r>
        </a:p>
      </dsp:txBody>
      <dsp:txXfrm>
        <a:off x="54968" y="3583585"/>
        <a:ext cx="1962725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170122" y="66675"/>
            <a:ext cx="646880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UKUCANDA KULWANDLE OLUBOMVU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7793616" y="6488668"/>
            <a:ext cx="439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 6 – 9 KweyeThupha (Agasti)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118815" y="5957747"/>
            <a:ext cx="2169712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b="1" dirty="0"/>
              <a:t>Angena nawo amaYiphutha elwandle.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161802" y="5957747"/>
            <a:ext cx="2481963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b="1" dirty="0"/>
              <a:t>Ngojekejeke</a:t>
            </a:r>
            <a:r>
              <a:rPr lang="en" sz="1800" b="1" kern="1200" dirty="0"/>
              <a:t>, uThixo wawenza umsindo amayiPhutha.</a:t>
            </a:r>
            <a:endParaRPr lang="es-ES" sz="1800" kern="120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517040" y="5957747"/>
            <a:ext cx="3619363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Athe xa ezama ukujika, abuya amanzi, ayigubungela yonke impi, akwasala nomnye.</a:t>
            </a:r>
            <a:endParaRPr lang="es-ES" sz="1800" kern="120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009677" y="5957747"/>
            <a:ext cx="4113454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AmaSirayeli awabona amaYiphutha efile elunxwemeni lolwandle, bakholwa nguYehova nanguMoses.</a:t>
            </a:r>
            <a:endParaRPr lang="es-ES" sz="1800" kern="120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979687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700" b="1" dirty="0"/>
              <a:t>Sasuka isithunywa sikaThixo nomqulu welifu zema phakathi kwemfuduka yamaSirayeli nempi yamaYiphutha</a:t>
            </a:r>
            <a:endParaRPr lang="es-ES" sz="1700" kern="120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86268" y="3182722"/>
            <a:ext cx="2965350" cy="114582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600" b="1" dirty="0"/>
              <a:t>Ngexesha lasebusuku, umqulu waba bubumnyama kumaYiphutha, wawakhanyisela amaSirayeli.</a:t>
            </a:r>
            <a:endParaRPr lang="es-ES" sz="1600" kern="120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689837" y="3182722"/>
            <a:ext cx="2581985" cy="11736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600" b="1" kern="1200" dirty="0"/>
              <a:t>UMoses </a:t>
            </a:r>
            <a:r>
              <a:rPr lang="en" sz="1600" b="1" dirty="0"/>
              <a:t>wayiphakamisa intonga lwaze ulwandle lwa hluleka kubini ukuze uSirayeli awele kwindawo eyomileyo</a:t>
            </a:r>
            <a:r>
              <a:rPr lang="en" sz="1800" b="1" kern="1200" dirty="0"/>
              <a:t>.</a:t>
            </a:r>
            <a:endParaRPr lang="es-ES" sz="1800" kern="120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410041" y="3182722"/>
            <a:ext cx="2581985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Wangena uSirayeli elwandle, amanzi eludonga macala.</a:t>
            </a:r>
            <a:endParaRPr lang="es-ES" sz="1800" kern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dirty="0"/>
              <a:t>INDLELA ELWANDLE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1141156" y="786556"/>
            <a:ext cx="990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" dirty="0"/>
              <a:t>U</a:t>
            </a:r>
            <a:r>
              <a:rPr lang="en-ZA" dirty="0"/>
              <a:t>T</a:t>
            </a:r>
            <a:r>
              <a:rPr lang="en" dirty="0"/>
              <a:t>hixo wabanika abantu umyalelo omnye kuphela: “</a:t>
            </a:r>
            <a:r>
              <a:rPr lang="en-US" dirty="0" err="1"/>
              <a:t>ndulukani</a:t>
            </a:r>
            <a:r>
              <a:rPr lang="en" dirty="0"/>
              <a:t>” (Eksodus 14:15). Ukusukela apha, kwaqalisa into ebingalindelekanga (Eksodus 14:19-31):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42548" y="3505700"/>
            <a:ext cx="4831882" cy="3139321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5400" dirty="0">
                <a:solidFill>
                  <a:srgbClr val="BB4935"/>
                </a:solidFill>
              </a:rPr>
              <a:t>Umbhiyozo</a:t>
            </a: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INGOMA KAMOSES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633323"/>
            <a:ext cx="947829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“Bayivuma ingoma kaMoses, umkhonzi kaThixo, nengoma yeMvana, besithi: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Mikhulu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ingummangaliso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imisebenzi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yakho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Nkosi,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Thixo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Somandla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Zinobulungisa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ziyinyaniso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iindlela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zakho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Kumkani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weentlanga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(IsiTyhilelo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107187" y="1636657"/>
            <a:ext cx="6115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Bekubonile okwenzekileyo, uMoses ukhokela uSirayeli ngengoma yokudumisa, ngeli lixa uMiriyam esabela ngomdudo nomkhosi weentokazi (Eks. 15:1, 20-21).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853" y="1710813"/>
            <a:ext cx="5861957" cy="3078897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923072" y="4813528"/>
            <a:ext cx="8268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Ngaphaya koko, saziswa ngawayesezakwenza uThixo: “Uya kubangenisa, ubatyale entabeni yelifa lakho” (Eks. 15:17).</a:t>
            </a:r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842064"/>
            <a:ext cx="3646846" cy="191269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107188" y="2883896"/>
            <a:ext cx="59888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Kule ngoma, akukho nto ikhankanywayo ngokwenziwe nguSirayeli. Ayipheleli nje ekudumiseni uThixo ngokutshabalalisa utshaba (Eks. 15:6), ikwancoma nemisebenzi yaKhe eyincamisa (Eks. 15:11). Sichazelwa indlela ezasabela ngayo iziwe ezevayo ngoku (Eks. 15:14).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923072" y="5521414"/>
            <a:ext cx="8268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Emveni kokuba ziwisiwe izigwebo zikaThixo, ububi nengcinezelo zincothulwe nengcambu, abakhululweyo bezizwe baza kumdumisa ngokugweba ngobulungisa, becula ingoma kaMoses neyeMvana (IsiTyh. 15:3).</a:t>
            </a:r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565354" y="1277142"/>
            <a:ext cx="1106129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ZA" sz="2600" b="1" dirty="0" err="1">
                <a:latin typeface="Constantia" panose="02030602050306030303" pitchFamily="18" charset="0"/>
              </a:rPr>
              <a:t>Ekukhululeni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imiphefumlo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yethu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kubukhoboka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besono</a:t>
            </a:r>
            <a:r>
              <a:rPr lang="en-ZA" sz="2600" b="1" dirty="0">
                <a:latin typeface="Constantia" panose="02030602050306030303" pitchFamily="18" charset="0"/>
              </a:rPr>
              <a:t>, </a:t>
            </a:r>
            <a:r>
              <a:rPr lang="en-ZA" sz="2600" b="1" dirty="0" err="1">
                <a:latin typeface="Constantia" panose="02030602050306030303" pitchFamily="18" charset="0"/>
              </a:rPr>
              <a:t>uThixo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uye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wasenzela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inkululeko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enkulu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ngakumbi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kunaleyo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yamaHebhere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kuLwandle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oluBomvu</a:t>
            </a:r>
            <a:r>
              <a:rPr lang="en-ZA" sz="2600" b="1" dirty="0">
                <a:latin typeface="Constantia" panose="02030602050306030303" pitchFamily="18" charset="0"/>
              </a:rPr>
              <a:t>. </a:t>
            </a:r>
            <a:r>
              <a:rPr lang="en-ZA" sz="2600" b="1" dirty="0" err="1">
                <a:latin typeface="Constantia" panose="02030602050306030303" pitchFamily="18" charset="0"/>
              </a:rPr>
              <a:t>Njengomkhosi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wamaHebhere</a:t>
            </a:r>
            <a:r>
              <a:rPr lang="en-ZA" sz="2600" b="1" dirty="0">
                <a:latin typeface="Constantia" panose="02030602050306030303" pitchFamily="18" charset="0"/>
              </a:rPr>
              <a:t>, </a:t>
            </a:r>
            <a:r>
              <a:rPr lang="en-ZA" sz="2600" b="1" dirty="0" err="1">
                <a:latin typeface="Constantia" panose="02030602050306030303" pitchFamily="18" charset="0"/>
              </a:rPr>
              <a:t>sifanele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simdumise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uYehova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ngentliziyo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nangomphefumlo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nangelizwi</a:t>
            </a:r>
            <a:r>
              <a:rPr lang="en-ZA" sz="2600" b="1" dirty="0">
                <a:latin typeface="Constantia" panose="02030602050306030303" pitchFamily="18" charset="0"/>
              </a:rPr>
              <a:t> “</a:t>
            </a:r>
            <a:r>
              <a:rPr lang="en-ZA" sz="2600" b="1" dirty="0" err="1">
                <a:latin typeface="Constantia" panose="02030602050306030303" pitchFamily="18" charset="0"/>
              </a:rPr>
              <a:t>ngemisebenzi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yakhe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emangalisayo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ebantwaneni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babantu</a:t>
            </a:r>
            <a:r>
              <a:rPr lang="en-ZA" sz="2600" b="1" dirty="0">
                <a:latin typeface="Constantia" panose="02030602050306030303" pitchFamily="18" charset="0"/>
              </a:rPr>
              <a:t>.” Abo </a:t>
            </a:r>
            <a:r>
              <a:rPr lang="en-ZA" sz="2600" b="1" dirty="0" err="1">
                <a:latin typeface="Constantia" panose="02030602050306030303" pitchFamily="18" charset="0"/>
              </a:rPr>
              <a:t>bahlala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kwiinceba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ezinkulu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zikaThixo</a:t>
            </a:r>
            <a:r>
              <a:rPr lang="en-ZA" sz="2600" b="1" dirty="0">
                <a:latin typeface="Constantia" panose="02030602050306030303" pitchFamily="18" charset="0"/>
              </a:rPr>
              <a:t>, </a:t>
            </a:r>
            <a:r>
              <a:rPr lang="en-ZA" sz="2600" b="1" dirty="0" err="1">
                <a:latin typeface="Constantia" panose="02030602050306030303" pitchFamily="18" charset="0"/>
              </a:rPr>
              <a:t>kwaye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bengazikhathaleli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izipho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zakhe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ezincinci</a:t>
            </a:r>
            <a:r>
              <a:rPr lang="en-ZA" sz="2600" b="1" dirty="0">
                <a:latin typeface="Constantia" panose="02030602050306030303" pitchFamily="18" charset="0"/>
              </a:rPr>
              <a:t>, baya </a:t>
            </a:r>
            <a:r>
              <a:rPr lang="en-ZA" sz="2600" b="1" dirty="0" err="1">
                <a:latin typeface="Constantia" panose="02030602050306030303" pitchFamily="18" charset="0"/>
              </a:rPr>
              <a:t>kubhinqa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umbhinqo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wovuyo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kwaye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bacule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ezintliziyweni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zabo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eNkosini</a:t>
            </a:r>
            <a:r>
              <a:rPr lang="en-ZA" sz="2600" b="1" dirty="0">
                <a:latin typeface="Constantia" panose="02030602050306030303" pitchFamily="18" charset="0"/>
              </a:rPr>
              <a:t>. </a:t>
            </a:r>
            <a:r>
              <a:rPr lang="en-ZA" sz="2600" b="1" dirty="0" err="1">
                <a:latin typeface="Constantia" panose="02030602050306030303" pitchFamily="18" charset="0"/>
              </a:rPr>
              <a:t>Iintsikelelo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zemihla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ngemihla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esizifumana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esandleni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sikaThixo</a:t>
            </a:r>
            <a:r>
              <a:rPr lang="en-ZA" sz="2600" b="1" dirty="0">
                <a:latin typeface="Constantia" panose="02030602050306030303" pitchFamily="18" charset="0"/>
              </a:rPr>
              <a:t>, </a:t>
            </a:r>
            <a:r>
              <a:rPr lang="en-ZA" sz="2600" b="1" dirty="0" err="1">
                <a:latin typeface="Constantia" panose="02030602050306030303" pitchFamily="18" charset="0"/>
              </a:rPr>
              <a:t>yaye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ngaphezu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kwako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konke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ukufa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kukaYesu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ukuze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kuzise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ulonwabo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nezulu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esilifumanayo</a:t>
            </a:r>
            <a:r>
              <a:rPr lang="en-ZA" sz="2600" b="1" dirty="0">
                <a:latin typeface="Constantia" panose="02030602050306030303" pitchFamily="18" charset="0"/>
              </a:rPr>
              <a:t>, </a:t>
            </a:r>
            <a:r>
              <a:rPr lang="en-ZA" sz="2600" b="1" dirty="0" err="1">
                <a:latin typeface="Constantia" panose="02030602050306030303" pitchFamily="18" charset="0"/>
              </a:rPr>
              <a:t>zimele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zibe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ngumxholo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wombulelo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ongaguqukiyo</a:t>
            </a:r>
            <a:r>
              <a:rPr lang="en-ZA" sz="2600" b="1" dirty="0">
                <a:latin typeface="Constantia" panose="02030602050306030303" pitchFamily="18" charset="0"/>
              </a:rPr>
              <a:t>.</a:t>
            </a:r>
            <a:r>
              <a:rPr lang="en" sz="26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545265" y="5529565"/>
            <a:ext cx="377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March 28)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Wathi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uMoses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ebantwini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Musani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ukoyika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misani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nilubone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usindiso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lukaYehova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kunenzela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lona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namhla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amaYiphutha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lawo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niwabonileyo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namhlanje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anisayi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kuphinda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niwabone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naphakade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Uyehova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kunilwela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kuthi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cwaka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Exodus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14:13, 14</a:t>
            </a:r>
            <a:r>
              <a:rPr lang="es-ES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kumimoji="0" lang="es-ES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9FABE"/>
              </a:solidFill>
              <a:effectLst>
                <a:glow rad="76200">
                  <a:srgbClr val="1C305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204027" y="3609975"/>
            <a:ext cx="6981825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13031"/>
                </a:solidFill>
              </a:rPr>
              <a:t>Imfuduko esuka eYiphutha: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Sukani niphume! (Eksodus 12:31-36)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Ukungcwaliswa kwamazibulo (Eksodus 13:1-16)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6E3290"/>
                </a:solidFill>
              </a:rPr>
              <a:t>Ukunqumla kuLwandle Olubomvu: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Ukuvaleleka entlango (Eksodus 13:17-14:12)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Indlela elwandle (Eksodus 14:13-31)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1C6881"/>
                </a:solidFill>
              </a:rPr>
              <a:t>Umbhiyozo: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Ingoma kaMoses (Eksodus 15:1-21)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415721" y="208936"/>
            <a:ext cx="727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U</a:t>
            </a:r>
            <a:r>
              <a:rPr lang="en-ZA" sz="2000" b="1" dirty="0" err="1"/>
              <a:t>Thixo</a:t>
            </a:r>
            <a:r>
              <a:rPr lang="en-ZA" sz="2000" b="1" dirty="0"/>
              <a:t> </a:t>
            </a:r>
            <a:r>
              <a:rPr lang="en-ZA" sz="2000" b="1" dirty="0" err="1"/>
              <a:t>walumkisa</a:t>
            </a:r>
            <a:r>
              <a:rPr lang="en-ZA" sz="2000" b="1" dirty="0"/>
              <a:t> </a:t>
            </a:r>
            <a:r>
              <a:rPr lang="en-ZA" sz="2000" b="1" dirty="0" err="1"/>
              <a:t>kwasekuqaleni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imfuduko</a:t>
            </a:r>
            <a:r>
              <a:rPr lang="en-ZA" sz="2000" b="1" dirty="0"/>
              <a:t> </a:t>
            </a:r>
            <a:r>
              <a:rPr lang="en-ZA" sz="2000" b="1" dirty="0" err="1"/>
              <a:t>esuka</a:t>
            </a:r>
            <a:r>
              <a:rPr lang="en-ZA" sz="2000" b="1" dirty="0"/>
              <a:t> </a:t>
            </a:r>
            <a:r>
              <a:rPr lang="en-ZA" sz="2000" b="1" dirty="0" err="1"/>
              <a:t>eYiphutha</a:t>
            </a:r>
            <a:r>
              <a:rPr lang="en-ZA" sz="2000" b="1" dirty="0"/>
              <a:t> </a:t>
            </a:r>
            <a:r>
              <a:rPr lang="en-ZA" sz="2000" b="1" dirty="0" err="1"/>
              <a:t>iza</a:t>
            </a:r>
            <a:r>
              <a:rPr lang="en-ZA" sz="2000" b="1" dirty="0"/>
              <a:t> </a:t>
            </a:r>
            <a:r>
              <a:rPr lang="en-ZA" sz="2000" b="1" dirty="0" err="1"/>
              <a:t>kuquka</a:t>
            </a:r>
            <a:r>
              <a:rPr lang="en-ZA" sz="2000" b="1" dirty="0"/>
              <a:t> </a:t>
            </a:r>
            <a:r>
              <a:rPr lang="en-ZA" sz="2000" b="1" dirty="0" err="1"/>
              <a:t>ukufa</a:t>
            </a:r>
            <a:r>
              <a:rPr lang="en" sz="2000" b="1" dirty="0"/>
              <a:t>—okanye isoyikiso sokufa—sezibulo likaFaro (Eksodus 4:22-23).</a:t>
            </a:r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405" y="3752850"/>
            <a:ext cx="1924358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077" y="3752850"/>
            <a:ext cx="2143432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632132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1755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5943097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4803533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415721" y="2725063"/>
            <a:ext cx="72770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Emveni kokuwela uLwandle Olubomvu, bekhululekile ebukhobokeni, uSirayeli wagqabhuka, wavuma izango zengoma kuMkhululi wabo.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415721" y="1221930"/>
            <a:ext cx="72770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Ukuphepha ukufa kwamazibulo nokuze akwazi ukubakhupha eYiphutha, uThixo wabacela isenzo sokholo: isithethe sePasika. Ngoku, njengoko wayebakhokelela kwangqingetye, yayilixesha lokuthabatha inyathelo lesibini lokholo: babheke phambili.</a:t>
            </a:r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7995684" y="38520"/>
            <a:ext cx="4196316" cy="27699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58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IMFUDUKA ESUKA EYIPHUTHA</a:t>
            </a:r>
            <a:endParaRPr lang="en" sz="58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0"/>
            <a:ext cx="914487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SUKANI NIPHUME!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290450" y="683380"/>
            <a:ext cx="8658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“AmaYiphutha ajokisa ukubandulula abantu ngobungxamo kwelo zwe; kuba abesithi, Sonke sesifile. </a:t>
            </a:r>
            <a:r>
              <a:rPr lang="en" sz="14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(Eksodus 12:33)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7" y="1387189"/>
            <a:ext cx="9006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Yonke amaYiphutha yayiyinkangala, “kuba akubangakho ndlu ingenamntu ufileyo” (Eks. 12:30). Imvume ka</a:t>
            </a:r>
            <a:r>
              <a:rPr lang="en-ZA" sz="2000" b="1" dirty="0"/>
              <a:t>F</a:t>
            </a:r>
            <a:r>
              <a:rPr lang="en" sz="2000" b="1" dirty="0"/>
              <a:t>aro yokundulula uSirayeli yafika sekwaphulwe.</a:t>
            </a:r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4437793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94" y="3228774"/>
            <a:ext cx="4483486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750040" y="4303455"/>
            <a:ext cx="370265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Ngethuba uSirayeli ecela intlawulo kumaYiphutha ngokuwakhonza iminyaka emininzi, amaYiphutha “abanika konke awayekufuna”                    (Eksod. 12:36). Ngale ndlela, uThixo waqinisekisa ukuba izibulo laKhe limka eYiphutha likhuselekile-kwaye lixhakazela.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47127" y="3228774"/>
            <a:ext cx="44834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Wayengabonisi ukuzisola okunyanisekileyo, kodwa wayenqwenela kunqamke imbubhiso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2929432" y="2461870"/>
            <a:ext cx="9262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Ngokusebenzisa ibninzana elithi, “nam nindisikelele” (Eks. 12:32), uFaro wayevakalisa imvakalelo zabantu bakhe: nceda, masingaphindi sihlelwe yinto!</a:t>
            </a:r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UKUNGCWALISWA KWAMAZIBULO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1157286" y="580094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Ndingcwalisele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onke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amazibulo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yonke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into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evula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isizalo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phakathi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koonyana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bakaSirayeli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kumntu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nakwinkomo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yeYam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(Exodus 13:2)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257173" y="1206025"/>
            <a:ext cx="702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Angcwaliswa</a:t>
            </a:r>
            <a:r>
              <a:rPr lang="en-US" sz="2000" b="1" dirty="0"/>
              <a:t> </a:t>
            </a:r>
            <a:r>
              <a:rPr lang="en-US" sz="2000" b="1" dirty="0" err="1"/>
              <a:t>njani</a:t>
            </a:r>
            <a:r>
              <a:rPr lang="en-US" sz="2000" b="1" dirty="0"/>
              <a:t> </a:t>
            </a:r>
            <a:r>
              <a:rPr lang="en-US" sz="2000" b="1" dirty="0" err="1"/>
              <a:t>amazibulo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3" y="1482052"/>
            <a:ext cx="4788306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3893573"/>
            <a:ext cx="3811499" cy="284643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70554" y="5181554"/>
            <a:ext cx="81214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b="1" dirty="0"/>
              <a:t>U</a:t>
            </a:r>
            <a:r>
              <a:rPr lang="en-ZA" b="1" dirty="0"/>
              <a:t>Y</a:t>
            </a:r>
            <a:r>
              <a:rPr lang="en" b="1" dirty="0"/>
              <a:t>esu, “iMvana kaThixo” (Yoh. 1:29), yafa ukuze bonke abaqaba igazi emigubasini yentliziyo zabo bangafi, koko babe noBOMI OBUNGUNAPHAKADE</a:t>
            </a:r>
            <a:r>
              <a:rPr lang="en" sz="2000" b="1" dirty="0"/>
              <a:t>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3914459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7" y="6032126"/>
            <a:ext cx="8121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U</a:t>
            </a:r>
            <a:r>
              <a:rPr lang="en-ZA" sz="2000" b="1" dirty="0"/>
              <a:t>T</a:t>
            </a:r>
            <a:r>
              <a:rPr lang="en" sz="2000" b="1" dirty="0"/>
              <a:t>hixo sele eyidlalile eyakhe indima. Luxanduva  lwethu ukumvumela asigubungele ngegazi laKhe elikhululayo.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257173" y="2562445"/>
            <a:ext cx="6918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b="1" dirty="0"/>
              <a:t>Phawula ulwalamano: uSirayeli lizibulo likaThixo (Eks. 4:22); iBandla namhlanje nguSirayeli wakwamoya (Gal. 6:16); ngako oko, sonke simelwe kukufa ukuze singcwaliselwe kuThixo; kodwa kukho uMntu ofe endaweni yethu.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257173" y="1576458"/>
            <a:ext cx="6918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Angcwaliswa ngokufa. Izibulo ngalinye kwakufuneka lifile. Kodwa umsindleko wawusele wenziwe endaweni yawo, ukuba omnye afe endaweni yawo.</a:t>
            </a:r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48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UKUNQUMLA KULWANDLE OLUBOMVU</a:t>
            </a: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381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UKUVALELEKA ENTLANGO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-1" y="724314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“Uya kuthi uFaro ngoonyana bakaSirayeli, Badidekile ezweni, intlango ibavingcele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(Eksodus 14:3)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247649" y="1301472"/>
            <a:ext cx="7362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Ngemvume kaFaro, uSirayeli waphuma eYiphutha “exhobile” (Eksod. 13:18 </a:t>
            </a:r>
            <a:r>
              <a:rPr lang="en" sz="1600" b="1" dirty="0"/>
              <a:t>NIV</a:t>
            </a:r>
            <a:r>
              <a:rPr lang="en" sz="2000" b="1" dirty="0"/>
              <a:t>). Kodwa uThixo zange afune bajamelane nemfazwe, wabakhokelela kwenye indlela (Eksod. 13:17).</a:t>
            </a:r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317408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39015" y="3534991"/>
            <a:ext cx="4745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Ngesenzo sokholo, banyuka namathambo kaYosefu (Eks. 13:19). Ngaphaya koko, uThixo wayebakhokela ngokumangalisayo (Eks. 13:21).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39015" y="4895560"/>
            <a:ext cx="46845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Nangona kunjalo, ukholo lwabo lwasilela xa bebona umkhosi kaFaro. (Eks. 14:10-12). Yaba sisiquphe ukulibala kwabo imimangaliso abayobonayo! Ingaba oku kunokwenzeka nakuthi?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127821" y="2301745"/>
            <a:ext cx="74820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b="1" dirty="0"/>
              <a:t>Ngelo lixa, uFaro wazisola ngokubandulula, wabuya kwisigqibo sakhe, wamlandela uSirayeli (Eksod. 14:5). Ngoku uSirayeli wayevaleleke entlango, kungekho ndlela yokuqhwesha (Eksod. 14:2-3, 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127822" y="6050812"/>
            <a:ext cx="474576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“Khumbulani imisebenzi yakhe ebalulekileyo awayenzayo” </a:t>
            </a: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Kron. 16:12)</a:t>
            </a:r>
            <a:endPara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0"/>
            <a:ext cx="99699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INDLELA ELWANDLE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222090" y="647765"/>
            <a:ext cx="9969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“Wathi uMoses ebantwini, Musani ukoyika; misani, nilubone usindiso lukaYehova aya kunenzela lona namhla; kuba amaYiphutha lawo niwabonileyo namhlanje, anisayi kuphinde niwabone naphakade. U</a:t>
            </a:r>
            <a:r>
              <a:rPr lang="en-Z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Z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uya</a:t>
            </a:r>
            <a:r>
              <a:rPr lang="en-Z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kunilwela</a:t>
            </a:r>
            <a:r>
              <a:rPr lang="en-Z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Z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Z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nina</a:t>
            </a:r>
            <a:r>
              <a:rPr lang="en-Z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Z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kuthi</a:t>
            </a:r>
            <a:r>
              <a:rPr lang="en-Z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cwaka</a:t>
            </a:r>
            <a:r>
              <a:rPr lang="en-Z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(Eksodus 14:13-14)</a:t>
            </a:r>
            <a:endParaRPr lang="es-ES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266699" y="1580929"/>
            <a:ext cx="1192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Ekusileleni kokholo lwabantu, uMoses uyabakhuthaza ukuba bamthembe uThixo (Eks. 14:13-14):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819083"/>
              </p:ext>
            </p:extLst>
          </p:nvPr>
        </p:nvGraphicFramePr>
        <p:xfrm>
          <a:off x="266699" y="2005012"/>
          <a:ext cx="631507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1026</Words>
  <Application>Microsoft Office PowerPoint</Application>
  <PresentationFormat>Panorámica</PresentationFormat>
  <Paragraphs>66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Aptos Display</vt:lpstr>
      <vt:lpstr>Comic Sans MS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108</cp:revision>
  <dcterms:created xsi:type="dcterms:W3CDTF">2025-07-14T06:55:27Z</dcterms:created>
  <dcterms:modified xsi:type="dcterms:W3CDTF">2025-08-07T09:06:14Z</dcterms:modified>
</cp:coreProperties>
</file>