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8"/>
  </p:notesMasterIdLst>
  <p:sldIdLst>
    <p:sldId id="307" r:id="rId3"/>
    <p:sldId id="315" r:id="rId4"/>
    <p:sldId id="257" r:id="rId5"/>
    <p:sldId id="312" r:id="rId6"/>
    <p:sldId id="259" r:id="rId7"/>
    <p:sldId id="308" r:id="rId8"/>
    <p:sldId id="302" r:id="rId9"/>
    <p:sldId id="311" r:id="rId10"/>
    <p:sldId id="309" r:id="rId11"/>
    <p:sldId id="303" r:id="rId12"/>
    <p:sldId id="263" r:id="rId13"/>
    <p:sldId id="305" r:id="rId14"/>
    <p:sldId id="314" r:id="rId15"/>
    <p:sldId id="301" r:id="rId16"/>
    <p:sldId id="304" r:id="rId17"/>
  </p:sldIdLst>
  <p:sldSz cx="12192000" cy="6858000"/>
  <p:notesSz cx="6858000" cy="9144000"/>
  <p:embeddedFontLst>
    <p:embeddedFont>
      <p:font typeface="Avenir Next LT Pro" panose="020B0504020202020204" pitchFamily="34" charset="0"/>
      <p:regular r:id="rId19"/>
      <p:bold r:id="rId20"/>
      <p:italic r:id="rId21"/>
      <p:boldItalic r:id="rId22"/>
    </p:embeddedFont>
    <p:embeddedFont>
      <p:font typeface="Comic Sans MS" panose="030F0702030302020204" pitchFamily="66" charset="0"/>
      <p:regular r:id="rId23"/>
      <p:bold r:id="rId24"/>
      <p:italic r:id="rId25"/>
      <p:boldItalic r:id="rId26"/>
    </p:embeddedFont>
    <p:embeddedFont>
      <p:font typeface="Constantia" panose="02030602050306030303" pitchFamily="18" charset="0"/>
      <p:regular r:id="rId27"/>
      <p:bold r:id="rId28"/>
      <p:italic r:id="rId29"/>
      <p:boldItalic r:id="rId30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065"/>
    <a:srgbClr val="E29961"/>
    <a:srgbClr val="F9E5B3"/>
    <a:srgbClr val="F9EDF6"/>
    <a:srgbClr val="848A32"/>
    <a:srgbClr val="51551F"/>
    <a:srgbClr val="F5F6E6"/>
    <a:srgbClr val="988162"/>
    <a:srgbClr val="54A4DA"/>
    <a:srgbClr val="2C8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14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68F729-B0D8-4980-AC64-0621E7BB3C27}" type="doc">
      <dgm:prSet loTypeId="urn:microsoft.com/office/officeart/2008/layout/BendingPictureCaptionList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8175794-1F44-43F7-9D4F-CC296D3B8ADA}">
      <dgm:prSet custT="1"/>
      <dgm:spPr>
        <a:solidFill>
          <a:srgbClr val="634291"/>
        </a:solidFill>
      </dgm:spPr>
      <dgm:t>
        <a:bodyPr/>
        <a:lstStyle/>
        <a:p>
          <a:r>
            <a:rPr lang="en-US" sz="14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UMnquba</a:t>
          </a:r>
          <a:r>
            <a:rPr lang="en-US" sz="14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wentente</a:t>
          </a:r>
          <a:r>
            <a:rPr lang="en-US" sz="14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yokuhlangana</a:t>
          </a:r>
          <a:r>
            <a:rPr lang="en-US" sz="14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2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n-US" sz="12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INgcwele</a:t>
          </a:r>
          <a:r>
            <a:rPr lang="en-US" sz="12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2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neNgcwele</a:t>
          </a:r>
          <a:r>
            <a:rPr lang="en-US" sz="12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2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kaNgcwele</a:t>
          </a:r>
          <a:r>
            <a:rPr lang="en-US" sz="12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 </a:t>
          </a:r>
        </a:p>
      </dgm:t>
    </dgm:pt>
    <dgm:pt modelId="{F0AE00BF-6414-4772-BBE2-FCB76B25AF0C}" type="parTrans" cxnId="{37EA62DF-F4EA-4170-8E1F-E82C170298A9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20D304-46BD-42E0-9F9C-85B0B26C4FE9}" type="sibTrans" cxnId="{37EA62DF-F4EA-4170-8E1F-E82C170298A9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A60772-77E3-41EF-B695-844D585AD676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Ityeya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yesingqino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EC24DE-F274-4295-967E-340C5E75BDC8}" type="parTrans" cxnId="{7939FE3C-3EF4-4027-8855-DD507462AD6B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30FE19-FB0C-4590-9191-FD02861AB264}" type="sibTrans" cxnId="{7939FE3C-3EF4-4027-8855-DD507462AD6B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3E5ED7-03CC-4B04-A65C-F36729DC2ACF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Itafile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yezonka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A198EB-BEF8-446C-B838-6E9DA2C05ECD}" type="parTrans" cxnId="{13785031-60D9-42B3-AA47-7FECBA39BC10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3BC448-AF0E-4D02-8D9E-3817BFF4C94C}" type="sibTrans" cxnId="{13785031-60D9-42B3-AA47-7FECBA39BC10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056B05-6AA4-4DF1-8DFA-0E14EAD13190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Isiphatho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sezibane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71277E3-DDD9-4B98-A8C4-3735E01A0998}" type="parTrans" cxnId="{0A4BD527-5495-4A4E-AFA4-18B75D806A3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6CC55A-3B9D-44AF-A973-AF2B22340144}" type="sibTrans" cxnId="{0A4BD527-5495-4A4E-AFA4-18B75D806A3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BAD6A6-2F19-4EB6-AAA1-374C49B08244}">
      <dgm:prSet custT="1"/>
      <dgm:spPr>
        <a:solidFill>
          <a:srgbClr val="7C2C76"/>
        </a:solidFill>
      </dgm:spPr>
      <dgm:t>
        <a:bodyPr/>
        <a:lstStyle/>
        <a:p>
          <a:r>
            <a:rPr lang="en-US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Isibingelelo</a:t>
          </a:r>
          <a:r>
            <a: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sokuqhumisela</a:t>
          </a:r>
          <a:endParaRPr lang="en-US" sz="16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98063D-9D82-4FC6-A429-F8F57A9C7830}" type="parTrans" cxnId="{23E687F3-142E-4940-A9EB-9163A11FA00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C3F37E-4F95-451D-A621-0E808EB62E75}" type="sibTrans" cxnId="{23E687F3-142E-4940-A9EB-9163A11FA00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804092-943E-4C89-B691-7CE01EEB0EC6}">
      <dgm:prSet custT="1"/>
      <dgm:spPr>
        <a:solidFill>
          <a:srgbClr val="FF0000"/>
        </a:solidFill>
      </dgm:spPr>
      <dgm:t>
        <a:bodyPr/>
        <a:lstStyle/>
        <a:p>
          <a:r>
            <a:rPr lang="en-US" sz="14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Isibingelelo</a:t>
          </a:r>
          <a:r>
            <a:rPr lang="en-US" sz="14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sedini</a:t>
          </a:r>
          <a:r>
            <a:rPr lang="en-US" sz="14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elinyukayo</a:t>
          </a:r>
          <a:endParaRPr lang="en-US" sz="14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FF9B94-518F-4D39-85C0-3EACCB1C5A46}" type="parTrans" cxnId="{E980D5D6-8883-4CA4-A282-8D30046836A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11BA54-B93E-4F77-8351-C8A0A9659F34}" type="sibTrans" cxnId="{E980D5D6-8883-4CA4-A282-8D30046836A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7244AE-9981-405E-9456-33B09CD81279}">
      <dgm:prSet custT="1"/>
      <dgm:spPr>
        <a:solidFill>
          <a:srgbClr val="0070C0"/>
        </a:solidFill>
      </dgm:spPr>
      <dgm:t>
        <a:bodyPr/>
        <a:lstStyle/>
        <a:p>
          <a:r>
            <a:rPr lang="en-US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Uhehema</a:t>
          </a:r>
          <a:r>
            <a: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lwesitya</a:t>
          </a:r>
          <a:r>
            <a: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sokuhlambela</a:t>
          </a:r>
          <a:endParaRPr lang="en-US" sz="16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168B3B-1A17-42B0-8C91-83CE5B3BFB14}" type="parTrans" cxnId="{6F677A33-EF91-4942-AB16-CDE6229453A3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0373F9-26E7-4155-BA2A-1BC1846F5740}" type="sibTrans" cxnId="{6F677A33-EF91-4942-AB16-CDE6229453A3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4DE412-F98E-4ECF-8759-AF0EF0885B1F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Intendelezo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D84828-66FB-40BD-88C0-68ED99EE9C7E}" type="parTrans" cxnId="{BBDBAAB2-3FD9-47BF-BDE0-D1C0B3159541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BF4F7B-EEA4-47AB-A8AA-DF23027B4270}" type="sibTrans" cxnId="{BBDBAAB2-3FD9-47BF-BDE0-D1C0B3159541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4FA8FA-AC7E-4248-BD7A-EEF03BED24B1}">
      <dgm:prSet custT="1"/>
      <dgm:spPr>
        <a:solidFill>
          <a:srgbClr val="009679"/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iEfodi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7B2FA7-8526-4447-B1CB-647566086DB5}" type="parTrans" cxnId="{D2243F2D-CB05-4153-B4D9-AC7C0559EA94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68B336-4891-4835-ADAE-4D8AD98A322F}" type="sibTrans" cxnId="{D2243F2D-CB05-4153-B4D9-AC7C0559EA94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76CE66-F1D9-4C4A-9A85-5DA8EB30733C}">
      <dgm:prSet custT="1"/>
      <dgm:spPr>
        <a:solidFill>
          <a:srgbClr val="FA7D00"/>
        </a:solidFill>
      </dgm:spPr>
      <dgm:t>
        <a:bodyPr/>
        <a:lstStyle/>
        <a:p>
          <a:r>
            <a:rPr lang="en-GB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Umqala</a:t>
          </a:r>
          <a:r>
            <a:rPr lang="en-GB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wesigcinasifuba</a:t>
          </a:r>
          <a:endParaRPr lang="en-US" sz="16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ECDF88-71A0-445F-A87F-E29A6311FAD1}" type="parTrans" cxnId="{FA0CDC87-2F85-4104-9CB7-85BB4546631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6756BA-BD25-4B88-A7BC-07E33D42F1E3}" type="sibTrans" cxnId="{FA0CDC87-2F85-4104-9CB7-85BB4546631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FA390D-A304-4FF4-8B16-9E68199DF3DA}">
      <dgm:prSet custT="1"/>
      <dgm:spPr>
        <a:solidFill>
          <a:schemeClr val="accent1"/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Nezinye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iingubo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328BCC-9BFE-4643-BC94-1937B50CAA8C}" type="parTrans" cxnId="{E401E2BB-2B36-440E-9437-1E523B294B1D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54CE47-A8FF-433D-A6DF-EA9796AAD4F9}" type="sibTrans" cxnId="{E401E2BB-2B36-440E-9437-1E523B294B1D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7D9810-FE78-4AB5-9796-6ED07404A0BC}" type="pres">
      <dgm:prSet presAssocID="{8068F729-B0D8-4980-AC64-0621E7BB3C27}" presName="Name0" presStyleCnt="0">
        <dgm:presLayoutVars>
          <dgm:dir/>
          <dgm:resizeHandles val="exact"/>
        </dgm:presLayoutVars>
      </dgm:prSet>
      <dgm:spPr/>
    </dgm:pt>
    <dgm:pt modelId="{F3E5C4DA-B0B2-4FC4-ADA9-253D33E01AC3}" type="pres">
      <dgm:prSet presAssocID="{A8175794-1F44-43F7-9D4F-CC296D3B8ADA}" presName="composite" presStyleCnt="0"/>
      <dgm:spPr/>
    </dgm:pt>
    <dgm:pt modelId="{3B6AB04C-29B0-4213-8EE0-EB481436E552}" type="pres">
      <dgm:prSet presAssocID="{A8175794-1F44-43F7-9D4F-CC296D3B8ADA}" presName="rect1" presStyleLbl="bgImgPlace1" presStyleIdx="0" presStyleCnt="11" custScaleY="150734" custLinFactNeighborY="-10419"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634291"/>
          </a:solidFill>
        </a:ln>
      </dgm:spPr>
    </dgm:pt>
    <dgm:pt modelId="{D390EC06-B602-440F-8428-F7F620A0B436}" type="pres">
      <dgm:prSet presAssocID="{A8175794-1F44-43F7-9D4F-CC296D3B8ADA}" presName="wedgeRectCallout1" presStyleLbl="node1" presStyleIdx="0" presStyleCnt="11" custScaleY="212804" custLinFactNeighborX="-1322" custLinFactNeighborY="81388">
        <dgm:presLayoutVars>
          <dgm:bulletEnabled val="1"/>
        </dgm:presLayoutVars>
      </dgm:prSet>
      <dgm:spPr/>
    </dgm:pt>
    <dgm:pt modelId="{3C125041-7166-4648-95A6-62B3DC1A5FA3}" type="pres">
      <dgm:prSet presAssocID="{1D20D304-46BD-42E0-9F9C-85B0B26C4FE9}" presName="sibTrans" presStyleCnt="0"/>
      <dgm:spPr/>
    </dgm:pt>
    <dgm:pt modelId="{7F0F27EA-ECF0-4D15-806F-1B45EE8F8609}" type="pres">
      <dgm:prSet presAssocID="{62A60772-77E3-41EF-B695-844D585AD676}" presName="composite" presStyleCnt="0"/>
      <dgm:spPr/>
    </dgm:pt>
    <dgm:pt modelId="{347916EE-925A-4670-ACCD-446503FD5831}" type="pres">
      <dgm:prSet presAssocID="{62A60772-77E3-41EF-B695-844D585AD676}" presName="rect1" presStyleLbl="bgImgPlace1" presStyleIdx="1" presStyleCnt="11" custScaleY="150734" custLinFactNeighborY="-21539"/>
      <dgm:spPr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7300"/>
          </a:solidFill>
        </a:ln>
      </dgm:spPr>
    </dgm:pt>
    <dgm:pt modelId="{FC1E61E0-495C-475F-AA0F-825504F36D01}" type="pres">
      <dgm:prSet presAssocID="{62A60772-77E3-41EF-B695-844D585AD676}" presName="wedgeRectCallout1" presStyleLbl="node1" presStyleIdx="1" presStyleCnt="11">
        <dgm:presLayoutVars>
          <dgm:bulletEnabled val="1"/>
        </dgm:presLayoutVars>
      </dgm:prSet>
      <dgm:spPr/>
    </dgm:pt>
    <dgm:pt modelId="{604AC99E-27DF-4950-B85D-85FB1B4C0126}" type="pres">
      <dgm:prSet presAssocID="{C330FE19-FB0C-4590-9191-FD02861AB264}" presName="sibTrans" presStyleCnt="0"/>
      <dgm:spPr/>
    </dgm:pt>
    <dgm:pt modelId="{9362D336-5EF7-4C47-9456-B6DEE1F4F05B}" type="pres">
      <dgm:prSet presAssocID="{D93E5ED7-03CC-4B04-A65C-F36729DC2ACF}" presName="composite" presStyleCnt="0"/>
      <dgm:spPr/>
    </dgm:pt>
    <dgm:pt modelId="{45C51B78-7F84-4D77-97B8-D234F85857C1}" type="pres">
      <dgm:prSet presAssocID="{D93E5ED7-03CC-4B04-A65C-F36729DC2ACF}" presName="rect1" presStyleLbl="bgImgPlace1" presStyleIdx="2" presStyleCnt="11" custScaleY="150734" custLinFactNeighborY="-21539"/>
      <dgm:spPr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0000"/>
          </a:solidFill>
        </a:ln>
      </dgm:spPr>
    </dgm:pt>
    <dgm:pt modelId="{EADAE55F-F69D-4AD1-8008-AC1263F9B6F0}" type="pres">
      <dgm:prSet presAssocID="{D93E5ED7-03CC-4B04-A65C-F36729DC2ACF}" presName="wedgeRectCallout1" presStyleLbl="node1" presStyleIdx="2" presStyleCnt="11">
        <dgm:presLayoutVars>
          <dgm:bulletEnabled val="1"/>
        </dgm:presLayoutVars>
      </dgm:prSet>
      <dgm:spPr/>
    </dgm:pt>
    <dgm:pt modelId="{6317E300-7DBD-4AD1-9265-A10432F45B3C}" type="pres">
      <dgm:prSet presAssocID="{333BC448-AF0E-4D02-8D9E-3817BFF4C94C}" presName="sibTrans" presStyleCnt="0"/>
      <dgm:spPr/>
    </dgm:pt>
    <dgm:pt modelId="{337819BF-A355-4F20-B16C-4044FC84BCFA}" type="pres">
      <dgm:prSet presAssocID="{87056B05-6AA4-4DF1-8DFA-0E14EAD13190}" presName="composite" presStyleCnt="0"/>
      <dgm:spPr/>
    </dgm:pt>
    <dgm:pt modelId="{13FCF3A8-63AE-4CA8-89D7-45EBD7316758}" type="pres">
      <dgm:prSet presAssocID="{87056B05-6AA4-4DF1-8DFA-0E14EAD13190}" presName="rect1" presStyleLbl="bgImgPlace1" presStyleIdx="3" presStyleCnt="11" custScaleY="150734" custLinFactNeighborY="-21539"/>
      <dgm:spPr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610"/>
          </a:stretch>
        </a:blipFill>
        <a:ln w="38100">
          <a:solidFill>
            <a:srgbClr val="B3B300"/>
          </a:solidFill>
        </a:ln>
      </dgm:spPr>
    </dgm:pt>
    <dgm:pt modelId="{FCE28017-B101-4849-A3A6-3F8D9F31B0F1}" type="pres">
      <dgm:prSet presAssocID="{87056B05-6AA4-4DF1-8DFA-0E14EAD13190}" presName="wedgeRectCallout1" presStyleLbl="node1" presStyleIdx="3" presStyleCnt="11">
        <dgm:presLayoutVars>
          <dgm:bulletEnabled val="1"/>
        </dgm:presLayoutVars>
      </dgm:prSet>
      <dgm:spPr/>
    </dgm:pt>
    <dgm:pt modelId="{B4C494F0-E9ED-410E-890A-F712FE2ADC0B}" type="pres">
      <dgm:prSet presAssocID="{3B6CC55A-3B9D-44AF-A973-AF2B22340144}" presName="sibTrans" presStyleCnt="0"/>
      <dgm:spPr/>
    </dgm:pt>
    <dgm:pt modelId="{77468C81-18F6-4A06-8BC6-2C971C701900}" type="pres">
      <dgm:prSet presAssocID="{17BAD6A6-2F19-4EB6-AAA1-374C49B08244}" presName="composite" presStyleCnt="0"/>
      <dgm:spPr/>
    </dgm:pt>
    <dgm:pt modelId="{A3894D9B-1D9B-4D9A-BE86-071850DC0C31}" type="pres">
      <dgm:prSet presAssocID="{17BAD6A6-2F19-4EB6-AAA1-374C49B08244}" presName="rect1" presStyleLbl="bgImgPlace1" presStyleIdx="4" presStyleCnt="11" custScaleY="150734" custLinFactNeighborY="-21539"/>
      <dgm:spPr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146"/>
          </a:stretch>
        </a:blipFill>
        <a:ln w="38100">
          <a:solidFill>
            <a:srgbClr val="7C2C76"/>
          </a:solidFill>
        </a:ln>
      </dgm:spPr>
    </dgm:pt>
    <dgm:pt modelId="{4439C5A3-9D16-4EBD-AFB6-24F095A487A4}" type="pres">
      <dgm:prSet presAssocID="{17BAD6A6-2F19-4EB6-AAA1-374C49B08244}" presName="wedgeRectCallout1" presStyleLbl="node1" presStyleIdx="4" presStyleCnt="11">
        <dgm:presLayoutVars>
          <dgm:bulletEnabled val="1"/>
        </dgm:presLayoutVars>
      </dgm:prSet>
      <dgm:spPr/>
    </dgm:pt>
    <dgm:pt modelId="{D1E84494-F314-4963-8169-9572DD7C33F6}" type="pres">
      <dgm:prSet presAssocID="{32C3F37E-4F95-451D-A621-0E808EB62E75}" presName="sibTrans" presStyleCnt="0"/>
      <dgm:spPr/>
    </dgm:pt>
    <dgm:pt modelId="{856F454C-D1E3-424B-9413-4E1CE3B4F4C2}" type="pres">
      <dgm:prSet presAssocID="{2A804092-943E-4C89-B691-7CE01EEB0EC6}" presName="composite" presStyleCnt="0"/>
      <dgm:spPr/>
    </dgm:pt>
    <dgm:pt modelId="{C5AB7DA8-1CA9-4DC3-85B9-19271D3EBDA8}" type="pres">
      <dgm:prSet presAssocID="{2A804092-943E-4C89-B691-7CE01EEB0EC6}" presName="rect1" presStyleLbl="bgImgPlace1" presStyleIdx="5" presStyleCnt="11" custScaleY="150734" custLinFactNeighborY="-21539"/>
      <dgm:spPr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F0000"/>
          </a:solidFill>
        </a:ln>
      </dgm:spPr>
    </dgm:pt>
    <dgm:pt modelId="{6E832882-63CA-4983-9778-0A5212D2B2A7}" type="pres">
      <dgm:prSet presAssocID="{2A804092-943E-4C89-B691-7CE01EEB0EC6}" presName="wedgeRectCallout1" presStyleLbl="node1" presStyleIdx="5" presStyleCnt="11">
        <dgm:presLayoutVars>
          <dgm:bulletEnabled val="1"/>
        </dgm:presLayoutVars>
      </dgm:prSet>
      <dgm:spPr/>
    </dgm:pt>
    <dgm:pt modelId="{3446B139-96E8-47E4-8B6A-0078F5ACC5D0}" type="pres">
      <dgm:prSet presAssocID="{BB11BA54-B93E-4F77-8351-C8A0A9659F34}" presName="sibTrans" presStyleCnt="0"/>
      <dgm:spPr/>
    </dgm:pt>
    <dgm:pt modelId="{80D58575-6279-4A00-9290-A4695F0C78FA}" type="pres">
      <dgm:prSet presAssocID="{6B7244AE-9981-405E-9456-33B09CD81279}" presName="composite" presStyleCnt="0"/>
      <dgm:spPr/>
    </dgm:pt>
    <dgm:pt modelId="{F573CA93-0982-4CBC-8F89-AEFFDFCDCC07}" type="pres">
      <dgm:prSet presAssocID="{6B7244AE-9981-405E-9456-33B09CD81279}" presName="rect1" presStyleLbl="bgImgPlace1" presStyleIdx="6" presStyleCnt="11" custScaleY="150734" custLinFactNeighborX="58361" custLinFactNeighborY="-16152"/>
      <dgm:spPr>
        <a:blipFill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70C0"/>
          </a:solidFill>
        </a:ln>
      </dgm:spPr>
    </dgm:pt>
    <dgm:pt modelId="{A24DB3D5-00EA-4D74-9CDA-24E7254BEEB4}" type="pres">
      <dgm:prSet presAssocID="{6B7244AE-9981-405E-9456-33B09CD81279}" presName="wedgeRectCallout1" presStyleLbl="node1" presStyleIdx="6" presStyleCnt="11" custScaleX="126146" custLinFactNeighborX="65574" custLinFactNeighborY="22366">
        <dgm:presLayoutVars>
          <dgm:bulletEnabled val="1"/>
        </dgm:presLayoutVars>
      </dgm:prSet>
      <dgm:spPr/>
    </dgm:pt>
    <dgm:pt modelId="{FD61ADF3-EF22-495E-B4E5-62DB8CD1E475}" type="pres">
      <dgm:prSet presAssocID="{250373F9-26E7-4155-BA2A-1BC1846F5740}" presName="sibTrans" presStyleCnt="0"/>
      <dgm:spPr/>
    </dgm:pt>
    <dgm:pt modelId="{3A219293-AAE8-4C51-9C62-212721591BCC}" type="pres">
      <dgm:prSet presAssocID="{AF4DE412-F98E-4ECF-8759-AF0EF0885B1F}" presName="composite" presStyleCnt="0"/>
      <dgm:spPr/>
    </dgm:pt>
    <dgm:pt modelId="{96D61A8B-93EB-4554-B73A-2BF2524C33FB}" type="pres">
      <dgm:prSet presAssocID="{AF4DE412-F98E-4ECF-8759-AF0EF0885B1F}" presName="rect1" presStyleLbl="bgImgPlace1" presStyleIdx="7" presStyleCnt="11" custScaleY="150734" custLinFactNeighborX="48912" custLinFactNeighborY="-16152"/>
      <dgm:spPr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7F7F7F"/>
          </a:solidFill>
        </a:ln>
      </dgm:spPr>
    </dgm:pt>
    <dgm:pt modelId="{42ED99A7-8107-4B56-B369-BA7DC18CFBA0}" type="pres">
      <dgm:prSet presAssocID="{AF4DE412-F98E-4ECF-8759-AF0EF0885B1F}" presName="wedgeRectCallout1" presStyleLbl="node1" presStyleIdx="7" presStyleCnt="11" custLinFactNeighborX="54957" custLinFactNeighborY="22366">
        <dgm:presLayoutVars>
          <dgm:bulletEnabled val="1"/>
        </dgm:presLayoutVars>
      </dgm:prSet>
      <dgm:spPr/>
    </dgm:pt>
    <dgm:pt modelId="{68FF6367-DD5E-4292-BC47-6D9C7FE57ECC}" type="pres">
      <dgm:prSet presAssocID="{30BF4F7B-EEA4-47AB-A8AA-DF23027B4270}" presName="sibTrans" presStyleCnt="0"/>
      <dgm:spPr/>
    </dgm:pt>
    <dgm:pt modelId="{3581BA56-6521-418D-A29C-2A10B2354D7F}" type="pres">
      <dgm:prSet presAssocID="{844FA8FA-AC7E-4248-BD7A-EEF03BED24B1}" presName="composite" presStyleCnt="0"/>
      <dgm:spPr/>
    </dgm:pt>
    <dgm:pt modelId="{C06AF406-4B14-40C6-9E33-B8582148E012}" type="pres">
      <dgm:prSet presAssocID="{844FA8FA-AC7E-4248-BD7A-EEF03BED24B1}" presName="rect1" presStyleLbl="bgImgPlace1" presStyleIdx="8" presStyleCnt="11" custScaleY="150734" custLinFactNeighborX="49465" custLinFactNeighborY="-16152"/>
      <dgm:spPr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9679"/>
          </a:solidFill>
        </a:ln>
      </dgm:spPr>
    </dgm:pt>
    <dgm:pt modelId="{FE707ABA-DF86-4213-A5A0-AB2F4F4789B1}" type="pres">
      <dgm:prSet presAssocID="{844FA8FA-AC7E-4248-BD7A-EEF03BED24B1}" presName="wedgeRectCallout1" presStyleLbl="node1" presStyleIdx="8" presStyleCnt="11" custLinFactNeighborX="55590" custLinFactNeighborY="22366">
        <dgm:presLayoutVars>
          <dgm:bulletEnabled val="1"/>
        </dgm:presLayoutVars>
      </dgm:prSet>
      <dgm:spPr/>
    </dgm:pt>
    <dgm:pt modelId="{F95F2110-3A5F-4A84-9E81-C04B4D7815C7}" type="pres">
      <dgm:prSet presAssocID="{A368B336-4891-4835-ADAE-4D8AD98A322F}" presName="sibTrans" presStyleCnt="0"/>
      <dgm:spPr/>
    </dgm:pt>
    <dgm:pt modelId="{E9BCC2C6-F9C4-4218-A64E-BC3E8A11BBAF}" type="pres">
      <dgm:prSet presAssocID="{8C76CE66-F1D9-4C4A-9A85-5DA8EB30733C}" presName="composite" presStyleCnt="0"/>
      <dgm:spPr/>
    </dgm:pt>
    <dgm:pt modelId="{0FEB24B2-FC00-427A-8726-FB0F4770CDC7}" type="pres">
      <dgm:prSet presAssocID="{8C76CE66-F1D9-4C4A-9A85-5DA8EB30733C}" presName="rect1" presStyleLbl="bgImgPlace1" presStyleIdx="9" presStyleCnt="11" custScaleY="150734" custLinFactNeighborX="47802" custLinFactNeighborY="-16152"/>
      <dgm:spPr>
        <a:blipFill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A7D00"/>
          </a:solidFill>
        </a:ln>
      </dgm:spPr>
    </dgm:pt>
    <dgm:pt modelId="{AEEF0A4A-84B2-4C88-A8B3-4808080E6FE8}" type="pres">
      <dgm:prSet presAssocID="{8C76CE66-F1D9-4C4A-9A85-5DA8EB30733C}" presName="wedgeRectCallout1" presStyleLbl="node1" presStyleIdx="9" presStyleCnt="11" custScaleX="113915" custLinFactNeighborX="50745" custLinFactNeighborY="20381">
        <dgm:presLayoutVars>
          <dgm:bulletEnabled val="1"/>
        </dgm:presLayoutVars>
      </dgm:prSet>
      <dgm:spPr/>
    </dgm:pt>
    <dgm:pt modelId="{92BE1157-367C-419D-A5D0-931A87E767C1}" type="pres">
      <dgm:prSet presAssocID="{8B6756BA-BD25-4B88-A7BC-07E33D42F1E3}" presName="sibTrans" presStyleCnt="0"/>
      <dgm:spPr/>
    </dgm:pt>
    <dgm:pt modelId="{D1DB7618-BAC8-41FB-AD67-5A1EFDD394B2}" type="pres">
      <dgm:prSet presAssocID="{80FA390D-A304-4FF4-8B16-9E68199DF3DA}" presName="composite" presStyleCnt="0"/>
      <dgm:spPr/>
    </dgm:pt>
    <dgm:pt modelId="{23D410F9-38BA-4E6C-A403-BC66A2A410F0}" type="pres">
      <dgm:prSet presAssocID="{80FA390D-A304-4FF4-8B16-9E68199DF3DA}" presName="rect1" presStyleLbl="bgImgPlace1" presStyleIdx="10" presStyleCnt="11" custScaleY="150734" custLinFactNeighborX="48944" custLinFactNeighborY="-16152"/>
      <dgm:spPr>
        <a:blipFill dpi="0" rotWithShape="1"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CC00CC"/>
          </a:solidFill>
        </a:ln>
      </dgm:spPr>
    </dgm:pt>
    <dgm:pt modelId="{35A015F5-4AE6-4EAD-BD33-2682AF2962E5}" type="pres">
      <dgm:prSet presAssocID="{80FA390D-A304-4FF4-8B16-9E68199DF3DA}" presName="wedgeRectCallout1" presStyleLbl="node1" presStyleIdx="10" presStyleCnt="11" custLinFactNeighborX="57241" custLinFactNeighborY="22366">
        <dgm:presLayoutVars>
          <dgm:bulletEnabled val="1"/>
        </dgm:presLayoutVars>
      </dgm:prSet>
      <dgm:spPr/>
    </dgm:pt>
  </dgm:ptLst>
  <dgm:cxnLst>
    <dgm:cxn modelId="{C0752A27-CDDC-4235-B77A-0D91D3ECBE49}" type="presOf" srcId="{8C76CE66-F1D9-4C4A-9A85-5DA8EB30733C}" destId="{AEEF0A4A-84B2-4C88-A8B3-4808080E6FE8}" srcOrd="0" destOrd="0" presId="urn:microsoft.com/office/officeart/2008/layout/BendingPictureCaptionList"/>
    <dgm:cxn modelId="{0A4BD527-5495-4A4E-AFA4-18B75D806A3C}" srcId="{8068F729-B0D8-4980-AC64-0621E7BB3C27}" destId="{87056B05-6AA4-4DF1-8DFA-0E14EAD13190}" srcOrd="3" destOrd="0" parTransId="{471277E3-DDD9-4B98-A8C4-3735E01A0998}" sibTransId="{3B6CC55A-3B9D-44AF-A973-AF2B22340144}"/>
    <dgm:cxn modelId="{D2243F2D-CB05-4153-B4D9-AC7C0559EA94}" srcId="{8068F729-B0D8-4980-AC64-0621E7BB3C27}" destId="{844FA8FA-AC7E-4248-BD7A-EEF03BED24B1}" srcOrd="8" destOrd="0" parTransId="{6B7B2FA7-8526-4447-B1CB-647566086DB5}" sibTransId="{A368B336-4891-4835-ADAE-4D8AD98A322F}"/>
    <dgm:cxn modelId="{13785031-60D9-42B3-AA47-7FECBA39BC10}" srcId="{8068F729-B0D8-4980-AC64-0621E7BB3C27}" destId="{D93E5ED7-03CC-4B04-A65C-F36729DC2ACF}" srcOrd="2" destOrd="0" parTransId="{A3A198EB-BEF8-446C-B838-6E9DA2C05ECD}" sibTransId="{333BC448-AF0E-4D02-8D9E-3817BFF4C94C}"/>
    <dgm:cxn modelId="{6F677A33-EF91-4942-AB16-CDE6229453A3}" srcId="{8068F729-B0D8-4980-AC64-0621E7BB3C27}" destId="{6B7244AE-9981-405E-9456-33B09CD81279}" srcOrd="6" destOrd="0" parTransId="{32168B3B-1A17-42B0-8C91-83CE5B3BFB14}" sibTransId="{250373F9-26E7-4155-BA2A-1BC1846F5740}"/>
    <dgm:cxn modelId="{7939FE3C-3EF4-4027-8855-DD507462AD6B}" srcId="{8068F729-B0D8-4980-AC64-0621E7BB3C27}" destId="{62A60772-77E3-41EF-B695-844D585AD676}" srcOrd="1" destOrd="0" parTransId="{C2EC24DE-F274-4295-967E-340C5E75BDC8}" sibTransId="{C330FE19-FB0C-4590-9191-FD02861AB264}"/>
    <dgm:cxn modelId="{0E8A9764-C9F3-40E8-8267-D9AA077988DE}" type="presOf" srcId="{8068F729-B0D8-4980-AC64-0621E7BB3C27}" destId="{347D9810-FE78-4AB5-9796-6ED07404A0BC}" srcOrd="0" destOrd="0" presId="urn:microsoft.com/office/officeart/2008/layout/BendingPictureCaptionList"/>
    <dgm:cxn modelId="{74C9AA4B-CE00-4645-B9B9-2DF0C20A116A}" type="presOf" srcId="{6B7244AE-9981-405E-9456-33B09CD81279}" destId="{A24DB3D5-00EA-4D74-9CDA-24E7254BEEB4}" srcOrd="0" destOrd="0" presId="urn:microsoft.com/office/officeart/2008/layout/BendingPictureCaptionList"/>
    <dgm:cxn modelId="{19C39471-AB2D-4F76-92D5-5FEB6E08163C}" type="presOf" srcId="{17BAD6A6-2F19-4EB6-AAA1-374C49B08244}" destId="{4439C5A3-9D16-4EBD-AFB6-24F095A487A4}" srcOrd="0" destOrd="0" presId="urn:microsoft.com/office/officeart/2008/layout/BendingPictureCaptionList"/>
    <dgm:cxn modelId="{169D2353-23C9-45C1-BA47-74D967548710}" type="presOf" srcId="{87056B05-6AA4-4DF1-8DFA-0E14EAD13190}" destId="{FCE28017-B101-4849-A3A6-3F8D9F31B0F1}" srcOrd="0" destOrd="0" presId="urn:microsoft.com/office/officeart/2008/layout/BendingPictureCaptionList"/>
    <dgm:cxn modelId="{FA0CDC87-2F85-4104-9CB7-85BB4546631C}" srcId="{8068F729-B0D8-4980-AC64-0621E7BB3C27}" destId="{8C76CE66-F1D9-4C4A-9A85-5DA8EB30733C}" srcOrd="9" destOrd="0" parTransId="{66ECDF88-71A0-445F-A87F-E29A6311FAD1}" sibTransId="{8B6756BA-BD25-4B88-A7BC-07E33D42F1E3}"/>
    <dgm:cxn modelId="{C3EB2A97-5FB2-49A8-B261-B81455B57C26}" type="presOf" srcId="{2A804092-943E-4C89-B691-7CE01EEB0EC6}" destId="{6E832882-63CA-4983-9778-0A5212D2B2A7}" srcOrd="0" destOrd="0" presId="urn:microsoft.com/office/officeart/2008/layout/BendingPictureCaptionList"/>
    <dgm:cxn modelId="{899F3A9F-D110-47FE-91F3-E3C40E854F83}" type="presOf" srcId="{62A60772-77E3-41EF-B695-844D585AD676}" destId="{FC1E61E0-495C-475F-AA0F-825504F36D01}" srcOrd="0" destOrd="0" presId="urn:microsoft.com/office/officeart/2008/layout/BendingPictureCaptionList"/>
    <dgm:cxn modelId="{1D3442A8-4B00-4A33-95CB-E69F914D1908}" type="presOf" srcId="{D93E5ED7-03CC-4B04-A65C-F36729DC2ACF}" destId="{EADAE55F-F69D-4AD1-8008-AC1263F9B6F0}" srcOrd="0" destOrd="0" presId="urn:microsoft.com/office/officeart/2008/layout/BendingPictureCaptionList"/>
    <dgm:cxn modelId="{F1C479A8-B24C-4562-8597-0EF958CEB83B}" type="presOf" srcId="{844FA8FA-AC7E-4248-BD7A-EEF03BED24B1}" destId="{FE707ABA-DF86-4213-A5A0-AB2F4F4789B1}" srcOrd="0" destOrd="0" presId="urn:microsoft.com/office/officeart/2008/layout/BendingPictureCaptionList"/>
    <dgm:cxn modelId="{2CC7E9AB-A0DC-4D80-A2C9-8FF1322AA7AC}" type="presOf" srcId="{80FA390D-A304-4FF4-8B16-9E68199DF3DA}" destId="{35A015F5-4AE6-4EAD-BD33-2682AF2962E5}" srcOrd="0" destOrd="0" presId="urn:microsoft.com/office/officeart/2008/layout/BendingPictureCaptionList"/>
    <dgm:cxn modelId="{BBDBAAB2-3FD9-47BF-BDE0-D1C0B3159541}" srcId="{8068F729-B0D8-4980-AC64-0621E7BB3C27}" destId="{AF4DE412-F98E-4ECF-8759-AF0EF0885B1F}" srcOrd="7" destOrd="0" parTransId="{1FD84828-66FB-40BD-88C0-68ED99EE9C7E}" sibTransId="{30BF4F7B-EEA4-47AB-A8AA-DF23027B4270}"/>
    <dgm:cxn modelId="{E401E2BB-2B36-440E-9437-1E523B294B1D}" srcId="{8068F729-B0D8-4980-AC64-0621E7BB3C27}" destId="{80FA390D-A304-4FF4-8B16-9E68199DF3DA}" srcOrd="10" destOrd="0" parTransId="{DA328BCC-9BFE-4643-BC94-1937B50CAA8C}" sibTransId="{0454CE47-A8FF-433D-A6DF-EA9796AAD4F9}"/>
    <dgm:cxn modelId="{C6B529CE-3813-41B5-9CA2-B54433EAFEF7}" type="presOf" srcId="{A8175794-1F44-43F7-9D4F-CC296D3B8ADA}" destId="{D390EC06-B602-440F-8428-F7F620A0B436}" srcOrd="0" destOrd="0" presId="urn:microsoft.com/office/officeart/2008/layout/BendingPictureCaptionList"/>
    <dgm:cxn modelId="{E980D5D6-8883-4CA4-A282-8D30046836AC}" srcId="{8068F729-B0D8-4980-AC64-0621E7BB3C27}" destId="{2A804092-943E-4C89-B691-7CE01EEB0EC6}" srcOrd="5" destOrd="0" parTransId="{55FF9B94-518F-4D39-85C0-3EACCB1C5A46}" sibTransId="{BB11BA54-B93E-4F77-8351-C8A0A9659F34}"/>
    <dgm:cxn modelId="{D3F898D8-2C65-4A5F-A435-7BE6D93D4A25}" type="presOf" srcId="{AF4DE412-F98E-4ECF-8759-AF0EF0885B1F}" destId="{42ED99A7-8107-4B56-B369-BA7DC18CFBA0}" srcOrd="0" destOrd="0" presId="urn:microsoft.com/office/officeart/2008/layout/BendingPictureCaptionList"/>
    <dgm:cxn modelId="{37EA62DF-F4EA-4170-8E1F-E82C170298A9}" srcId="{8068F729-B0D8-4980-AC64-0621E7BB3C27}" destId="{A8175794-1F44-43F7-9D4F-CC296D3B8ADA}" srcOrd="0" destOrd="0" parTransId="{F0AE00BF-6414-4772-BBE2-FCB76B25AF0C}" sibTransId="{1D20D304-46BD-42E0-9F9C-85B0B26C4FE9}"/>
    <dgm:cxn modelId="{23E687F3-142E-4940-A9EB-9163A11FA00C}" srcId="{8068F729-B0D8-4980-AC64-0621E7BB3C27}" destId="{17BAD6A6-2F19-4EB6-AAA1-374C49B08244}" srcOrd="4" destOrd="0" parTransId="{F698063D-9D82-4FC6-A429-F8F57A9C7830}" sibTransId="{32C3F37E-4F95-451D-A621-0E808EB62E75}"/>
    <dgm:cxn modelId="{A27B5305-AAE8-4F20-86DD-815E8AAF26E4}" type="presParOf" srcId="{347D9810-FE78-4AB5-9796-6ED07404A0BC}" destId="{F3E5C4DA-B0B2-4FC4-ADA9-253D33E01AC3}" srcOrd="0" destOrd="0" presId="urn:microsoft.com/office/officeart/2008/layout/BendingPictureCaptionList"/>
    <dgm:cxn modelId="{33B94F5A-D30D-45B8-8C0B-845B38423FDF}" type="presParOf" srcId="{F3E5C4DA-B0B2-4FC4-ADA9-253D33E01AC3}" destId="{3B6AB04C-29B0-4213-8EE0-EB481436E552}" srcOrd="0" destOrd="0" presId="urn:microsoft.com/office/officeart/2008/layout/BendingPictureCaptionList"/>
    <dgm:cxn modelId="{9DCBBEAE-210F-4E3E-A96E-036530C524EB}" type="presParOf" srcId="{F3E5C4DA-B0B2-4FC4-ADA9-253D33E01AC3}" destId="{D390EC06-B602-440F-8428-F7F620A0B436}" srcOrd="1" destOrd="0" presId="urn:microsoft.com/office/officeart/2008/layout/BendingPictureCaptionList"/>
    <dgm:cxn modelId="{7672E32D-2998-4B68-90C6-6A1C6DEFE65D}" type="presParOf" srcId="{347D9810-FE78-4AB5-9796-6ED07404A0BC}" destId="{3C125041-7166-4648-95A6-62B3DC1A5FA3}" srcOrd="1" destOrd="0" presId="urn:microsoft.com/office/officeart/2008/layout/BendingPictureCaptionList"/>
    <dgm:cxn modelId="{C905FB95-98FE-400B-BD75-2A39ABCC09D6}" type="presParOf" srcId="{347D9810-FE78-4AB5-9796-6ED07404A0BC}" destId="{7F0F27EA-ECF0-4D15-806F-1B45EE8F8609}" srcOrd="2" destOrd="0" presId="urn:microsoft.com/office/officeart/2008/layout/BendingPictureCaptionList"/>
    <dgm:cxn modelId="{0AFCE2F8-03F9-4AA0-9D12-C76565C44DCB}" type="presParOf" srcId="{7F0F27EA-ECF0-4D15-806F-1B45EE8F8609}" destId="{347916EE-925A-4670-ACCD-446503FD5831}" srcOrd="0" destOrd="0" presId="urn:microsoft.com/office/officeart/2008/layout/BendingPictureCaptionList"/>
    <dgm:cxn modelId="{2F7B5C33-1AF4-4EFF-A082-FBEDBEEFD3C0}" type="presParOf" srcId="{7F0F27EA-ECF0-4D15-806F-1B45EE8F8609}" destId="{FC1E61E0-495C-475F-AA0F-825504F36D01}" srcOrd="1" destOrd="0" presId="urn:microsoft.com/office/officeart/2008/layout/BendingPictureCaptionList"/>
    <dgm:cxn modelId="{27A3405C-9B23-45AE-81ED-9E7133377FF3}" type="presParOf" srcId="{347D9810-FE78-4AB5-9796-6ED07404A0BC}" destId="{604AC99E-27DF-4950-B85D-85FB1B4C0126}" srcOrd="3" destOrd="0" presId="urn:microsoft.com/office/officeart/2008/layout/BendingPictureCaptionList"/>
    <dgm:cxn modelId="{E6F0EFB3-77E7-4C53-853E-14FC175DC052}" type="presParOf" srcId="{347D9810-FE78-4AB5-9796-6ED07404A0BC}" destId="{9362D336-5EF7-4C47-9456-B6DEE1F4F05B}" srcOrd="4" destOrd="0" presId="urn:microsoft.com/office/officeart/2008/layout/BendingPictureCaptionList"/>
    <dgm:cxn modelId="{47913F4A-FF98-4F35-8AF1-74EE9684712E}" type="presParOf" srcId="{9362D336-5EF7-4C47-9456-B6DEE1F4F05B}" destId="{45C51B78-7F84-4D77-97B8-D234F85857C1}" srcOrd="0" destOrd="0" presId="urn:microsoft.com/office/officeart/2008/layout/BendingPictureCaptionList"/>
    <dgm:cxn modelId="{A1CB4E1F-9894-45E4-9F6A-F707094DD7F8}" type="presParOf" srcId="{9362D336-5EF7-4C47-9456-B6DEE1F4F05B}" destId="{EADAE55F-F69D-4AD1-8008-AC1263F9B6F0}" srcOrd="1" destOrd="0" presId="urn:microsoft.com/office/officeart/2008/layout/BendingPictureCaptionList"/>
    <dgm:cxn modelId="{8795BDC0-7B9D-4382-A0AD-7891CA0A79D0}" type="presParOf" srcId="{347D9810-FE78-4AB5-9796-6ED07404A0BC}" destId="{6317E300-7DBD-4AD1-9265-A10432F45B3C}" srcOrd="5" destOrd="0" presId="urn:microsoft.com/office/officeart/2008/layout/BendingPictureCaptionList"/>
    <dgm:cxn modelId="{994C082B-7F0B-4D55-BC4A-081521BCEAE3}" type="presParOf" srcId="{347D9810-FE78-4AB5-9796-6ED07404A0BC}" destId="{337819BF-A355-4F20-B16C-4044FC84BCFA}" srcOrd="6" destOrd="0" presId="urn:microsoft.com/office/officeart/2008/layout/BendingPictureCaptionList"/>
    <dgm:cxn modelId="{2C47C259-6609-4927-84F7-261B11625BC4}" type="presParOf" srcId="{337819BF-A355-4F20-B16C-4044FC84BCFA}" destId="{13FCF3A8-63AE-4CA8-89D7-45EBD7316758}" srcOrd="0" destOrd="0" presId="urn:microsoft.com/office/officeart/2008/layout/BendingPictureCaptionList"/>
    <dgm:cxn modelId="{5F256D35-9388-4CFB-B06C-DAE29543A252}" type="presParOf" srcId="{337819BF-A355-4F20-B16C-4044FC84BCFA}" destId="{FCE28017-B101-4849-A3A6-3F8D9F31B0F1}" srcOrd="1" destOrd="0" presId="urn:microsoft.com/office/officeart/2008/layout/BendingPictureCaptionList"/>
    <dgm:cxn modelId="{6C2A77E8-0305-4985-9B05-F6583B116F0E}" type="presParOf" srcId="{347D9810-FE78-4AB5-9796-6ED07404A0BC}" destId="{B4C494F0-E9ED-410E-890A-F712FE2ADC0B}" srcOrd="7" destOrd="0" presId="urn:microsoft.com/office/officeart/2008/layout/BendingPictureCaptionList"/>
    <dgm:cxn modelId="{4DA675AF-D45D-4E59-BA1A-20C9215D3513}" type="presParOf" srcId="{347D9810-FE78-4AB5-9796-6ED07404A0BC}" destId="{77468C81-18F6-4A06-8BC6-2C971C701900}" srcOrd="8" destOrd="0" presId="urn:microsoft.com/office/officeart/2008/layout/BendingPictureCaptionList"/>
    <dgm:cxn modelId="{143E97A4-E845-4B96-843E-B1685B2A8A93}" type="presParOf" srcId="{77468C81-18F6-4A06-8BC6-2C971C701900}" destId="{A3894D9B-1D9B-4D9A-BE86-071850DC0C31}" srcOrd="0" destOrd="0" presId="urn:microsoft.com/office/officeart/2008/layout/BendingPictureCaptionList"/>
    <dgm:cxn modelId="{10C1BDC0-CFD6-46B2-B7BF-45381D879430}" type="presParOf" srcId="{77468C81-18F6-4A06-8BC6-2C971C701900}" destId="{4439C5A3-9D16-4EBD-AFB6-24F095A487A4}" srcOrd="1" destOrd="0" presId="urn:microsoft.com/office/officeart/2008/layout/BendingPictureCaptionList"/>
    <dgm:cxn modelId="{92894CF1-7341-4A9C-9CC8-B17BB4894D71}" type="presParOf" srcId="{347D9810-FE78-4AB5-9796-6ED07404A0BC}" destId="{D1E84494-F314-4963-8169-9572DD7C33F6}" srcOrd="9" destOrd="0" presId="urn:microsoft.com/office/officeart/2008/layout/BendingPictureCaptionList"/>
    <dgm:cxn modelId="{2F59A22D-065F-4AB7-9D23-770E0A0E157E}" type="presParOf" srcId="{347D9810-FE78-4AB5-9796-6ED07404A0BC}" destId="{856F454C-D1E3-424B-9413-4E1CE3B4F4C2}" srcOrd="10" destOrd="0" presId="urn:microsoft.com/office/officeart/2008/layout/BendingPictureCaptionList"/>
    <dgm:cxn modelId="{3947E091-6E30-4739-A1BA-0AF687FD5C63}" type="presParOf" srcId="{856F454C-D1E3-424B-9413-4E1CE3B4F4C2}" destId="{C5AB7DA8-1CA9-4DC3-85B9-19271D3EBDA8}" srcOrd="0" destOrd="0" presId="urn:microsoft.com/office/officeart/2008/layout/BendingPictureCaptionList"/>
    <dgm:cxn modelId="{5D867E2D-9868-43AE-8E58-76B5FBD27998}" type="presParOf" srcId="{856F454C-D1E3-424B-9413-4E1CE3B4F4C2}" destId="{6E832882-63CA-4983-9778-0A5212D2B2A7}" srcOrd="1" destOrd="0" presId="urn:microsoft.com/office/officeart/2008/layout/BendingPictureCaptionList"/>
    <dgm:cxn modelId="{9869FCB7-9CA2-44CE-BA3B-45BE22337154}" type="presParOf" srcId="{347D9810-FE78-4AB5-9796-6ED07404A0BC}" destId="{3446B139-96E8-47E4-8B6A-0078F5ACC5D0}" srcOrd="11" destOrd="0" presId="urn:microsoft.com/office/officeart/2008/layout/BendingPictureCaptionList"/>
    <dgm:cxn modelId="{2F5B37C4-EB99-4282-83D2-56093D6C714D}" type="presParOf" srcId="{347D9810-FE78-4AB5-9796-6ED07404A0BC}" destId="{80D58575-6279-4A00-9290-A4695F0C78FA}" srcOrd="12" destOrd="0" presId="urn:microsoft.com/office/officeart/2008/layout/BendingPictureCaptionList"/>
    <dgm:cxn modelId="{A033EA49-B6CB-467D-92A9-FE2563D80B53}" type="presParOf" srcId="{80D58575-6279-4A00-9290-A4695F0C78FA}" destId="{F573CA93-0982-4CBC-8F89-AEFFDFCDCC07}" srcOrd="0" destOrd="0" presId="urn:microsoft.com/office/officeart/2008/layout/BendingPictureCaptionList"/>
    <dgm:cxn modelId="{1AF7AA9F-C1D6-4078-8B40-8F3E0D771567}" type="presParOf" srcId="{80D58575-6279-4A00-9290-A4695F0C78FA}" destId="{A24DB3D5-00EA-4D74-9CDA-24E7254BEEB4}" srcOrd="1" destOrd="0" presId="urn:microsoft.com/office/officeart/2008/layout/BendingPictureCaptionList"/>
    <dgm:cxn modelId="{51CE05BF-9FB1-4DEB-A21A-C554AE0602A2}" type="presParOf" srcId="{347D9810-FE78-4AB5-9796-6ED07404A0BC}" destId="{FD61ADF3-EF22-495E-B4E5-62DB8CD1E475}" srcOrd="13" destOrd="0" presId="urn:microsoft.com/office/officeart/2008/layout/BendingPictureCaptionList"/>
    <dgm:cxn modelId="{7A9831D7-EFE5-46B8-A567-95049B25EB8E}" type="presParOf" srcId="{347D9810-FE78-4AB5-9796-6ED07404A0BC}" destId="{3A219293-AAE8-4C51-9C62-212721591BCC}" srcOrd="14" destOrd="0" presId="urn:microsoft.com/office/officeart/2008/layout/BendingPictureCaptionList"/>
    <dgm:cxn modelId="{C89203E4-214F-46F0-9FE9-A1D90BE63599}" type="presParOf" srcId="{3A219293-AAE8-4C51-9C62-212721591BCC}" destId="{96D61A8B-93EB-4554-B73A-2BF2524C33FB}" srcOrd="0" destOrd="0" presId="urn:microsoft.com/office/officeart/2008/layout/BendingPictureCaptionList"/>
    <dgm:cxn modelId="{44C09D64-CF75-46C8-91B5-127F87E89619}" type="presParOf" srcId="{3A219293-AAE8-4C51-9C62-212721591BCC}" destId="{42ED99A7-8107-4B56-B369-BA7DC18CFBA0}" srcOrd="1" destOrd="0" presId="urn:microsoft.com/office/officeart/2008/layout/BendingPictureCaptionList"/>
    <dgm:cxn modelId="{2DD10FB1-DFFC-40D1-99D4-4101D87F0AE0}" type="presParOf" srcId="{347D9810-FE78-4AB5-9796-6ED07404A0BC}" destId="{68FF6367-DD5E-4292-BC47-6D9C7FE57ECC}" srcOrd="15" destOrd="0" presId="urn:microsoft.com/office/officeart/2008/layout/BendingPictureCaptionList"/>
    <dgm:cxn modelId="{8646B192-A19A-43B5-A490-59D7D0A7803A}" type="presParOf" srcId="{347D9810-FE78-4AB5-9796-6ED07404A0BC}" destId="{3581BA56-6521-418D-A29C-2A10B2354D7F}" srcOrd="16" destOrd="0" presId="urn:microsoft.com/office/officeart/2008/layout/BendingPictureCaptionList"/>
    <dgm:cxn modelId="{31389D99-27EE-44A8-8E6F-E2CA0F47BDD0}" type="presParOf" srcId="{3581BA56-6521-418D-A29C-2A10B2354D7F}" destId="{C06AF406-4B14-40C6-9E33-B8582148E012}" srcOrd="0" destOrd="0" presId="urn:microsoft.com/office/officeart/2008/layout/BendingPictureCaptionList"/>
    <dgm:cxn modelId="{165F61C0-4780-4A23-B8DC-C0CC276E8AFA}" type="presParOf" srcId="{3581BA56-6521-418D-A29C-2A10B2354D7F}" destId="{FE707ABA-DF86-4213-A5A0-AB2F4F4789B1}" srcOrd="1" destOrd="0" presId="urn:microsoft.com/office/officeart/2008/layout/BendingPictureCaptionList"/>
    <dgm:cxn modelId="{BAF064F5-3C04-47B7-8AB7-DB0795149E52}" type="presParOf" srcId="{347D9810-FE78-4AB5-9796-6ED07404A0BC}" destId="{F95F2110-3A5F-4A84-9E81-C04B4D7815C7}" srcOrd="17" destOrd="0" presId="urn:microsoft.com/office/officeart/2008/layout/BendingPictureCaptionList"/>
    <dgm:cxn modelId="{1AEFB8C2-9717-48AF-947F-CC3D836DE289}" type="presParOf" srcId="{347D9810-FE78-4AB5-9796-6ED07404A0BC}" destId="{E9BCC2C6-F9C4-4218-A64E-BC3E8A11BBAF}" srcOrd="18" destOrd="0" presId="urn:microsoft.com/office/officeart/2008/layout/BendingPictureCaptionList"/>
    <dgm:cxn modelId="{2BD8BF89-DF29-430B-87D6-FC71F150AE85}" type="presParOf" srcId="{E9BCC2C6-F9C4-4218-A64E-BC3E8A11BBAF}" destId="{0FEB24B2-FC00-427A-8726-FB0F4770CDC7}" srcOrd="0" destOrd="0" presId="urn:microsoft.com/office/officeart/2008/layout/BendingPictureCaptionList"/>
    <dgm:cxn modelId="{0EB3E2C9-14B5-4F66-806A-04326B1A11DA}" type="presParOf" srcId="{E9BCC2C6-F9C4-4218-A64E-BC3E8A11BBAF}" destId="{AEEF0A4A-84B2-4C88-A8B3-4808080E6FE8}" srcOrd="1" destOrd="0" presId="urn:microsoft.com/office/officeart/2008/layout/BendingPictureCaptionList"/>
    <dgm:cxn modelId="{4D1ABB39-63F0-42AF-B764-C9E873484AC4}" type="presParOf" srcId="{347D9810-FE78-4AB5-9796-6ED07404A0BC}" destId="{92BE1157-367C-419D-A5D0-931A87E767C1}" srcOrd="19" destOrd="0" presId="urn:microsoft.com/office/officeart/2008/layout/BendingPictureCaptionList"/>
    <dgm:cxn modelId="{E2C5DF6A-9D7C-451A-92DF-8639D154F28D}" type="presParOf" srcId="{347D9810-FE78-4AB5-9796-6ED07404A0BC}" destId="{D1DB7618-BAC8-41FB-AD67-5A1EFDD394B2}" srcOrd="20" destOrd="0" presId="urn:microsoft.com/office/officeart/2008/layout/BendingPictureCaptionList"/>
    <dgm:cxn modelId="{53C2438F-834C-4E83-8DB6-A52FF1E053CF}" type="presParOf" srcId="{D1DB7618-BAC8-41FB-AD67-5A1EFDD394B2}" destId="{23D410F9-38BA-4E6C-A403-BC66A2A410F0}" srcOrd="0" destOrd="0" presId="urn:microsoft.com/office/officeart/2008/layout/BendingPictureCaptionList"/>
    <dgm:cxn modelId="{6363AA79-ECEF-441A-A9F3-2F29383AF65E}" type="presParOf" srcId="{D1DB7618-BAC8-41FB-AD67-5A1EFDD394B2}" destId="{35A015F5-4AE6-4EAD-BD33-2682AF2962E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6CF964-3D0F-4961-85EF-7FE329037B4A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6A7F525-B45A-4A43-8AED-309D66264AEF}">
      <dgm:prSet custT="1"/>
      <dgm:spPr/>
      <dgm:t>
        <a:bodyPr/>
        <a:lstStyle/>
        <a:p>
          <a:r>
            <a:rPr lang="en-US" sz="2000" b="1" noProof="0" dirty="0" err="1"/>
            <a:t>UThixo</a:t>
          </a:r>
          <a:r>
            <a:rPr lang="en-US" sz="2000" b="1" noProof="0" dirty="0"/>
            <a:t> </a:t>
          </a:r>
          <a:r>
            <a:rPr lang="en-US" sz="2000" b="1" noProof="0" dirty="0" err="1"/>
            <a:t>usithiyile</a:t>
          </a:r>
          <a:r>
            <a:rPr lang="en-US" sz="2000" b="1" noProof="0" dirty="0"/>
            <a:t> </a:t>
          </a:r>
          <a:r>
            <a:rPr lang="en-US" sz="2000" b="1" noProof="0" dirty="0" err="1"/>
            <a:t>isono</a:t>
          </a:r>
          <a:endParaRPr lang="en-US" sz="2000" noProof="0" dirty="0"/>
        </a:p>
      </dgm:t>
    </dgm:pt>
    <dgm:pt modelId="{C4F45358-BC94-45D8-ACB5-D77C6771E2C5}" type="parTrans" cxnId="{21D8FB2B-A11E-4580-8687-DFA1080A997A}">
      <dgm:prSet/>
      <dgm:spPr/>
      <dgm:t>
        <a:bodyPr/>
        <a:lstStyle/>
        <a:p>
          <a:endParaRPr lang="es-ES" sz="2000"/>
        </a:p>
      </dgm:t>
    </dgm:pt>
    <dgm:pt modelId="{E8137A35-29E6-4837-A471-3EDA6DB42BA9}" type="sibTrans" cxnId="{21D8FB2B-A11E-4580-8687-DFA1080A997A}">
      <dgm:prSet/>
      <dgm:spPr/>
      <dgm:t>
        <a:bodyPr/>
        <a:lstStyle/>
        <a:p>
          <a:endParaRPr lang="es-ES" sz="2000"/>
        </a:p>
      </dgm:t>
    </dgm:pt>
    <dgm:pt modelId="{32C9E038-EEC1-4667-8B92-B52A99202B02}">
      <dgm:prSet custT="1"/>
      <dgm:spPr/>
      <dgm:t>
        <a:bodyPr/>
        <a:lstStyle/>
        <a:p>
          <a:r>
            <a:rPr lang="en-US" sz="2000" b="1" noProof="0" dirty="0" err="1"/>
            <a:t>UThixo</a:t>
          </a:r>
          <a:r>
            <a:rPr lang="en-US" sz="2000" b="1" noProof="0" dirty="0"/>
            <a:t> </a:t>
          </a:r>
          <a:r>
            <a:rPr lang="en-US" sz="2000" b="1" noProof="0" dirty="0" err="1"/>
            <a:t>uyamsindisa</a:t>
          </a:r>
          <a:r>
            <a:rPr lang="en-US" sz="2000" b="1" noProof="0" dirty="0"/>
            <a:t> </a:t>
          </a:r>
          <a:r>
            <a:rPr lang="en-US" sz="2000" b="1" noProof="0" dirty="0" err="1"/>
            <a:t>umoni</a:t>
          </a:r>
          <a:endParaRPr lang="en-US" sz="2000" noProof="0" dirty="0"/>
        </a:p>
      </dgm:t>
    </dgm:pt>
    <dgm:pt modelId="{3EDC30B2-01DB-4ED7-AF11-9C7D5F6F635D}" type="parTrans" cxnId="{193BAB5A-AA1B-45F0-8ACA-B2C659086E2C}">
      <dgm:prSet/>
      <dgm:spPr/>
      <dgm:t>
        <a:bodyPr/>
        <a:lstStyle/>
        <a:p>
          <a:endParaRPr lang="es-ES" sz="2000"/>
        </a:p>
      </dgm:t>
    </dgm:pt>
    <dgm:pt modelId="{20BBFFFE-4E04-415D-9FB5-F35320B071E5}" type="sibTrans" cxnId="{193BAB5A-AA1B-45F0-8ACA-B2C659086E2C}">
      <dgm:prSet/>
      <dgm:spPr/>
      <dgm:t>
        <a:bodyPr/>
        <a:lstStyle/>
        <a:p>
          <a:endParaRPr lang="es-ES" sz="2000"/>
        </a:p>
      </dgm:t>
    </dgm:pt>
    <dgm:pt modelId="{297C62F1-A08F-43AA-A459-1C1C09E709F2}">
      <dgm:prSet custT="1"/>
      <dgm:spPr/>
      <dgm:t>
        <a:bodyPr/>
        <a:lstStyle/>
        <a:p>
          <a:r>
            <a:rPr lang="en-US" sz="2000" b="1" noProof="0" dirty="0" err="1"/>
            <a:t>UThixo</a:t>
          </a:r>
          <a:r>
            <a:rPr lang="en-US" sz="2000" b="1" noProof="0" dirty="0"/>
            <a:t> </a:t>
          </a:r>
          <a:r>
            <a:rPr lang="en-US" sz="2000" b="1" noProof="0" dirty="0" err="1"/>
            <a:t>uza</a:t>
          </a:r>
          <a:r>
            <a:rPr lang="en-US" sz="2000" b="1" noProof="0" dirty="0"/>
            <a:t> </a:t>
          </a:r>
          <a:r>
            <a:rPr lang="en-US" sz="2000" b="1" noProof="0" dirty="0" err="1"/>
            <a:t>kubatshabalalisa</a:t>
          </a:r>
          <a:r>
            <a:rPr lang="en-US" sz="2000" b="1" noProof="0" dirty="0"/>
            <a:t> </a:t>
          </a:r>
          <a:r>
            <a:rPr lang="en-US" sz="2000" b="1" noProof="0" dirty="0" err="1"/>
            <a:t>aboni</a:t>
          </a:r>
          <a:endParaRPr lang="en-US" sz="2000" noProof="0" dirty="0"/>
        </a:p>
      </dgm:t>
    </dgm:pt>
    <dgm:pt modelId="{7DD3C3E2-367B-45B7-A871-A36A22CA7F25}" type="parTrans" cxnId="{AEFCEB2B-5673-4E2D-9134-9085EAD557DA}">
      <dgm:prSet/>
      <dgm:spPr/>
      <dgm:t>
        <a:bodyPr/>
        <a:lstStyle/>
        <a:p>
          <a:endParaRPr lang="es-ES" sz="2000"/>
        </a:p>
      </dgm:t>
    </dgm:pt>
    <dgm:pt modelId="{2A08B04D-197B-4703-98D2-A9A8A46199B9}" type="sibTrans" cxnId="{AEFCEB2B-5673-4E2D-9134-9085EAD557DA}">
      <dgm:prSet/>
      <dgm:spPr/>
      <dgm:t>
        <a:bodyPr/>
        <a:lstStyle/>
        <a:p>
          <a:endParaRPr lang="es-ES" sz="2000"/>
        </a:p>
      </dgm:t>
    </dgm:pt>
    <dgm:pt modelId="{F20FDDF8-220C-4AA0-886B-BF43CD4C7617}">
      <dgm:prSet custT="1"/>
      <dgm:spPr/>
      <dgm:t>
        <a:bodyPr/>
        <a:lstStyle/>
        <a:p>
          <a:r>
            <a:rPr lang="en-US" sz="2000" b="1" noProof="0" dirty="0" err="1"/>
            <a:t>UThixo</a:t>
          </a:r>
          <a:r>
            <a:rPr lang="en-US" sz="2000" b="1" noProof="0" dirty="0"/>
            <a:t>  </a:t>
          </a:r>
          <a:r>
            <a:rPr lang="en-US" sz="2000" b="1" noProof="0" dirty="0" err="1"/>
            <a:t>uqinisekisa</a:t>
          </a:r>
          <a:r>
            <a:rPr lang="en-US" sz="2000" b="1" noProof="0" dirty="0"/>
            <a:t> </a:t>
          </a:r>
          <a:r>
            <a:rPr lang="en-US" sz="2000" b="1" noProof="0" dirty="0" err="1"/>
            <a:t>kamva</a:t>
          </a:r>
          <a:r>
            <a:rPr lang="en-US" sz="2000" b="1" noProof="0" dirty="0"/>
            <a:t> </a:t>
          </a:r>
          <a:r>
            <a:rPr lang="en-US" sz="2000" b="1" noProof="0" dirty="0" err="1"/>
            <a:t>elimimithekayo</a:t>
          </a:r>
          <a:endParaRPr lang="en-US" sz="2000" noProof="0" dirty="0"/>
        </a:p>
      </dgm:t>
    </dgm:pt>
    <dgm:pt modelId="{5E761478-FAA9-4BAF-B6E4-FA8ED1F2F2A5}" type="parTrans" cxnId="{9363EE3A-2F3B-44EB-AF67-A529EDCAA713}">
      <dgm:prSet/>
      <dgm:spPr/>
      <dgm:t>
        <a:bodyPr/>
        <a:lstStyle/>
        <a:p>
          <a:endParaRPr lang="es-ES" sz="2000"/>
        </a:p>
      </dgm:t>
    </dgm:pt>
    <dgm:pt modelId="{9A64358B-ED56-4288-A8B0-7E6ED031C974}" type="sibTrans" cxnId="{9363EE3A-2F3B-44EB-AF67-A529EDCAA713}">
      <dgm:prSet/>
      <dgm:spPr/>
      <dgm:t>
        <a:bodyPr/>
        <a:lstStyle/>
        <a:p>
          <a:endParaRPr lang="es-ES" sz="2000"/>
        </a:p>
      </dgm:t>
    </dgm:pt>
    <dgm:pt modelId="{22B53AE7-7CCB-44B4-BCB7-75054A0E5A74}" type="pres">
      <dgm:prSet presAssocID="{F96CF964-3D0F-4961-85EF-7FE329037B4A}" presName="linear" presStyleCnt="0">
        <dgm:presLayoutVars>
          <dgm:animLvl val="lvl"/>
          <dgm:resizeHandles val="exact"/>
        </dgm:presLayoutVars>
      </dgm:prSet>
      <dgm:spPr/>
    </dgm:pt>
    <dgm:pt modelId="{7D8D03E4-0C22-48F5-A6E5-2AE8006B3ED3}" type="pres">
      <dgm:prSet presAssocID="{86A7F525-B45A-4A43-8AED-309D66264AE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D9D441D-4C02-46FE-AEAA-9353162D44A3}" type="pres">
      <dgm:prSet presAssocID="{E8137A35-29E6-4837-A471-3EDA6DB42BA9}" presName="spacer" presStyleCnt="0"/>
      <dgm:spPr/>
    </dgm:pt>
    <dgm:pt modelId="{49FB8278-23E9-44B1-B0E9-2B687210E11D}" type="pres">
      <dgm:prSet presAssocID="{32C9E038-EEC1-4667-8B92-B52A99202B0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8C5DBD7-15A1-4F72-93D9-4ABFE00ACB88}" type="pres">
      <dgm:prSet presAssocID="{20BBFFFE-4E04-415D-9FB5-F35320B071E5}" presName="spacer" presStyleCnt="0"/>
      <dgm:spPr/>
    </dgm:pt>
    <dgm:pt modelId="{C188DD80-2EA5-48DD-A3DA-B408111F1352}" type="pres">
      <dgm:prSet presAssocID="{297C62F1-A08F-43AA-A459-1C1C09E709F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1D371B1-5AB3-49C3-A5EB-AF139FC28236}" type="pres">
      <dgm:prSet presAssocID="{2A08B04D-197B-4703-98D2-A9A8A46199B9}" presName="spacer" presStyleCnt="0"/>
      <dgm:spPr/>
    </dgm:pt>
    <dgm:pt modelId="{CF501F27-D192-4894-A090-DEB699832C3E}" type="pres">
      <dgm:prSet presAssocID="{F20FDDF8-220C-4AA0-886B-BF43CD4C761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58EE219-4EF5-4AE7-BB22-53DC92A2C2A5}" type="presOf" srcId="{F96CF964-3D0F-4961-85EF-7FE329037B4A}" destId="{22B53AE7-7CCB-44B4-BCB7-75054A0E5A74}" srcOrd="0" destOrd="0" presId="urn:microsoft.com/office/officeart/2005/8/layout/vList2"/>
    <dgm:cxn modelId="{AEFCEB2B-5673-4E2D-9134-9085EAD557DA}" srcId="{F96CF964-3D0F-4961-85EF-7FE329037B4A}" destId="{297C62F1-A08F-43AA-A459-1C1C09E709F2}" srcOrd="2" destOrd="0" parTransId="{7DD3C3E2-367B-45B7-A871-A36A22CA7F25}" sibTransId="{2A08B04D-197B-4703-98D2-A9A8A46199B9}"/>
    <dgm:cxn modelId="{21D8FB2B-A11E-4580-8687-DFA1080A997A}" srcId="{F96CF964-3D0F-4961-85EF-7FE329037B4A}" destId="{86A7F525-B45A-4A43-8AED-309D66264AEF}" srcOrd="0" destOrd="0" parTransId="{C4F45358-BC94-45D8-ACB5-D77C6771E2C5}" sibTransId="{E8137A35-29E6-4837-A471-3EDA6DB42BA9}"/>
    <dgm:cxn modelId="{9363EE3A-2F3B-44EB-AF67-A529EDCAA713}" srcId="{F96CF964-3D0F-4961-85EF-7FE329037B4A}" destId="{F20FDDF8-220C-4AA0-886B-BF43CD4C7617}" srcOrd="3" destOrd="0" parTransId="{5E761478-FAA9-4BAF-B6E4-FA8ED1F2F2A5}" sibTransId="{9A64358B-ED56-4288-A8B0-7E6ED031C974}"/>
    <dgm:cxn modelId="{49B2BA64-CB83-42EB-BFE0-160204FACE35}" type="presOf" srcId="{297C62F1-A08F-43AA-A459-1C1C09E709F2}" destId="{C188DD80-2EA5-48DD-A3DA-B408111F1352}" srcOrd="0" destOrd="0" presId="urn:microsoft.com/office/officeart/2005/8/layout/vList2"/>
    <dgm:cxn modelId="{8B81C158-75F5-4666-BDEF-255B7F83CBA5}" type="presOf" srcId="{86A7F525-B45A-4A43-8AED-309D66264AEF}" destId="{7D8D03E4-0C22-48F5-A6E5-2AE8006B3ED3}" srcOrd="0" destOrd="0" presId="urn:microsoft.com/office/officeart/2005/8/layout/vList2"/>
    <dgm:cxn modelId="{193BAB5A-AA1B-45F0-8ACA-B2C659086E2C}" srcId="{F96CF964-3D0F-4961-85EF-7FE329037B4A}" destId="{32C9E038-EEC1-4667-8B92-B52A99202B02}" srcOrd="1" destOrd="0" parTransId="{3EDC30B2-01DB-4ED7-AF11-9C7D5F6F635D}" sibTransId="{20BBFFFE-4E04-415D-9FB5-F35320B071E5}"/>
    <dgm:cxn modelId="{8726D697-6744-4DF5-880A-6491FAEB3090}" type="presOf" srcId="{F20FDDF8-220C-4AA0-886B-BF43CD4C7617}" destId="{CF501F27-D192-4894-A090-DEB699832C3E}" srcOrd="0" destOrd="0" presId="urn:microsoft.com/office/officeart/2005/8/layout/vList2"/>
    <dgm:cxn modelId="{804E60DB-86D6-44E0-AF84-CE7D56E2B4E8}" type="presOf" srcId="{32C9E038-EEC1-4667-8B92-B52A99202B02}" destId="{49FB8278-23E9-44B1-B0E9-2B687210E11D}" srcOrd="0" destOrd="0" presId="urn:microsoft.com/office/officeart/2005/8/layout/vList2"/>
    <dgm:cxn modelId="{2767AE88-2793-4703-B28B-DFCD948A69B3}" type="presParOf" srcId="{22B53AE7-7CCB-44B4-BCB7-75054A0E5A74}" destId="{7D8D03E4-0C22-48F5-A6E5-2AE8006B3ED3}" srcOrd="0" destOrd="0" presId="urn:microsoft.com/office/officeart/2005/8/layout/vList2"/>
    <dgm:cxn modelId="{60EC6F78-4BF1-4809-9CD0-9396F4E0C85F}" type="presParOf" srcId="{22B53AE7-7CCB-44B4-BCB7-75054A0E5A74}" destId="{FD9D441D-4C02-46FE-AEAA-9353162D44A3}" srcOrd="1" destOrd="0" presId="urn:microsoft.com/office/officeart/2005/8/layout/vList2"/>
    <dgm:cxn modelId="{C5306302-F37F-452C-BEE4-5839BDB5055E}" type="presParOf" srcId="{22B53AE7-7CCB-44B4-BCB7-75054A0E5A74}" destId="{49FB8278-23E9-44B1-B0E9-2B687210E11D}" srcOrd="2" destOrd="0" presId="urn:microsoft.com/office/officeart/2005/8/layout/vList2"/>
    <dgm:cxn modelId="{946CD423-054F-45AB-9A2C-C2C9B0146C5F}" type="presParOf" srcId="{22B53AE7-7CCB-44B4-BCB7-75054A0E5A74}" destId="{08C5DBD7-15A1-4F72-93D9-4ABFE00ACB88}" srcOrd="3" destOrd="0" presId="urn:microsoft.com/office/officeart/2005/8/layout/vList2"/>
    <dgm:cxn modelId="{F5ED1D94-022F-41AC-A4C8-C3ABD05AE713}" type="presParOf" srcId="{22B53AE7-7CCB-44B4-BCB7-75054A0E5A74}" destId="{C188DD80-2EA5-48DD-A3DA-B408111F1352}" srcOrd="4" destOrd="0" presId="urn:microsoft.com/office/officeart/2005/8/layout/vList2"/>
    <dgm:cxn modelId="{72F88DF0-CF77-4CB4-809B-68B297088091}" type="presParOf" srcId="{22B53AE7-7CCB-44B4-BCB7-75054A0E5A74}" destId="{E1D371B1-5AB3-49C3-A5EB-AF139FC28236}" srcOrd="5" destOrd="0" presId="urn:microsoft.com/office/officeart/2005/8/layout/vList2"/>
    <dgm:cxn modelId="{2A0D56F6-C5AE-4B01-B168-531649B89745}" type="presParOf" srcId="{22B53AE7-7CCB-44B4-BCB7-75054A0E5A74}" destId="{CF501F27-D192-4894-A090-DEB699832C3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AB04C-29B0-4213-8EE0-EB481436E552}">
      <dsp:nvSpPr>
        <dsp:cNvPr id="0" name=""/>
        <dsp:cNvSpPr/>
      </dsp:nvSpPr>
      <dsp:spPr>
        <a:xfrm>
          <a:off x="1434" y="0"/>
          <a:ext cx="1807843" cy="2180027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63429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390EC06-B602-440F-8428-F7F620A0B436}">
      <dsp:nvSpPr>
        <dsp:cNvPr id="0" name=""/>
        <dsp:cNvSpPr/>
      </dsp:nvSpPr>
      <dsp:spPr>
        <a:xfrm>
          <a:off x="142869" y="1892862"/>
          <a:ext cx="1608980" cy="1077205"/>
        </a:xfrm>
        <a:prstGeom prst="wedgeRectCallout">
          <a:avLst>
            <a:gd name="adj1" fmla="val 20250"/>
            <a:gd name="adj2" fmla="val -60700"/>
          </a:avLst>
        </a:prstGeom>
        <a:solidFill>
          <a:srgbClr val="63429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UMnquba</a:t>
          </a:r>
          <a:r>
            <a:rPr lang="en-US" sz="14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wentente</a:t>
          </a:r>
          <a:r>
            <a:rPr lang="en-US" sz="14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yokuhlangana</a:t>
          </a:r>
          <a:r>
            <a:rPr lang="en-US" sz="14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2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n-US" sz="12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INgcwele</a:t>
          </a:r>
          <a:r>
            <a:rPr lang="en-US" sz="12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2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neNgcwele</a:t>
          </a:r>
          <a:r>
            <a:rPr lang="en-US" sz="12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2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kaNgcwele</a:t>
          </a:r>
          <a:r>
            <a:rPr lang="en-US" sz="12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 </a:t>
          </a:r>
        </a:p>
      </dsp:txBody>
      <dsp:txXfrm>
        <a:off x="142869" y="1892862"/>
        <a:ext cx="1608980" cy="1077205"/>
      </dsp:txXfrm>
    </dsp:sp>
    <dsp:sp modelId="{347916EE-925A-4670-ACCD-446503FD5831}">
      <dsp:nvSpPr>
        <dsp:cNvPr id="0" name=""/>
        <dsp:cNvSpPr/>
      </dsp:nvSpPr>
      <dsp:spPr>
        <a:xfrm>
          <a:off x="1990062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73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C1E61E0-495C-475F-AA0F-825504F36D01}">
      <dsp:nvSpPr>
        <dsp:cNvPr id="0" name=""/>
        <dsp:cNvSpPr/>
      </dsp:nvSpPr>
      <dsp:spPr>
        <a:xfrm>
          <a:off x="2152768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Ityeya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yesingqino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52768" y="1906482"/>
        <a:ext cx="1608980" cy="506196"/>
      </dsp:txXfrm>
    </dsp:sp>
    <dsp:sp modelId="{45C51B78-7F84-4D77-97B8-D234F85857C1}">
      <dsp:nvSpPr>
        <dsp:cNvPr id="0" name=""/>
        <dsp:cNvSpPr/>
      </dsp:nvSpPr>
      <dsp:spPr>
        <a:xfrm>
          <a:off x="3978689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ADAE55F-F69D-4AD1-8008-AC1263F9B6F0}">
      <dsp:nvSpPr>
        <dsp:cNvPr id="0" name=""/>
        <dsp:cNvSpPr/>
      </dsp:nvSpPr>
      <dsp:spPr>
        <a:xfrm>
          <a:off x="4141395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3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Itafile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yezonka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41395" y="1906482"/>
        <a:ext cx="1608980" cy="506196"/>
      </dsp:txXfrm>
    </dsp:sp>
    <dsp:sp modelId="{13FCF3A8-63AE-4CA8-89D7-45EBD7316758}">
      <dsp:nvSpPr>
        <dsp:cNvPr id="0" name=""/>
        <dsp:cNvSpPr/>
      </dsp:nvSpPr>
      <dsp:spPr>
        <a:xfrm>
          <a:off x="5967317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610"/>
          </a:stretch>
        </a:blipFill>
        <a:ln w="38100">
          <a:solidFill>
            <a:srgbClr val="B3B3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CE28017-B101-4849-A3A6-3F8D9F31B0F1}">
      <dsp:nvSpPr>
        <dsp:cNvPr id="0" name=""/>
        <dsp:cNvSpPr/>
      </dsp:nvSpPr>
      <dsp:spPr>
        <a:xfrm>
          <a:off x="6130023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Isiphatho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sezibane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30023" y="1906482"/>
        <a:ext cx="1608980" cy="506196"/>
      </dsp:txXfrm>
    </dsp:sp>
    <dsp:sp modelId="{A3894D9B-1D9B-4D9A-BE86-071850DC0C31}">
      <dsp:nvSpPr>
        <dsp:cNvPr id="0" name=""/>
        <dsp:cNvSpPr/>
      </dsp:nvSpPr>
      <dsp:spPr>
        <a:xfrm>
          <a:off x="7955944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146"/>
          </a:stretch>
        </a:blipFill>
        <a:ln w="38100">
          <a:solidFill>
            <a:srgbClr val="7C2C76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439C5A3-9D16-4EBD-AFB6-24F095A487A4}">
      <dsp:nvSpPr>
        <dsp:cNvPr id="0" name=""/>
        <dsp:cNvSpPr/>
      </dsp:nvSpPr>
      <dsp:spPr>
        <a:xfrm>
          <a:off x="8118650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7C2C7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Isibingelelo</a:t>
          </a:r>
          <a:r>
            <a:rPr lang="en-US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sokuqhumisela</a:t>
          </a:r>
          <a:endParaRPr lang="en-US" sz="16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118650" y="1906482"/>
        <a:ext cx="1608980" cy="506196"/>
      </dsp:txXfrm>
    </dsp:sp>
    <dsp:sp modelId="{C5AB7DA8-1CA9-4DC3-85B9-19271D3EBDA8}">
      <dsp:nvSpPr>
        <dsp:cNvPr id="0" name=""/>
        <dsp:cNvSpPr/>
      </dsp:nvSpPr>
      <dsp:spPr>
        <a:xfrm>
          <a:off x="9944572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F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E832882-63CA-4983-9778-0A5212D2B2A7}">
      <dsp:nvSpPr>
        <dsp:cNvPr id="0" name=""/>
        <dsp:cNvSpPr/>
      </dsp:nvSpPr>
      <dsp:spPr>
        <a:xfrm>
          <a:off x="10107277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Isibingelelo</a:t>
          </a:r>
          <a:r>
            <a:rPr lang="en-US" sz="14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sedini</a:t>
          </a:r>
          <a:r>
            <a:rPr lang="en-US" sz="14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elinyukayo</a:t>
          </a:r>
          <a:endParaRPr lang="en-US" sz="14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107277" y="1906482"/>
        <a:ext cx="1608980" cy="506196"/>
      </dsp:txXfrm>
    </dsp:sp>
    <dsp:sp modelId="{F573CA93-0982-4CBC-8F89-AEFFDFCDCC07}">
      <dsp:nvSpPr>
        <dsp:cNvPr id="0" name=""/>
        <dsp:cNvSpPr/>
      </dsp:nvSpPr>
      <dsp:spPr>
        <a:xfrm>
          <a:off x="1949655" y="2505267"/>
          <a:ext cx="1807843" cy="2180027"/>
        </a:xfrm>
        <a:prstGeom prst="rect">
          <a:avLst/>
        </a:prstGeom>
        <a:blipFill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70C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24DB3D5-00EA-4D74-9CDA-24E7254BEEB4}">
      <dsp:nvSpPr>
        <dsp:cNvPr id="0" name=""/>
        <dsp:cNvSpPr/>
      </dsp:nvSpPr>
      <dsp:spPr>
        <a:xfrm>
          <a:off x="1902016" y="4510561"/>
          <a:ext cx="2029664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Uhehema</a:t>
          </a:r>
          <a:r>
            <a:rPr lang="en-US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lwesitya</a:t>
          </a:r>
          <a:r>
            <a:rPr lang="en-US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sokuhlambela</a:t>
          </a:r>
          <a:endParaRPr lang="en-US" sz="16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02016" y="4510561"/>
        <a:ext cx="2029664" cy="506196"/>
      </dsp:txXfrm>
    </dsp:sp>
    <dsp:sp modelId="{96D61A8B-93EB-4554-B73A-2BF2524C33FB}">
      <dsp:nvSpPr>
        <dsp:cNvPr id="0" name=""/>
        <dsp:cNvSpPr/>
      </dsp:nvSpPr>
      <dsp:spPr>
        <a:xfrm>
          <a:off x="3941644" y="2505267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7F7F7F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2ED99A7-8107-4B56-B369-BA7DC18CFBA0}">
      <dsp:nvSpPr>
        <dsp:cNvPr id="0" name=""/>
        <dsp:cNvSpPr/>
      </dsp:nvSpPr>
      <dsp:spPr>
        <a:xfrm>
          <a:off x="4104345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bg1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Intendelezo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04345" y="4510561"/>
        <a:ext cx="1608980" cy="506196"/>
      </dsp:txXfrm>
    </dsp:sp>
    <dsp:sp modelId="{C06AF406-4B14-40C6-9E33-B8582148E012}">
      <dsp:nvSpPr>
        <dsp:cNvPr id="0" name=""/>
        <dsp:cNvSpPr/>
      </dsp:nvSpPr>
      <dsp:spPr>
        <a:xfrm>
          <a:off x="5940269" y="2505267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9679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E707ABA-DF86-4213-A5A0-AB2F4F4789B1}">
      <dsp:nvSpPr>
        <dsp:cNvPr id="0" name=""/>
        <dsp:cNvSpPr/>
      </dsp:nvSpPr>
      <dsp:spPr>
        <a:xfrm>
          <a:off x="6103158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00967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iEfodi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03158" y="4510561"/>
        <a:ext cx="1608980" cy="506196"/>
      </dsp:txXfrm>
    </dsp:sp>
    <dsp:sp modelId="{0FEB24B2-FC00-427A-8726-FB0F4770CDC7}">
      <dsp:nvSpPr>
        <dsp:cNvPr id="0" name=""/>
        <dsp:cNvSpPr/>
      </dsp:nvSpPr>
      <dsp:spPr>
        <a:xfrm>
          <a:off x="7898832" y="2505267"/>
          <a:ext cx="1807843" cy="2180027"/>
        </a:xfrm>
        <a:prstGeom prst="rect">
          <a:avLst/>
        </a:prstGeom>
        <a:blipFill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A7D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EEF0A4A-84B2-4C88-A8B3-4808080E6FE8}">
      <dsp:nvSpPr>
        <dsp:cNvPr id="0" name=""/>
        <dsp:cNvSpPr/>
      </dsp:nvSpPr>
      <dsp:spPr>
        <a:xfrm>
          <a:off x="7901885" y="4510560"/>
          <a:ext cx="183287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FA7D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Umqala</a:t>
          </a:r>
          <a:r>
            <a:rPr lang="en-GB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wesigcinasifuba</a:t>
          </a:r>
          <a:endParaRPr lang="en-US" sz="16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901885" y="4510560"/>
        <a:ext cx="1832870" cy="506196"/>
      </dsp:txXfrm>
    </dsp:sp>
    <dsp:sp modelId="{23D410F9-38BA-4E6C-A403-BC66A2A410F0}">
      <dsp:nvSpPr>
        <dsp:cNvPr id="0" name=""/>
        <dsp:cNvSpPr/>
      </dsp:nvSpPr>
      <dsp:spPr>
        <a:xfrm>
          <a:off x="9946006" y="2505267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CC00CC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5A015F5-4AE6-4EAD-BD33-2682AF2962E5}">
      <dsp:nvSpPr>
        <dsp:cNvPr id="0" name=""/>
        <dsp:cNvSpPr/>
      </dsp:nvSpPr>
      <dsp:spPr>
        <a:xfrm>
          <a:off x="10144869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Nezinye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iingubo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144869" y="4510561"/>
        <a:ext cx="1608980" cy="5061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8D03E4-0C22-48F5-A6E5-2AE8006B3ED3}">
      <dsp:nvSpPr>
        <dsp:cNvPr id="0" name=""/>
        <dsp:cNvSpPr/>
      </dsp:nvSpPr>
      <dsp:spPr>
        <a:xfrm>
          <a:off x="0" y="970"/>
          <a:ext cx="4708606" cy="45774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 err="1"/>
            <a:t>UThixo</a:t>
          </a:r>
          <a:r>
            <a:rPr lang="en-US" sz="2000" b="1" kern="1200" noProof="0" dirty="0"/>
            <a:t> </a:t>
          </a:r>
          <a:r>
            <a:rPr lang="en-US" sz="2000" b="1" kern="1200" noProof="0" dirty="0" err="1"/>
            <a:t>usithiyile</a:t>
          </a:r>
          <a:r>
            <a:rPr lang="en-US" sz="2000" b="1" kern="1200" noProof="0" dirty="0"/>
            <a:t> </a:t>
          </a:r>
          <a:r>
            <a:rPr lang="en-US" sz="2000" b="1" kern="1200" noProof="0" dirty="0" err="1"/>
            <a:t>isono</a:t>
          </a:r>
          <a:endParaRPr lang="en-US" sz="2000" kern="1200" noProof="0" dirty="0"/>
        </a:p>
      </dsp:txBody>
      <dsp:txXfrm>
        <a:off x="22345" y="23315"/>
        <a:ext cx="4663916" cy="413058"/>
      </dsp:txXfrm>
    </dsp:sp>
    <dsp:sp modelId="{49FB8278-23E9-44B1-B0E9-2B687210E11D}">
      <dsp:nvSpPr>
        <dsp:cNvPr id="0" name=""/>
        <dsp:cNvSpPr/>
      </dsp:nvSpPr>
      <dsp:spPr>
        <a:xfrm>
          <a:off x="0" y="466972"/>
          <a:ext cx="4708606" cy="457748"/>
        </a:xfrm>
        <a:prstGeom prst="roundRect">
          <a:avLst/>
        </a:prstGeom>
        <a:gradFill rotWithShape="0">
          <a:gsLst>
            <a:gs pos="0">
              <a:schemeClr val="accent2">
                <a:hueOff val="-3899998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3899998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3899998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 err="1"/>
            <a:t>UThixo</a:t>
          </a:r>
          <a:r>
            <a:rPr lang="en-US" sz="2000" b="1" kern="1200" noProof="0" dirty="0"/>
            <a:t> </a:t>
          </a:r>
          <a:r>
            <a:rPr lang="en-US" sz="2000" b="1" kern="1200" noProof="0" dirty="0" err="1"/>
            <a:t>uyamsindisa</a:t>
          </a:r>
          <a:r>
            <a:rPr lang="en-US" sz="2000" b="1" kern="1200" noProof="0" dirty="0"/>
            <a:t> </a:t>
          </a:r>
          <a:r>
            <a:rPr lang="en-US" sz="2000" b="1" kern="1200" noProof="0" dirty="0" err="1"/>
            <a:t>umoni</a:t>
          </a:r>
          <a:endParaRPr lang="en-US" sz="2000" kern="1200" noProof="0" dirty="0"/>
        </a:p>
      </dsp:txBody>
      <dsp:txXfrm>
        <a:off x="22345" y="489317"/>
        <a:ext cx="4663916" cy="413058"/>
      </dsp:txXfrm>
    </dsp:sp>
    <dsp:sp modelId="{C188DD80-2EA5-48DD-A3DA-B408111F1352}">
      <dsp:nvSpPr>
        <dsp:cNvPr id="0" name=""/>
        <dsp:cNvSpPr/>
      </dsp:nvSpPr>
      <dsp:spPr>
        <a:xfrm>
          <a:off x="0" y="932975"/>
          <a:ext cx="4708606" cy="457748"/>
        </a:xfrm>
        <a:prstGeom prst="roundRect">
          <a:avLst/>
        </a:prstGeom>
        <a:gradFill rotWithShape="0">
          <a:gsLst>
            <a:gs pos="0">
              <a:schemeClr val="accent2">
                <a:hueOff val="-7799995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7799995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7799995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 err="1"/>
            <a:t>UThixo</a:t>
          </a:r>
          <a:r>
            <a:rPr lang="en-US" sz="2000" b="1" kern="1200" noProof="0" dirty="0"/>
            <a:t> </a:t>
          </a:r>
          <a:r>
            <a:rPr lang="en-US" sz="2000" b="1" kern="1200" noProof="0" dirty="0" err="1"/>
            <a:t>uza</a:t>
          </a:r>
          <a:r>
            <a:rPr lang="en-US" sz="2000" b="1" kern="1200" noProof="0" dirty="0"/>
            <a:t> </a:t>
          </a:r>
          <a:r>
            <a:rPr lang="en-US" sz="2000" b="1" kern="1200" noProof="0" dirty="0" err="1"/>
            <a:t>kubatshabalalisa</a:t>
          </a:r>
          <a:r>
            <a:rPr lang="en-US" sz="2000" b="1" kern="1200" noProof="0" dirty="0"/>
            <a:t> </a:t>
          </a:r>
          <a:r>
            <a:rPr lang="en-US" sz="2000" b="1" kern="1200" noProof="0" dirty="0" err="1"/>
            <a:t>aboni</a:t>
          </a:r>
          <a:endParaRPr lang="en-US" sz="2000" kern="1200" noProof="0" dirty="0"/>
        </a:p>
      </dsp:txBody>
      <dsp:txXfrm>
        <a:off x="22345" y="955320"/>
        <a:ext cx="4663916" cy="413058"/>
      </dsp:txXfrm>
    </dsp:sp>
    <dsp:sp modelId="{CF501F27-D192-4894-A090-DEB699832C3E}">
      <dsp:nvSpPr>
        <dsp:cNvPr id="0" name=""/>
        <dsp:cNvSpPr/>
      </dsp:nvSpPr>
      <dsp:spPr>
        <a:xfrm>
          <a:off x="0" y="1398978"/>
          <a:ext cx="4708606" cy="457748"/>
        </a:xfrm>
        <a:prstGeom prst="roundRect">
          <a:avLst/>
        </a:prstGeom>
        <a:gradFill rotWithShape="0">
          <a:gsLst>
            <a:gs pos="0">
              <a:schemeClr val="accent2">
                <a:hueOff val="-11699993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1699993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1699993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 err="1"/>
            <a:t>UThixo</a:t>
          </a:r>
          <a:r>
            <a:rPr lang="en-US" sz="2000" b="1" kern="1200" noProof="0" dirty="0"/>
            <a:t>  </a:t>
          </a:r>
          <a:r>
            <a:rPr lang="en-US" sz="2000" b="1" kern="1200" noProof="0" dirty="0" err="1"/>
            <a:t>uqinisekisa</a:t>
          </a:r>
          <a:r>
            <a:rPr lang="en-US" sz="2000" b="1" kern="1200" noProof="0" dirty="0"/>
            <a:t> </a:t>
          </a:r>
          <a:r>
            <a:rPr lang="en-US" sz="2000" b="1" kern="1200" noProof="0" dirty="0" err="1"/>
            <a:t>kamva</a:t>
          </a:r>
          <a:r>
            <a:rPr lang="en-US" sz="2000" b="1" kern="1200" noProof="0" dirty="0"/>
            <a:t> </a:t>
          </a:r>
          <a:r>
            <a:rPr lang="en-US" sz="2000" b="1" kern="1200" noProof="0" dirty="0" err="1"/>
            <a:t>elimimithekayo</a:t>
          </a:r>
          <a:endParaRPr lang="en-US" sz="2000" kern="1200" noProof="0" dirty="0"/>
        </a:p>
      </dsp:txBody>
      <dsp:txXfrm>
        <a:off x="22345" y="1421323"/>
        <a:ext cx="4663916" cy="4130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6184AF-5A23-4E8A-A9CC-CED7CE1DC687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536A3-E7EC-4917-8028-C5847F2C9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1063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536A3-E7EC-4917-8028-C5847F2C9408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910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536A3-E7EC-4917-8028-C5847F2C9408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5436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C04BF5-0C69-90F5-C375-6D94B429E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686A58-56E3-CB9A-3D7B-52AC1BF42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47C47F-79F5-674C-908D-2E8F47132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8E3041-C116-8E1F-D52D-B63079262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800FA9-7A37-55BA-0831-DFB04E66E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261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630B61-45E0-1D66-1959-B34D70129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86DE428-5018-FDB2-E69F-4D6DEDE743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AF140C-95AD-E5DD-9BBC-C8BE3162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4399B9-A628-D287-CFB3-38E558263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DFF042-6668-B991-9535-18769DC91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367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704B02-F2B1-B04A-629C-771CB941A1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0ACB1E2-B232-6276-1660-DD2DA3D28E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14DFA7-EBA5-B87A-CDAE-BA0040471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B1FDEB-93C9-5D22-8615-7A0AD5D02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3AAEEF-25E4-AB63-9DEE-D437D3055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873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468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477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387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718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80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692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645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721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9C4BF7-866E-3A58-D67C-44D8C10F8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45603A-0567-4071-7F7C-26309F299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E92DC0-698D-E75A-FFB6-C13153378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B7C9C1-2069-346A-2C3B-C3A7E5779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98AC06-554A-7B76-90E3-34F14C711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031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381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523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377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28B15-41D0-542B-7AD3-B029EDEAA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BB282A-E25B-FF85-EC8F-338650A44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AAE7DB-FEE3-44B9-4CE0-B14DDAC99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32CBD3-787C-4C4E-BE4E-799E17E26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327BFB-7BB3-D049-A35E-2EBBAD85E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312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8BBEEE-203E-0DFA-9C06-FF445C93E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5337E4-0C6B-1920-0014-32953C849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27D787A-F9EF-5B98-C1AC-C199A10C4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C37B16-2592-24BE-8EF6-E70AE4EFC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1704D3-D831-3899-4DAA-60735485F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D4CD2F4-5ADF-26CF-3ED9-62A33BEFD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080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B05F18-B0FB-7E67-4633-A2D51800B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C523A0D-48AD-8012-5AA0-BEBB120E9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DB8D139-3577-055B-194A-8D6C3DF5A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57B8E2C-5A08-AE42-F70A-24D1D0C2A1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9E25F73-F9C8-DADF-3B5B-C33DE6365C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4EEF219-7A41-71F8-6911-4E197682E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930B5FA-31DA-B44C-FD70-7FFC3F023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E268F0B-85D6-50BF-C332-733EED7A4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637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B9CD95-9028-415D-2B9A-5C6683724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08D1D7E-A5DC-657C-EB3A-FF2E0B343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81359C2-9036-A469-72BB-463B6A4A7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587592-E1BD-4C9D-F7F6-D9F98EDA4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172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8E6F39F-5F76-42F1-3BC5-D45CC7FEF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70769F0-F821-9186-A5CA-EBE47D214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B3DE538-07C1-C807-4A2D-C9BBECD97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572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FB2716-B7B3-CFBE-675B-95FA9598E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D8E21B-34D5-02D2-7033-CDED08532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7AA037E-6601-78A1-68FC-3EDCD9C122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9C3049-7422-CD17-C28A-BCDC2AB58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BB4586B-4DCA-A5A6-67C6-BEE3BA24F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E767731-8C5A-5769-04BD-C0B2D6DED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396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F7D351-8B17-9248-6ED9-22AF6DF6E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BD4A65F-5271-49E4-3482-D00D67F56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8BD5AB7-2A85-C1B6-8541-F8EBE192C5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411AD59-1DDF-B7D4-FCF8-24F57BFAD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95AC63-775F-F834-E898-678F27101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73F9B3-E5AB-4173-3AD8-16B403FE8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175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E5B21C7-6A9B-697F-837E-53F37140E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2401F7-F3B4-CF06-2F98-6F44D808A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80A56E-0693-2375-149F-7C3E31E8C8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81DE1E-2560-4476-9B65-61DA9B2921EE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E60233-479D-253A-3671-0D8BF147E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E46D50-AA0E-E50A-C13E-723ED2C210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99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118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57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microsoft.com/office/2007/relationships/hdphoto" Target="../media/hdphoto3.wdp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12" Type="http://schemas.microsoft.com/office/2007/relationships/hdphoto" Target="../media/hdphoto2.wdp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microsoft.com/office/2007/relationships/hdphoto" Target="../media/hdphoto1.wdp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3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95DB86-A7F8-94BB-2733-AAFA488CA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9">
            <a:extLst>
              <a:ext uri="{FF2B5EF4-FFF2-40B4-BE49-F238E27FC236}">
                <a16:creationId xmlns:a16="http://schemas.microsoft.com/office/drawing/2014/main" id="{471D98A4-63C4-4A75-BD52-CB7C4B674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7275" y="4638503"/>
            <a:ext cx="10077450" cy="1848022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6093" y="6316210"/>
            <a:ext cx="5679815" cy="338554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" name="Imagen 2" descr="Imagen que contiene interior, tabla, grande, cocina&#10;&#10;El contenido generado por IA puede ser incorrecto.">
            <a:extLst>
              <a:ext uri="{FF2B5EF4-FFF2-40B4-BE49-F238E27FC236}">
                <a16:creationId xmlns:a16="http://schemas.microsoft.com/office/drawing/2014/main" id="{91D04019-41A1-A7F5-0A3B-B64AB885F3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6888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5" name="Imagen 4" descr="Imagen que contiene persona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FF0A9F51-E521-1B5A-B91E-E82A456CCB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00400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9" name="Imagen 8" descr="Imagen que contiene interior, mujer, hombre, cuarto&#10;&#10;El contenido generado por IA puede ser incorrecto.">
            <a:extLst>
              <a:ext uri="{FF2B5EF4-FFF2-40B4-BE49-F238E27FC236}">
                <a16:creationId xmlns:a16="http://schemas.microsoft.com/office/drawing/2014/main" id="{FEE23C4A-3EB2-C3F7-A563-97EA456AE9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3912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5" name="Imagen 14" descr="Imagen que contiene tabla, café, viejo, agua&#10;&#10;El contenido generado por IA puede ser incorrecto.">
            <a:extLst>
              <a:ext uri="{FF2B5EF4-FFF2-40B4-BE49-F238E27FC236}">
                <a16:creationId xmlns:a16="http://schemas.microsoft.com/office/drawing/2014/main" id="{CC8A4E32-53D0-C0C2-35BB-A207E4A280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>
            <a:fillRect/>
          </a:stretch>
        </p:blipFill>
        <p:spPr>
          <a:xfrm>
            <a:off x="9107424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BF6A6C9-F689-A4E9-5AF0-36960C36A4F5}"/>
              </a:ext>
            </a:extLst>
          </p:cNvPr>
          <p:cNvSpPr txBox="1"/>
          <p:nvPr/>
        </p:nvSpPr>
        <p:spPr>
          <a:xfrm>
            <a:off x="1057275" y="4848166"/>
            <a:ext cx="1007745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57150" h="88900" prst="relaxedInset"/>
            </a:sp3d>
          </a:bodyPr>
          <a:lstStyle/>
          <a:p>
            <a:pPr algn="ctr"/>
            <a:r>
              <a:rPr lang="en-US" sz="8000" b="1" dirty="0">
                <a:ln/>
                <a:solidFill>
                  <a:schemeClr val="accent4"/>
                </a:solidFill>
              </a:rPr>
              <a:t>UMNQUBA</a:t>
            </a:r>
            <a:endParaRPr lang="en-US" sz="8000" b="1" noProof="0" dirty="0">
              <a:ln/>
              <a:solidFill>
                <a:schemeClr val="accent4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CF9A657-1CF8-9B31-7C46-B2872D68082B}"/>
              </a:ext>
            </a:extLst>
          </p:cNvPr>
          <p:cNvSpPr txBox="1"/>
          <p:nvPr/>
        </p:nvSpPr>
        <p:spPr>
          <a:xfrm>
            <a:off x="3256092" y="6316210"/>
            <a:ext cx="5679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</a:rPr>
              <a:t>ISifundo</a:t>
            </a:r>
            <a:r>
              <a:rPr lang="en-US" sz="1600" b="1" noProof="0" dirty="0">
                <a:solidFill>
                  <a:schemeClr val="accent5">
                    <a:lumMod val="50000"/>
                  </a:schemeClr>
                </a:solidFill>
              </a:rPr>
              <a:t> 13: 27 </a:t>
            </a:r>
            <a:r>
              <a:rPr lang="en-US" sz="1600" b="1" noProof="0" dirty="0" err="1">
                <a:solidFill>
                  <a:schemeClr val="accent5">
                    <a:lumMod val="50000"/>
                  </a:schemeClr>
                </a:solidFill>
              </a:rPr>
              <a:t>kweyoMsintsi</a:t>
            </a:r>
            <a:r>
              <a:rPr lang="en-US" sz="1600" b="1" noProof="0" dirty="0">
                <a:solidFill>
                  <a:schemeClr val="accent5">
                    <a:lumMod val="50000"/>
                  </a:schemeClr>
                </a:solidFill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416152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AE90BB1-25FB-D49C-6EE9-C72A5A559F38}"/>
              </a:ext>
            </a:extLst>
          </p:cNvPr>
          <p:cNvSpPr txBox="1"/>
          <p:nvPr/>
        </p:nvSpPr>
        <p:spPr>
          <a:xfrm>
            <a:off x="3814908" y="0"/>
            <a:ext cx="83770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</a:rPr>
              <a:t>UKWAKHIWA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0A02FB3-3ED5-F316-687B-D50408385546}"/>
              </a:ext>
            </a:extLst>
          </p:cNvPr>
          <p:cNvSpPr txBox="1"/>
          <p:nvPr/>
        </p:nvSpPr>
        <p:spPr>
          <a:xfrm>
            <a:off x="3996678" y="677764"/>
            <a:ext cx="8195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Yakuba </a:t>
            </a:r>
            <a:r>
              <a:rPr lang="en-US" sz="2000" b="1" dirty="0" err="1"/>
              <a:t>yakhiwe</a:t>
            </a:r>
            <a:r>
              <a:rPr lang="en-US" sz="2000" b="1" dirty="0"/>
              <a:t>, </a:t>
            </a:r>
            <a:r>
              <a:rPr lang="en-US" sz="2000" b="1" dirty="0" err="1"/>
              <a:t>ingcwele</a:t>
            </a:r>
            <a:r>
              <a:rPr lang="en-US" sz="2000" b="1" dirty="0"/>
              <a:t> (</a:t>
            </a:r>
            <a:r>
              <a:rPr lang="en-US" sz="2000" b="1" dirty="0" err="1"/>
              <a:t>uMnquba</a:t>
            </a:r>
            <a:r>
              <a:rPr lang="en-US" sz="2000" b="1" dirty="0"/>
              <a:t> </a:t>
            </a:r>
            <a:r>
              <a:rPr lang="en-US" sz="2000" b="1" dirty="0" err="1"/>
              <a:t>nentendelezo</a:t>
            </a:r>
            <a:r>
              <a:rPr lang="en-US" sz="2000" b="1" dirty="0"/>
              <a:t>) </a:t>
            </a:r>
            <a:r>
              <a:rPr lang="en-US" sz="2000" b="1" dirty="0" err="1"/>
              <a:t>yayilikhaya</a:t>
            </a:r>
            <a:r>
              <a:rPr lang="en-US" sz="2000" b="1" dirty="0"/>
              <a:t> </a:t>
            </a:r>
            <a:r>
              <a:rPr lang="en-US" sz="2000" b="1" dirty="0" err="1"/>
              <a:t>leenkonzo</a:t>
            </a:r>
            <a:r>
              <a:rPr lang="en-US" sz="2000" b="1" dirty="0"/>
              <a:t> </a:t>
            </a:r>
            <a:r>
              <a:rPr lang="en-US" sz="2000" b="1" dirty="0" err="1"/>
              <a:t>ezimbini</a:t>
            </a:r>
            <a:r>
              <a:rPr lang="en-US" sz="2000" b="1" dirty="0"/>
              <a:t> </a:t>
            </a:r>
            <a:r>
              <a:rPr lang="en-US" sz="2000" b="1" dirty="0" err="1"/>
              <a:t>ezahlukeneyo</a:t>
            </a:r>
            <a:r>
              <a:rPr lang="en-US" sz="2000" b="1" dirty="0"/>
              <a:t>: </a:t>
            </a:r>
            <a:r>
              <a:rPr lang="en-US" sz="2000" b="1" dirty="0" err="1"/>
              <a:t>yemihla</a:t>
            </a:r>
            <a:r>
              <a:rPr lang="en-US" sz="2000" b="1" dirty="0"/>
              <a:t> </a:t>
            </a:r>
            <a:r>
              <a:rPr lang="en-US" sz="2000" b="1" dirty="0" err="1"/>
              <a:t>ngemihla</a:t>
            </a:r>
            <a:r>
              <a:rPr lang="en-US" sz="2000" b="1" dirty="0"/>
              <a:t> </a:t>
            </a:r>
            <a:r>
              <a:rPr lang="en-US" sz="2000" b="1" dirty="0" err="1"/>
              <a:t>neyonyaka</a:t>
            </a:r>
            <a:r>
              <a:rPr lang="en-US" sz="2000" b="1" dirty="0"/>
              <a:t>. </a:t>
            </a:r>
            <a:r>
              <a:rPr lang="en-US" sz="2000" b="1" dirty="0" err="1"/>
              <a:t>Imisitho</a:t>
            </a:r>
            <a:r>
              <a:rPr lang="en-US" sz="2000" b="1" dirty="0"/>
              <a:t> </a:t>
            </a:r>
            <a:r>
              <a:rPr lang="en-US" sz="2000" b="1" dirty="0" err="1"/>
              <a:t>yabo</a:t>
            </a:r>
            <a:r>
              <a:rPr lang="en-US" sz="2000" b="1" dirty="0"/>
              <a:t> </a:t>
            </a:r>
            <a:r>
              <a:rPr lang="en-US" sz="2000" b="1" dirty="0" err="1"/>
              <a:t>eyahlukeneyo</a:t>
            </a:r>
            <a:r>
              <a:rPr lang="en-US" sz="2000" b="1" dirty="0"/>
              <a:t>, </a:t>
            </a:r>
            <a:r>
              <a:rPr lang="en-US" sz="2000" b="1" dirty="0" err="1"/>
              <a:t>ehlanganiswe</a:t>
            </a:r>
            <a:r>
              <a:rPr lang="en-US" sz="2000" b="1" dirty="0"/>
              <a:t> </a:t>
            </a:r>
            <a:r>
              <a:rPr lang="en-US" sz="2000" b="1" dirty="0" err="1"/>
              <a:t>kunye</a:t>
            </a:r>
            <a:r>
              <a:rPr lang="en-US" sz="2000" b="1" dirty="0"/>
              <a:t>, </a:t>
            </a:r>
            <a:r>
              <a:rPr lang="en-US" sz="2000" b="1" dirty="0" err="1"/>
              <a:t>isifundisa</a:t>
            </a:r>
            <a:r>
              <a:rPr lang="en-US" sz="2000" b="1" dirty="0"/>
              <a:t> </a:t>
            </a:r>
            <a:r>
              <a:rPr lang="en-US" sz="2000" b="1" dirty="0" err="1"/>
              <a:t>oko</a:t>
            </a:r>
            <a:r>
              <a:rPr lang="en-US" sz="2000" b="1" noProof="0" dirty="0"/>
              <a:t>: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AF0FCA80-A13A-FEF9-7DEB-C2C0D847D5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5616361"/>
              </p:ext>
            </p:extLst>
          </p:nvPr>
        </p:nvGraphicFramePr>
        <p:xfrm>
          <a:off x="7376149" y="1857196"/>
          <a:ext cx="4708606" cy="1857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BC033F7E-D38D-3D9A-8151-6A4288DC9BA2}"/>
              </a:ext>
            </a:extLst>
          </p:cNvPr>
          <p:cNvSpPr txBox="1"/>
          <p:nvPr/>
        </p:nvSpPr>
        <p:spPr>
          <a:xfrm>
            <a:off x="276224" y="3818374"/>
            <a:ext cx="74409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Ngenkonzo</a:t>
            </a:r>
            <a:r>
              <a:rPr lang="en-US" sz="2000" b="1" dirty="0"/>
              <a:t> </a:t>
            </a:r>
            <a:r>
              <a:rPr lang="en-US" sz="2000" b="1" dirty="0" err="1"/>
              <a:t>yemihla</a:t>
            </a:r>
            <a:r>
              <a:rPr lang="en-US" sz="2000" b="1" dirty="0"/>
              <a:t> </a:t>
            </a:r>
            <a:r>
              <a:rPr lang="en-US" sz="2000" b="1" dirty="0" err="1"/>
              <a:t>ngemihla</a:t>
            </a:r>
            <a:r>
              <a:rPr lang="en-US" sz="2000" b="1" dirty="0"/>
              <a:t>, </a:t>
            </a:r>
            <a:r>
              <a:rPr lang="en-US" sz="2000" b="1" dirty="0" err="1"/>
              <a:t>uThixo</a:t>
            </a:r>
            <a:r>
              <a:rPr lang="en-US" sz="2000" b="1" dirty="0"/>
              <a:t> </a:t>
            </a:r>
            <a:r>
              <a:rPr lang="en-US" sz="2000" b="1" dirty="0" err="1"/>
              <a:t>wabonisa</a:t>
            </a:r>
            <a:r>
              <a:rPr lang="en-US" sz="2000" b="1" dirty="0"/>
              <a:t> </a:t>
            </a:r>
            <a:r>
              <a:rPr lang="en-US" sz="2000" b="1" dirty="0" err="1"/>
              <a:t>indlela</a:t>
            </a:r>
            <a:r>
              <a:rPr lang="en-US" sz="2000" b="1" dirty="0"/>
              <a:t> </a:t>
            </a:r>
            <a:r>
              <a:rPr lang="en-US" sz="2000" b="1" dirty="0" err="1"/>
              <a:t>axolela</a:t>
            </a:r>
            <a:r>
              <a:rPr lang="en-US" sz="2000" b="1" dirty="0"/>
              <a:t> </a:t>
            </a:r>
            <a:r>
              <a:rPr lang="en-US" sz="2000" b="1" dirty="0" err="1"/>
              <a:t>ngayo</a:t>
            </a:r>
            <a:r>
              <a:rPr lang="en-US" sz="2000" b="1" dirty="0"/>
              <a:t>, </a:t>
            </a:r>
            <a:r>
              <a:rPr lang="en-US" sz="2000" b="1" dirty="0" err="1"/>
              <a:t>ngobabalo</a:t>
            </a:r>
            <a:r>
              <a:rPr lang="en-US" sz="2000" b="1" dirty="0"/>
              <a:t>, </a:t>
            </a:r>
            <a:r>
              <a:rPr lang="en-US" sz="2000" b="1" dirty="0" err="1"/>
              <a:t>umoni</a:t>
            </a:r>
            <a:r>
              <a:rPr lang="en-US" sz="2000" b="1" dirty="0"/>
              <a:t>: </a:t>
            </a:r>
            <a:r>
              <a:rPr lang="en-US" sz="2000" b="1" dirty="0" err="1"/>
              <a:t>ngokufa</a:t>
            </a:r>
            <a:r>
              <a:rPr lang="en-US" sz="2000" b="1" dirty="0"/>
              <a:t> </a:t>
            </a:r>
            <a:r>
              <a:rPr lang="en-US" sz="2000" b="1" dirty="0" err="1"/>
              <a:t>kwesilwanyana</a:t>
            </a:r>
            <a:r>
              <a:rPr lang="en-US" sz="2000" b="1" dirty="0"/>
              <a:t> </a:t>
            </a:r>
            <a:r>
              <a:rPr lang="en-US" sz="2000" b="1" dirty="0" err="1"/>
              <a:t>esingenatyala</a:t>
            </a:r>
            <a:r>
              <a:rPr lang="en-US" sz="2000" b="1" dirty="0"/>
              <a:t>, “</a:t>
            </a:r>
            <a:r>
              <a:rPr lang="en-US" sz="2000" b="1" dirty="0" err="1"/>
              <a:t>iMvana</a:t>
            </a:r>
            <a:r>
              <a:rPr lang="en-US" sz="2000" b="1" dirty="0"/>
              <a:t> </a:t>
            </a:r>
            <a:r>
              <a:rPr lang="en-US" sz="2000" b="1" dirty="0" err="1"/>
              <a:t>kaThixo</a:t>
            </a:r>
            <a:r>
              <a:rPr lang="en-US" sz="2000" b="1" dirty="0"/>
              <a:t> </a:t>
            </a:r>
            <a:r>
              <a:rPr lang="en-US" sz="2000" b="1" dirty="0" err="1"/>
              <a:t>ethwala</a:t>
            </a:r>
            <a:r>
              <a:rPr lang="en-US" sz="2000" b="1" dirty="0"/>
              <a:t> </a:t>
            </a:r>
            <a:r>
              <a:rPr lang="en-US" sz="2000" b="1" dirty="0" err="1"/>
              <a:t>isuse</a:t>
            </a:r>
            <a:r>
              <a:rPr lang="en-US" sz="2000" b="1" dirty="0"/>
              <a:t> </a:t>
            </a:r>
            <a:r>
              <a:rPr lang="en-US" sz="2000" b="1" dirty="0" err="1"/>
              <a:t>isono</a:t>
            </a:r>
            <a:r>
              <a:rPr lang="en-US" sz="2000" b="1" dirty="0"/>
              <a:t> </a:t>
            </a:r>
            <a:r>
              <a:rPr lang="en-US" sz="2000" b="1" dirty="0" err="1"/>
              <a:t>sehlabathi</a:t>
            </a:r>
            <a:r>
              <a:rPr lang="en-US" sz="2000" b="1" dirty="0"/>
              <a:t>” (Yoh. 1:29).</a:t>
            </a:r>
            <a:endParaRPr lang="en-US" sz="2000" b="1" noProof="0" dirty="0"/>
          </a:p>
        </p:txBody>
      </p:sp>
      <p:pic>
        <p:nvPicPr>
          <p:cNvPr id="7" name="Imagen 6" descr="Imagen que contiene exterior, persona, hombre, parado&#10;&#10;El contenido generado por IA puede ser incorrecto.">
            <a:extLst>
              <a:ext uri="{FF2B5EF4-FFF2-40B4-BE49-F238E27FC236}">
                <a16:creationId xmlns:a16="http://schemas.microsoft.com/office/drawing/2014/main" id="{0972DAC4-998A-3483-F0D8-5F3FFAC7F0D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44351" y="3888710"/>
            <a:ext cx="4240404" cy="2848708"/>
          </a:xfrm>
          <a:prstGeom prst="roundRect">
            <a:avLst>
              <a:gd name="adj" fmla="val 1243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54A4DA"/>
            </a:contourClr>
          </a:sp3d>
        </p:spPr>
      </p:pic>
      <p:pic>
        <p:nvPicPr>
          <p:cNvPr id="8" name="Imagen 7" descr="Imagen que contiene persona, tabla, gente, parado&#10;&#10;El contenido generado por IA puede ser incorrecto.">
            <a:extLst>
              <a:ext uri="{FF2B5EF4-FFF2-40B4-BE49-F238E27FC236}">
                <a16:creationId xmlns:a16="http://schemas.microsoft.com/office/drawing/2014/main" id="{8F196BBB-3ACE-6CAF-C57D-80A32FFBA6A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224" y="169993"/>
            <a:ext cx="3511157" cy="3511157"/>
          </a:xfrm>
          <a:prstGeom prst="roundRect">
            <a:avLst>
              <a:gd name="adj" fmla="val 10085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46DA4A"/>
            </a:contourClr>
          </a:sp3d>
        </p:spPr>
      </p:pic>
      <p:pic>
        <p:nvPicPr>
          <p:cNvPr id="11" name="Imagen 10" descr="Imagen que contiene tabla, grande, grupo, cortina&#10;&#10;El contenido generado por IA puede ser incorrecto.">
            <a:extLst>
              <a:ext uri="{FF2B5EF4-FFF2-40B4-BE49-F238E27FC236}">
                <a16:creationId xmlns:a16="http://schemas.microsoft.com/office/drawing/2014/main" id="{10658BF0-BC27-EACB-5D0A-99DAF615FD0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678" y="1893612"/>
            <a:ext cx="3177846" cy="1787538"/>
          </a:xfrm>
          <a:prstGeom prst="roundRect">
            <a:avLst>
              <a:gd name="adj" fmla="val 935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D23A3A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FA2CE4C-ED2F-0E06-214B-B69C2D40F6EA}"/>
              </a:ext>
            </a:extLst>
          </p:cNvPr>
          <p:cNvSpPr txBox="1"/>
          <p:nvPr/>
        </p:nvSpPr>
        <p:spPr>
          <a:xfrm>
            <a:off x="276223" y="6142087"/>
            <a:ext cx="74409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INgcwele</a:t>
            </a:r>
            <a:r>
              <a:rPr lang="en-US" sz="2000" b="1" dirty="0"/>
              <a:t> </a:t>
            </a:r>
            <a:r>
              <a:rPr lang="en-US" sz="2000" b="1" dirty="0" err="1"/>
              <a:t>yayikwayindawo</a:t>
            </a:r>
            <a:r>
              <a:rPr lang="en-US" sz="2000" b="1" dirty="0"/>
              <a:t> </a:t>
            </a:r>
            <a:r>
              <a:rPr lang="en-US" sz="2000" b="1" dirty="0" err="1"/>
              <a:t>yokunqula</a:t>
            </a:r>
            <a:r>
              <a:rPr lang="en-US" sz="2000" b="1" dirty="0"/>
              <a:t> </a:t>
            </a:r>
            <a:r>
              <a:rPr lang="en-US" sz="2000" b="1" dirty="0" err="1"/>
              <a:t>uThixo</a:t>
            </a:r>
            <a:r>
              <a:rPr lang="en-US" sz="2000" b="1" dirty="0"/>
              <a:t>, </a:t>
            </a:r>
            <a:r>
              <a:rPr lang="en-US" sz="2000" b="1" dirty="0" err="1"/>
              <a:t>yokumdumisa</a:t>
            </a:r>
            <a:r>
              <a:rPr lang="en-US" sz="2000" b="1" dirty="0"/>
              <a:t> </a:t>
            </a:r>
            <a:r>
              <a:rPr lang="en-US" sz="2000" b="1" dirty="0" err="1"/>
              <a:t>nokuvakalisa</a:t>
            </a:r>
            <a:r>
              <a:rPr lang="en-US" sz="2000" b="1" dirty="0"/>
              <a:t> </a:t>
            </a:r>
            <a:r>
              <a:rPr lang="en-US" sz="2000" b="1" dirty="0" err="1"/>
              <a:t>umbulelo</a:t>
            </a:r>
            <a:r>
              <a:rPr lang="en-US" sz="2000" b="1" dirty="0"/>
              <a:t> </a:t>
            </a:r>
            <a:r>
              <a:rPr lang="en-US" sz="2000" b="1" dirty="0" err="1"/>
              <a:t>kuye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1A2F0F5-DE04-7FC3-382B-98CDCC9798F6}"/>
              </a:ext>
            </a:extLst>
          </p:cNvPr>
          <p:cNvSpPr txBox="1"/>
          <p:nvPr/>
        </p:nvSpPr>
        <p:spPr>
          <a:xfrm>
            <a:off x="0" y="5141813"/>
            <a:ext cx="78443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Ngenkonzo</a:t>
            </a:r>
            <a:r>
              <a:rPr lang="en-US" sz="2000" b="1" dirty="0"/>
              <a:t> </a:t>
            </a:r>
            <a:r>
              <a:rPr lang="en-US" sz="2000" b="1" dirty="0" err="1"/>
              <a:t>yaminyaka</a:t>
            </a:r>
            <a:r>
              <a:rPr lang="en-US" sz="2000" b="1" dirty="0"/>
              <a:t> le (</a:t>
            </a:r>
            <a:r>
              <a:rPr lang="en-US" sz="2000" b="1" dirty="0" err="1"/>
              <a:t>uMhla</a:t>
            </a:r>
            <a:r>
              <a:rPr lang="en-US" sz="2000" b="1" dirty="0"/>
              <a:t> </a:t>
            </a:r>
            <a:r>
              <a:rPr lang="en-US" sz="2000" b="1" dirty="0" err="1"/>
              <a:t>Wocamagusho</a:t>
            </a:r>
            <a:r>
              <a:rPr lang="en-US" sz="2000" b="1" dirty="0"/>
              <a:t>), </a:t>
            </a:r>
            <a:r>
              <a:rPr lang="en-US" sz="2000" b="1" dirty="0" err="1"/>
              <a:t>uThixo</a:t>
            </a:r>
            <a:r>
              <a:rPr lang="en-US" sz="2000" b="1" dirty="0"/>
              <a:t> </a:t>
            </a:r>
            <a:r>
              <a:rPr lang="en-US" sz="2000" b="1" dirty="0" err="1"/>
              <a:t>wabonisa</a:t>
            </a:r>
            <a:r>
              <a:rPr lang="en-US" sz="2000" b="1" dirty="0"/>
              <a:t> </a:t>
            </a:r>
            <a:r>
              <a:rPr lang="en-US" sz="2000" b="1" dirty="0" err="1"/>
              <a:t>indlela</a:t>
            </a:r>
            <a:r>
              <a:rPr lang="en-US" sz="2000" b="1" dirty="0"/>
              <a:t> </a:t>
            </a:r>
            <a:r>
              <a:rPr lang="en-US" sz="2000" b="1" dirty="0" err="1"/>
              <a:t>aya</a:t>
            </a:r>
            <a:r>
              <a:rPr lang="en-US" sz="2000" b="1" dirty="0"/>
              <a:t> </a:t>
            </a:r>
            <a:r>
              <a:rPr lang="en-US" sz="2000" b="1" dirty="0" err="1"/>
              <a:t>kusitshayela</a:t>
            </a:r>
            <a:r>
              <a:rPr lang="en-US" sz="2000" b="1" dirty="0"/>
              <a:t> </a:t>
            </a:r>
            <a:r>
              <a:rPr lang="en-US" sz="2000" b="1" dirty="0" err="1"/>
              <a:t>ngayo</a:t>
            </a:r>
            <a:r>
              <a:rPr lang="en-US" sz="2000" b="1" dirty="0"/>
              <a:t> </a:t>
            </a:r>
            <a:r>
              <a:rPr lang="en-US" sz="2000" b="1" dirty="0" err="1"/>
              <a:t>isono</a:t>
            </a:r>
            <a:r>
              <a:rPr lang="en-US" sz="2000" b="1" dirty="0"/>
              <a:t> </a:t>
            </a:r>
            <a:r>
              <a:rPr lang="en-US" sz="2000" b="1" dirty="0" err="1"/>
              <a:t>kwindalo</a:t>
            </a:r>
            <a:r>
              <a:rPr lang="en-US" sz="2000" b="1" dirty="0"/>
              <a:t> </a:t>
            </a:r>
            <a:r>
              <a:rPr lang="en-US" sz="2000" b="1" dirty="0" err="1"/>
              <a:t>iphela</a:t>
            </a:r>
            <a:r>
              <a:rPr lang="en-US" sz="2000" b="1" dirty="0"/>
              <a:t>, </a:t>
            </a:r>
            <a:r>
              <a:rPr lang="en-US" sz="2000" b="1" dirty="0" err="1"/>
              <a:t>ebonisa</a:t>
            </a:r>
            <a:r>
              <a:rPr lang="en-US" sz="2000" b="1" dirty="0"/>
              <a:t> </a:t>
            </a:r>
            <a:r>
              <a:rPr lang="en-US" sz="2000" b="1" dirty="0" err="1"/>
              <a:t>isicombululo</a:t>
            </a:r>
            <a:r>
              <a:rPr lang="en-US" sz="2000" b="1" dirty="0"/>
              <a:t> </a:t>
            </a:r>
            <a:r>
              <a:rPr lang="en-US" sz="2000" b="1" dirty="0" err="1"/>
              <a:t>sokugqibela</a:t>
            </a:r>
            <a:r>
              <a:rPr lang="en-US" sz="2000" b="1" dirty="0"/>
              <a:t> </a:t>
            </a:r>
            <a:r>
              <a:rPr lang="en-US" sz="2000" b="1" dirty="0" err="1"/>
              <a:t>kwingxaki</a:t>
            </a:r>
            <a:r>
              <a:rPr lang="en-US" sz="2000" b="1" dirty="0"/>
              <a:t> </a:t>
            </a:r>
            <a:r>
              <a:rPr lang="en-US" sz="2000" b="1" dirty="0" err="1"/>
              <a:t>yobungendawo</a:t>
            </a:r>
            <a:r>
              <a:rPr lang="en-US" sz="2000" b="1" dirty="0"/>
              <a:t> </a:t>
            </a:r>
            <a:r>
              <a:rPr lang="en-US" sz="1600" b="1" dirty="0"/>
              <a:t>(</a:t>
            </a:r>
            <a:r>
              <a:rPr lang="en-US" sz="1600" b="1" dirty="0" err="1"/>
              <a:t>INdu</a:t>
            </a:r>
            <a:r>
              <a:rPr lang="en-US" sz="1600" b="1" dirty="0"/>
              <a:t>. 73:17).</a:t>
            </a:r>
            <a:endParaRPr lang="en-US" sz="1600" b="1" noProof="0" dirty="0"/>
          </a:p>
        </p:txBody>
      </p:sp>
    </p:spTree>
    <p:extLst>
      <p:ext uri="{BB962C8B-B14F-4D97-AF65-F5344CB8AC3E}">
        <p14:creationId xmlns:p14="http://schemas.microsoft.com/office/powerpoint/2010/main" val="125509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D8D03E4-0C22-48F5-A6E5-2AE8006B3E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graphicEl>
                                              <a:dgm id="{7D8D03E4-0C22-48F5-A6E5-2AE8006B3E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9FB8278-23E9-44B1-B0E9-2B687210E1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graphicEl>
                                              <a:dgm id="{49FB8278-23E9-44B1-B0E9-2B687210E1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188DD80-2EA5-48DD-A3DA-B408111F13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>
                                            <p:graphicEl>
                                              <a:dgm id="{C188DD80-2EA5-48DD-A3DA-B408111F13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F501F27-D192-4894-A090-DEB699832C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>
                                            <p:graphicEl>
                                              <a:dgm id="{CF501F27-D192-4894-A090-DEB699832C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9" grpId="0">
        <p:bldSub>
          <a:bldDgm bld="one"/>
        </p:bldSub>
      </p:bldGraphic>
      <p:bldP spid="5" grpId="0"/>
      <p:bldP spid="6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72928F3-BB78-07A5-24A3-B53A2664FE7D}"/>
              </a:ext>
            </a:extLst>
          </p:cNvPr>
          <p:cNvSpPr txBox="1"/>
          <p:nvPr/>
        </p:nvSpPr>
        <p:spPr>
          <a:xfrm>
            <a:off x="-184" y="0"/>
            <a:ext cx="8886825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spc="600" noProof="0" dirty="0">
                <a:ln/>
                <a:solidFill>
                  <a:schemeClr val="accent5"/>
                </a:solidFill>
              </a:rPr>
              <a:t>UKUNIKEZELWA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7327D81-91F0-4082-B3BB-EB76911EF8DF}"/>
              </a:ext>
            </a:extLst>
          </p:cNvPr>
          <p:cNvSpPr txBox="1"/>
          <p:nvPr/>
        </p:nvSpPr>
        <p:spPr>
          <a:xfrm>
            <a:off x="-184" y="605947"/>
            <a:ext cx="8886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Ilifu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layigubungela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intente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yokuhlangana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ubuqaqabuwuli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bukaYehova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bawuzalisa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umnquba</a:t>
            </a:r>
            <a:r>
              <a:rPr lang="en-US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Eksodus</a:t>
            </a:r>
            <a:r>
              <a:rPr lang="en-US" sz="1400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40:34)</a:t>
            </a:r>
            <a:endParaRPr lang="en-US" b="1" noProof="0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7D63F50-EB73-8A49-4979-CBCA28B925DE}"/>
              </a:ext>
            </a:extLst>
          </p:cNvPr>
          <p:cNvSpPr txBox="1"/>
          <p:nvPr/>
        </p:nvSpPr>
        <p:spPr>
          <a:xfrm>
            <a:off x="3005450" y="1587544"/>
            <a:ext cx="60725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Incwadi</a:t>
            </a:r>
            <a:r>
              <a:rPr lang="en-US" b="1" dirty="0"/>
              <a:t> ye-</a:t>
            </a:r>
            <a:r>
              <a:rPr lang="en-US" b="1" dirty="0" err="1"/>
              <a:t>Eksodus</a:t>
            </a:r>
            <a:r>
              <a:rPr lang="en-US" b="1" dirty="0"/>
              <a:t> </a:t>
            </a:r>
            <a:r>
              <a:rPr lang="en-US" b="1" dirty="0" err="1"/>
              <a:t>iqukumbela</a:t>
            </a:r>
            <a:r>
              <a:rPr lang="en-US" b="1" dirty="0"/>
              <a:t> </a:t>
            </a:r>
            <a:r>
              <a:rPr lang="en-US" b="1" dirty="0" err="1"/>
              <a:t>ngokunikezelwa</a:t>
            </a:r>
            <a:r>
              <a:rPr lang="en-US" b="1" dirty="0"/>
              <a:t> </a:t>
            </a:r>
            <a:r>
              <a:rPr lang="en-US" b="1" dirty="0" err="1"/>
              <a:t>kwengcwele</a:t>
            </a:r>
            <a:r>
              <a:rPr lang="en-US" b="1" dirty="0"/>
              <a:t> </a:t>
            </a:r>
            <a:r>
              <a:rPr lang="en-US" b="1" dirty="0" err="1"/>
              <a:t>nababingeleli</a:t>
            </a:r>
            <a:r>
              <a:rPr lang="en-US" b="1" dirty="0"/>
              <a:t> </a:t>
            </a:r>
            <a:r>
              <a:rPr lang="en-US" b="1" dirty="0" err="1"/>
              <a:t>bayo</a:t>
            </a:r>
            <a:r>
              <a:rPr lang="en-US" b="1" dirty="0"/>
              <a:t>. </a:t>
            </a:r>
            <a:r>
              <a:rPr lang="en-US" b="1" dirty="0" err="1"/>
              <a:t>Umlinganiswa</a:t>
            </a:r>
            <a:r>
              <a:rPr lang="en-US" b="1" dirty="0"/>
              <a:t> </a:t>
            </a:r>
            <a:r>
              <a:rPr lang="en-US" b="1" dirty="0" err="1"/>
              <a:t>oyintloko</a:t>
            </a:r>
            <a:r>
              <a:rPr lang="en-US" b="1" dirty="0"/>
              <a:t> </a:t>
            </a:r>
            <a:r>
              <a:rPr lang="en-US" b="1" dirty="0" err="1"/>
              <a:t>wesi</a:t>
            </a:r>
            <a:r>
              <a:rPr lang="en-US" b="1" dirty="0"/>
              <a:t> </a:t>
            </a:r>
            <a:r>
              <a:rPr lang="en-US" b="1" dirty="0" err="1"/>
              <a:t>sahluko</a:t>
            </a:r>
            <a:r>
              <a:rPr lang="en-US" b="1" dirty="0"/>
              <a:t> </a:t>
            </a:r>
            <a:r>
              <a:rPr lang="en-US" b="1" dirty="0" err="1"/>
              <a:t>ngokungathandabuzekiyo</a:t>
            </a:r>
            <a:r>
              <a:rPr lang="en-US" b="1" dirty="0"/>
              <a:t> </a:t>
            </a:r>
            <a:r>
              <a:rPr lang="en-US" b="1" dirty="0" err="1"/>
              <a:t>nguThixo</a:t>
            </a:r>
            <a:r>
              <a:rPr lang="en-US" b="1" dirty="0"/>
              <a:t>, </a:t>
            </a:r>
            <a:r>
              <a:rPr lang="en-US" b="1" dirty="0" err="1"/>
              <a:t>ogcwalisa</a:t>
            </a:r>
            <a:r>
              <a:rPr lang="en-US" b="1" dirty="0"/>
              <a:t> </a:t>
            </a:r>
            <a:r>
              <a:rPr lang="en-US" b="1" dirty="0" err="1"/>
              <a:t>yonke</a:t>
            </a:r>
            <a:r>
              <a:rPr lang="en-US" b="1" dirty="0"/>
              <a:t> into </a:t>
            </a:r>
            <a:r>
              <a:rPr lang="en-US" b="1" dirty="0" err="1"/>
              <a:t>ngobukho</a:t>
            </a:r>
            <a:r>
              <a:rPr lang="en-US" b="1" dirty="0"/>
              <a:t> </a:t>
            </a:r>
            <a:r>
              <a:rPr lang="en-US" b="1" dirty="0" err="1"/>
              <a:t>bakhe</a:t>
            </a:r>
            <a:r>
              <a:rPr lang="en-US" b="1" dirty="0"/>
              <a:t> </a:t>
            </a:r>
            <a:r>
              <a:rPr lang="en-US" b="1" dirty="0" err="1"/>
              <a:t>obuzukileyo</a:t>
            </a:r>
            <a:r>
              <a:rPr lang="en-US" b="1" dirty="0"/>
              <a:t> (</a:t>
            </a:r>
            <a:r>
              <a:rPr lang="en-US" b="1" dirty="0" err="1"/>
              <a:t>Eks</a:t>
            </a:r>
            <a:r>
              <a:rPr lang="en-US" b="1" dirty="0"/>
              <a:t>. 40:34). </a:t>
            </a:r>
            <a:r>
              <a:rPr lang="en-US" b="1" dirty="0" err="1"/>
              <a:t>Obu</a:t>
            </a:r>
            <a:r>
              <a:rPr lang="en-US" b="1" dirty="0"/>
              <a:t> </a:t>
            </a:r>
            <a:r>
              <a:rPr lang="en-US" b="1" dirty="0" err="1"/>
              <a:t>bukho</a:t>
            </a:r>
            <a:r>
              <a:rPr lang="en-US" b="1" dirty="0"/>
              <a:t> </a:t>
            </a:r>
            <a:r>
              <a:rPr lang="en-US" b="1" dirty="0" err="1"/>
              <a:t>baqhubeka</a:t>
            </a:r>
            <a:r>
              <a:rPr lang="en-US" b="1" dirty="0"/>
              <a:t> </a:t>
            </a:r>
            <a:r>
              <a:rPr lang="en-US" b="1" dirty="0" err="1"/>
              <a:t>buhamba</a:t>
            </a:r>
            <a:r>
              <a:rPr lang="en-US" b="1" dirty="0"/>
              <a:t> </a:t>
            </a:r>
            <a:r>
              <a:rPr lang="en-US" b="1" dirty="0" err="1"/>
              <a:t>nomnquba</a:t>
            </a:r>
            <a:r>
              <a:rPr lang="en-US" b="1" dirty="0"/>
              <a:t> </a:t>
            </a:r>
            <a:r>
              <a:rPr lang="en-US" b="1" dirty="0" err="1"/>
              <a:t>efini</a:t>
            </a:r>
            <a:r>
              <a:rPr lang="en-US" b="1" dirty="0"/>
              <a:t> </a:t>
            </a:r>
            <a:r>
              <a:rPr lang="en-US" b="1" dirty="0" err="1"/>
              <a:t>naseShekina</a:t>
            </a:r>
            <a:r>
              <a:rPr lang="en-US" b="1" dirty="0"/>
              <a:t> (</a:t>
            </a:r>
            <a:r>
              <a:rPr lang="en-US" b="1" dirty="0" err="1"/>
              <a:t>yimbonakaliso</a:t>
            </a:r>
            <a:r>
              <a:rPr lang="en-US" b="1" dirty="0"/>
              <a:t> </a:t>
            </a:r>
            <a:r>
              <a:rPr lang="en-US" b="1" dirty="0" err="1"/>
              <a:t>yobuqaqawuli</a:t>
            </a:r>
            <a:r>
              <a:rPr lang="en-US" b="1" dirty="0"/>
              <a:t> </a:t>
            </a:r>
            <a:r>
              <a:rPr lang="en-US" b="1" dirty="0" err="1"/>
              <a:t>bukaThixo</a:t>
            </a:r>
            <a:r>
              <a:rPr lang="en-US" b="1" dirty="0"/>
              <a:t> </a:t>
            </a:r>
            <a:r>
              <a:rPr lang="en-US" b="1" dirty="0" err="1"/>
              <a:t>phakathi</a:t>
            </a:r>
            <a:r>
              <a:rPr lang="en-US" b="1" dirty="0"/>
              <a:t> </a:t>
            </a:r>
            <a:r>
              <a:rPr lang="en-US" b="1" dirty="0" err="1"/>
              <a:t>kweekerubhi</a:t>
            </a:r>
            <a:r>
              <a:rPr lang="en-US" b="1" dirty="0"/>
              <a:t> </a:t>
            </a:r>
            <a:r>
              <a:rPr lang="en-US" b="1" dirty="0" err="1"/>
              <a:t>zetyeya</a:t>
            </a:r>
            <a:r>
              <a:rPr lang="en-US" b="1" dirty="0"/>
              <a:t>).</a:t>
            </a:r>
            <a:endParaRPr lang="en-US" b="1" noProof="0" dirty="0"/>
          </a:p>
        </p:txBody>
      </p:sp>
      <p:pic>
        <p:nvPicPr>
          <p:cNvPr id="8" name="Imagen 7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A70986A0-931F-8DAD-76A7-B1E8AE6FDB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6957" y="3770490"/>
            <a:ext cx="4665044" cy="279326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21539999" lon="2100000" rev="0"/>
            </a:camera>
            <a:lightRig rig="soft" dir="t"/>
          </a:scene3d>
          <a:sp3d contourW="12700" prstMaterial="matte">
            <a:bevelT w="63500" h="50800"/>
            <a:contourClr>
              <a:schemeClr val="accent6">
                <a:lumMod val="75000"/>
              </a:schemeClr>
            </a:contourClr>
          </a:sp3d>
        </p:spPr>
      </p:pic>
      <p:pic>
        <p:nvPicPr>
          <p:cNvPr id="10" name="Imagen 9" descr="Imagen que contiene exterior, pasto, grande, tren&#10;&#10;El contenido generado por IA puede ser incorrecto.">
            <a:extLst>
              <a:ext uri="{FF2B5EF4-FFF2-40B4-BE49-F238E27FC236}">
                <a16:creationId xmlns:a16="http://schemas.microsoft.com/office/drawing/2014/main" id="{8280C519-C46E-0AFE-F6F5-29A7353C83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004" y="188518"/>
            <a:ext cx="2996923" cy="29969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n 11" descr="Imagen que contiene interior, edificio, tabla, cuarto&#10;&#10;El contenido generado por IA puede ser incorrecto.">
            <a:extLst>
              <a:ext uri="{FF2B5EF4-FFF2-40B4-BE49-F238E27FC236}">
                <a16:creationId xmlns:a16="http://schemas.microsoft.com/office/drawing/2014/main" id="{38EC1D98-7F58-E80A-4982-88996082D9F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32" y="1460774"/>
            <a:ext cx="2686259" cy="20146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15CA39F-D199-FAED-8121-35D6BC31D9CF}"/>
              </a:ext>
            </a:extLst>
          </p:cNvPr>
          <p:cNvSpPr txBox="1"/>
          <p:nvPr/>
        </p:nvSpPr>
        <p:spPr>
          <a:xfrm>
            <a:off x="0" y="3586845"/>
            <a:ext cx="80037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dirty="0" err="1"/>
              <a:t>Emva</a:t>
            </a:r>
            <a:r>
              <a:rPr lang="en-US" sz="1900" b="1" dirty="0"/>
              <a:t> </a:t>
            </a:r>
            <a:r>
              <a:rPr lang="en-US" sz="1900" b="1" dirty="0" err="1"/>
              <a:t>kweenyanga</a:t>
            </a:r>
            <a:r>
              <a:rPr lang="en-US" sz="1900" b="1" dirty="0"/>
              <a:t> </a:t>
            </a:r>
            <a:r>
              <a:rPr lang="en-US" sz="1900" b="1" dirty="0" err="1"/>
              <a:t>zomsebenzi</a:t>
            </a:r>
            <a:r>
              <a:rPr lang="en-US" sz="1900" b="1" dirty="0"/>
              <a:t>, </a:t>
            </a:r>
            <a:r>
              <a:rPr lang="en-US" sz="1900" b="1" dirty="0" err="1"/>
              <a:t>ingcwele</a:t>
            </a:r>
            <a:r>
              <a:rPr lang="en-US" sz="1900" b="1" dirty="0"/>
              <a:t> </a:t>
            </a:r>
            <a:r>
              <a:rPr lang="en-US" sz="1900" b="1" dirty="0" err="1"/>
              <a:t>yamiswa</a:t>
            </a:r>
            <a:r>
              <a:rPr lang="en-US" sz="1900" b="1" dirty="0"/>
              <a:t> </a:t>
            </a:r>
            <a:r>
              <a:rPr lang="en-US" sz="1900" b="1" dirty="0" err="1"/>
              <a:t>ngosuku</a:t>
            </a:r>
            <a:r>
              <a:rPr lang="en-US" sz="1900" b="1" dirty="0"/>
              <a:t> </a:t>
            </a:r>
            <a:r>
              <a:rPr lang="en-US" sz="1900" b="1" dirty="0" err="1"/>
              <a:t>lokuqala</a:t>
            </a:r>
            <a:r>
              <a:rPr lang="en-US" sz="1900" b="1" dirty="0"/>
              <a:t> </a:t>
            </a:r>
            <a:r>
              <a:rPr lang="en-US" sz="1900" b="1" dirty="0" err="1"/>
              <a:t>lwenyanga</a:t>
            </a:r>
            <a:r>
              <a:rPr lang="en-US" sz="1900" b="1" dirty="0"/>
              <a:t> </a:t>
            </a:r>
            <a:r>
              <a:rPr lang="en-US" sz="1900" b="1" dirty="0" err="1"/>
              <a:t>yokuqala</a:t>
            </a:r>
            <a:r>
              <a:rPr lang="en-US" sz="1900" b="1" dirty="0"/>
              <a:t> </a:t>
            </a:r>
            <a:r>
              <a:rPr lang="en-US" sz="1900" b="1" dirty="0" err="1"/>
              <a:t>yonyaka</a:t>
            </a:r>
            <a:r>
              <a:rPr lang="en-US" sz="1900" b="1" dirty="0"/>
              <a:t> </a:t>
            </a:r>
            <a:r>
              <a:rPr lang="en-US" sz="1900" b="1" dirty="0" err="1"/>
              <a:t>wesibini</a:t>
            </a:r>
            <a:r>
              <a:rPr lang="en-US" sz="1900" b="1" dirty="0"/>
              <a:t> </a:t>
            </a:r>
            <a:r>
              <a:rPr lang="en-US" sz="1900" b="1" dirty="0" err="1"/>
              <a:t>emva</a:t>
            </a:r>
            <a:r>
              <a:rPr lang="en-US" sz="1900" b="1" dirty="0"/>
              <a:t> </a:t>
            </a:r>
            <a:r>
              <a:rPr lang="en-US" sz="1900" b="1" dirty="0" err="1"/>
              <a:t>kokumka</a:t>
            </a:r>
            <a:r>
              <a:rPr lang="en-US" sz="1900" b="1" dirty="0"/>
              <a:t> </a:t>
            </a:r>
            <a:r>
              <a:rPr lang="en-US" sz="1900" b="1" dirty="0" err="1"/>
              <a:t>kwabo</a:t>
            </a:r>
            <a:r>
              <a:rPr lang="en-US" sz="1900" b="1" dirty="0"/>
              <a:t> </a:t>
            </a:r>
            <a:r>
              <a:rPr lang="en-US" sz="1900" b="1" dirty="0" err="1"/>
              <a:t>eYiphutha</a:t>
            </a:r>
            <a:r>
              <a:rPr lang="en-US" sz="1900" b="1" dirty="0"/>
              <a:t> (</a:t>
            </a:r>
            <a:r>
              <a:rPr lang="en-US" sz="1900" b="1" dirty="0" err="1"/>
              <a:t>Eks</a:t>
            </a:r>
            <a:r>
              <a:rPr lang="en-US" sz="1900" b="1" dirty="0"/>
              <a:t>. 40:2, 17). Yonke into </a:t>
            </a:r>
            <a:r>
              <a:rPr lang="en-US" sz="1900" b="1" dirty="0" err="1"/>
              <a:t>yacwangciswa</a:t>
            </a:r>
            <a:r>
              <a:rPr lang="en-US" sz="1900" b="1" dirty="0"/>
              <a:t> </a:t>
            </a:r>
            <a:r>
              <a:rPr lang="en-US" sz="1900" b="1" dirty="0" err="1"/>
              <a:t>ngolungelelwano</a:t>
            </a:r>
            <a:r>
              <a:rPr lang="en-US" sz="1900" b="1" dirty="0"/>
              <a:t> (</a:t>
            </a:r>
            <a:r>
              <a:rPr lang="en-US" sz="1900" b="1" dirty="0" err="1"/>
              <a:t>ityeya</a:t>
            </a:r>
            <a:r>
              <a:rPr lang="en-US" sz="1900" b="1" dirty="0"/>
              <a:t>, </a:t>
            </a:r>
            <a:r>
              <a:rPr lang="en-US" sz="1900" b="1" dirty="0" err="1"/>
              <a:t>umkhusane</a:t>
            </a:r>
            <a:r>
              <a:rPr lang="en-US" sz="1900" b="1" dirty="0"/>
              <a:t>, </a:t>
            </a:r>
            <a:r>
              <a:rPr lang="en-US" sz="1900" b="1" dirty="0" err="1"/>
              <a:t>itafile</a:t>
            </a:r>
            <a:r>
              <a:rPr lang="en-US" sz="1900" b="1" dirty="0"/>
              <a:t>, </a:t>
            </a:r>
            <a:r>
              <a:rPr lang="en-US" sz="1900" b="1" dirty="0" err="1"/>
              <a:t>ikhanyile</a:t>
            </a:r>
            <a:r>
              <a:rPr lang="en-US" sz="1900" b="1" dirty="0"/>
              <a:t>, </a:t>
            </a:r>
            <a:r>
              <a:rPr lang="en-US" sz="1900" b="1" dirty="0" err="1"/>
              <a:t>isibingelelo</a:t>
            </a:r>
            <a:r>
              <a:rPr lang="en-US" sz="1900" b="1" dirty="0"/>
              <a:t> </a:t>
            </a:r>
            <a:r>
              <a:rPr lang="en-US" sz="1900" b="1" dirty="0" err="1"/>
              <a:t>segolide</a:t>
            </a:r>
            <a:r>
              <a:rPr lang="en-US" sz="1900" b="1" dirty="0"/>
              <a:t>, </a:t>
            </a:r>
            <a:r>
              <a:rPr lang="en-US" sz="1900" b="1" dirty="0" err="1"/>
              <a:t>isibingelelo</a:t>
            </a:r>
            <a:r>
              <a:rPr lang="en-US" sz="1900" b="1" dirty="0"/>
              <a:t> </a:t>
            </a:r>
            <a:r>
              <a:rPr lang="en-US" sz="1900" b="1" dirty="0" err="1"/>
              <a:t>sobhedu</a:t>
            </a:r>
            <a:r>
              <a:rPr lang="en-US" sz="1900" b="1" dirty="0"/>
              <a:t>, </a:t>
            </a:r>
            <a:r>
              <a:rPr lang="en-US" sz="1900" b="1" dirty="0" err="1"/>
              <a:t>isitya</a:t>
            </a:r>
            <a:r>
              <a:rPr lang="en-US" sz="1900" b="1" dirty="0"/>
              <a:t> </a:t>
            </a:r>
            <a:r>
              <a:rPr lang="en-US" sz="1900" b="1" dirty="0" err="1"/>
              <a:t>sokuhlambela</a:t>
            </a:r>
            <a:r>
              <a:rPr lang="en-US" sz="1900" b="1" dirty="0"/>
              <a:t>), </a:t>
            </a:r>
            <a:r>
              <a:rPr lang="en-US" sz="1900" b="1" dirty="0" err="1"/>
              <a:t>yaza</a:t>
            </a:r>
            <a:r>
              <a:rPr lang="en-US" sz="1900" b="1" dirty="0"/>
              <a:t> </a:t>
            </a:r>
            <a:r>
              <a:rPr lang="en-US" sz="1900" b="1" dirty="0" err="1"/>
              <a:t>yangcwaliswa</a:t>
            </a:r>
            <a:r>
              <a:rPr lang="en-US" sz="1900" b="1" dirty="0"/>
              <a:t> (</a:t>
            </a:r>
            <a:r>
              <a:rPr lang="en-US" sz="1900" b="1" dirty="0" err="1"/>
              <a:t>Eks</a:t>
            </a:r>
            <a:r>
              <a:rPr lang="en-US" sz="1900" b="1" dirty="0"/>
              <a:t>. 40:9</a:t>
            </a:r>
            <a:r>
              <a:rPr lang="en-US" sz="2000" b="1" dirty="0"/>
              <a:t>).</a:t>
            </a:r>
            <a:endParaRPr lang="en-US" sz="2000" b="1" noProof="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658FFED-C2A9-BC78-7A7B-3FF13AC6737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240" y="5397226"/>
            <a:ext cx="4336230" cy="1272256"/>
          </a:xfrm>
          <a:prstGeom prst="rect">
            <a:avLst/>
          </a:prstGeom>
          <a:ln w="38100" cap="sq">
            <a:solidFill>
              <a:srgbClr val="98816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D2F15A4-5F15-71D2-06EC-B4FBFEA41232}"/>
              </a:ext>
            </a:extLst>
          </p:cNvPr>
          <p:cNvSpPr txBox="1"/>
          <p:nvPr/>
        </p:nvSpPr>
        <p:spPr>
          <a:xfrm>
            <a:off x="4552996" y="5011341"/>
            <a:ext cx="3450742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dirty="0" err="1"/>
              <a:t>Ekugqibeleni</a:t>
            </a:r>
            <a:r>
              <a:rPr lang="en-US" sz="1900" b="1" dirty="0"/>
              <a:t>, </a:t>
            </a:r>
            <a:r>
              <a:rPr lang="en-US" sz="1900" b="1" dirty="0" err="1"/>
              <a:t>uAron</a:t>
            </a:r>
            <a:r>
              <a:rPr lang="en-US" sz="1900" b="1" dirty="0"/>
              <a:t> </a:t>
            </a:r>
            <a:r>
              <a:rPr lang="en-US" sz="1900" b="1" dirty="0" err="1"/>
              <a:t>noonyana</a:t>
            </a:r>
            <a:r>
              <a:rPr lang="en-US" sz="1900" b="1" dirty="0"/>
              <a:t> </a:t>
            </a:r>
            <a:r>
              <a:rPr lang="en-US" sz="1900" b="1" dirty="0" err="1"/>
              <a:t>bakhe</a:t>
            </a:r>
            <a:r>
              <a:rPr lang="en-US" sz="1900" b="1" dirty="0"/>
              <a:t> </a:t>
            </a:r>
            <a:r>
              <a:rPr lang="en-US" sz="1900" b="1" dirty="0" err="1"/>
              <a:t>banxiba</a:t>
            </a:r>
            <a:r>
              <a:rPr lang="en-US" sz="1900" b="1" dirty="0"/>
              <a:t> </a:t>
            </a:r>
            <a:r>
              <a:rPr lang="en-US" sz="1900" b="1" dirty="0" err="1"/>
              <a:t>izambatho</a:t>
            </a:r>
            <a:r>
              <a:rPr lang="en-US" sz="1900" b="1" dirty="0"/>
              <a:t> </a:t>
            </a:r>
            <a:r>
              <a:rPr lang="en-US" sz="1900" b="1" dirty="0" err="1"/>
              <a:t>zabo</a:t>
            </a:r>
            <a:r>
              <a:rPr lang="en-US" sz="1900" b="1" dirty="0"/>
              <a:t> </a:t>
            </a:r>
            <a:r>
              <a:rPr lang="en-US" sz="1900" b="1" dirty="0" err="1"/>
              <a:t>zobubingeleli</a:t>
            </a:r>
            <a:r>
              <a:rPr lang="en-US" sz="1900" b="1" dirty="0"/>
              <a:t>, </a:t>
            </a:r>
            <a:r>
              <a:rPr lang="en-US" sz="1900" b="1" dirty="0" err="1"/>
              <a:t>baza</a:t>
            </a:r>
            <a:r>
              <a:rPr lang="en-US" sz="1900" b="1" dirty="0"/>
              <a:t> </a:t>
            </a:r>
            <a:r>
              <a:rPr lang="en-US" sz="1900" b="1" dirty="0" err="1"/>
              <a:t>bathanjiswa</a:t>
            </a:r>
            <a:r>
              <a:rPr lang="en-US" sz="1900" b="1" dirty="0"/>
              <a:t> </a:t>
            </a:r>
            <a:r>
              <a:rPr lang="en-US" sz="1900" b="1" dirty="0" err="1"/>
              <a:t>kuthumo</a:t>
            </a:r>
            <a:r>
              <a:rPr lang="en-US" sz="1900" b="1" dirty="0"/>
              <a:t> </a:t>
            </a:r>
            <a:r>
              <a:rPr lang="en-US" sz="1900" b="1" dirty="0" err="1"/>
              <a:t>lwabo</a:t>
            </a:r>
            <a:r>
              <a:rPr lang="en-US" sz="1900" b="1" dirty="0"/>
              <a:t> (</a:t>
            </a:r>
            <a:r>
              <a:rPr lang="en-US" sz="1900" b="1" dirty="0" err="1"/>
              <a:t>Eks</a:t>
            </a:r>
            <a:r>
              <a:rPr lang="en-US" sz="1900" b="1" dirty="0"/>
              <a:t>. 40:12–15).</a:t>
            </a:r>
            <a:endParaRPr lang="en-US" sz="1900" b="1" noProof="0" dirty="0"/>
          </a:p>
        </p:txBody>
      </p:sp>
    </p:spTree>
    <p:extLst>
      <p:ext uri="{BB962C8B-B14F-4D97-AF65-F5344CB8AC3E}">
        <p14:creationId xmlns:p14="http://schemas.microsoft.com/office/powerpoint/2010/main" val="409926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6538F8-DE6A-E4FE-33B4-F4F439C66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510C619-28F6-7579-8D7D-1705D100CD31}"/>
              </a:ext>
            </a:extLst>
          </p:cNvPr>
          <p:cNvSpPr txBox="1"/>
          <p:nvPr/>
        </p:nvSpPr>
        <p:spPr>
          <a:xfrm>
            <a:off x="2420738" y="1164134"/>
            <a:ext cx="9511446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b="1" noProof="0" dirty="0">
                <a:latin typeface="Constantia" panose="02030602050306030303" pitchFamily="18" charset="0"/>
              </a:rPr>
              <a:t>“</a:t>
            </a:r>
            <a:r>
              <a:rPr lang="en-US" sz="2800" b="1" dirty="0" err="1">
                <a:latin typeface="Constantia" panose="02030602050306030303" pitchFamily="18" charset="0"/>
              </a:rPr>
              <a:t>Akukho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lwimi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lunokuchaza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ubuqaqawuli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bombono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obekwe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ngaphakathi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kwengcwele</a:t>
            </a:r>
            <a:r>
              <a:rPr lang="en-US" sz="2800" b="1" dirty="0">
                <a:latin typeface="Constantia" panose="02030602050306030303" pitchFamily="18" charset="0"/>
              </a:rPr>
              <a:t>—</a:t>
            </a:r>
            <a:r>
              <a:rPr lang="en-US" sz="2800" b="1" dirty="0" err="1">
                <a:latin typeface="Constantia" panose="02030602050306030303" pitchFamily="18" charset="0"/>
              </a:rPr>
              <a:t>iindonga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ezityatyekwe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ngegolide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ezibonisa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ukukhanya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okuphuma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kwisiphatho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sesibane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segolide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imibala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eqaqambileyo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yamalengalenga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ahonjiswe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ngokutyebileyo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nezithunywa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zawo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ezibengezelayo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itafile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nesibingelelo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sesiqhumiso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esimenyezela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ngegolide</a:t>
            </a:r>
            <a:r>
              <a:rPr lang="en-US" sz="2800" b="1" dirty="0">
                <a:latin typeface="Constantia" panose="02030602050306030303" pitchFamily="18" charset="0"/>
              </a:rPr>
              <a:t>; </a:t>
            </a:r>
            <a:r>
              <a:rPr lang="en-US" sz="2800" b="1" dirty="0" err="1">
                <a:latin typeface="Constantia" panose="02030602050306030303" pitchFamily="18" charset="0"/>
              </a:rPr>
              <a:t>ngaphaya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kwekhuselo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lesibini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ityeya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yengcwele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ineekerubhi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ezifihlakeleyo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naphezu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kwayo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yiShekina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engcwele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imbonakaliso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ebonakalayo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yobukho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bukaYehova</a:t>
            </a:r>
            <a:r>
              <a:rPr lang="en-US" sz="2800" b="1" dirty="0">
                <a:latin typeface="Constantia" panose="02030602050306030303" pitchFamily="18" charset="0"/>
              </a:rPr>
              <a:t>; </a:t>
            </a:r>
            <a:r>
              <a:rPr lang="en-US" sz="2800" b="1" dirty="0" err="1">
                <a:latin typeface="Constantia" panose="02030602050306030303" pitchFamily="18" charset="0"/>
              </a:rPr>
              <a:t>yonke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kodwa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imbonakaliso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emfiliba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yobuqaqawuli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betempile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kaThixo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esezulwini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isazulu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somsebenzi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wentlawulelo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yomntu</a:t>
            </a:r>
            <a:r>
              <a:rPr lang="en-US" sz="2800" b="1" dirty="0">
                <a:latin typeface="Constantia" panose="02030602050306030303" pitchFamily="18" charset="0"/>
              </a:rPr>
              <a:t>.</a:t>
            </a:r>
            <a:r>
              <a:rPr lang="en-US" sz="2800" b="1" noProof="0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FEE012C-4F3F-32AC-B127-460E8B9AE548}"/>
              </a:ext>
            </a:extLst>
          </p:cNvPr>
          <p:cNvSpPr txBox="1"/>
          <p:nvPr/>
        </p:nvSpPr>
        <p:spPr>
          <a:xfrm>
            <a:off x="8341932" y="359752"/>
            <a:ext cx="3685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/>
              <a:t>EGW (Patriarchs and Prophets, p. 349)</a:t>
            </a:r>
          </a:p>
        </p:txBody>
      </p:sp>
    </p:spTree>
    <p:extLst>
      <p:ext uri="{BB962C8B-B14F-4D97-AF65-F5344CB8AC3E}">
        <p14:creationId xmlns:p14="http://schemas.microsoft.com/office/powerpoint/2010/main" val="329384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9DDE39-6107-0CD1-66E0-E73B7ECE9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47FB6B8-1729-85B1-6B4B-D82AEB50F5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"/>
            <a:ext cx="12191999" cy="6857990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FE789593-959E-F562-C034-47E55FD48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622650" y="5469831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chemeClr val="accent1">
              <a:lumMod val="75000"/>
              <a:alpha val="93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0C34817-5A12-F6A2-A91A-762DE0C281B2}"/>
              </a:ext>
            </a:extLst>
          </p:cNvPr>
          <p:cNvSpPr txBox="1"/>
          <p:nvPr/>
        </p:nvSpPr>
        <p:spPr>
          <a:xfrm>
            <a:off x="1622651" y="5824209"/>
            <a:ext cx="91650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rPr>
              <a:t>EMINYE IMINQUBA</a:t>
            </a:r>
          </a:p>
        </p:txBody>
      </p:sp>
    </p:spTree>
    <p:extLst>
      <p:ext uri="{BB962C8B-B14F-4D97-AF65-F5344CB8AC3E}">
        <p14:creationId xmlns:p14="http://schemas.microsoft.com/office/powerpoint/2010/main" val="217086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EDB763C-387F-545C-75CD-E13ACCCB7AE2}"/>
              </a:ext>
            </a:extLst>
          </p:cNvPr>
          <p:cNvSpPr txBox="1"/>
          <p:nvPr/>
        </p:nvSpPr>
        <p:spPr>
          <a:xfrm>
            <a:off x="0" y="50240"/>
            <a:ext cx="12191999" cy="769441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tx1">
                <a:alpha val="82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400" b="1" spc="300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UYESU NEYERUSALEM ENTSHA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7DBA049-836D-D3F4-BF83-C9816471ED61}"/>
              </a:ext>
            </a:extLst>
          </p:cNvPr>
          <p:cNvSpPr txBox="1"/>
          <p:nvPr/>
        </p:nvSpPr>
        <p:spPr>
          <a:xfrm>
            <a:off x="200025" y="688300"/>
            <a:ext cx="3762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ULizwi</a:t>
            </a:r>
            <a:r>
              <a:rPr lang="en-US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waba</a:t>
            </a:r>
            <a:r>
              <a:rPr lang="en-US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yinyama</a:t>
            </a:r>
            <a:r>
              <a:rPr lang="en-US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noProof="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wahlala</a:t>
            </a:r>
            <a:r>
              <a:rPr lang="en-US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phakathi</a:t>
            </a:r>
            <a:r>
              <a:rPr lang="en-US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kwethu</a:t>
            </a:r>
            <a:r>
              <a:rPr lang="en-US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(Yoh 1:14a)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5E1F0EE-AA6E-433B-D00F-5659F0C203F3}"/>
              </a:ext>
            </a:extLst>
          </p:cNvPr>
          <p:cNvSpPr txBox="1"/>
          <p:nvPr/>
        </p:nvSpPr>
        <p:spPr>
          <a:xfrm>
            <a:off x="4124326" y="657522"/>
            <a:ext cx="78676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“</a:t>
            </a:r>
            <a:r>
              <a:rPr lang="en-US" sz="16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Ndeva</a:t>
            </a:r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izwi</a:t>
            </a:r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elikhulu</a:t>
            </a:r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liphuma</a:t>
            </a:r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emazulwini</a:t>
            </a:r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, </a:t>
            </a:r>
            <a:r>
              <a:rPr lang="en-US" sz="16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lisithi</a:t>
            </a:r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: </a:t>
            </a:r>
            <a:r>
              <a:rPr lang="en-US" sz="16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Yabona</a:t>
            </a:r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, </a:t>
            </a:r>
            <a:r>
              <a:rPr lang="en-US" sz="16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umnwuba</a:t>
            </a:r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lo </a:t>
            </a:r>
            <a:r>
              <a:rPr lang="en-US" sz="16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kaThixo</a:t>
            </a:r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unabantu</a:t>
            </a:r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; 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</a:t>
            </a:r>
            <a:r>
              <a:rPr lang="en-US" sz="16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ya</a:t>
            </a:r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kuhlala</a:t>
            </a:r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nabo</a:t>
            </a:r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emnqubeni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, Bona babe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ngabantu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baKhe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, Yena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uThixo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abe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nabo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enguThixo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wabo</a:t>
            </a:r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” </a:t>
            </a:r>
            <a:r>
              <a:rPr lang="en-US" sz="12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(</a:t>
            </a:r>
            <a:r>
              <a:rPr lang="en-US" sz="12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Isityhilelo</a:t>
            </a:r>
            <a:r>
              <a:rPr lang="en-US" sz="12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21:3)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BF7DB2A-1DC4-D1D8-25A4-156D246F0370}"/>
              </a:ext>
            </a:extLst>
          </p:cNvPr>
          <p:cNvSpPr txBox="1"/>
          <p:nvPr/>
        </p:nvSpPr>
        <p:spPr>
          <a:xfrm>
            <a:off x="0" y="1855204"/>
            <a:ext cx="57175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UYohane</a:t>
            </a:r>
            <a:r>
              <a:rPr lang="en-US" sz="2000" b="1" dirty="0"/>
              <a:t> 1:14 </a:t>
            </a:r>
            <a:r>
              <a:rPr lang="en-US" sz="2000" b="1" dirty="0" err="1"/>
              <a:t>uthi</a:t>
            </a:r>
            <a:r>
              <a:rPr lang="en-US" sz="2000" b="1" dirty="0"/>
              <a:t> </a:t>
            </a:r>
            <a:r>
              <a:rPr lang="en-US" sz="2000" b="1" dirty="0" err="1"/>
              <a:t>uYesu</a:t>
            </a:r>
            <a:r>
              <a:rPr lang="en-US" sz="2000" b="1" dirty="0"/>
              <a:t> </a:t>
            </a:r>
            <a:r>
              <a:rPr lang="en-US" sz="2000" b="1" dirty="0" err="1"/>
              <a:t>waba</a:t>
            </a:r>
            <a:r>
              <a:rPr lang="en-US" sz="2000" b="1" dirty="0"/>
              <a:t> </a:t>
            </a:r>
            <a:r>
              <a:rPr lang="en-US" sz="2000" b="1" dirty="0" err="1"/>
              <a:t>yinyama</a:t>
            </a:r>
            <a:r>
              <a:rPr lang="en-US" sz="2000" b="1" dirty="0"/>
              <a:t> </a:t>
            </a:r>
            <a:r>
              <a:rPr lang="en-US" sz="2000" b="1" dirty="0" err="1"/>
              <a:t>waza</a:t>
            </a:r>
            <a:r>
              <a:rPr lang="en-US" sz="2000" b="1" dirty="0"/>
              <a:t> “</a:t>
            </a:r>
            <a:r>
              <a:rPr lang="en-US" sz="2000" b="1" dirty="0" err="1"/>
              <a:t>wahlala</a:t>
            </a:r>
            <a:r>
              <a:rPr lang="en-US" sz="2000" b="1" dirty="0"/>
              <a:t>” (</a:t>
            </a:r>
            <a:r>
              <a:rPr lang="en-US" sz="2000" b="1" dirty="0" err="1"/>
              <a:t>wangumnquba</a:t>
            </a:r>
            <a:r>
              <a:rPr lang="en-US" sz="2000" b="1" dirty="0"/>
              <a:t>) </a:t>
            </a:r>
            <a:r>
              <a:rPr lang="en-US" sz="2000" b="1" dirty="0" err="1"/>
              <a:t>phakathi</a:t>
            </a:r>
            <a:r>
              <a:rPr lang="en-US" sz="2000" b="1" dirty="0"/>
              <a:t> </a:t>
            </a:r>
            <a:r>
              <a:rPr lang="en-US" sz="2000" b="1" dirty="0" err="1"/>
              <a:t>kwethu</a:t>
            </a:r>
            <a:r>
              <a:rPr lang="en-US" sz="2000" b="1" dirty="0"/>
              <a:t>. </a:t>
            </a:r>
            <a:r>
              <a:rPr lang="en-US" sz="2000" b="1" dirty="0" err="1"/>
              <a:t>Ngokuzalwa</a:t>
            </a:r>
            <a:r>
              <a:rPr lang="en-US" sz="2000" b="1" dirty="0"/>
              <a:t> </a:t>
            </a:r>
            <a:r>
              <a:rPr lang="en-US" sz="2000" b="1" dirty="0" err="1"/>
              <a:t>kwakhe</a:t>
            </a:r>
            <a:r>
              <a:rPr lang="en-US" sz="2000" b="1" dirty="0"/>
              <a:t>, </a:t>
            </a:r>
            <a:r>
              <a:rPr lang="en-US" sz="2000" b="1" dirty="0" err="1"/>
              <a:t>uYesu</a:t>
            </a:r>
            <a:r>
              <a:rPr lang="en-US" sz="2000" b="1" dirty="0"/>
              <a:t>, </a:t>
            </a:r>
            <a:r>
              <a:rPr lang="en-US" sz="2000" b="1" dirty="0" err="1"/>
              <a:t>uThixo</a:t>
            </a:r>
            <a:r>
              <a:rPr lang="en-US" sz="2000" b="1" dirty="0"/>
              <a:t> </a:t>
            </a:r>
            <a:r>
              <a:rPr lang="en-US" sz="2000" b="1" dirty="0" err="1"/>
              <a:t>ongunaphakade</a:t>
            </a:r>
            <a:r>
              <a:rPr lang="en-US" sz="2000" b="1" dirty="0"/>
              <a:t>, </a:t>
            </a:r>
            <a:r>
              <a:rPr lang="en-US" sz="2000" b="1" dirty="0" err="1"/>
              <a:t>wazalisekisa</a:t>
            </a:r>
            <a:r>
              <a:rPr lang="en-US" sz="2000" b="1" dirty="0"/>
              <a:t> </a:t>
            </a:r>
            <a:r>
              <a:rPr lang="en-US" sz="2000" b="1" dirty="0" err="1"/>
              <a:t>umnqweno</a:t>
            </a:r>
            <a:r>
              <a:rPr lang="en-US" sz="2000" b="1" dirty="0"/>
              <a:t> </a:t>
            </a:r>
            <a:r>
              <a:rPr lang="en-US" sz="2000" b="1" dirty="0" err="1"/>
              <a:t>waKhe</a:t>
            </a:r>
            <a:r>
              <a:rPr lang="en-US" sz="2000" b="1" dirty="0"/>
              <a:t> </a:t>
            </a:r>
            <a:r>
              <a:rPr lang="en-US" sz="2000" b="1" dirty="0" err="1"/>
              <a:t>wokuhlala</a:t>
            </a:r>
            <a:r>
              <a:rPr lang="en-US" sz="2000" b="1" dirty="0"/>
              <a:t> </a:t>
            </a:r>
            <a:r>
              <a:rPr lang="en-US" sz="2000" b="1" dirty="0" err="1"/>
              <a:t>ngokoqobo</a:t>
            </a:r>
            <a:r>
              <a:rPr lang="en-US" sz="2000" b="1" dirty="0"/>
              <a:t> </a:t>
            </a:r>
            <a:r>
              <a:rPr lang="en-US" sz="2000" b="1" dirty="0" err="1"/>
              <a:t>phakathi</a:t>
            </a:r>
            <a:r>
              <a:rPr lang="en-US" sz="2000" b="1" dirty="0"/>
              <a:t> </a:t>
            </a:r>
            <a:r>
              <a:rPr lang="en-US" sz="2000" b="1" dirty="0" err="1"/>
              <a:t>kwethu</a:t>
            </a:r>
            <a:r>
              <a:rPr lang="en-US" sz="2000" b="1" dirty="0"/>
              <a:t>. </a:t>
            </a:r>
            <a:r>
              <a:rPr lang="en-US" sz="2000" b="1" dirty="0" err="1"/>
              <a:t>Waba</a:t>
            </a:r>
            <a:r>
              <a:rPr lang="en-US" sz="2000" b="1" dirty="0"/>
              <a:t> </a:t>
            </a:r>
            <a:r>
              <a:rPr lang="en-US" sz="2000" b="1" dirty="0" err="1"/>
              <a:t>nguEmanuweli</a:t>
            </a:r>
            <a:r>
              <a:rPr lang="en-US" sz="2000" b="1" dirty="0"/>
              <a:t>, </a:t>
            </a:r>
            <a:r>
              <a:rPr lang="en-US" sz="2000" b="1" dirty="0" err="1"/>
              <a:t>uThixo</a:t>
            </a:r>
            <a:r>
              <a:rPr lang="en-US" sz="2000" b="1" dirty="0"/>
              <a:t> </a:t>
            </a:r>
            <a:r>
              <a:rPr lang="en-US" sz="2000" b="1" dirty="0" err="1"/>
              <a:t>unathi</a:t>
            </a:r>
            <a:r>
              <a:rPr lang="en-US" sz="2000" b="1" dirty="0"/>
              <a:t> (Mat. 1:23).</a:t>
            </a:r>
            <a:endParaRPr lang="en-US" sz="2000" b="1" noProof="0" dirty="0"/>
          </a:p>
        </p:txBody>
      </p:sp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9AFA4E9F-F5C9-B0C9-51A4-991321FA5E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924" y="1930312"/>
            <a:ext cx="3185328" cy="2123552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EB6FD04E-6493-34B7-53F8-2352C94DF0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43745" y="1925442"/>
            <a:ext cx="3003060" cy="2133292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Imagen que contiene pastel, comida, agua&#10;&#10;El contenido generado por IA puede ser incorrecto.">
            <a:extLst>
              <a:ext uri="{FF2B5EF4-FFF2-40B4-BE49-F238E27FC236}">
                <a16:creationId xmlns:a16="http://schemas.microsoft.com/office/drawing/2014/main" id="{F4D17CFE-F12F-2F5A-3F44-645DC4E445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3928903"/>
            <a:ext cx="2086954" cy="2781660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Imagen 14" descr="Un grupo de personas en frente de un pared&#10;&#10;El contenido generado por IA puede ser incorrecto.">
            <a:extLst>
              <a:ext uri="{FF2B5EF4-FFF2-40B4-BE49-F238E27FC236}">
                <a16:creationId xmlns:a16="http://schemas.microsoft.com/office/drawing/2014/main" id="{237C9F1F-D0DC-51E6-A3F8-CA454000EC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5808" y="3928903"/>
            <a:ext cx="2085593" cy="2781660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0ACF50B2-8AAE-BEDB-0714-7E2BD52B1780}"/>
              </a:ext>
            </a:extLst>
          </p:cNvPr>
          <p:cNvSpPr txBox="1"/>
          <p:nvPr/>
        </p:nvSpPr>
        <p:spPr>
          <a:xfrm>
            <a:off x="5010988" y="4116055"/>
            <a:ext cx="71810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NgoMoya</a:t>
            </a:r>
            <a:r>
              <a:rPr lang="en-US" sz="2000" b="1" dirty="0"/>
              <a:t> </a:t>
            </a:r>
            <a:r>
              <a:rPr lang="en-US" sz="2000" b="1" dirty="0" err="1"/>
              <a:t>oyiNgcwele</a:t>
            </a:r>
            <a:r>
              <a:rPr lang="en-US" sz="2000" b="1" dirty="0"/>
              <a:t>, </a:t>
            </a:r>
            <a:r>
              <a:rPr lang="en-US" sz="2000" b="1" dirty="0" err="1"/>
              <a:t>uThixo</a:t>
            </a:r>
            <a:r>
              <a:rPr lang="en-US" sz="2000" b="1" dirty="0"/>
              <a:t> </a:t>
            </a:r>
            <a:r>
              <a:rPr lang="en-US" sz="2000" b="1" dirty="0" err="1"/>
              <a:t>usaqhubeka</a:t>
            </a:r>
            <a:r>
              <a:rPr lang="en-US" sz="2000" b="1" dirty="0"/>
              <a:t> </a:t>
            </a:r>
            <a:r>
              <a:rPr lang="en-US" sz="2000" b="1" dirty="0" err="1"/>
              <a:t>ehlala</a:t>
            </a:r>
            <a:r>
              <a:rPr lang="en-US" sz="2000" b="1" dirty="0"/>
              <a:t> </a:t>
            </a:r>
            <a:r>
              <a:rPr lang="en-US" sz="2000" b="1" dirty="0" err="1"/>
              <a:t>nathi</a:t>
            </a:r>
            <a:r>
              <a:rPr lang="en-US" sz="2000" b="1" dirty="0"/>
              <a:t> </a:t>
            </a:r>
            <a:r>
              <a:rPr lang="en-US" sz="2000" b="1" dirty="0" err="1"/>
              <a:t>namhlanje</a:t>
            </a:r>
            <a:r>
              <a:rPr lang="en-US" sz="2000" b="1" dirty="0"/>
              <a:t> (Mt. 18:20; 1 Kor. 3:16).</a:t>
            </a:r>
            <a:endParaRPr lang="en-US" sz="2000" b="1" noProof="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874220C-BA00-EBB7-79FD-2B7EC38018D3}"/>
              </a:ext>
            </a:extLst>
          </p:cNvPr>
          <p:cNvSpPr txBox="1"/>
          <p:nvPr/>
        </p:nvSpPr>
        <p:spPr>
          <a:xfrm>
            <a:off x="5010988" y="6099874"/>
            <a:ext cx="71810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Oku </a:t>
            </a:r>
            <a:r>
              <a:rPr lang="en-US" sz="2000" b="1" dirty="0" err="1"/>
              <a:t>kuya</a:t>
            </a:r>
            <a:r>
              <a:rPr lang="en-US" sz="2000" b="1" dirty="0"/>
              <a:t> </a:t>
            </a:r>
            <a:r>
              <a:rPr lang="en-US" sz="2000" b="1" dirty="0" err="1"/>
              <a:t>kwenzeka</a:t>
            </a:r>
            <a:r>
              <a:rPr lang="en-US" sz="2000" b="1" dirty="0"/>
              <a:t> xa </a:t>
            </a:r>
            <a:r>
              <a:rPr lang="en-US" sz="2000" b="1" dirty="0" err="1"/>
              <a:t>iCebo</a:t>
            </a:r>
            <a:r>
              <a:rPr lang="en-US" sz="2000" b="1" dirty="0"/>
              <a:t> </a:t>
            </a:r>
            <a:r>
              <a:rPr lang="en-US" sz="2000" b="1" dirty="0" err="1"/>
              <a:t>loSindiso</a:t>
            </a:r>
            <a:r>
              <a:rPr lang="en-US" sz="2000" b="1" dirty="0"/>
              <a:t> </a:t>
            </a:r>
            <a:r>
              <a:rPr lang="en-US" sz="2000" b="1" dirty="0" err="1"/>
              <a:t>ligqityiwe</a:t>
            </a:r>
            <a:r>
              <a:rPr lang="en-US" sz="2000" b="1" dirty="0"/>
              <a:t>, </a:t>
            </a:r>
            <a:r>
              <a:rPr lang="en-US" sz="2000" b="1" dirty="0" err="1"/>
              <a:t>kwaye</a:t>
            </a:r>
            <a:r>
              <a:rPr lang="en-US" sz="2000" b="1" dirty="0"/>
              <a:t> </a:t>
            </a:r>
            <a:r>
              <a:rPr lang="en-US" sz="2000" b="1" dirty="0" err="1"/>
              <a:t>nobubi</a:t>
            </a:r>
            <a:r>
              <a:rPr lang="en-US" sz="2000" b="1" dirty="0"/>
              <a:t> </a:t>
            </a:r>
            <a:r>
              <a:rPr lang="en-US" sz="2000" b="1" dirty="0" err="1"/>
              <a:t>bupheliswe</a:t>
            </a:r>
            <a:r>
              <a:rPr lang="en-US" sz="2000" b="1" dirty="0"/>
              <a:t> </a:t>
            </a:r>
            <a:r>
              <a:rPr lang="en-US" sz="2000" b="1" dirty="0" err="1"/>
              <a:t>ngokupheleleyo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2D4EA40-C113-E273-59AA-BBC89B5D9EC1}"/>
              </a:ext>
            </a:extLst>
          </p:cNvPr>
          <p:cNvSpPr txBox="1"/>
          <p:nvPr/>
        </p:nvSpPr>
        <p:spPr>
          <a:xfrm>
            <a:off x="5010987" y="4823941"/>
            <a:ext cx="71810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Kodwa</a:t>
            </a:r>
            <a:r>
              <a:rPr lang="en-US" sz="2000" b="1" dirty="0"/>
              <a:t> </a:t>
            </a:r>
            <a:r>
              <a:rPr lang="en-US" sz="2000" b="1" dirty="0" err="1"/>
              <a:t>imini</a:t>
            </a:r>
            <a:r>
              <a:rPr lang="en-US" sz="2000" b="1" dirty="0"/>
              <a:t> </a:t>
            </a:r>
            <a:r>
              <a:rPr lang="en-US" sz="2000" b="1" dirty="0" err="1"/>
              <a:t>iya</a:t>
            </a:r>
            <a:r>
              <a:rPr lang="en-US" sz="2000" b="1" dirty="0"/>
              <a:t> </a:t>
            </a:r>
            <a:r>
              <a:rPr lang="en-US" sz="2000" b="1" dirty="0" err="1"/>
              <a:t>kufika</a:t>
            </a:r>
            <a:r>
              <a:rPr lang="en-US" sz="2000" b="1" dirty="0"/>
              <a:t> </a:t>
            </a:r>
            <a:r>
              <a:rPr lang="en-US" sz="2000" b="1" dirty="0" err="1"/>
              <a:t>kamsinya</a:t>
            </a:r>
            <a:r>
              <a:rPr lang="en-US" sz="2000" b="1" dirty="0"/>
              <a:t> xa </a:t>
            </a:r>
            <a:r>
              <a:rPr lang="en-US" sz="2000" b="1" dirty="0" err="1"/>
              <a:t>siya</a:t>
            </a:r>
            <a:r>
              <a:rPr lang="en-US" sz="2000" b="1" dirty="0"/>
              <a:t> </a:t>
            </a:r>
            <a:r>
              <a:rPr lang="en-US" sz="2000" b="1" dirty="0" err="1"/>
              <a:t>kuba</a:t>
            </a:r>
            <a:r>
              <a:rPr lang="en-US" sz="2000" b="1" dirty="0"/>
              <a:t> </a:t>
            </a:r>
            <a:r>
              <a:rPr lang="en-US" sz="2000" b="1" dirty="0" err="1"/>
              <a:t>nako</a:t>
            </a:r>
            <a:r>
              <a:rPr lang="en-US" sz="2000" b="1" dirty="0"/>
              <a:t> </a:t>
            </a:r>
            <a:r>
              <a:rPr lang="en-US" sz="2000" b="1" dirty="0" err="1"/>
              <a:t>ukuma</a:t>
            </a:r>
            <a:r>
              <a:rPr lang="en-US" sz="2000" b="1" dirty="0"/>
              <a:t> </a:t>
            </a:r>
            <a:r>
              <a:rPr lang="en-US" sz="2000" b="1" dirty="0" err="1"/>
              <a:t>ubuso</a:t>
            </a:r>
            <a:r>
              <a:rPr lang="en-US" sz="2000" b="1" dirty="0"/>
              <a:t> </a:t>
            </a:r>
            <a:r>
              <a:rPr lang="en-US" sz="2000" b="1" dirty="0" err="1"/>
              <a:t>ngobuso</a:t>
            </a:r>
            <a:r>
              <a:rPr lang="en-US" sz="2000" b="1" dirty="0"/>
              <a:t> </a:t>
            </a:r>
            <a:r>
              <a:rPr lang="en-US" sz="2000" b="1" dirty="0" err="1"/>
              <a:t>noThixo</a:t>
            </a:r>
            <a:r>
              <a:rPr lang="en-US" sz="2000" b="1" dirty="0"/>
              <a:t> </a:t>
            </a:r>
            <a:r>
              <a:rPr lang="en-US" sz="2000" b="1" dirty="0" err="1"/>
              <a:t>wethu</a:t>
            </a:r>
            <a:r>
              <a:rPr lang="en-US" sz="2000" b="1" dirty="0"/>
              <a:t>, </a:t>
            </a:r>
            <a:r>
              <a:rPr lang="en-US" sz="2000" b="1" dirty="0" err="1"/>
              <a:t>sihlale</a:t>
            </a:r>
            <a:r>
              <a:rPr lang="en-US" sz="2000" b="1" dirty="0"/>
              <a:t> </a:t>
            </a:r>
            <a:r>
              <a:rPr lang="en-US" sz="2000" b="1" dirty="0" err="1"/>
              <a:t>naYe</a:t>
            </a:r>
            <a:r>
              <a:rPr lang="en-US" sz="2000" b="1" dirty="0"/>
              <a:t>, </a:t>
            </a:r>
            <a:r>
              <a:rPr lang="en-US" sz="2000" b="1" dirty="0" err="1"/>
              <a:t>kumnquba</a:t>
            </a:r>
            <a:r>
              <a:rPr lang="en-US" sz="2000" b="1" dirty="0"/>
              <a:t> </a:t>
            </a:r>
            <a:r>
              <a:rPr lang="en-US" sz="2000" b="1" dirty="0" err="1"/>
              <a:t>wobukumkani</a:t>
            </a:r>
            <a:r>
              <a:rPr lang="en-US" sz="2000" b="1" dirty="0"/>
              <a:t> </a:t>
            </a:r>
            <a:r>
              <a:rPr lang="en-US" sz="2000" b="1" dirty="0" err="1"/>
              <a:t>awasilungisela</a:t>
            </a:r>
            <a:r>
              <a:rPr lang="en-US" sz="2000" b="1" dirty="0"/>
              <a:t> </a:t>
            </a:r>
            <a:r>
              <a:rPr lang="en-US" sz="2000" b="1" dirty="0" err="1"/>
              <a:t>wona</a:t>
            </a:r>
            <a:r>
              <a:rPr lang="en-US" sz="2000" b="1" dirty="0"/>
              <a:t>: </a:t>
            </a:r>
            <a:r>
              <a:rPr lang="en-US" sz="2000" b="1" dirty="0" err="1"/>
              <a:t>iYerusalem</a:t>
            </a:r>
            <a:r>
              <a:rPr lang="en-US" sz="2000" b="1" dirty="0"/>
              <a:t> </a:t>
            </a:r>
            <a:r>
              <a:rPr lang="en-US" sz="2000" b="1" dirty="0" err="1"/>
              <a:t>eNtsha</a:t>
            </a:r>
            <a:r>
              <a:rPr lang="en-US" sz="2000" b="1" dirty="0"/>
              <a:t> (</a:t>
            </a:r>
            <a:r>
              <a:rPr lang="en-US" sz="2000" b="1" dirty="0" err="1"/>
              <a:t>ISityh</a:t>
            </a:r>
            <a:r>
              <a:rPr lang="en-US" sz="2000" b="1" dirty="0"/>
              <a:t>. 21:3).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48203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17" grpId="0"/>
      <p:bldP spid="19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FE4A65-1C9F-72D9-763B-B11D22258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778F08F-00A7-02D5-3BD8-712053E187F7}"/>
              </a:ext>
            </a:extLst>
          </p:cNvPr>
          <p:cNvSpPr txBox="1"/>
          <p:nvPr/>
        </p:nvSpPr>
        <p:spPr>
          <a:xfrm>
            <a:off x="2508397" y="2160314"/>
            <a:ext cx="90874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b="1" noProof="0" dirty="0">
                <a:latin typeface="Constantia" panose="02030602050306030303" pitchFamily="18" charset="0"/>
              </a:rPr>
              <a:t>“</a:t>
            </a:r>
            <a:r>
              <a:rPr lang="en-US" sz="2800" b="1" dirty="0" err="1">
                <a:latin typeface="Constantia" panose="02030602050306030303" pitchFamily="18" charset="0"/>
              </a:rPr>
              <a:t>UThixo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wayalela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uMoses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ngoSirayeli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esithi</a:t>
            </a:r>
            <a:r>
              <a:rPr lang="en-US" sz="2800" b="1" dirty="0">
                <a:latin typeface="Constantia" panose="02030602050306030303" pitchFamily="18" charset="0"/>
              </a:rPr>
              <a:t>: “</a:t>
            </a:r>
            <a:r>
              <a:rPr lang="en-US" sz="2800" b="1" dirty="0" err="1">
                <a:latin typeface="Constantia" panose="02030602050306030303" pitchFamily="18" charset="0"/>
              </a:rPr>
              <a:t>Mabandenzele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umnquba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ndihlale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phakathi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kwabo</a:t>
            </a:r>
            <a:r>
              <a:rPr lang="en-US" sz="2800" b="1" dirty="0">
                <a:latin typeface="Constantia" panose="02030602050306030303" pitchFamily="18" charset="0"/>
              </a:rPr>
              <a:t>.” (</a:t>
            </a:r>
            <a:r>
              <a:rPr lang="en-US" sz="2800" b="1" dirty="0" err="1">
                <a:latin typeface="Constantia" panose="02030602050306030303" pitchFamily="18" charset="0"/>
              </a:rPr>
              <a:t>Eksodus</a:t>
            </a:r>
            <a:r>
              <a:rPr lang="en-US" sz="2800" b="1">
                <a:latin typeface="Constantia" panose="02030602050306030303" pitchFamily="18" charset="0"/>
              </a:rPr>
              <a:t> 25:8), </a:t>
            </a:r>
            <a:r>
              <a:rPr lang="en-US" sz="2800" b="1" dirty="0" err="1">
                <a:latin typeface="Constantia" panose="02030602050306030303" pitchFamily="18" charset="0"/>
              </a:rPr>
              <a:t>wahlala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engcweleni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phakathi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kwabantu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baKhe</a:t>
            </a:r>
            <a:r>
              <a:rPr lang="en-US" sz="2800" b="1" dirty="0">
                <a:latin typeface="Constantia" panose="02030602050306030303" pitchFamily="18" charset="0"/>
              </a:rPr>
              <a:t>. Kuko </a:t>
            </a:r>
            <a:r>
              <a:rPr lang="en-US" sz="2800" b="1" dirty="0" err="1">
                <a:latin typeface="Constantia" panose="02030602050306030303" pitchFamily="18" charset="0"/>
              </a:rPr>
              <a:t>konke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ukubhadula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kwabo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entlango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umqondiso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wobukho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baKhe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wawunabo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Ngoko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uKristu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wawumisa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umnquba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waKhe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phakathi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kwenkampu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yethu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yabantu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Wayimisa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intente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yaKhe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ecaleni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kweminquba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yabantu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ukuze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ahlale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phakathi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kwethu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asenze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siqhelane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nesimilo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saKhe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sobuThixo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nobomi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baKhe</a:t>
            </a:r>
            <a:r>
              <a:rPr lang="en-US" sz="2800" b="1" dirty="0">
                <a:latin typeface="Constantia" panose="02030602050306030303" pitchFamily="18" charset="0"/>
              </a:rPr>
              <a:t>.</a:t>
            </a:r>
            <a:r>
              <a:rPr lang="en-US" sz="2800" b="1" noProof="0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997643E-C4B0-4495-66F4-590E8DE210DA}"/>
              </a:ext>
            </a:extLst>
          </p:cNvPr>
          <p:cNvSpPr txBox="1"/>
          <p:nvPr/>
        </p:nvSpPr>
        <p:spPr>
          <a:xfrm>
            <a:off x="8975029" y="187494"/>
            <a:ext cx="30435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EGW (The Desire of Ages, p. 23)</a:t>
            </a:r>
          </a:p>
        </p:txBody>
      </p:sp>
    </p:spTree>
    <p:extLst>
      <p:ext uri="{BB962C8B-B14F-4D97-AF65-F5344CB8AC3E}">
        <p14:creationId xmlns:p14="http://schemas.microsoft.com/office/powerpoint/2010/main" val="148188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72F722-91D0-E384-BF60-BAF94FEC2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4ACE422-EA83-6650-85F1-F8E823A52D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6" b="12526"/>
          <a:stretch/>
        </p:blipFill>
        <p:spPr bwMode="auto">
          <a:xfrm>
            <a:off x="20" y="1"/>
            <a:ext cx="605025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CB1DC57-DA89-CF6D-87A5-79DE276E0C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t="5594" r="2" b="19459"/>
          <a:stretch>
            <a:fillRect/>
          </a:stretch>
        </p:blipFill>
        <p:spPr>
          <a:xfrm>
            <a:off x="6141722" y="1"/>
            <a:ext cx="605027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AD7D5A9-0819-801E-D3D8-E4A1E5AD31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9" b="12879"/>
          <a:stretch/>
        </p:blipFill>
        <p:spPr>
          <a:xfrm>
            <a:off x="20" y="3489159"/>
            <a:ext cx="605025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D6B8E1-27AC-0CE1-DA36-D5E9B3DEE7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rcRect t="1012" r="2" b="2"/>
          <a:stretch>
            <a:fillRect/>
          </a:stretch>
        </p:blipFill>
        <p:spPr>
          <a:xfrm>
            <a:off x="6141722" y="3489159"/>
            <a:ext cx="605027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72296F3-BED7-AA11-B711-86A279A8DE01}"/>
              </a:ext>
            </a:extLst>
          </p:cNvPr>
          <p:cNvSpPr/>
          <p:nvPr/>
        </p:nvSpPr>
        <p:spPr>
          <a:xfrm>
            <a:off x="3918000" y="1843544"/>
            <a:ext cx="4356000" cy="3168000"/>
          </a:xfrm>
          <a:prstGeom prst="rect">
            <a:avLst/>
          </a:prstGeom>
          <a:noFill/>
          <a:ln>
            <a:solidFill>
              <a:srgbClr val="3D4E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9F59505-4A3B-53D1-BBE8-3D46BFA555F4}"/>
              </a:ext>
            </a:extLst>
          </p:cNvPr>
          <p:cNvSpPr txBox="1"/>
          <p:nvPr/>
        </p:nvSpPr>
        <p:spPr>
          <a:xfrm>
            <a:off x="3877098" y="2021576"/>
            <a:ext cx="4396902" cy="284693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Ilifu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layigubungela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intente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yokuhlangana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ubuqaqawuli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bukaYehova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bawuzalisa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umnquba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…. Kuba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ilifu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likaYehova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beliba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phezu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komnquba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 Emini, Umlilo ube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phezu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kwawo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ebusuku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phambi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kwendlu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yonke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kaSirayeli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ekundulukeni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kwabo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konke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Eksodus</a:t>
            </a:r>
            <a:r>
              <a:rPr kumimoji="0" lang="en-US" sz="1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40:34, 38</a:t>
            </a:r>
          </a:p>
        </p:txBody>
      </p:sp>
    </p:spTree>
    <p:extLst>
      <p:ext uri="{BB962C8B-B14F-4D97-AF65-F5344CB8AC3E}">
        <p14:creationId xmlns:p14="http://schemas.microsoft.com/office/powerpoint/2010/main" val="3138725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 descr="Imagen que contiene computadora&#10;&#10;El contenido generado por IA puede ser incorrecto.">
            <a:extLst>
              <a:ext uri="{FF2B5EF4-FFF2-40B4-BE49-F238E27FC236}">
                <a16:creationId xmlns:a16="http://schemas.microsoft.com/office/drawing/2014/main" id="{B65DFD49-9D42-43B9-5EB9-811C2663E8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6827256" y="3170044"/>
            <a:ext cx="349865" cy="37467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8A656C1-14D1-12DF-F879-A83A6213C006}"/>
              </a:ext>
            </a:extLst>
          </p:cNvPr>
          <p:cNvSpPr txBox="1"/>
          <p:nvPr/>
        </p:nvSpPr>
        <p:spPr>
          <a:xfrm>
            <a:off x="7260689" y="3149292"/>
            <a:ext cx="4931312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C5140"/>
                </a:highligh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C5140"/>
                </a:highlight>
              </a:rPr>
              <a:t>Ukulungiselela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C5140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US" sz="2000" b="1" dirty="0" err="1"/>
              <a:t>ISabatha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Eksodus</a:t>
            </a:r>
            <a:r>
              <a:rPr lang="en-US" sz="2000" b="1" noProof="0" dirty="0"/>
              <a:t> 35:1-3)</a:t>
            </a:r>
          </a:p>
          <a:p>
            <a:pPr lvl="1">
              <a:spcBef>
                <a:spcPts val="600"/>
              </a:spcBef>
            </a:pPr>
            <a:r>
              <a:rPr lang="en-US" sz="2000" b="1" dirty="0" err="1"/>
              <a:t>Umnikelo</a:t>
            </a:r>
            <a:r>
              <a:rPr lang="en-US" sz="2000" b="1" dirty="0"/>
              <a:t> </a:t>
            </a:r>
            <a:r>
              <a:rPr lang="en-US" sz="2000" b="1" dirty="0" err="1"/>
              <a:t>ngokuqhutywa</a:t>
            </a:r>
            <a:r>
              <a:rPr lang="en-US" sz="2000" b="1" dirty="0"/>
              <a:t> </a:t>
            </a:r>
            <a:r>
              <a:rPr lang="en-US" sz="2000" b="1" dirty="0" err="1"/>
              <a:t>yintliziyo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Eksodus</a:t>
            </a:r>
            <a:r>
              <a:rPr lang="en-US" sz="2000" b="1" noProof="0" dirty="0"/>
              <a:t> 35:4-36:7)</a:t>
            </a:r>
          </a:p>
          <a:p>
            <a:pPr>
              <a:spcBef>
                <a:spcPts val="1800"/>
              </a:spcBef>
            </a:pP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Umnquba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US" sz="2000" b="1" dirty="0" err="1"/>
              <a:t>Ukwakhiwa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Eksodus</a:t>
            </a:r>
            <a:r>
              <a:rPr lang="en-US" sz="2000" b="1" noProof="0" dirty="0"/>
              <a:t> 36:8-39:43)</a:t>
            </a:r>
          </a:p>
          <a:p>
            <a:pPr lvl="1">
              <a:spcBef>
                <a:spcPts val="600"/>
              </a:spcBef>
            </a:pPr>
            <a:r>
              <a:rPr lang="en-US" sz="2000" b="1" dirty="0" err="1"/>
              <a:t>Ukunikezelwa</a:t>
            </a:r>
            <a:r>
              <a:rPr lang="en-US" sz="2000" b="1" noProof="0" dirty="0"/>
              <a:t> (Exodus 40:1-38)</a:t>
            </a:r>
          </a:p>
          <a:p>
            <a:pPr>
              <a:spcBef>
                <a:spcPts val="1800"/>
              </a:spcBef>
            </a:pP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Eminye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iminquba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US" sz="2000" b="1" dirty="0" err="1"/>
              <a:t>UYesu</a:t>
            </a:r>
            <a:r>
              <a:rPr lang="en-US" sz="2000" b="1" dirty="0"/>
              <a:t> </a:t>
            </a:r>
            <a:r>
              <a:rPr lang="en-US" sz="2000" b="1" dirty="0" err="1"/>
              <a:t>neYerusalem</a:t>
            </a:r>
            <a:r>
              <a:rPr lang="en-US" sz="2000" b="1" dirty="0"/>
              <a:t> </a:t>
            </a:r>
            <a:r>
              <a:rPr lang="en-US" sz="2000" b="1" dirty="0" err="1"/>
              <a:t>eNtsha</a:t>
            </a:r>
            <a:endParaRPr lang="en-US" sz="2000" b="1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7A136BA-8B9E-F911-D2BD-451229E882A9}"/>
              </a:ext>
            </a:extLst>
          </p:cNvPr>
          <p:cNvSpPr txBox="1"/>
          <p:nvPr/>
        </p:nvSpPr>
        <p:spPr>
          <a:xfrm>
            <a:off x="238125" y="75547"/>
            <a:ext cx="647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Izahluko</a:t>
            </a:r>
            <a:r>
              <a:rPr lang="en-US" sz="2000" b="1" dirty="0"/>
              <a:t> </a:t>
            </a:r>
            <a:r>
              <a:rPr lang="en-US" sz="2000" b="1" dirty="0" err="1"/>
              <a:t>zokugqibela</a:t>
            </a:r>
            <a:r>
              <a:rPr lang="en-US" sz="2000" b="1" dirty="0"/>
              <a:t> ze-</a:t>
            </a:r>
            <a:r>
              <a:rPr lang="en-US" sz="2000" b="1" dirty="0" err="1"/>
              <a:t>Eksodus</a:t>
            </a:r>
            <a:r>
              <a:rPr lang="en-US" sz="2000" b="1" dirty="0"/>
              <a:t> </a:t>
            </a:r>
            <a:r>
              <a:rPr lang="en-US" sz="2000" b="1" dirty="0" err="1"/>
              <a:t>zinikelwe</a:t>
            </a:r>
            <a:r>
              <a:rPr lang="en-US" sz="2000" b="1" dirty="0"/>
              <a:t> </a:t>
            </a:r>
            <a:r>
              <a:rPr lang="en-US" sz="2000" b="1" dirty="0" err="1"/>
              <a:t>kwinkcazelo</a:t>
            </a:r>
            <a:r>
              <a:rPr lang="en-US" sz="2000" b="1" dirty="0"/>
              <a:t> </a:t>
            </a:r>
            <a:r>
              <a:rPr lang="en-US" sz="2000" b="1" dirty="0" err="1"/>
              <a:t>eneenkcukacha</a:t>
            </a:r>
            <a:r>
              <a:rPr lang="en-US" sz="2000" b="1" dirty="0"/>
              <a:t> </a:t>
            </a:r>
            <a:r>
              <a:rPr lang="en-US" sz="2000" b="1" dirty="0" err="1"/>
              <a:t>zokwakhiwa</a:t>
            </a:r>
            <a:r>
              <a:rPr lang="en-US" sz="2000" b="1" dirty="0"/>
              <a:t> </a:t>
            </a:r>
            <a:r>
              <a:rPr lang="en-US" sz="2000" b="1" dirty="0" err="1"/>
              <a:t>nokunikezelwa</a:t>
            </a:r>
            <a:r>
              <a:rPr lang="en-US" sz="2000" b="1" dirty="0"/>
              <a:t> </a:t>
            </a:r>
            <a:r>
              <a:rPr lang="en-US" sz="2000" b="1" dirty="0" err="1"/>
              <a:t>koMnquba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4149260-5323-0234-2481-53B6542D047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02188" y="109836"/>
            <a:ext cx="4982651" cy="2991331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7F88DF36-66D2-3EFF-97B3-6B985454038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69" y="3838577"/>
            <a:ext cx="1991623" cy="2740494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1" name="Imagen 10" descr="Imagen que contiene persona, bebé, niño, pequeño&#10;&#10;El contenido generado por IA puede ser incorrecto.">
            <a:extLst>
              <a:ext uri="{FF2B5EF4-FFF2-40B4-BE49-F238E27FC236}">
                <a16:creationId xmlns:a16="http://schemas.microsoft.com/office/drawing/2014/main" id="{0842BE4F-FDEA-42DF-DCBF-0654495CEE9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3692" y="3838577"/>
            <a:ext cx="1991638" cy="2740493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3" name="Imagen 12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72646836-3324-44D0-EDC3-2925E23E5FF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317" y="3838577"/>
            <a:ext cx="1991636" cy="2740492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4" name="Imagen 13" descr="Imagen que contiene reloj&#10;&#10;El contenido generado por IA puede ser incorrecto.">
            <a:extLst>
              <a:ext uri="{FF2B5EF4-FFF2-40B4-BE49-F238E27FC236}">
                <a16:creationId xmlns:a16="http://schemas.microsoft.com/office/drawing/2014/main" id="{FC428852-E37B-7682-2638-0C9AEF42B5B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0103" y="5558357"/>
            <a:ext cx="355238" cy="324451"/>
          </a:xfrm>
          <a:prstGeom prst="rect">
            <a:avLst/>
          </a:prstGeom>
        </p:spPr>
      </p:pic>
      <p:pic>
        <p:nvPicPr>
          <p:cNvPr id="16" name="Imagen 15" descr="Icono&#10;&#10;El contenido generado por IA puede ser incorrecto.">
            <a:extLst>
              <a:ext uri="{FF2B5EF4-FFF2-40B4-BE49-F238E27FC236}">
                <a16:creationId xmlns:a16="http://schemas.microsoft.com/office/drawing/2014/main" id="{120D2382-9BC8-5E9C-7898-0EB3BF43E98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0103" y="3566648"/>
            <a:ext cx="355238" cy="324451"/>
          </a:xfrm>
          <a:prstGeom prst="rect">
            <a:avLst/>
          </a:prstGeom>
        </p:spPr>
      </p:pic>
      <p:pic>
        <p:nvPicPr>
          <p:cNvPr id="23" name="Imagen 22" descr="Icono&#10;&#10;El contenido generado por IA puede ser incorrecto.">
            <a:extLst>
              <a:ext uri="{FF2B5EF4-FFF2-40B4-BE49-F238E27FC236}">
                <a16:creationId xmlns:a16="http://schemas.microsoft.com/office/drawing/2014/main" id="{B4C15011-0EAE-308D-C35D-6F5CF99BA0B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0103" y="3948561"/>
            <a:ext cx="355238" cy="324451"/>
          </a:xfrm>
          <a:prstGeom prst="rect">
            <a:avLst/>
          </a:prstGeom>
        </p:spPr>
      </p:pic>
      <p:pic>
        <p:nvPicPr>
          <p:cNvPr id="25" name="Imagen 24" descr="Icono&#10;&#10;El contenido generado por IA puede ser incorrecto.">
            <a:extLst>
              <a:ext uri="{FF2B5EF4-FFF2-40B4-BE49-F238E27FC236}">
                <a16:creationId xmlns:a16="http://schemas.microsoft.com/office/drawing/2014/main" id="{4CF80CA8-17F8-9F1B-56F9-E639B93BB63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0103" y="6492250"/>
            <a:ext cx="355238" cy="324451"/>
          </a:xfrm>
          <a:prstGeom prst="rect">
            <a:avLst/>
          </a:prstGeom>
        </p:spPr>
      </p:pic>
      <p:pic>
        <p:nvPicPr>
          <p:cNvPr id="29" name="Imagen 28" descr="Icono&#10;&#10;El contenido generado por IA puede ser incorrecto.">
            <a:extLst>
              <a:ext uri="{FF2B5EF4-FFF2-40B4-BE49-F238E27FC236}">
                <a16:creationId xmlns:a16="http://schemas.microsoft.com/office/drawing/2014/main" id="{BFE4A548-AFCA-765E-250C-541CE43A8CC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6796293" y="4741779"/>
            <a:ext cx="349865" cy="374672"/>
          </a:xfrm>
          <a:prstGeom prst="rect">
            <a:avLst/>
          </a:prstGeom>
        </p:spPr>
      </p:pic>
      <p:pic>
        <p:nvPicPr>
          <p:cNvPr id="33" name="Imagen 32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4E8A9DDE-F785-A331-1BE0-B8FC1D3E813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6796292" y="6048701"/>
            <a:ext cx="349865" cy="37467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16C1CF2-2866-7D99-2F87-5FDE4F97A969}"/>
              </a:ext>
            </a:extLst>
          </p:cNvPr>
          <p:cNvSpPr txBox="1"/>
          <p:nvPr/>
        </p:nvSpPr>
        <p:spPr>
          <a:xfrm>
            <a:off x="238124" y="2014482"/>
            <a:ext cx="64769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Esona</a:t>
            </a:r>
            <a:r>
              <a:rPr lang="en-US" sz="2000" b="1" dirty="0"/>
              <a:t> </a:t>
            </a:r>
            <a:r>
              <a:rPr lang="en-US" sz="2000" b="1" dirty="0" err="1"/>
              <a:t>sizathu</a:t>
            </a:r>
            <a:r>
              <a:rPr lang="en-US" sz="2000" b="1" dirty="0"/>
              <a:t> </a:t>
            </a:r>
            <a:r>
              <a:rPr lang="en-US" sz="2000" b="1" dirty="0" err="1"/>
              <a:t>siphambili</a:t>
            </a:r>
            <a:r>
              <a:rPr lang="en-US" sz="2000" b="1" dirty="0"/>
              <a:t> </a:t>
            </a:r>
            <a:r>
              <a:rPr lang="en-US" sz="2000" b="1" dirty="0" err="1"/>
              <a:t>uThixo</a:t>
            </a:r>
            <a:r>
              <a:rPr lang="en-US" sz="2000" b="1" dirty="0"/>
              <a:t> </a:t>
            </a:r>
            <a:r>
              <a:rPr lang="en-US" sz="2000" b="1" dirty="0" err="1"/>
              <a:t>asinikayo</a:t>
            </a:r>
            <a:r>
              <a:rPr lang="en-US" sz="2000" b="1" dirty="0"/>
              <a:t> </a:t>
            </a:r>
            <a:r>
              <a:rPr lang="en-US" sz="2000" b="1" dirty="0" err="1"/>
              <a:t>sokwakha</a:t>
            </a:r>
            <a:r>
              <a:rPr lang="en-US" sz="2000" b="1" dirty="0"/>
              <a:t> le </a:t>
            </a:r>
            <a:r>
              <a:rPr lang="en-US" sz="2000" b="1" dirty="0" err="1"/>
              <a:t>Tempile</a:t>
            </a:r>
            <a:r>
              <a:rPr lang="en-US" sz="2000" b="1" dirty="0"/>
              <a:t> </a:t>
            </a:r>
            <a:r>
              <a:rPr lang="en-US" sz="2000" b="1" dirty="0" err="1"/>
              <a:t>iphathwayo</a:t>
            </a:r>
            <a:r>
              <a:rPr lang="en-US" sz="2000" b="1" dirty="0"/>
              <a:t> </a:t>
            </a:r>
            <a:r>
              <a:rPr lang="en-US" sz="2000" b="1" dirty="0" err="1"/>
              <a:t>ngumnqweno</a:t>
            </a:r>
            <a:r>
              <a:rPr lang="en-US" sz="2000" b="1" dirty="0"/>
              <a:t> </a:t>
            </a:r>
            <a:r>
              <a:rPr lang="en-US" sz="2000" b="1" dirty="0" err="1"/>
              <a:t>waKhe</a:t>
            </a:r>
            <a:r>
              <a:rPr lang="en-US" sz="2000" b="1" dirty="0"/>
              <a:t> </a:t>
            </a:r>
            <a:r>
              <a:rPr lang="en-US" sz="2000" b="1" dirty="0" err="1"/>
              <a:t>wokuhlala</a:t>
            </a:r>
            <a:r>
              <a:rPr lang="en-US" sz="2000" b="1" dirty="0"/>
              <a:t> </a:t>
            </a:r>
            <a:r>
              <a:rPr lang="en-US" sz="2000" b="1" dirty="0" err="1"/>
              <a:t>phakathi</a:t>
            </a:r>
            <a:r>
              <a:rPr lang="en-US" sz="2000" b="1" dirty="0"/>
              <a:t> </a:t>
            </a:r>
            <a:r>
              <a:rPr lang="en-US" sz="2000" b="1" dirty="0" err="1"/>
              <a:t>kwabantu</a:t>
            </a:r>
            <a:r>
              <a:rPr lang="en-US" sz="2000" b="1" dirty="0"/>
              <a:t> </a:t>
            </a:r>
            <a:r>
              <a:rPr lang="en-US" sz="2000" b="1" dirty="0" err="1"/>
              <a:t>baKhe</a:t>
            </a:r>
            <a:r>
              <a:rPr lang="en-US" sz="2000" b="1" dirty="0"/>
              <a:t> (</a:t>
            </a:r>
            <a:r>
              <a:rPr lang="en-US" sz="2000" b="1" dirty="0" err="1"/>
              <a:t>Eks</a:t>
            </a:r>
            <a:r>
              <a:rPr lang="en-US" sz="2000" b="1" dirty="0"/>
              <a:t>. 25:8). Lo </a:t>
            </a:r>
            <a:r>
              <a:rPr lang="en-US" sz="2000" b="1" dirty="0" err="1"/>
              <a:t>mnqweno</a:t>
            </a:r>
            <a:r>
              <a:rPr lang="en-US" sz="2000" b="1" dirty="0"/>
              <a:t> </a:t>
            </a:r>
            <a:r>
              <a:rPr lang="en-US" sz="2000" b="1" dirty="0" err="1"/>
              <a:t>wazalisekiswa</a:t>
            </a:r>
            <a:r>
              <a:rPr lang="en-US" sz="2000" b="1" dirty="0"/>
              <a:t> </a:t>
            </a:r>
            <a:r>
              <a:rPr lang="en-US" sz="2000" b="1" dirty="0" err="1"/>
              <a:t>emntwini</a:t>
            </a:r>
            <a:r>
              <a:rPr lang="en-US" sz="2000" b="1" dirty="0"/>
              <a:t> </a:t>
            </a:r>
            <a:r>
              <a:rPr lang="en-US" sz="2000" b="1" dirty="0" err="1"/>
              <a:t>uYesu</a:t>
            </a:r>
            <a:r>
              <a:rPr lang="en-US" sz="2000" b="1" dirty="0"/>
              <a:t>, </a:t>
            </a:r>
            <a:r>
              <a:rPr lang="en-US" sz="2000" b="1" dirty="0" err="1"/>
              <a:t>kwaye</a:t>
            </a:r>
            <a:r>
              <a:rPr lang="en-US" sz="2000" b="1" dirty="0"/>
              <a:t> </a:t>
            </a:r>
            <a:r>
              <a:rPr lang="en-US" sz="2000" b="1" dirty="0" err="1"/>
              <a:t>uya</a:t>
            </a:r>
            <a:r>
              <a:rPr lang="en-US" sz="2000" b="1" dirty="0"/>
              <a:t> </a:t>
            </a:r>
            <a:r>
              <a:rPr lang="en-US" sz="2000" b="1" dirty="0" err="1"/>
              <a:t>kuzaliseka</a:t>
            </a:r>
            <a:r>
              <a:rPr lang="en-US" sz="2000" b="1" dirty="0"/>
              <a:t> </a:t>
            </a:r>
            <a:r>
              <a:rPr lang="en-US" sz="2000" b="1" dirty="0" err="1"/>
              <a:t>ngokupheleleyo</a:t>
            </a:r>
            <a:r>
              <a:rPr lang="en-US" sz="2000" b="1" dirty="0"/>
              <a:t> xa </a:t>
            </a:r>
            <a:r>
              <a:rPr lang="en-US" sz="2000" b="1" dirty="0" err="1"/>
              <a:t>sonke</a:t>
            </a:r>
            <a:r>
              <a:rPr lang="en-US" sz="2000" b="1" dirty="0"/>
              <a:t> </a:t>
            </a:r>
            <a:r>
              <a:rPr lang="en-US" sz="2000" b="1" dirty="0" err="1"/>
              <a:t>sikunye</a:t>
            </a:r>
            <a:r>
              <a:rPr lang="en-US" sz="2000" b="1" dirty="0"/>
              <a:t> </a:t>
            </a:r>
            <a:r>
              <a:rPr lang="en-US" sz="2000" b="1" dirty="0" err="1"/>
              <a:t>naYe</a:t>
            </a:r>
            <a:r>
              <a:rPr lang="en-US" sz="2000" b="1" dirty="0"/>
              <a:t> </a:t>
            </a:r>
            <a:r>
              <a:rPr lang="en-US" sz="2000" b="1" dirty="0" err="1"/>
              <a:t>kuMhlaba</a:t>
            </a:r>
            <a:r>
              <a:rPr lang="en-US" sz="2000" b="1" dirty="0"/>
              <a:t> </a:t>
            </a:r>
            <a:r>
              <a:rPr lang="en-US" sz="2000" b="1" dirty="0" err="1"/>
              <a:t>oMtsha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7663A23-610F-2D1E-6FBF-ACA7F5F1AF0B}"/>
              </a:ext>
            </a:extLst>
          </p:cNvPr>
          <p:cNvSpPr txBox="1"/>
          <p:nvPr/>
        </p:nvSpPr>
        <p:spPr>
          <a:xfrm>
            <a:off x="238124" y="1075819"/>
            <a:ext cx="64769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La </a:t>
            </a:r>
            <a:r>
              <a:rPr lang="en-US" sz="2000" b="1" dirty="0" err="1"/>
              <a:t>yayingamathuba</a:t>
            </a:r>
            <a:r>
              <a:rPr lang="en-US" sz="2000" b="1" dirty="0"/>
              <a:t> </a:t>
            </a:r>
            <a:r>
              <a:rPr lang="en-US" sz="2000" b="1" dirty="0" err="1"/>
              <a:t>akhethekileyo</a:t>
            </a:r>
            <a:r>
              <a:rPr lang="en-US" sz="2000" b="1" dirty="0"/>
              <a:t>, </a:t>
            </a:r>
            <a:r>
              <a:rPr lang="en-US" sz="2000" b="1" dirty="0" err="1"/>
              <a:t>apho</a:t>
            </a:r>
            <a:r>
              <a:rPr lang="en-US" sz="2000" b="1" dirty="0"/>
              <a:t> </a:t>
            </a:r>
            <a:r>
              <a:rPr lang="en-US" sz="2000" b="1" dirty="0" err="1"/>
              <a:t>abantu</a:t>
            </a:r>
            <a:r>
              <a:rPr lang="en-US" sz="2000" b="1" dirty="0"/>
              <a:t> </a:t>
            </a:r>
            <a:r>
              <a:rPr lang="en-US" sz="2000" b="1" dirty="0" err="1"/>
              <a:t>bathatha</a:t>
            </a:r>
            <a:r>
              <a:rPr lang="en-US" sz="2000" b="1" dirty="0"/>
              <a:t> </a:t>
            </a:r>
            <a:r>
              <a:rPr lang="en-US" sz="2000" b="1" dirty="0" err="1"/>
              <a:t>inxaxheba</a:t>
            </a:r>
            <a:r>
              <a:rPr lang="en-US" sz="2000" b="1" dirty="0"/>
              <a:t> </a:t>
            </a:r>
            <a:r>
              <a:rPr lang="en-US" sz="2000" b="1" dirty="0" err="1"/>
              <a:t>ngovuyo</a:t>
            </a:r>
            <a:r>
              <a:rPr lang="en-US" sz="2000" b="1" dirty="0"/>
              <a:t>, </a:t>
            </a:r>
            <a:r>
              <a:rPr lang="en-US" sz="2000" b="1" dirty="0" err="1"/>
              <a:t>benikela</a:t>
            </a:r>
            <a:r>
              <a:rPr lang="en-US" sz="2000" b="1" dirty="0"/>
              <a:t>—</a:t>
            </a:r>
            <a:r>
              <a:rPr lang="en-US" sz="2000" b="1" dirty="0" err="1"/>
              <a:t>ngamnye</a:t>
            </a:r>
            <a:r>
              <a:rPr lang="en-US" sz="2000" b="1" dirty="0"/>
              <a:t> </a:t>
            </a:r>
            <a:r>
              <a:rPr lang="en-US" sz="2000" b="1" dirty="0" err="1"/>
              <a:t>njengoko</a:t>
            </a:r>
            <a:r>
              <a:rPr lang="en-US" sz="2000" b="1" dirty="0"/>
              <a:t> </a:t>
            </a:r>
            <a:r>
              <a:rPr lang="en-US" sz="2000" b="1" dirty="0" err="1"/>
              <a:t>babenako</a:t>
            </a:r>
            <a:r>
              <a:rPr lang="en-US" sz="2000" b="1" dirty="0"/>
              <a:t>—</a:t>
            </a:r>
            <a:r>
              <a:rPr lang="en-US" sz="2000" b="1" dirty="0" err="1"/>
              <a:t>kulo</a:t>
            </a:r>
            <a:r>
              <a:rPr lang="en-US" sz="2000" b="1" dirty="0"/>
              <a:t> </a:t>
            </a:r>
            <a:r>
              <a:rPr lang="en-US" sz="2000" b="1" dirty="0" err="1"/>
              <a:t>msebenzi</a:t>
            </a:r>
            <a:r>
              <a:rPr lang="en-US" sz="2000" b="1" dirty="0"/>
              <a:t> </a:t>
            </a:r>
            <a:r>
              <a:rPr lang="en-US" sz="2000" b="1" dirty="0" err="1"/>
              <a:t>mkhulu</a:t>
            </a:r>
            <a:r>
              <a:rPr lang="en-US" sz="2000" b="1" dirty="0"/>
              <a:t> </a:t>
            </a:r>
            <a:r>
              <a:rPr lang="en-US" sz="2000" b="1" dirty="0" err="1"/>
              <a:t>kaThixo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  <p:pic>
        <p:nvPicPr>
          <p:cNvPr id="4" name="Imagen 3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445E4255-05C0-2773-2B35-0FB76899C940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0103" y="5173021"/>
            <a:ext cx="355238" cy="32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86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DB1181-9CA8-2D99-425B-95A599146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982AD26-79E5-A3B1-D298-0EA502966F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"/>
          <a:stretch>
            <a:fillRect/>
          </a:stretch>
        </p:blipFill>
        <p:spPr>
          <a:xfrm>
            <a:off x="-2" y="10"/>
            <a:ext cx="3980331" cy="43848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15EAD32-29E1-3E64-5442-01D726EDA5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2314" y="4462444"/>
            <a:ext cx="3999684" cy="2395556"/>
          </a:xfrm>
          <a:prstGeom prst="rect">
            <a:avLst/>
          </a:prstGeom>
        </p:spPr>
      </p:pic>
      <p:pic>
        <p:nvPicPr>
          <p:cNvPr id="13" name="Imagen 12" descr="Imagen que contiene viejo, mujer, edificio, hecho de madera&#10;&#10;El contenido generado por IA puede ser incorrecto.">
            <a:extLst>
              <a:ext uri="{FF2B5EF4-FFF2-40B4-BE49-F238E27FC236}">
                <a16:creationId xmlns:a16="http://schemas.microsoft.com/office/drawing/2014/main" id="{61E1DBF6-8238-003C-80C3-5D12DC917F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2316" y="-1"/>
            <a:ext cx="3999684" cy="4384865"/>
          </a:xfrm>
          <a:prstGeom prst="rect">
            <a:avLst/>
          </a:prstGeom>
        </p:spPr>
      </p:pic>
      <p:pic>
        <p:nvPicPr>
          <p:cNvPr id="15" name="Imagen 14" descr="Imagen que contiene persona, tabla, interior, hombre&#10;&#10;El contenido generado por IA puede ser incorrecto.">
            <a:extLst>
              <a:ext uri="{FF2B5EF4-FFF2-40B4-BE49-F238E27FC236}">
                <a16:creationId xmlns:a16="http://schemas.microsoft.com/office/drawing/2014/main" id="{2D8E2D5F-6818-8FD1-0E96-D54A398F2C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43354" y="-1"/>
            <a:ext cx="4076714" cy="438486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4054751-1972-4218-A5AC-06366AB23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55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F16F31-4871-4294-AA34-E451DD4CD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64" y="4462444"/>
            <a:ext cx="8115285" cy="2395556"/>
          </a:xfrm>
          <a:prstGeom prst="rect">
            <a:avLst/>
          </a:prstGeom>
          <a:gradFill>
            <a:gsLst>
              <a:gs pos="7000">
                <a:srgbClr val="000000">
                  <a:alpha val="44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D3FB0A-8C48-462D-82B4-C52CDB3F0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5280991"/>
            <a:ext cx="8115283" cy="1575508"/>
          </a:xfrm>
          <a:prstGeom prst="rect">
            <a:avLst/>
          </a:prstGeom>
          <a:gradFill>
            <a:gsLst>
              <a:gs pos="40000">
                <a:srgbClr val="000000">
                  <a:alpha val="0"/>
                </a:srgbClr>
              </a:gs>
              <a:gs pos="100000">
                <a:schemeClr val="accent1">
                  <a:alpha val="23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773764D-B3AF-0FD8-CD20-F4E797E86590}"/>
              </a:ext>
            </a:extLst>
          </p:cNvPr>
          <p:cNvSpPr txBox="1"/>
          <p:nvPr/>
        </p:nvSpPr>
        <p:spPr>
          <a:xfrm>
            <a:off x="-13957" y="5053082"/>
            <a:ext cx="81146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4800" b="1" spc="6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 sz="6000" noProof="0" dirty="0">
                <a:gradFill>
                  <a:gsLst>
                    <a:gs pos="0">
                      <a:srgbClr val="E29961"/>
                    </a:gs>
                    <a:gs pos="24000">
                      <a:srgbClr val="FFD065"/>
                    </a:gs>
                    <a:gs pos="87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/>
                </a:gradFill>
              </a:rPr>
              <a:t>UKULUNGISELELA</a:t>
            </a:r>
          </a:p>
        </p:txBody>
      </p:sp>
    </p:spTree>
    <p:extLst>
      <p:ext uri="{BB962C8B-B14F-4D97-AF65-F5344CB8AC3E}">
        <p14:creationId xmlns:p14="http://schemas.microsoft.com/office/powerpoint/2010/main" val="371302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7DAA31F-B2EE-38B9-3753-864CEAD6BDCF}"/>
              </a:ext>
            </a:extLst>
          </p:cNvPr>
          <p:cNvSpPr txBox="1"/>
          <p:nvPr/>
        </p:nvSpPr>
        <p:spPr>
          <a:xfrm>
            <a:off x="0" y="-117661"/>
            <a:ext cx="75350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ISABATHA</a:t>
            </a:r>
            <a:endParaRPr lang="en-US" sz="4400" b="1" spc="600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CC17EB-252A-FC8B-2A5B-CA91A793EF69}"/>
              </a:ext>
            </a:extLst>
          </p:cNvPr>
          <p:cNvSpPr txBox="1"/>
          <p:nvPr/>
        </p:nvSpPr>
        <p:spPr>
          <a:xfrm>
            <a:off x="383656" y="434439"/>
            <a:ext cx="67676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Wosebenza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imihla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emithandathu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;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umhla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wesixhenxe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woba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yingcwele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kuni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isabatha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kasabatha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bonke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abenza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umsebenzi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ngayo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bobulawa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Eksodus</a:t>
            </a:r>
            <a:r>
              <a:rPr lang="en-US" sz="1400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35:2)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0D626E9-BF4F-2020-1D72-76DC441B9B28}"/>
              </a:ext>
            </a:extLst>
          </p:cNvPr>
          <p:cNvSpPr txBox="1"/>
          <p:nvPr/>
        </p:nvSpPr>
        <p:spPr>
          <a:xfrm>
            <a:off x="0" y="1678516"/>
            <a:ext cx="75350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Emva</a:t>
            </a:r>
            <a:r>
              <a:rPr lang="en-US" sz="2000" b="1" dirty="0"/>
              <a:t> </a:t>
            </a:r>
            <a:r>
              <a:rPr lang="en-US" sz="2000" b="1" dirty="0" err="1"/>
              <a:t>kokuba</a:t>
            </a:r>
            <a:r>
              <a:rPr lang="en-US" sz="2000" b="1" dirty="0"/>
              <a:t> </a:t>
            </a:r>
            <a:r>
              <a:rPr lang="en-US" sz="2000" b="1" dirty="0" err="1"/>
              <a:t>nombono</a:t>
            </a:r>
            <a:r>
              <a:rPr lang="en-US" sz="2000" b="1" dirty="0"/>
              <a:t> </a:t>
            </a:r>
            <a:r>
              <a:rPr lang="en-US" sz="2000" b="1" dirty="0" err="1"/>
              <a:t>wozuko</a:t>
            </a:r>
            <a:r>
              <a:rPr lang="en-US" sz="2000" b="1" dirty="0"/>
              <a:t> </a:t>
            </a:r>
            <a:r>
              <a:rPr lang="en-US" sz="2000" b="1" dirty="0" err="1"/>
              <a:t>lukaThixo</a:t>
            </a:r>
            <a:r>
              <a:rPr lang="en-US" sz="2000" b="1" dirty="0"/>
              <a:t>, </a:t>
            </a:r>
            <a:r>
              <a:rPr lang="en-US" sz="2000" b="1" dirty="0" err="1"/>
              <a:t>uMoses</a:t>
            </a:r>
            <a:r>
              <a:rPr lang="en-US" sz="2000" b="1" dirty="0"/>
              <a:t> </a:t>
            </a:r>
            <a:r>
              <a:rPr lang="en-US" sz="2000" b="1" dirty="0" err="1"/>
              <a:t>wadlulisela</a:t>
            </a:r>
            <a:r>
              <a:rPr lang="en-US" sz="2000" b="1" dirty="0"/>
              <a:t> </a:t>
            </a:r>
            <a:r>
              <a:rPr lang="en-US" sz="2000" b="1" dirty="0" err="1"/>
              <a:t>ebantwini</a:t>
            </a:r>
            <a:r>
              <a:rPr lang="en-US" sz="2000" b="1" dirty="0"/>
              <a:t> “</a:t>
            </a:r>
            <a:r>
              <a:rPr lang="en-US" sz="2000" b="1" dirty="0" err="1"/>
              <a:t>oko</a:t>
            </a:r>
            <a:r>
              <a:rPr lang="en-US" sz="2000" b="1" dirty="0"/>
              <a:t> </a:t>
            </a:r>
            <a:r>
              <a:rPr lang="en-US" sz="2000" b="1" dirty="0" err="1"/>
              <a:t>uYehova</a:t>
            </a:r>
            <a:r>
              <a:rPr lang="en-US" sz="2000" b="1" dirty="0"/>
              <a:t> </a:t>
            </a:r>
            <a:r>
              <a:rPr lang="en-US" sz="2000" b="1" dirty="0" err="1"/>
              <a:t>abemwisele</a:t>
            </a:r>
            <a:r>
              <a:rPr lang="en-US" sz="2000" b="1" dirty="0"/>
              <a:t> </a:t>
            </a:r>
            <a:r>
              <a:rPr lang="en-US" sz="2000" b="1" dirty="0" err="1"/>
              <a:t>umthetho</a:t>
            </a:r>
            <a:r>
              <a:rPr lang="en-US" sz="2000" b="1" dirty="0"/>
              <a:t> </a:t>
            </a:r>
            <a:r>
              <a:rPr lang="en-US" sz="2000" b="1" dirty="0" err="1"/>
              <a:t>ngako</a:t>
            </a:r>
            <a:r>
              <a:rPr lang="en-US" sz="2000" b="1" dirty="0"/>
              <a:t>”</a:t>
            </a:r>
            <a:r>
              <a:rPr lang="en-US" sz="1400" b="1" dirty="0"/>
              <a:t> (</a:t>
            </a:r>
            <a:r>
              <a:rPr lang="en-US" sz="1400" b="1" dirty="0" err="1"/>
              <a:t>Eks</a:t>
            </a:r>
            <a:r>
              <a:rPr lang="en-US" sz="1400" b="1" dirty="0"/>
              <a:t>. 35:1, 4). </a:t>
            </a:r>
            <a:r>
              <a:rPr lang="en-US" sz="2000" b="1" dirty="0"/>
              <a:t>Le </a:t>
            </a:r>
            <a:r>
              <a:rPr lang="en-US" sz="2000" b="1" dirty="0" err="1"/>
              <a:t>miyalelo</a:t>
            </a:r>
            <a:r>
              <a:rPr lang="en-US" sz="2000" b="1" dirty="0"/>
              <a:t> </a:t>
            </a:r>
            <a:r>
              <a:rPr lang="en-US" sz="2000" b="1" dirty="0" err="1"/>
              <a:t>yayiquka</a:t>
            </a:r>
            <a:r>
              <a:rPr lang="en-US" sz="2000" b="1" dirty="0"/>
              <a:t> </a:t>
            </a:r>
            <a:r>
              <a:rPr lang="en-US" sz="2000" b="1" dirty="0" err="1"/>
              <a:t>ubudlelwane</a:t>
            </a:r>
            <a:r>
              <a:rPr lang="en-US" sz="2000" b="1" dirty="0"/>
              <a:t> </a:t>
            </a:r>
            <a:r>
              <a:rPr lang="en-US" sz="2000" b="1" dirty="0" err="1"/>
              <a:t>babo</a:t>
            </a:r>
            <a:r>
              <a:rPr lang="en-US" sz="2000" b="1" dirty="0"/>
              <a:t> </a:t>
            </a:r>
            <a:r>
              <a:rPr lang="en-US" sz="2000" b="1" dirty="0" err="1"/>
              <a:t>noThixo</a:t>
            </a:r>
            <a:r>
              <a:rPr lang="en-US" sz="2000" b="1" dirty="0"/>
              <a:t> </a:t>
            </a:r>
            <a:r>
              <a:rPr lang="en-US" sz="2000" b="1" dirty="0" err="1"/>
              <a:t>ekuhambeni</a:t>
            </a:r>
            <a:r>
              <a:rPr lang="en-US" sz="2000" b="1" dirty="0"/>
              <a:t> </a:t>
            </a:r>
            <a:r>
              <a:rPr lang="en-US" sz="2000" b="1" dirty="0" err="1"/>
              <a:t>kwexesha</a:t>
            </a:r>
            <a:r>
              <a:rPr lang="en-US" sz="2000" b="1" dirty="0"/>
              <a:t> (</a:t>
            </a:r>
            <a:r>
              <a:rPr lang="en-US" sz="2000" b="1" dirty="0" err="1"/>
              <a:t>iSabatha</a:t>
            </a:r>
            <a:r>
              <a:rPr lang="en-US" sz="2000" b="1" dirty="0"/>
              <a:t>) </a:t>
            </a:r>
            <a:r>
              <a:rPr lang="en-US" sz="2000" b="1" dirty="0" err="1"/>
              <a:t>nasesibhakabhakeni</a:t>
            </a:r>
            <a:r>
              <a:rPr lang="en-US" sz="2000" b="1" dirty="0"/>
              <a:t> (</a:t>
            </a:r>
            <a:r>
              <a:rPr lang="en-US" sz="2000" b="1" dirty="0" err="1"/>
              <a:t>uMnquba</a:t>
            </a:r>
            <a:r>
              <a:rPr lang="en-US" sz="2000" b="1" dirty="0"/>
              <a:t>).</a:t>
            </a:r>
            <a:endParaRPr lang="en-US" sz="2000" b="1" noProof="0" dirty="0"/>
          </a:p>
        </p:txBody>
      </p:sp>
      <p:pic>
        <p:nvPicPr>
          <p:cNvPr id="4" name="Imagen 3" descr="Una pintura de una persona con un vestido verde&#10;&#10;El contenido generado por IA puede ser incorrecto.">
            <a:extLst>
              <a:ext uri="{FF2B5EF4-FFF2-40B4-BE49-F238E27FC236}">
                <a16:creationId xmlns:a16="http://schemas.microsoft.com/office/drawing/2014/main" id="{E9D496D4-A047-BE25-000A-48C32018B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008" y="156919"/>
            <a:ext cx="4500929" cy="6544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CB45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57D8FE6-924F-74A1-FA9C-F5BA9ECD0DFF}"/>
              </a:ext>
            </a:extLst>
          </p:cNvPr>
          <p:cNvSpPr txBox="1"/>
          <p:nvPr/>
        </p:nvSpPr>
        <p:spPr>
          <a:xfrm>
            <a:off x="4176342" y="4310006"/>
            <a:ext cx="327403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ISabatha</a:t>
            </a:r>
            <a:r>
              <a:rPr lang="en-US" sz="2000" b="1" dirty="0"/>
              <a:t> </a:t>
            </a:r>
            <a:r>
              <a:rPr lang="en-US" sz="2000" b="1" dirty="0" err="1"/>
              <a:t>isikhumbuza</a:t>
            </a:r>
            <a:r>
              <a:rPr lang="en-US" sz="2000" b="1" dirty="0"/>
              <a:t> </a:t>
            </a:r>
            <a:r>
              <a:rPr lang="en-US" sz="2000" b="1" dirty="0" err="1"/>
              <a:t>ukuba</a:t>
            </a:r>
            <a:r>
              <a:rPr lang="en-US" sz="2000" b="1" dirty="0"/>
              <a:t> </a:t>
            </a:r>
            <a:r>
              <a:rPr lang="en-US" sz="2000" b="1" dirty="0" err="1"/>
              <a:t>uThixo</a:t>
            </a:r>
            <a:r>
              <a:rPr lang="en-US" sz="2000" b="1" dirty="0"/>
              <a:t> </a:t>
            </a:r>
            <a:r>
              <a:rPr lang="en-US" sz="2000" b="1" dirty="0" err="1"/>
              <a:t>unguMdali</a:t>
            </a:r>
            <a:r>
              <a:rPr lang="en-US" sz="2000" b="1" dirty="0"/>
              <a:t> </a:t>
            </a:r>
            <a:r>
              <a:rPr lang="en-US" sz="2000" b="1" dirty="0" err="1"/>
              <a:t>noMhlawuleli</a:t>
            </a:r>
            <a:r>
              <a:rPr lang="en-US" sz="2000" b="1" dirty="0"/>
              <a:t> </a:t>
            </a:r>
            <a:r>
              <a:rPr lang="en-US" sz="2000" b="1" dirty="0" err="1"/>
              <a:t>wethu</a:t>
            </a:r>
            <a:r>
              <a:rPr lang="en-US" sz="2000" b="1" dirty="0"/>
              <a:t> (Dut. 5:15), </a:t>
            </a:r>
            <a:r>
              <a:rPr lang="en-US" sz="2000" b="1" dirty="0" err="1"/>
              <a:t>kwaye</a:t>
            </a:r>
            <a:r>
              <a:rPr lang="en-US" sz="2000" b="1" dirty="0"/>
              <a:t> </a:t>
            </a:r>
            <a:r>
              <a:rPr lang="en-US" sz="2000" b="1" dirty="0" err="1"/>
              <a:t>isise</a:t>
            </a:r>
            <a:r>
              <a:rPr lang="en-US" sz="2000" b="1" dirty="0"/>
              <a:t> </a:t>
            </a:r>
            <a:r>
              <a:rPr lang="en-US" sz="2000" b="1" dirty="0" err="1"/>
              <a:t>kwixesha</a:t>
            </a:r>
            <a:r>
              <a:rPr lang="en-US" sz="2000" b="1" dirty="0"/>
              <a:t> </a:t>
            </a:r>
            <a:r>
              <a:rPr lang="en-US" sz="2000" b="1" dirty="0" err="1"/>
              <a:t>elizayo</a:t>
            </a:r>
            <a:r>
              <a:rPr lang="en-US" sz="2000" b="1" dirty="0"/>
              <a:t> </a:t>
            </a:r>
            <a:r>
              <a:rPr lang="en-US" sz="2000" b="1" dirty="0" err="1"/>
              <a:t>apho</a:t>
            </a:r>
            <a:r>
              <a:rPr lang="en-US" sz="2000" b="1" dirty="0"/>
              <a:t> </a:t>
            </a:r>
            <a:r>
              <a:rPr lang="en-US" sz="2000" b="1" dirty="0" err="1"/>
              <a:t>sinokuyonwabela</a:t>
            </a:r>
            <a:r>
              <a:rPr lang="en-US" sz="2000" b="1" dirty="0"/>
              <a:t> </a:t>
            </a:r>
            <a:r>
              <a:rPr lang="en-US" sz="2000" b="1" dirty="0" err="1"/>
              <a:t>ukuba</a:t>
            </a:r>
            <a:r>
              <a:rPr lang="en-US" sz="2000" b="1" dirty="0"/>
              <a:t> </a:t>
            </a:r>
            <a:r>
              <a:rPr lang="en-US" sz="2000" b="1" dirty="0" err="1"/>
              <a:t>kunye</a:t>
            </a:r>
            <a:r>
              <a:rPr lang="en-US" sz="2000" b="1" dirty="0"/>
              <a:t> </a:t>
            </a:r>
            <a:r>
              <a:rPr lang="en-US" sz="2000" b="1" dirty="0" err="1"/>
              <a:t>naYe</a:t>
            </a:r>
            <a:r>
              <a:rPr lang="en-US" sz="2000" b="1" dirty="0"/>
              <a:t> </a:t>
            </a:r>
            <a:r>
              <a:rPr lang="en-US" sz="2000" b="1" dirty="0" err="1"/>
              <a:t>ngonaphakade</a:t>
            </a:r>
            <a:r>
              <a:rPr lang="en-US" sz="2000" b="1" dirty="0"/>
              <a:t> (Isa. 66:22-23).</a:t>
            </a:r>
            <a:endParaRPr lang="en-US" sz="2000" b="1" noProof="0" dirty="0"/>
          </a:p>
        </p:txBody>
      </p:sp>
      <p:pic>
        <p:nvPicPr>
          <p:cNvPr id="10" name="Imagen 9" descr="Imagen que contiene persona, exterior, pasto, hombre&#10;&#10;El contenido generado por IA puede ser incorrecto.">
            <a:extLst>
              <a:ext uri="{FF2B5EF4-FFF2-40B4-BE49-F238E27FC236}">
                <a16:creationId xmlns:a16="http://schemas.microsoft.com/office/drawing/2014/main" id="{F867FB03-B4B1-1536-283E-AA9A8AEEF1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1" y="4476464"/>
            <a:ext cx="2349745" cy="23497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Hombre con fuego en la mano&#10;&#10;El contenido generado por IA puede ser incorrecto.">
            <a:extLst>
              <a:ext uri="{FF2B5EF4-FFF2-40B4-BE49-F238E27FC236}">
                <a16:creationId xmlns:a16="http://schemas.microsoft.com/office/drawing/2014/main" id="{0CA25A25-F0FE-B2EF-9FB7-86FDC36913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72634" y="4476463"/>
            <a:ext cx="1519078" cy="2349745"/>
          </a:xfrm>
          <a:prstGeom prst="snip2DiagRect">
            <a:avLst>
              <a:gd name="adj1" fmla="val 25798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E8AC742-84F8-8CFE-A84D-CA0BDD0E0E35}"/>
              </a:ext>
            </a:extLst>
          </p:cNvPr>
          <p:cNvSpPr txBox="1"/>
          <p:nvPr/>
        </p:nvSpPr>
        <p:spPr>
          <a:xfrm>
            <a:off x="103311" y="2934579"/>
            <a:ext cx="7431693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UThixo</a:t>
            </a:r>
            <a:r>
              <a:rPr lang="en-US" sz="2000" b="1" dirty="0"/>
              <a:t> </a:t>
            </a:r>
            <a:r>
              <a:rPr lang="en-US" sz="2000" b="1" dirty="0" err="1"/>
              <a:t>wayibekela</a:t>
            </a:r>
            <a:r>
              <a:rPr lang="en-US" sz="2000" b="1" dirty="0"/>
              <a:t> </a:t>
            </a:r>
            <a:r>
              <a:rPr lang="en-US" sz="2000" b="1" dirty="0" err="1"/>
              <a:t>bucala</a:t>
            </a:r>
            <a:r>
              <a:rPr lang="en-US" sz="2000" b="1" dirty="0"/>
              <a:t> </a:t>
            </a:r>
            <a:r>
              <a:rPr lang="en-US" sz="2000" b="1" dirty="0" err="1"/>
              <a:t>iSabatha</a:t>
            </a:r>
            <a:r>
              <a:rPr lang="en-US" sz="2000" b="1" dirty="0"/>
              <a:t> </a:t>
            </a:r>
            <a:r>
              <a:rPr lang="en-US" sz="2000" b="1" dirty="0" err="1"/>
              <a:t>njengexesha</a:t>
            </a:r>
            <a:r>
              <a:rPr lang="en-US" sz="2000" b="1" dirty="0"/>
              <a:t> </a:t>
            </a:r>
            <a:r>
              <a:rPr lang="en-US" sz="2000" b="1" dirty="0" err="1"/>
              <a:t>elikhethekileyo</a:t>
            </a:r>
            <a:r>
              <a:rPr lang="en-US" sz="2000" b="1" dirty="0"/>
              <a:t> </a:t>
            </a:r>
            <a:r>
              <a:rPr lang="en-US" sz="2000" b="1" dirty="0" err="1"/>
              <a:t>lokuba</a:t>
            </a:r>
            <a:r>
              <a:rPr lang="en-US" sz="2000" b="1" dirty="0"/>
              <a:t> </a:t>
            </a:r>
            <a:r>
              <a:rPr lang="en-US" sz="2000" b="1" dirty="0" err="1"/>
              <a:t>sinandiphe</a:t>
            </a:r>
            <a:r>
              <a:rPr lang="en-US" sz="2000" b="1" dirty="0"/>
              <a:t> </a:t>
            </a:r>
            <a:r>
              <a:rPr lang="en-US" sz="2000" b="1" dirty="0" err="1"/>
              <a:t>ukuba</a:t>
            </a:r>
            <a:r>
              <a:rPr lang="en-US" sz="2000" b="1" dirty="0"/>
              <a:t> </a:t>
            </a:r>
            <a:r>
              <a:rPr lang="en-US" sz="2000" b="1" dirty="0" err="1"/>
              <a:t>kunye</a:t>
            </a:r>
            <a:r>
              <a:rPr lang="en-US" sz="2000" b="1" dirty="0"/>
              <a:t> </a:t>
            </a:r>
            <a:r>
              <a:rPr lang="en-US" sz="2000" b="1" dirty="0" err="1"/>
              <a:t>naYe</a:t>
            </a:r>
            <a:r>
              <a:rPr lang="en-US" sz="2000" b="1" dirty="0"/>
              <a:t> </a:t>
            </a:r>
            <a:r>
              <a:rPr lang="en-US" sz="2000" b="1" dirty="0" err="1"/>
              <a:t>kwiNdalo</a:t>
            </a:r>
            <a:r>
              <a:rPr lang="en-US" sz="2000" b="1" dirty="0"/>
              <a:t> </a:t>
            </a:r>
            <a:r>
              <a:rPr lang="en-US" sz="2000" b="1" dirty="0" err="1"/>
              <a:t>ngokwayo</a:t>
            </a:r>
            <a:r>
              <a:rPr lang="en-US" sz="2000" b="1" dirty="0"/>
              <a:t> </a:t>
            </a:r>
            <a:r>
              <a:rPr lang="en-US" sz="1400" b="1" dirty="0"/>
              <a:t>(Gen. 2:1-3; </a:t>
            </a:r>
            <a:r>
              <a:rPr lang="en-US" sz="1400" b="1" dirty="0" err="1"/>
              <a:t>Eks</a:t>
            </a:r>
            <a:r>
              <a:rPr lang="en-US" sz="1400" b="1" dirty="0"/>
              <a:t>. 20:11) </a:t>
            </a:r>
            <a:r>
              <a:rPr lang="en-US" sz="2000" b="1" dirty="0" err="1"/>
              <a:t>yaye</a:t>
            </a:r>
            <a:r>
              <a:rPr lang="en-US" sz="2000" b="1" dirty="0"/>
              <a:t> </a:t>
            </a:r>
            <a:r>
              <a:rPr lang="en-US" sz="2000" b="1" dirty="0" err="1"/>
              <a:t>wakhumbuza</a:t>
            </a:r>
            <a:r>
              <a:rPr lang="en-US" sz="2000" b="1" dirty="0"/>
              <a:t> </a:t>
            </a:r>
            <a:r>
              <a:rPr lang="en-US" sz="2000" b="1" dirty="0" err="1"/>
              <a:t>amaSirayeli</a:t>
            </a:r>
            <a:r>
              <a:rPr lang="en-US" sz="2000" b="1" dirty="0"/>
              <a:t> </a:t>
            </a:r>
            <a:r>
              <a:rPr lang="en-US" sz="2000" b="1" dirty="0" err="1"/>
              <a:t>ngako</a:t>
            </a:r>
            <a:r>
              <a:rPr lang="en-US" sz="2000" b="1" dirty="0"/>
              <a:t> </a:t>
            </a:r>
            <a:r>
              <a:rPr lang="en-US" sz="2000" b="1" dirty="0" err="1"/>
              <a:t>oku</a:t>
            </a:r>
            <a:r>
              <a:rPr lang="en-US" sz="2000" b="1" dirty="0"/>
              <a:t> </a:t>
            </a:r>
            <a:r>
              <a:rPr lang="en-US" sz="2000" b="1" dirty="0" err="1"/>
              <a:t>ngaphambi</a:t>
            </a:r>
            <a:r>
              <a:rPr lang="en-US" sz="2000" b="1" dirty="0"/>
              <a:t> </a:t>
            </a:r>
            <a:r>
              <a:rPr lang="en-US" sz="2000" b="1" dirty="0" err="1"/>
              <a:t>nje</a:t>
            </a:r>
            <a:r>
              <a:rPr lang="en-US" sz="2000" b="1" dirty="0"/>
              <a:t> </a:t>
            </a:r>
            <a:r>
              <a:rPr lang="en-US" sz="2000" b="1" dirty="0" err="1"/>
              <a:t>kokuba</a:t>
            </a:r>
            <a:r>
              <a:rPr lang="en-US" sz="2000" b="1" dirty="0"/>
              <a:t> </a:t>
            </a:r>
            <a:r>
              <a:rPr lang="en-US" sz="2000" b="1" dirty="0" err="1"/>
              <a:t>avakalise</a:t>
            </a:r>
            <a:r>
              <a:rPr lang="en-US" sz="2000" b="1" dirty="0"/>
              <a:t> </a:t>
            </a:r>
            <a:r>
              <a:rPr lang="en-US" sz="2000" b="1" dirty="0" err="1"/>
              <a:t>iMithetho</a:t>
            </a:r>
            <a:r>
              <a:rPr lang="en-US" sz="2000" b="1" dirty="0"/>
              <a:t> </a:t>
            </a:r>
            <a:r>
              <a:rPr lang="en-US" sz="2000" b="1" dirty="0" err="1"/>
              <a:t>Elishumi</a:t>
            </a:r>
            <a:r>
              <a:rPr lang="en-US" sz="2000" b="1" dirty="0"/>
              <a:t> </a:t>
            </a:r>
            <a:r>
              <a:rPr lang="en-US" sz="1400" b="1" dirty="0"/>
              <a:t>(</a:t>
            </a:r>
            <a:r>
              <a:rPr lang="en-US" sz="1400" b="1" dirty="0" err="1"/>
              <a:t>Eks</a:t>
            </a:r>
            <a:r>
              <a:rPr lang="en-US" sz="1400" b="1" dirty="0"/>
              <a:t>. 16:22-29).</a:t>
            </a:r>
            <a:endParaRPr lang="en-US" sz="1400" b="1" noProof="0" dirty="0"/>
          </a:p>
        </p:txBody>
      </p:sp>
    </p:spTree>
    <p:extLst>
      <p:ext uri="{BB962C8B-B14F-4D97-AF65-F5344CB8AC3E}">
        <p14:creationId xmlns:p14="http://schemas.microsoft.com/office/powerpoint/2010/main" val="265033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629595-8DFB-263E-AB45-E76CEEFC4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29E6539-5719-E583-8FBD-E9F5FCD60B81}"/>
              </a:ext>
            </a:extLst>
          </p:cNvPr>
          <p:cNvSpPr txBox="1"/>
          <p:nvPr/>
        </p:nvSpPr>
        <p:spPr>
          <a:xfrm>
            <a:off x="0" y="-78815"/>
            <a:ext cx="933956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noProof="0" dirty="0">
                <a:ln/>
                <a:solidFill>
                  <a:schemeClr val="accent4"/>
                </a:solidFill>
              </a:rPr>
              <a:t>UMNIKELO NGOKUQHUTYWA YINTLIZIYO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C3BC7EF-3A24-9F80-B2F1-58D869113B9C}"/>
              </a:ext>
            </a:extLst>
          </p:cNvPr>
          <p:cNvSpPr txBox="1"/>
          <p:nvPr/>
        </p:nvSpPr>
        <p:spPr>
          <a:xfrm>
            <a:off x="1" y="525623"/>
            <a:ext cx="93395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Thabathani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phakathi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kwenu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nise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umrhumo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kaYehova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bonke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abantliziyo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zibaqhubayo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mabazise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umrhumo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kaYehova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igolide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nesilivere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nobhedu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[ …] Bonke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benentliziyo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elumkileyo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kuni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mabeze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benze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zonke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izinto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uYehova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awise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umthetho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ngako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  </a:t>
            </a:r>
            <a:r>
              <a:rPr lang="en-US" sz="14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Eksodus</a:t>
            </a:r>
            <a:r>
              <a:rPr lang="en-US" sz="14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35:5,10).</a:t>
            </a:r>
            <a:endParaRPr lang="en-US" b="1" noProof="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42DA24D-8263-BD76-9D4B-3BF968B04F86}"/>
              </a:ext>
            </a:extLst>
          </p:cNvPr>
          <p:cNvSpPr txBox="1"/>
          <p:nvPr/>
        </p:nvSpPr>
        <p:spPr>
          <a:xfrm>
            <a:off x="2621384" y="1456521"/>
            <a:ext cx="679310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Kwakukho</a:t>
            </a:r>
            <a:r>
              <a:rPr lang="en-US" b="1" dirty="0"/>
              <a:t> </a:t>
            </a:r>
            <a:r>
              <a:rPr lang="en-US" b="1" dirty="0" err="1"/>
              <a:t>iindlela</a:t>
            </a:r>
            <a:r>
              <a:rPr lang="en-US" b="1" dirty="0"/>
              <a:t> </a:t>
            </a:r>
            <a:r>
              <a:rPr lang="en-US" b="1" dirty="0" err="1"/>
              <a:t>ezimbini</a:t>
            </a:r>
            <a:r>
              <a:rPr lang="en-US" b="1" dirty="0"/>
              <a:t> </a:t>
            </a:r>
            <a:r>
              <a:rPr lang="en-US" b="1" dirty="0" err="1"/>
              <a:t>zokunikela</a:t>
            </a:r>
            <a:r>
              <a:rPr lang="en-US" b="1" dirty="0"/>
              <a:t> </a:t>
            </a:r>
            <a:r>
              <a:rPr lang="en-US" b="1" dirty="0" err="1"/>
              <a:t>kumsebenzi</a:t>
            </a:r>
            <a:r>
              <a:rPr lang="en-US" b="1" dirty="0"/>
              <a:t> </a:t>
            </a:r>
            <a:r>
              <a:rPr lang="en-US" b="1" dirty="0" err="1"/>
              <a:t>woMnquba</a:t>
            </a:r>
            <a:r>
              <a:rPr lang="en-US" b="1" dirty="0"/>
              <a:t>: </a:t>
            </a:r>
            <a:r>
              <a:rPr lang="en-US" b="1" dirty="0" err="1"/>
              <a:t>ukunikela</a:t>
            </a:r>
            <a:r>
              <a:rPr lang="en-US" b="1" dirty="0"/>
              <a:t> </a:t>
            </a:r>
            <a:r>
              <a:rPr lang="en-US" b="1" dirty="0" err="1"/>
              <a:t>ngezinto</a:t>
            </a:r>
            <a:r>
              <a:rPr lang="en-US" b="1" dirty="0"/>
              <a:t> </a:t>
            </a:r>
            <a:r>
              <a:rPr lang="en-US" b="1" dirty="0" err="1"/>
              <a:t>zokusebenza</a:t>
            </a:r>
            <a:r>
              <a:rPr lang="en-US" b="1" dirty="0"/>
              <a:t> </a:t>
            </a:r>
            <a:r>
              <a:rPr lang="en-US" b="1" dirty="0" err="1"/>
              <a:t>kunye</a:t>
            </a:r>
            <a:r>
              <a:rPr lang="en-US" b="1" dirty="0"/>
              <a:t> </a:t>
            </a:r>
            <a:r>
              <a:rPr lang="en-US" b="1" dirty="0" err="1"/>
              <a:t>nokwenza</a:t>
            </a:r>
            <a:r>
              <a:rPr lang="en-US" b="1" dirty="0"/>
              <a:t> </a:t>
            </a:r>
            <a:r>
              <a:rPr lang="en-US" b="1" dirty="0" err="1"/>
              <a:t>umsebenzi</a:t>
            </a:r>
            <a:r>
              <a:rPr lang="en-US" sz="2000" b="1" noProof="0" dirty="0"/>
              <a:t>.</a:t>
            </a:r>
          </a:p>
        </p:txBody>
      </p:sp>
      <p:pic>
        <p:nvPicPr>
          <p:cNvPr id="16" name="Imagen 15" descr="Imagen que contiene interior, tabla, hombre, pequeño&#10;&#10;El contenido generado por IA puede ser incorrecto.">
            <a:extLst>
              <a:ext uri="{FF2B5EF4-FFF2-40B4-BE49-F238E27FC236}">
                <a16:creationId xmlns:a16="http://schemas.microsoft.com/office/drawing/2014/main" id="{ED36751D-2B86-CB84-4E27-AD8A0BE2C2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4" y="5061554"/>
            <a:ext cx="2423879" cy="161591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tabla, mujer, viejo, silla&#10;&#10;El contenido generado por IA puede ser incorrecto.">
            <a:extLst>
              <a:ext uri="{FF2B5EF4-FFF2-40B4-BE49-F238E27FC236}">
                <a16:creationId xmlns:a16="http://schemas.microsoft.com/office/drawing/2014/main" id="{EB8DAD01-D3F5-3D82-51E8-4E1CCC5409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4" y="1557762"/>
            <a:ext cx="2414016" cy="160477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 descr="Imagen que contiene persona, tabla, hecho de madera, hombre&#10;&#10;El contenido generado por IA puede ser incorrecto.">
            <a:extLst>
              <a:ext uri="{FF2B5EF4-FFF2-40B4-BE49-F238E27FC236}">
                <a16:creationId xmlns:a16="http://schemas.microsoft.com/office/drawing/2014/main" id="{10E04638-AFCD-7242-E69E-8238B973E6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4" y="3291370"/>
            <a:ext cx="2414016" cy="1641348"/>
          </a:xfrm>
          <a:prstGeom prst="round2DiagRect">
            <a:avLst>
              <a:gd name="adj1" fmla="val 0"/>
              <a:gd name="adj2" fmla="val 22039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C4DB9865-20EC-CF69-A531-394F4CD075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9563" y="171886"/>
            <a:ext cx="2697065" cy="3026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4" name="Imagen 13" descr="Imagen que contiene interior, parado, hombre, grupo&#10;&#10;El contenido generado por IA puede ser incorrecto.">
            <a:extLst>
              <a:ext uri="{FF2B5EF4-FFF2-40B4-BE49-F238E27FC236}">
                <a16:creationId xmlns:a16="http://schemas.microsoft.com/office/drawing/2014/main" id="{828F64B2-D7AD-3FF6-D1B7-E59A543F23E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87929" y="3370365"/>
            <a:ext cx="2448700" cy="32213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3E03FC2-D9E5-7E59-3EF2-CD01CE5B3EA3}"/>
              </a:ext>
            </a:extLst>
          </p:cNvPr>
          <p:cNvSpPr txBox="1"/>
          <p:nvPr/>
        </p:nvSpPr>
        <p:spPr>
          <a:xfrm>
            <a:off x="2702589" y="5510862"/>
            <a:ext cx="72920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Ukuphumeza</a:t>
            </a:r>
            <a:r>
              <a:rPr lang="en-US" sz="2000" b="1" dirty="0"/>
              <a:t> lo </a:t>
            </a:r>
            <a:r>
              <a:rPr lang="en-US" sz="2000" b="1" dirty="0" err="1"/>
              <a:t>msebenzi</a:t>
            </a:r>
            <a:r>
              <a:rPr lang="en-US" sz="2000" b="1" dirty="0"/>
              <a:t>, </a:t>
            </a:r>
            <a:r>
              <a:rPr lang="en-US" sz="2000" b="1" dirty="0" err="1"/>
              <a:t>uMoya</a:t>
            </a:r>
            <a:r>
              <a:rPr lang="en-US" sz="2000" b="1" dirty="0"/>
              <a:t> </a:t>
            </a:r>
            <a:r>
              <a:rPr lang="en-US" sz="2000" b="1" dirty="0" err="1"/>
              <a:t>oyiNgcwele</a:t>
            </a:r>
            <a:r>
              <a:rPr lang="en-US" sz="2000" b="1" dirty="0"/>
              <a:t> </a:t>
            </a:r>
            <a:r>
              <a:rPr lang="en-US" sz="2000" b="1" dirty="0" err="1"/>
              <a:t>wajizeka</a:t>
            </a:r>
            <a:r>
              <a:rPr lang="en-US" sz="2000" b="1" dirty="0"/>
              <a:t> </a:t>
            </a:r>
            <a:r>
              <a:rPr lang="en-US" sz="2000" b="1" dirty="0" err="1"/>
              <a:t>bonke</a:t>
            </a:r>
            <a:r>
              <a:rPr lang="en-US" sz="2000" b="1" dirty="0"/>
              <a:t> </a:t>
            </a:r>
            <a:r>
              <a:rPr lang="en-US" sz="2000" b="1" dirty="0" err="1"/>
              <a:t>abasebenzi</a:t>
            </a:r>
            <a:r>
              <a:rPr lang="en-US" sz="2000" b="1" dirty="0"/>
              <a:t> </a:t>
            </a:r>
            <a:r>
              <a:rPr lang="en-US" sz="2000" b="1" dirty="0" err="1"/>
              <a:t>ababandakanyekayo</a:t>
            </a:r>
            <a:r>
              <a:rPr lang="en-US" sz="2000" b="1" dirty="0"/>
              <a:t> </a:t>
            </a:r>
            <a:r>
              <a:rPr lang="en-US" sz="2000" b="1" dirty="0" err="1"/>
              <a:t>ngezipho</a:t>
            </a:r>
            <a:r>
              <a:rPr lang="en-US" sz="1400" b="1" dirty="0"/>
              <a:t> (</a:t>
            </a:r>
            <a:r>
              <a:rPr lang="en-US" sz="1400" b="1" dirty="0" err="1"/>
              <a:t>Eks</a:t>
            </a:r>
            <a:r>
              <a:rPr lang="en-US" sz="1400" b="1" dirty="0"/>
              <a:t>. 35:30–36:2). </a:t>
            </a:r>
            <a:r>
              <a:rPr lang="en-US" sz="2000" b="1" dirty="0" err="1"/>
              <a:t>Ngokukwanjalo</a:t>
            </a:r>
            <a:r>
              <a:rPr lang="en-US" sz="2000" b="1" dirty="0"/>
              <a:t>, </a:t>
            </a:r>
            <a:r>
              <a:rPr lang="en-US" sz="2000" b="1" dirty="0" err="1"/>
              <a:t>uyaqhubeka</a:t>
            </a:r>
            <a:r>
              <a:rPr lang="en-US" sz="2000" b="1" dirty="0"/>
              <a:t> </a:t>
            </a:r>
            <a:r>
              <a:rPr lang="en-US" sz="2000" b="1" dirty="0" err="1"/>
              <a:t>enikela</a:t>
            </a:r>
            <a:r>
              <a:rPr lang="en-US" sz="2000" b="1" dirty="0"/>
              <a:t> </a:t>
            </a:r>
            <a:r>
              <a:rPr lang="en-US" sz="2000" b="1" dirty="0" err="1"/>
              <a:t>izipho</a:t>
            </a:r>
            <a:r>
              <a:rPr lang="en-US" sz="2000" b="1" dirty="0"/>
              <a:t> </a:t>
            </a:r>
            <a:r>
              <a:rPr lang="en-US" sz="2000" b="1" dirty="0" err="1"/>
              <a:t>eziyimfuneko</a:t>
            </a:r>
            <a:r>
              <a:rPr lang="en-US" sz="2000" b="1" dirty="0"/>
              <a:t> </a:t>
            </a:r>
            <a:r>
              <a:rPr lang="en-US" sz="2000" b="1" dirty="0" err="1"/>
              <a:t>kubo</a:t>
            </a:r>
            <a:r>
              <a:rPr lang="en-US" sz="2000" b="1" dirty="0"/>
              <a:t> </a:t>
            </a:r>
            <a:r>
              <a:rPr lang="en-US" sz="2000" b="1" dirty="0" err="1"/>
              <a:t>bonke</a:t>
            </a:r>
            <a:r>
              <a:rPr lang="en-US" sz="2000" b="1" dirty="0"/>
              <a:t> abo </a:t>
            </a:r>
            <a:r>
              <a:rPr lang="en-US" sz="2000" b="1" dirty="0" err="1"/>
              <a:t>basebenzisanayo</a:t>
            </a:r>
            <a:r>
              <a:rPr lang="en-US" sz="2000" b="1" dirty="0"/>
              <a:t> </a:t>
            </a:r>
            <a:r>
              <a:rPr lang="en-US" sz="2000" b="1" dirty="0" err="1"/>
              <a:t>emsebenzini</a:t>
            </a:r>
            <a:r>
              <a:rPr lang="en-US" sz="2000" b="1" dirty="0"/>
              <a:t> </a:t>
            </a:r>
            <a:r>
              <a:rPr lang="en-US" sz="2000" b="1" dirty="0" err="1"/>
              <a:t>kaThixo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2E01D67-CE2C-D4B9-C253-83875E2FAC81}"/>
              </a:ext>
            </a:extLst>
          </p:cNvPr>
          <p:cNvSpPr txBox="1"/>
          <p:nvPr/>
        </p:nvSpPr>
        <p:spPr>
          <a:xfrm>
            <a:off x="2702590" y="4515326"/>
            <a:ext cx="67868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Wonke</a:t>
            </a:r>
            <a:r>
              <a:rPr lang="en-US" sz="2000" b="1" dirty="0"/>
              <a:t> </a:t>
            </a:r>
            <a:r>
              <a:rPr lang="en-US" sz="2000" b="1" dirty="0" err="1"/>
              <a:t>umntu</a:t>
            </a:r>
            <a:r>
              <a:rPr lang="en-US" sz="2000" b="1" dirty="0"/>
              <a:t> </a:t>
            </a:r>
            <a:r>
              <a:rPr lang="en-US" sz="2000" b="1" dirty="0" err="1"/>
              <a:t>wayekulungele</a:t>
            </a:r>
            <a:r>
              <a:rPr lang="en-US" sz="2000" b="1" dirty="0"/>
              <a:t> </a:t>
            </a:r>
            <a:r>
              <a:rPr lang="en-US" sz="2000" b="1" dirty="0" err="1"/>
              <a:t>ukunceda</a:t>
            </a:r>
            <a:r>
              <a:rPr lang="en-US" sz="2000" b="1" dirty="0"/>
              <a:t> de </a:t>
            </a:r>
            <a:r>
              <a:rPr lang="en-US" sz="2000" b="1" dirty="0" err="1"/>
              <a:t>uBhetsaleli</a:t>
            </a:r>
            <a:r>
              <a:rPr lang="en-US" sz="2000" b="1" dirty="0"/>
              <a:t>, </a:t>
            </a:r>
            <a:r>
              <a:rPr lang="en-US" sz="2000" b="1" dirty="0" err="1"/>
              <a:t>uAholiyabhi</a:t>
            </a:r>
            <a:r>
              <a:rPr lang="en-US" sz="2000" b="1" dirty="0"/>
              <a:t>, </a:t>
            </a:r>
            <a:r>
              <a:rPr lang="en-US" sz="2000" b="1" dirty="0" err="1"/>
              <a:t>nabanye</a:t>
            </a:r>
            <a:r>
              <a:rPr lang="en-US" sz="2000" b="1" dirty="0"/>
              <a:t> </a:t>
            </a:r>
            <a:r>
              <a:rPr lang="en-US" sz="2000" b="1" dirty="0" err="1"/>
              <a:t>abasebenzi</a:t>
            </a:r>
            <a:r>
              <a:rPr lang="en-US" sz="2000" b="1" dirty="0"/>
              <a:t> </a:t>
            </a:r>
            <a:r>
              <a:rPr lang="en-US" sz="2000" b="1" dirty="0" err="1"/>
              <a:t>bacela</a:t>
            </a:r>
            <a:r>
              <a:rPr lang="en-US" sz="2000" b="1" dirty="0"/>
              <a:t> </a:t>
            </a:r>
            <a:r>
              <a:rPr lang="en-US" sz="2000" b="1" dirty="0" err="1"/>
              <a:t>uMoses</a:t>
            </a:r>
            <a:r>
              <a:rPr lang="en-US" sz="2000" b="1" dirty="0"/>
              <a:t> </a:t>
            </a:r>
            <a:r>
              <a:rPr lang="en-US" sz="2000" b="1" dirty="0" err="1"/>
              <a:t>ukuba</a:t>
            </a:r>
            <a:r>
              <a:rPr lang="en-US" sz="2000" b="1" dirty="0"/>
              <a:t> </a:t>
            </a:r>
            <a:r>
              <a:rPr lang="en-US" sz="2000" b="1" dirty="0" err="1"/>
              <a:t>abanqande</a:t>
            </a:r>
            <a:r>
              <a:rPr lang="en-US" sz="2000" b="1" dirty="0"/>
              <a:t> </a:t>
            </a:r>
            <a:r>
              <a:rPr lang="en-US" sz="2000" b="1" dirty="0" err="1"/>
              <a:t>abantu</a:t>
            </a:r>
            <a:r>
              <a:rPr lang="en-US" sz="2000" b="1" dirty="0"/>
              <a:t> </a:t>
            </a:r>
            <a:r>
              <a:rPr lang="en-US" sz="2000" b="1" dirty="0" err="1"/>
              <a:t>ekuziseni</a:t>
            </a:r>
            <a:r>
              <a:rPr lang="en-US" sz="2000" b="1" dirty="0"/>
              <a:t> </a:t>
            </a:r>
            <a:r>
              <a:rPr lang="en-US" sz="2000" b="1" dirty="0" err="1"/>
              <a:t>iminikelo</a:t>
            </a:r>
            <a:r>
              <a:rPr lang="en-US" sz="2000" b="1" dirty="0"/>
              <a:t> ( </a:t>
            </a:r>
            <a:r>
              <a:rPr lang="en-US" sz="2000" b="1" dirty="0" err="1"/>
              <a:t>Eks</a:t>
            </a:r>
            <a:r>
              <a:rPr lang="en-US" sz="2000" b="1" dirty="0"/>
              <a:t>. 36:3-7 ).</a:t>
            </a:r>
            <a:endParaRPr lang="en-US" sz="2000" b="1" noProof="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6F51702-444B-40A5-A82B-0F0A6AF8D2C5}"/>
              </a:ext>
            </a:extLst>
          </p:cNvPr>
          <p:cNvSpPr txBox="1"/>
          <p:nvPr/>
        </p:nvSpPr>
        <p:spPr>
          <a:xfrm>
            <a:off x="2702590" y="3827569"/>
            <a:ext cx="67868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Ukongezelela</a:t>
            </a:r>
            <a:r>
              <a:rPr lang="en-US" sz="2000" b="1" dirty="0"/>
              <a:t>, </a:t>
            </a:r>
            <a:r>
              <a:rPr lang="en-US" sz="2000" b="1" dirty="0" err="1"/>
              <a:t>umsebenzi</a:t>
            </a:r>
            <a:r>
              <a:rPr lang="en-US" sz="2000" b="1" dirty="0"/>
              <a:t> </a:t>
            </a:r>
            <a:r>
              <a:rPr lang="en-US" sz="2000" b="1" dirty="0" err="1"/>
              <a:t>wabajikelezisi</a:t>
            </a:r>
            <a:r>
              <a:rPr lang="en-US" sz="2000" b="1" dirty="0"/>
              <a:t>, </a:t>
            </a:r>
            <a:r>
              <a:rPr lang="en-US" sz="2000" b="1" dirty="0" err="1"/>
              <a:t>abathungi</a:t>
            </a:r>
            <a:r>
              <a:rPr lang="en-US" sz="2000" b="1" dirty="0"/>
              <a:t>, </a:t>
            </a:r>
            <a:r>
              <a:rPr lang="en-US" sz="2000" b="1" dirty="0" err="1"/>
              <a:t>abachweli</a:t>
            </a:r>
            <a:r>
              <a:rPr lang="en-US" sz="2000" b="1" dirty="0"/>
              <a:t>, </a:t>
            </a:r>
            <a:r>
              <a:rPr lang="en-US" sz="2000" b="1" dirty="0" err="1"/>
              <a:t>nabachweli</a:t>
            </a:r>
            <a:r>
              <a:rPr lang="en-US" sz="2000" b="1" dirty="0"/>
              <a:t> </a:t>
            </a:r>
            <a:r>
              <a:rPr lang="en-US" sz="2000" b="1" dirty="0" err="1"/>
              <a:t>bamatye</a:t>
            </a:r>
            <a:r>
              <a:rPr lang="en-US" sz="2000" b="1" dirty="0"/>
              <a:t> </a:t>
            </a:r>
            <a:r>
              <a:rPr lang="en-US" sz="2000" b="1" dirty="0" err="1"/>
              <a:t>anqabileyo</a:t>
            </a:r>
            <a:r>
              <a:rPr lang="en-US" sz="2000" b="1" dirty="0"/>
              <a:t>, </a:t>
            </a:r>
            <a:r>
              <a:rPr lang="en-US" sz="2000" b="1" dirty="0" err="1"/>
              <a:t>njl.njl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6CBBE2F-D2FC-1555-82DA-D2F7C58A055B}"/>
              </a:ext>
            </a:extLst>
          </p:cNvPr>
          <p:cNvSpPr txBox="1"/>
          <p:nvPr/>
        </p:nvSpPr>
        <p:spPr>
          <a:xfrm>
            <a:off x="2702590" y="3139812"/>
            <a:ext cx="67868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Ivela</a:t>
            </a:r>
            <a:r>
              <a:rPr lang="en-US" b="1" dirty="0"/>
              <a:t> phi </a:t>
            </a:r>
            <a:r>
              <a:rPr lang="en-US" b="1" dirty="0" err="1"/>
              <a:t>yonke</a:t>
            </a:r>
            <a:r>
              <a:rPr lang="en-US" b="1" dirty="0"/>
              <a:t> le </a:t>
            </a:r>
            <a:r>
              <a:rPr lang="en-US" b="1" dirty="0" err="1"/>
              <a:t>nto</a:t>
            </a:r>
            <a:r>
              <a:rPr lang="en-US" b="1" dirty="0"/>
              <a:t>? </a:t>
            </a:r>
            <a:r>
              <a:rPr lang="en-US" b="1" dirty="0" err="1"/>
              <a:t>Uninzi</a:t>
            </a:r>
            <a:r>
              <a:rPr lang="en-US" b="1" dirty="0"/>
              <a:t> </a:t>
            </a:r>
            <a:r>
              <a:rPr lang="en-US" b="1" dirty="0" err="1"/>
              <a:t>lwazo</a:t>
            </a:r>
            <a:r>
              <a:rPr lang="en-US" b="1" dirty="0"/>
              <a:t> </a:t>
            </a:r>
            <a:r>
              <a:rPr lang="en-US" b="1" dirty="0" err="1"/>
              <a:t>lwaluvela</a:t>
            </a:r>
            <a:r>
              <a:rPr lang="en-US" b="1" dirty="0"/>
              <a:t> </a:t>
            </a:r>
            <a:r>
              <a:rPr lang="en-US" b="1" dirty="0" err="1"/>
              <a:t>kwinto</a:t>
            </a:r>
            <a:r>
              <a:rPr lang="en-US" b="1" dirty="0"/>
              <a:t> </a:t>
            </a:r>
            <a:r>
              <a:rPr lang="en-US" b="1" dirty="0" err="1"/>
              <a:t>eyathathwa</a:t>
            </a:r>
            <a:r>
              <a:rPr lang="en-US" b="1" dirty="0"/>
              <a:t> </a:t>
            </a:r>
            <a:r>
              <a:rPr lang="en-US" b="1" dirty="0" err="1"/>
              <a:t>nguSirayeli</a:t>
            </a:r>
            <a:r>
              <a:rPr lang="en-US" b="1" dirty="0"/>
              <a:t> </a:t>
            </a:r>
            <a:r>
              <a:rPr lang="en-US" b="1" dirty="0" err="1"/>
              <a:t>kumaYiphutha</a:t>
            </a:r>
            <a:r>
              <a:rPr lang="en-US" b="1" dirty="0"/>
              <a:t> xa </a:t>
            </a:r>
            <a:r>
              <a:rPr lang="en-US" b="1" dirty="0" err="1"/>
              <a:t>ayenduluka</a:t>
            </a:r>
            <a:r>
              <a:rPr lang="en-US" b="1" dirty="0"/>
              <a:t> </a:t>
            </a:r>
            <a:r>
              <a:rPr lang="en-US" sz="1400" b="1" dirty="0"/>
              <a:t>(</a:t>
            </a:r>
            <a:r>
              <a:rPr lang="en-US" sz="1400" b="1" dirty="0" err="1"/>
              <a:t>Eks</a:t>
            </a:r>
            <a:r>
              <a:rPr lang="en-US" sz="1400" b="1" dirty="0"/>
              <a:t>. 11:2).</a:t>
            </a:r>
            <a:endParaRPr lang="en-US" sz="1400" b="1" noProof="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C687765-1A38-2EA2-D9D9-1CDB0D778781}"/>
              </a:ext>
            </a:extLst>
          </p:cNvPr>
          <p:cNvSpPr txBox="1"/>
          <p:nvPr/>
        </p:nvSpPr>
        <p:spPr>
          <a:xfrm>
            <a:off x="2696307" y="2144278"/>
            <a:ext cx="66432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Kwasetyenziswa</a:t>
            </a:r>
            <a:r>
              <a:rPr lang="en-US" b="1" dirty="0"/>
              <a:t> </a:t>
            </a:r>
            <a:r>
              <a:rPr lang="en-US" b="1" dirty="0" err="1"/>
              <a:t>ngaphezu</a:t>
            </a:r>
            <a:r>
              <a:rPr lang="en-US" b="1" dirty="0"/>
              <a:t> </a:t>
            </a:r>
            <a:r>
              <a:rPr lang="en-US" b="1" dirty="0" err="1"/>
              <a:t>kwetoni</a:t>
            </a:r>
            <a:r>
              <a:rPr lang="en-US" b="1" dirty="0"/>
              <a:t> </a:t>
            </a:r>
            <a:r>
              <a:rPr lang="en-US" b="1" dirty="0" err="1"/>
              <a:t>yegolide</a:t>
            </a:r>
            <a:r>
              <a:rPr lang="en-US" b="1" dirty="0"/>
              <a:t>, </a:t>
            </a:r>
            <a:r>
              <a:rPr lang="en-US" b="1" dirty="0" err="1"/>
              <a:t>malunga</a:t>
            </a:r>
            <a:r>
              <a:rPr lang="en-US" b="1" dirty="0"/>
              <a:t> </a:t>
            </a:r>
            <a:r>
              <a:rPr lang="en-US" b="1" dirty="0" err="1"/>
              <a:t>neetoni</a:t>
            </a:r>
            <a:r>
              <a:rPr lang="en-US" b="1" dirty="0"/>
              <a:t> ezi-3,75 </a:t>
            </a:r>
            <a:r>
              <a:rPr lang="en-US" b="1" dirty="0" err="1"/>
              <a:t>zesilivere</a:t>
            </a:r>
            <a:r>
              <a:rPr lang="en-US" b="1" dirty="0"/>
              <a:t>, </a:t>
            </a:r>
            <a:r>
              <a:rPr lang="en-US" b="1" dirty="0" err="1"/>
              <a:t>neetoni</a:t>
            </a:r>
            <a:r>
              <a:rPr lang="en-US" b="1" dirty="0"/>
              <a:t> </a:t>
            </a:r>
            <a:r>
              <a:rPr lang="en-US" b="1" dirty="0" err="1"/>
              <a:t>ezimalunga</a:t>
            </a:r>
            <a:r>
              <a:rPr lang="en-US" b="1" dirty="0"/>
              <a:t> ne-2,5 </a:t>
            </a:r>
            <a:r>
              <a:rPr lang="en-US" b="1" dirty="0" err="1"/>
              <a:t>zobhedu</a:t>
            </a:r>
            <a:r>
              <a:rPr lang="en-US" b="1" dirty="0"/>
              <a:t>, </a:t>
            </a:r>
            <a:r>
              <a:rPr lang="en-US" b="1" dirty="0" err="1"/>
              <a:t>kwanomthi</a:t>
            </a:r>
            <a:r>
              <a:rPr lang="en-US" b="1" dirty="0"/>
              <a:t> </a:t>
            </a:r>
            <a:r>
              <a:rPr lang="en-US" b="1" dirty="0" err="1"/>
              <a:t>namalaphu</a:t>
            </a:r>
            <a:r>
              <a:rPr lang="en-US" b="1" dirty="0"/>
              <a:t> </a:t>
            </a:r>
            <a:r>
              <a:rPr lang="en-US" b="1" dirty="0" err="1"/>
              <a:t>awahlukahlukeneyo</a:t>
            </a:r>
            <a:r>
              <a:rPr lang="en-US" b="1" dirty="0"/>
              <a:t> (</a:t>
            </a:r>
            <a:r>
              <a:rPr lang="en-US" b="1" dirty="0" err="1"/>
              <a:t>Eks</a:t>
            </a:r>
            <a:r>
              <a:rPr lang="en-US" b="1" dirty="0"/>
              <a:t>. 38:21-31).</a:t>
            </a:r>
            <a:endParaRPr lang="en-US" b="1" noProof="0" dirty="0"/>
          </a:p>
        </p:txBody>
      </p:sp>
    </p:spTree>
    <p:extLst>
      <p:ext uri="{BB962C8B-B14F-4D97-AF65-F5344CB8AC3E}">
        <p14:creationId xmlns:p14="http://schemas.microsoft.com/office/powerpoint/2010/main" val="319829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8" grpId="0"/>
      <p:bldP spid="10" grpId="0"/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0F9CD16-6443-1C18-A34A-B2A27A8F426F}"/>
              </a:ext>
            </a:extLst>
          </p:cNvPr>
          <p:cNvSpPr txBox="1"/>
          <p:nvPr/>
        </p:nvSpPr>
        <p:spPr>
          <a:xfrm>
            <a:off x="2509284" y="900560"/>
            <a:ext cx="734807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b="1" noProof="0" dirty="0">
                <a:latin typeface="Constantia" panose="02030602050306030303" pitchFamily="18" charset="0"/>
              </a:rPr>
              <a:t>“</a:t>
            </a:r>
            <a:r>
              <a:rPr lang="en-US" sz="2800" b="1" dirty="0" err="1">
                <a:latin typeface="Constantia" panose="02030602050306030303" pitchFamily="18" charset="0"/>
              </a:rPr>
              <a:t>UThixo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unike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amadoda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nabafazi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izipho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ezixabisekileyo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Kwabahlukeneyo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ubanike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izipho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ezahlukahlukeneyo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Asingabo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bonke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abanamandla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afanayo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obuntu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okanye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ubunzulu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obufanayo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bolwazi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Kodwa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ngamnye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makasebenzise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iziphiwo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zakhe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enkonzweni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yeNkosi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enoba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esi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sipho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sisenokubonakala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sisincinane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kangakanani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na.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Igosa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elithembekileyo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lirhweba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ngobulumko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ngezinto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eziphathiswe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lona</a:t>
            </a:r>
            <a:r>
              <a:rPr lang="en-US" sz="2800" b="1" noProof="0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DC2BB6C-E6B8-D6A9-9674-E91232D18192}"/>
              </a:ext>
            </a:extLst>
          </p:cNvPr>
          <p:cNvSpPr txBox="1"/>
          <p:nvPr/>
        </p:nvSpPr>
        <p:spPr>
          <a:xfrm>
            <a:off x="7337005" y="6162675"/>
            <a:ext cx="36490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/>
              <a:t>EGW (The Upward Look , December 31)</a:t>
            </a:r>
          </a:p>
        </p:txBody>
      </p:sp>
    </p:spTree>
    <p:extLst>
      <p:ext uri="{BB962C8B-B14F-4D97-AF65-F5344CB8AC3E}">
        <p14:creationId xmlns:p14="http://schemas.microsoft.com/office/powerpoint/2010/main" val="5946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8B8763-BB41-DB8B-B466-FF67F584C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Banca de madera en la arena&#10;&#10;El contenido generado por IA puede ser incorrecto.">
            <a:extLst>
              <a:ext uri="{FF2B5EF4-FFF2-40B4-BE49-F238E27FC236}">
                <a16:creationId xmlns:a16="http://schemas.microsoft.com/office/drawing/2014/main" id="{F16D0786-2251-3F6B-ED53-CA9B7ACF63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E91A59EE-E714-A82B-45C9-FBF789DF6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622650" y="5469831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rgbClr val="7030A0">
              <a:alpha val="93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FAB6A25-0220-CDD2-3E33-4B3BE5C06823}"/>
              </a:ext>
            </a:extLst>
          </p:cNvPr>
          <p:cNvSpPr txBox="1"/>
          <p:nvPr/>
        </p:nvSpPr>
        <p:spPr>
          <a:xfrm>
            <a:off x="1622651" y="5824209"/>
            <a:ext cx="91650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rPr>
              <a:t>UMNQUBA</a:t>
            </a:r>
          </a:p>
        </p:txBody>
      </p:sp>
    </p:spTree>
    <p:extLst>
      <p:ext uri="{BB962C8B-B14F-4D97-AF65-F5344CB8AC3E}">
        <p14:creationId xmlns:p14="http://schemas.microsoft.com/office/powerpoint/2010/main" val="401303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AD058B-3A13-9AE2-FA4A-FBDC1B708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192B74-4ABB-CB25-F748-41E62FDA20DD}"/>
              </a:ext>
            </a:extLst>
          </p:cNvPr>
          <p:cNvSpPr txBox="1"/>
          <p:nvPr/>
        </p:nvSpPr>
        <p:spPr>
          <a:xfrm>
            <a:off x="2111029" y="0"/>
            <a:ext cx="85084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UKWAKHIWA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BA863E9-DF38-B081-3158-2899208A0A8B}"/>
              </a:ext>
            </a:extLst>
          </p:cNvPr>
          <p:cNvSpPr txBox="1"/>
          <p:nvPr/>
        </p:nvSpPr>
        <p:spPr>
          <a:xfrm>
            <a:off x="2011016" y="674449"/>
            <a:ext cx="87084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16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Wawukhangela</a:t>
            </a:r>
            <a:r>
              <a:rPr lang="en-US" sz="1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u</a:t>
            </a:r>
            <a:r>
              <a:rPr lang="en-US" sz="1600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Moses </a:t>
            </a:r>
            <a:r>
              <a:rPr lang="en-US" sz="1600" b="1" noProof="0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wonke</a:t>
            </a:r>
            <a:r>
              <a:rPr lang="en-US" sz="1600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umsebenzi</a:t>
            </a:r>
            <a:r>
              <a:rPr lang="en-US" sz="1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nango</a:t>
            </a:r>
            <a:r>
              <a:rPr lang="en-US" sz="1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US" sz="1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bewenzile</a:t>
            </a:r>
            <a:r>
              <a:rPr lang="en-US" sz="1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;,</a:t>
            </a:r>
            <a:r>
              <a:rPr lang="en-US" sz="16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njengoko</a:t>
            </a:r>
            <a:r>
              <a:rPr lang="en-US" sz="1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uYehova</a:t>
            </a:r>
            <a:r>
              <a:rPr lang="en-US" sz="1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abemwisele</a:t>
            </a:r>
            <a:r>
              <a:rPr lang="en-US" sz="1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umthetho</a:t>
            </a:r>
            <a:r>
              <a:rPr lang="en-US" sz="1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ngako</a:t>
            </a:r>
            <a:r>
              <a:rPr lang="en-US" sz="1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bawenjenjela</a:t>
            </a:r>
            <a:r>
              <a:rPr lang="en-US" sz="1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US" sz="16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Wabasikelela</a:t>
            </a:r>
            <a:r>
              <a:rPr lang="en-US" sz="1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US" sz="1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uMoses</a:t>
            </a:r>
            <a:r>
              <a:rPr lang="en-US" sz="1600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(</a:t>
            </a:r>
            <a:r>
              <a:rPr lang="en-US" sz="1600" b="1" noProof="0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Eksodus</a:t>
            </a:r>
            <a:r>
              <a:rPr lang="en-US" sz="1600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39:43)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6D95CB1-F4DC-A6BE-6A5A-9AEEB66E8976}"/>
              </a:ext>
            </a:extLst>
          </p:cNvPr>
          <p:cNvSpPr txBox="1"/>
          <p:nvPr/>
        </p:nvSpPr>
        <p:spPr>
          <a:xfrm>
            <a:off x="390525" y="1312358"/>
            <a:ext cx="11610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dirty="0" err="1"/>
              <a:t>Ziziphi</a:t>
            </a:r>
            <a:r>
              <a:rPr lang="en-US" sz="2000" b="1" dirty="0"/>
              <a:t> </a:t>
            </a:r>
            <a:r>
              <a:rPr lang="en-US" sz="2000" b="1" dirty="0" err="1"/>
              <a:t>izinto</a:t>
            </a:r>
            <a:r>
              <a:rPr lang="en-US" sz="2000" b="1" dirty="0"/>
              <a:t> </a:t>
            </a:r>
            <a:r>
              <a:rPr lang="en-US" sz="2000" b="1" dirty="0" err="1"/>
              <a:t>ezaziyimfuneko</a:t>
            </a:r>
            <a:r>
              <a:rPr lang="en-US" sz="2000" b="1" dirty="0"/>
              <a:t> </a:t>
            </a:r>
            <a:r>
              <a:rPr lang="en-US" sz="2000" b="1" dirty="0" err="1"/>
              <a:t>ukuze</a:t>
            </a:r>
            <a:r>
              <a:rPr lang="en-US" sz="2000" b="1" dirty="0"/>
              <a:t> </a:t>
            </a:r>
            <a:r>
              <a:rPr lang="en-US" sz="2000" b="1" dirty="0" err="1"/>
              <a:t>uMnquba</a:t>
            </a:r>
            <a:r>
              <a:rPr lang="en-US" sz="2000" b="1" dirty="0"/>
              <a:t> </a:t>
            </a:r>
            <a:r>
              <a:rPr lang="en-US" sz="2000" b="1" dirty="0" err="1"/>
              <a:t>Wokuhlangana</a:t>
            </a:r>
            <a:r>
              <a:rPr lang="en-US" sz="2000" b="1" dirty="0"/>
              <a:t> </a:t>
            </a:r>
            <a:r>
              <a:rPr lang="en-US" sz="2000" b="1" dirty="0" err="1"/>
              <a:t>wenze</a:t>
            </a:r>
            <a:r>
              <a:rPr lang="en-US" sz="2000" b="1" dirty="0"/>
              <a:t> </a:t>
            </a:r>
            <a:r>
              <a:rPr lang="en-US" sz="2000" b="1" dirty="0" err="1"/>
              <a:t>imisebenzi</a:t>
            </a:r>
            <a:r>
              <a:rPr lang="en-US" sz="2000" b="1" dirty="0"/>
              <a:t> </a:t>
            </a:r>
            <a:r>
              <a:rPr lang="en-US" sz="2000" b="1" dirty="0" err="1"/>
              <a:t>yawo</a:t>
            </a:r>
            <a:r>
              <a:rPr lang="en-US" sz="2000" b="1" dirty="0"/>
              <a:t>?</a:t>
            </a:r>
            <a:endParaRPr lang="en-US" sz="2000" b="1" noProof="0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459502D-9A6D-2FA6-DA1D-A219B805AF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9764358"/>
              </p:ext>
            </p:extLst>
          </p:nvPr>
        </p:nvGraphicFramePr>
        <p:xfrm>
          <a:off x="247650" y="1752660"/>
          <a:ext cx="11753850" cy="5016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n 7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5201FD7C-1A1F-7314-F096-E7C2745EC36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65" y="5046782"/>
            <a:ext cx="1916367" cy="1538654"/>
          </a:xfrm>
          <a:prstGeom prst="rect">
            <a:avLst/>
          </a:prstGeom>
          <a:effectLst>
            <a:innerShdw blurRad="114300">
              <a:schemeClr val="accent2">
                <a:lumMod val="75000"/>
              </a:schemeClr>
            </a:innerShdw>
          </a:effectLst>
        </p:spPr>
      </p:pic>
      <p:pic>
        <p:nvPicPr>
          <p:cNvPr id="10" name="Imagen 9" descr="Imagen que contiene hombre, café, mujer, hecho de madera&#10;&#10;El contenido generado por IA puede ser incorrecto.">
            <a:extLst>
              <a:ext uri="{FF2B5EF4-FFF2-40B4-BE49-F238E27FC236}">
                <a16:creationId xmlns:a16="http://schemas.microsoft.com/office/drawing/2014/main" id="{2D320AC7-EB12-3E31-A7D6-34F5E7846FC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19481" y="88582"/>
            <a:ext cx="1382019" cy="1272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BFA02C0F-5A4E-78B6-EA7C-3ADFD615430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88582"/>
            <a:ext cx="1920529" cy="126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192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</TotalTime>
  <Words>1128</Words>
  <Application>Microsoft Office PowerPoint</Application>
  <PresentationFormat>Panorámica</PresentationFormat>
  <Paragraphs>74</Paragraphs>
  <Slides>15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15</vt:i4>
      </vt:variant>
    </vt:vector>
  </HeadingPairs>
  <TitlesOfParts>
    <vt:vector size="24" baseType="lpstr">
      <vt:lpstr>Arial</vt:lpstr>
      <vt:lpstr>Aptos Display</vt:lpstr>
      <vt:lpstr>Avenir Next LT Pro</vt:lpstr>
      <vt:lpstr>Aptos</vt:lpstr>
      <vt:lpstr>Constantia</vt:lpstr>
      <vt:lpstr>Calibri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Isabel Laveda</cp:lastModifiedBy>
  <cp:revision>136</cp:revision>
  <dcterms:created xsi:type="dcterms:W3CDTF">2025-08-16T14:54:22Z</dcterms:created>
  <dcterms:modified xsi:type="dcterms:W3CDTF">2025-09-24T19:25:18Z</dcterms:modified>
</cp:coreProperties>
</file>