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Ukuthunywa kweentlola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Ekuhleni (iintlola ezili12)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Ngasese (iintlola ezi2)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 kweentlola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1800" b="1" dirty="0"/>
            <a:t>Iintsuku ezingama zokuhlola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Iintsuku ezi3 zizimele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Ingxelo yeentlola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/>
            <a:t>Zatyhafisa abantu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/>
            <a:t>Zamkhuthaza uYoshuwa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USirayeli kwiPasika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Kwakufuneka baqabe igazi emigubasini </a:t>
          </a:r>
          <a:br>
            <a:rPr lang="es-ES" sz="1800" b="1" dirty="0"/>
          </a:br>
          <a:r>
            <a:rPr lang="en" sz="1800" b="1" dirty="0"/>
            <a:t>(Eks.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/>
            <a:t>Ukuba bathe baphuma endlweni, bayafa (Eks. 12:13</a:t>
          </a:r>
          <a:r>
            <a:rPr lang="en" sz="1800" b="1" dirty="0"/>
            <a:t>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URahabhi eYeriko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Kwafuneka afake intsontela ebomvu efestileni yakhe                   (Yosh.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Ukuba uthe waphuma endlwini, uza kufa</a:t>
          </a:r>
          <a:br>
            <a:rPr lang="en" sz="1600" b="1" dirty="0"/>
          </a:br>
          <a:r>
            <a:rPr lang="en" sz="1600" b="1" dirty="0"/>
            <a:t>(Yosh.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Ingxelo yeentlola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Zatyhafisa abantu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Zamkhuthaza uYoshuwa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 kweentlola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Iintsuku ezingama zokuhlola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Iintsuku ezi3 zizimele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Ukuthunywa kweentlola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Ekuhleni (iintlola ezili12)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Ngasese (iintlola ezi2)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USirayeli kwiPasika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Kwakufuneka baqabe igazi emigubasini </a:t>
          </a:r>
          <a:br>
            <a:rPr lang="es-ES" sz="1800" b="1" kern="1200" dirty="0"/>
          </a:br>
          <a:r>
            <a:rPr lang="en" sz="1800" b="1" kern="1200" dirty="0"/>
            <a:t>(Eks.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Ukuba bathe baphuma endlweni, bayafa (Eks. 12:13</a:t>
          </a:r>
          <a:r>
            <a:rPr lang="en" sz="1800" b="1" kern="1200" dirty="0"/>
            <a:t>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URahabhi eYeriko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Kwafuneka afake intsontela ebomvu efestileni yakhe                   (Yosh.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Ukuba uthe waphuma endlwini, uza kufa</a:t>
          </a:r>
          <a:br>
            <a:rPr lang="en" sz="1600" b="1" kern="1200" dirty="0"/>
          </a:br>
          <a:r>
            <a:rPr lang="en" sz="1600" b="1" kern="1200" dirty="0"/>
            <a:t>(Yosh.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6000" y="4768263"/>
            <a:ext cx="55591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rgbClr val="FF0000"/>
                </a:solidFill>
              </a:rPr>
              <a:t>UKUMANGALISWA LUBABALO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ifundo 2: 11 kweyeDwarha (Okthobha)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358" y="5169994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ONOOZAKUZAKU ABANENKOHLISO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“Beza kuYoshuwa emkhosini eGiligali, bathi kuye  nakumadoda akwaSirayeli, Sivela ezweni elikude; simiseleni ngokomnqophiso”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(Yoshuwa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Phawula</a:t>
            </a:r>
            <a:r>
              <a:rPr lang="en-ZA" sz="2000" b="1" dirty="0"/>
              <a:t> </a:t>
            </a:r>
            <a:r>
              <a:rPr lang="en-ZA" sz="2000" b="1" dirty="0" err="1"/>
              <a:t>ukufana</a:t>
            </a:r>
            <a:r>
              <a:rPr lang="en-ZA" sz="2000" b="1" dirty="0"/>
              <a:t> </a:t>
            </a:r>
            <a:r>
              <a:rPr lang="en-ZA" sz="2000" b="1" dirty="0" err="1"/>
              <a:t>nomahluko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kukaRahabhi</a:t>
            </a:r>
            <a:r>
              <a:rPr lang="en-ZA" sz="2000" b="1" dirty="0"/>
              <a:t> </a:t>
            </a:r>
            <a:r>
              <a:rPr lang="en-ZA" sz="2000" b="1" dirty="0" err="1"/>
              <a:t>namaGibheyon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URahabhi </a:t>
            </a:r>
            <a:r>
              <a:rPr lang="en-ZA" sz="2000" b="1" dirty="0" err="1"/>
              <a:t>waxoka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akhulule</a:t>
            </a:r>
            <a:r>
              <a:rPr lang="en-ZA" sz="2000" b="1" dirty="0"/>
              <a:t> </a:t>
            </a:r>
            <a:r>
              <a:rPr lang="en-ZA" sz="2000" b="1" dirty="0" err="1"/>
              <a:t>iintlola</a:t>
            </a:r>
            <a:r>
              <a:rPr lang="en-ZA" sz="2000" b="1" dirty="0"/>
              <a:t>. Noko </a:t>
            </a:r>
            <a:r>
              <a:rPr lang="en-ZA" sz="2000" b="1" dirty="0" err="1"/>
              <a:t>ke</a:t>
            </a:r>
            <a:r>
              <a:rPr lang="en-ZA" sz="2000" b="1" dirty="0"/>
              <a:t>, </a:t>
            </a:r>
            <a:r>
              <a:rPr lang="en-ZA" sz="2000" b="1" dirty="0" err="1"/>
              <a:t>amaGibheyon</a:t>
            </a:r>
            <a:r>
              <a:rPr lang="en-ZA" sz="2000" b="1" dirty="0"/>
              <a:t> </a:t>
            </a:r>
            <a:r>
              <a:rPr lang="en-ZA" sz="2000" b="1" dirty="0" err="1"/>
              <a:t>axoka</a:t>
            </a:r>
            <a:r>
              <a:rPr lang="en-ZA" sz="2000" b="1" dirty="0"/>
              <a:t> </a:t>
            </a:r>
            <a:r>
              <a:rPr lang="en-ZA" sz="2000" b="1" dirty="0" err="1"/>
              <a:t>ngabom</a:t>
            </a:r>
            <a:r>
              <a:rPr lang="en-ZA" sz="2000" b="1" dirty="0"/>
              <a:t>, </a:t>
            </a:r>
            <a:r>
              <a:rPr lang="en-ZA" sz="2000" b="1" dirty="0" err="1"/>
              <a:t>enenjongo</a:t>
            </a:r>
            <a:r>
              <a:rPr lang="en-ZA" sz="2000" b="1" dirty="0"/>
              <a:t> </a:t>
            </a:r>
            <a:r>
              <a:rPr lang="en-ZA" sz="2000" b="1" dirty="0" err="1"/>
              <a:t>yokukhohlisa</a:t>
            </a:r>
            <a:r>
              <a:rPr lang="en-ZA" sz="2000" b="1" dirty="0"/>
              <a:t>, </a:t>
            </a:r>
            <a:r>
              <a:rPr lang="en-ZA" sz="2000" b="1" dirty="0" err="1"/>
              <a:t>esebenzisa</a:t>
            </a:r>
            <a:r>
              <a:rPr lang="en-ZA" sz="2000" b="1" dirty="0"/>
              <a:t> </a:t>
            </a:r>
            <a:r>
              <a:rPr lang="en-ZA" sz="2000" b="1" dirty="0" err="1"/>
              <a:t>amaqhinga</a:t>
            </a:r>
            <a:r>
              <a:rPr lang="en-ZA" sz="2000" b="1" dirty="0"/>
              <a:t> (bona </a:t>
            </a:r>
            <a:r>
              <a:rPr lang="en-ZA" sz="2000" b="1" dirty="0" err="1"/>
              <a:t>iGenesis</a:t>
            </a:r>
            <a:r>
              <a:rPr lang="en-ZA" sz="2000" b="1" dirty="0"/>
              <a:t> 3:1a). </a:t>
            </a:r>
            <a:r>
              <a:rPr lang="en-ZA" sz="2000" b="1" dirty="0" err="1"/>
              <a:t>Ngaphezu</a:t>
            </a:r>
            <a:r>
              <a:rPr lang="en-ZA" sz="2000" b="1" dirty="0"/>
              <a:t> </a:t>
            </a:r>
            <a:r>
              <a:rPr lang="en-ZA" sz="2000" b="1" dirty="0" err="1"/>
              <a:t>koko</a:t>
            </a:r>
            <a:r>
              <a:rPr lang="en-ZA" sz="2000" b="1" dirty="0"/>
              <a:t>, </a:t>
            </a:r>
            <a:r>
              <a:rPr lang="en-ZA" sz="2000" b="1" dirty="0" err="1"/>
              <a:t>iinkokeli</a:t>
            </a:r>
            <a:r>
              <a:rPr lang="en-ZA" sz="2000" b="1" dirty="0"/>
              <a:t> </a:t>
            </a:r>
            <a:r>
              <a:rPr lang="en-ZA" sz="2000" b="1" dirty="0" err="1"/>
              <a:t>zakwaSirayeli</a:t>
            </a:r>
            <a:r>
              <a:rPr lang="en-ZA" sz="2000" b="1" dirty="0"/>
              <a:t> </a:t>
            </a:r>
            <a:r>
              <a:rPr lang="en-ZA" sz="2000" b="1" dirty="0" err="1"/>
              <a:t>zasilela</a:t>
            </a:r>
            <a:r>
              <a:rPr lang="en-ZA" sz="2000" b="1" dirty="0"/>
              <a:t> </a:t>
            </a:r>
            <a:r>
              <a:rPr lang="en-ZA" sz="2000" b="1" dirty="0" err="1"/>
              <a:t>ngokungabuzisi</a:t>
            </a:r>
            <a:r>
              <a:rPr lang="en-ZA" sz="2000" b="1" dirty="0"/>
              <a:t> </a:t>
            </a:r>
            <a:r>
              <a:rPr lang="en-ZA" sz="2000" b="1" dirty="0" err="1"/>
              <a:t>kuThixo</a:t>
            </a:r>
            <a:r>
              <a:rPr lang="en-ZA" sz="2000" b="1" dirty="0"/>
              <a:t> (Yosh. 9:14).</a:t>
            </a:r>
            <a:endParaRPr lang="en" sz="20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355312"/>
            <a:ext cx="3752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Oku </a:t>
            </a:r>
            <a:r>
              <a:rPr lang="en-ZA" sz="2000" b="1" dirty="0" err="1"/>
              <a:t>kwawabeka</a:t>
            </a:r>
            <a:r>
              <a:rPr lang="en-ZA" sz="2000" b="1" dirty="0"/>
              <a:t> </a:t>
            </a:r>
            <a:r>
              <a:rPr lang="en-ZA" sz="2000" b="1" dirty="0" err="1"/>
              <a:t>engxakini</a:t>
            </a:r>
            <a:r>
              <a:rPr lang="en-ZA" sz="2000" b="1" dirty="0"/>
              <a:t>: </a:t>
            </a:r>
            <a:r>
              <a:rPr lang="en-ZA" sz="2000" b="1" dirty="0" err="1"/>
              <a:t>ukuwatshabalalisa</a:t>
            </a:r>
            <a:r>
              <a:rPr lang="en-ZA" sz="2000" b="1" dirty="0"/>
              <a:t> </a:t>
            </a:r>
            <a:r>
              <a:rPr lang="en-ZA" sz="2000" b="1" dirty="0" err="1"/>
              <a:t>amaGibheyon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ahlonele</a:t>
            </a:r>
            <a:r>
              <a:rPr lang="en-ZA" sz="2000" b="1" dirty="0"/>
              <a:t> </a:t>
            </a:r>
            <a:r>
              <a:rPr lang="en-ZA" sz="2000" b="1" dirty="0" err="1"/>
              <a:t>isifungo</a:t>
            </a:r>
            <a:r>
              <a:rPr lang="en-ZA" sz="2000" b="1" dirty="0"/>
              <a:t> (Yosh.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59427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Imiba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yoKholo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Rahabhi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Gibheyon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Isiseko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Ukuva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Ukuva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Iindlela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Ubuxoki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Ubuxoki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Imigomo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Ukusindiswa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Ukusindiswa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Iziphumo zangoku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Ukuhlangulwa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Ukuhlangulwa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Iziphumo zexesha elide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Umi opheleleyo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Ukukhonza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INTSIKELELO NESIQALEKISO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“Niqalekisiwe ngoko; kuni akuyi kunqumka bakhonzo, bathezi beenkuni, bakhi bamanzi bendlu kaThixo wam”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(Yoshuwa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4" y="1300640"/>
            <a:ext cx="6114679" cy="1554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1900" b="1" dirty="0" err="1"/>
              <a:t>Ukusindisa</a:t>
            </a:r>
            <a:r>
              <a:rPr lang="en-ZA" sz="1900" b="1" dirty="0"/>
              <a:t> </a:t>
            </a:r>
            <a:r>
              <a:rPr lang="en-ZA" sz="1900" b="1" dirty="0" err="1"/>
              <a:t>ubomi</a:t>
            </a:r>
            <a:r>
              <a:rPr lang="en-ZA" sz="1900" b="1" dirty="0"/>
              <a:t> </a:t>
            </a:r>
            <a:r>
              <a:rPr lang="en-ZA" sz="1900" b="1" dirty="0" err="1"/>
              <a:t>bamaGibheyon</a:t>
            </a:r>
            <a:r>
              <a:rPr lang="en-ZA" sz="1900" b="1" dirty="0"/>
              <a:t> </a:t>
            </a:r>
            <a:r>
              <a:rPr lang="en-ZA" sz="1900" b="1" dirty="0" err="1"/>
              <a:t>kwakuya</a:t>
            </a:r>
            <a:r>
              <a:rPr lang="en-ZA" sz="1900" b="1" dirty="0"/>
              <a:t> </a:t>
            </a:r>
            <a:r>
              <a:rPr lang="en-ZA" sz="1900" b="1" dirty="0" err="1"/>
              <a:t>kuba</a:t>
            </a:r>
            <a:r>
              <a:rPr lang="en-ZA" sz="1900" b="1" dirty="0"/>
              <a:t> </a:t>
            </a:r>
            <a:r>
              <a:rPr lang="en-ZA" sz="1900" b="1" dirty="0" err="1"/>
              <a:t>kukungawuthobeli</a:t>
            </a:r>
            <a:r>
              <a:rPr lang="en-ZA" sz="1900" b="1" dirty="0"/>
              <a:t> </a:t>
            </a:r>
            <a:r>
              <a:rPr lang="en-ZA" sz="1900" b="1" dirty="0" err="1"/>
              <a:t>umyalelo</a:t>
            </a:r>
            <a:r>
              <a:rPr lang="en-ZA" sz="1900" b="1" dirty="0"/>
              <a:t> </a:t>
            </a:r>
            <a:r>
              <a:rPr lang="en-ZA" sz="1900" b="1" dirty="0" err="1"/>
              <a:t>othe</a:t>
            </a:r>
            <a:r>
              <a:rPr lang="en-ZA" sz="1900" b="1" dirty="0"/>
              <a:t> </a:t>
            </a:r>
            <a:r>
              <a:rPr lang="en-ZA" sz="1900" b="1" dirty="0" err="1"/>
              <a:t>ngqo</a:t>
            </a:r>
            <a:r>
              <a:rPr lang="en-ZA" sz="1900" b="1" dirty="0"/>
              <a:t> </a:t>
            </a:r>
            <a:r>
              <a:rPr lang="en-ZA" sz="1900" b="1" dirty="0" err="1"/>
              <a:t>ovela</a:t>
            </a:r>
            <a:r>
              <a:rPr lang="en-ZA" sz="1900" b="1" dirty="0"/>
              <a:t> </a:t>
            </a:r>
            <a:r>
              <a:rPr lang="en-ZA" sz="1900" b="1" dirty="0" err="1"/>
              <a:t>kuThixo</a:t>
            </a:r>
            <a:r>
              <a:rPr lang="en-ZA" sz="1900" b="1" dirty="0"/>
              <a:t> (Dut. 7:1-2). </a:t>
            </a:r>
            <a:r>
              <a:rPr lang="en-ZA" sz="1900" b="1" dirty="0" err="1"/>
              <a:t>Ukwaphula</a:t>
            </a:r>
            <a:r>
              <a:rPr lang="en-ZA" sz="1900" b="1" dirty="0"/>
              <a:t> </a:t>
            </a:r>
            <a:r>
              <a:rPr lang="en-ZA" sz="1900" b="1" dirty="0" err="1"/>
              <a:t>isifungo</a:t>
            </a:r>
            <a:r>
              <a:rPr lang="en-ZA" sz="1900" b="1" dirty="0"/>
              <a:t> </a:t>
            </a:r>
            <a:r>
              <a:rPr lang="en-ZA" sz="1900" b="1" dirty="0" err="1"/>
              <a:t>njengalowo</a:t>
            </a:r>
            <a:r>
              <a:rPr lang="en-ZA" sz="1900" b="1" dirty="0"/>
              <a:t> </a:t>
            </a:r>
            <a:r>
              <a:rPr lang="en-ZA" sz="1900" b="1" dirty="0" err="1"/>
              <a:t>ufungiswe</a:t>
            </a:r>
            <a:r>
              <a:rPr lang="en-ZA" sz="1900" b="1" dirty="0"/>
              <a:t> </a:t>
            </a:r>
            <a:r>
              <a:rPr lang="en-ZA" sz="1900" b="1" dirty="0" err="1"/>
              <a:t>kubo</a:t>
            </a:r>
            <a:r>
              <a:rPr lang="en-ZA" sz="1900" b="1" dirty="0"/>
              <a:t> </a:t>
            </a:r>
            <a:r>
              <a:rPr lang="en-ZA" sz="1900" b="1" dirty="0" err="1"/>
              <a:t>nako</a:t>
            </a:r>
            <a:r>
              <a:rPr lang="en-ZA" sz="1900" b="1" dirty="0"/>
              <a:t> </a:t>
            </a:r>
            <a:r>
              <a:rPr lang="en-ZA" sz="1900" b="1" dirty="0" err="1"/>
              <a:t>kwakugqalwa</a:t>
            </a:r>
            <a:r>
              <a:rPr lang="en-ZA" sz="1900" b="1" dirty="0"/>
              <a:t> </a:t>
            </a:r>
            <a:r>
              <a:rPr lang="en-ZA" sz="1900" b="1" dirty="0" err="1"/>
              <a:t>njengesono</a:t>
            </a:r>
            <a:r>
              <a:rPr lang="en-ZA" sz="1900" b="1" dirty="0"/>
              <a:t> (Yosh. 9:19; </a:t>
            </a:r>
            <a:r>
              <a:rPr lang="en-ZA" sz="1900" b="1" dirty="0" err="1"/>
              <a:t>INdu</a:t>
            </a:r>
            <a:r>
              <a:rPr lang="en-ZA" sz="1900" b="1" dirty="0"/>
              <a:t>. 15:4b). </a:t>
            </a:r>
            <a:r>
              <a:rPr lang="en-ZA" sz="1900" b="1" dirty="0" err="1"/>
              <a:t>Yaconjululwa</a:t>
            </a:r>
            <a:r>
              <a:rPr lang="en-ZA" sz="1900" b="1" dirty="0"/>
              <a:t> </a:t>
            </a:r>
            <a:r>
              <a:rPr lang="en-ZA" sz="1900" b="1" dirty="0" err="1"/>
              <a:t>njani</a:t>
            </a:r>
            <a:r>
              <a:rPr lang="en-ZA" sz="1900" b="1" dirty="0"/>
              <a:t> le </a:t>
            </a:r>
            <a:r>
              <a:rPr lang="en-ZA" sz="1900" b="1" dirty="0" err="1"/>
              <a:t>ngxaki</a:t>
            </a:r>
            <a:r>
              <a:rPr lang="en-ZA" sz="1900" b="1" dirty="0"/>
              <a:t>?</a:t>
            </a:r>
            <a:endParaRPr lang="en" sz="19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61146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Ngokubhekele</a:t>
            </a:r>
            <a:r>
              <a:rPr lang="en-ZA" sz="2000" b="1" dirty="0"/>
              <a:t> </a:t>
            </a:r>
            <a:r>
              <a:rPr lang="en-ZA" sz="2000" b="1" dirty="0" err="1"/>
              <a:t>phaya</a:t>
            </a:r>
            <a:r>
              <a:rPr lang="en-ZA" sz="2000" b="1" dirty="0"/>
              <a:t>,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ngabathwali</a:t>
            </a:r>
            <a:r>
              <a:rPr lang="en-ZA" sz="2000" b="1" dirty="0"/>
              <a:t> </a:t>
            </a:r>
            <a:r>
              <a:rPr lang="en-ZA" sz="2000" b="1" dirty="0" err="1"/>
              <a:t>bamanzi</a:t>
            </a:r>
            <a:r>
              <a:rPr lang="en-ZA" sz="2000" b="1" dirty="0"/>
              <a:t> </a:t>
            </a:r>
            <a:r>
              <a:rPr lang="en-ZA" sz="2000" b="1" dirty="0" err="1"/>
              <a:t>nabagawuli</a:t>
            </a:r>
            <a:r>
              <a:rPr lang="en-ZA" sz="2000" b="1" dirty="0"/>
              <a:t> </a:t>
            </a:r>
            <a:r>
              <a:rPr lang="en-ZA" sz="2000" b="1" dirty="0" err="1"/>
              <a:t>beenkuni</a:t>
            </a:r>
            <a:r>
              <a:rPr lang="en-ZA" sz="2000" b="1" dirty="0"/>
              <a:t> </a:t>
            </a:r>
            <a:r>
              <a:rPr lang="en-ZA" sz="2000" b="1" dirty="0" err="1"/>
              <a:t>zendlu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</a:t>
            </a:r>
            <a:r>
              <a:rPr lang="en-ZA" sz="2000" b="1" dirty="0" err="1"/>
              <a:t>kwabenza</a:t>
            </a:r>
            <a:r>
              <a:rPr lang="en-ZA" sz="2000" b="1" dirty="0"/>
              <a:t> </a:t>
            </a:r>
            <a:r>
              <a:rPr lang="en-ZA" sz="2000" b="1" dirty="0" err="1"/>
              <a:t>banxulumana</a:t>
            </a:r>
            <a:r>
              <a:rPr lang="en-ZA" sz="2000" b="1" dirty="0"/>
              <a:t> </a:t>
            </a:r>
            <a:r>
              <a:rPr lang="en-ZA" sz="2000" b="1" dirty="0" err="1"/>
              <a:t>ngokuqhubekayo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. </a:t>
            </a:r>
            <a:r>
              <a:rPr lang="en-ZA" sz="2000" b="1" dirty="0" err="1"/>
              <a:t>Ngobabalo</a:t>
            </a:r>
            <a:r>
              <a:rPr lang="en-ZA" sz="2000" b="1" dirty="0"/>
              <a:t> </a:t>
            </a:r>
            <a:r>
              <a:rPr lang="en-ZA" sz="2000" b="1" dirty="0" err="1"/>
              <a:t>lukaThixo</a:t>
            </a:r>
            <a:r>
              <a:rPr lang="en-ZA" sz="2000" b="1" dirty="0"/>
              <a:t>, </a:t>
            </a:r>
            <a:r>
              <a:rPr lang="en-ZA" sz="2000" b="1" dirty="0" err="1"/>
              <a:t>isiqalekiso</a:t>
            </a:r>
            <a:r>
              <a:rPr lang="en-ZA" sz="2000" b="1" dirty="0"/>
              <a:t> </a:t>
            </a:r>
            <a:r>
              <a:rPr lang="en-ZA" sz="2000" b="1" dirty="0" err="1"/>
              <a:t>saba</a:t>
            </a:r>
            <a:r>
              <a:rPr lang="en-ZA" sz="2000" b="1" dirty="0"/>
              <a:t> </a:t>
            </a:r>
            <a:r>
              <a:rPr lang="en-ZA" sz="2000" b="1" dirty="0" err="1"/>
              <a:t>yintsikelelo</a:t>
            </a:r>
            <a:r>
              <a:rPr lang="en-ZA" sz="2000" b="1" dirty="0"/>
              <a:t>.  “</a:t>
            </a:r>
            <a:r>
              <a:rPr lang="en-ZA" sz="2000" b="1" dirty="0" err="1"/>
              <a:t>Andiyoliswa</a:t>
            </a:r>
            <a:r>
              <a:rPr lang="en-ZA" sz="2000" b="1" dirty="0"/>
              <a:t> </a:t>
            </a:r>
            <a:r>
              <a:rPr lang="en-ZA" sz="2000" b="1" dirty="0" err="1"/>
              <a:t>kukufa</a:t>
            </a:r>
            <a:r>
              <a:rPr lang="en-ZA" sz="2000" b="1" dirty="0"/>
              <a:t> </a:t>
            </a:r>
            <a:r>
              <a:rPr lang="en-ZA" sz="2000" b="1" dirty="0" err="1"/>
              <a:t>kongendawo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kukuba</a:t>
            </a:r>
            <a:r>
              <a:rPr lang="en-ZA" sz="2000" b="1" dirty="0"/>
              <a:t> </a:t>
            </a:r>
            <a:r>
              <a:rPr lang="en-ZA" sz="2000" b="1" dirty="0" err="1"/>
              <a:t>abuye</a:t>
            </a:r>
            <a:r>
              <a:rPr lang="en-ZA" sz="2000" b="1" dirty="0"/>
              <a:t> </a:t>
            </a:r>
            <a:r>
              <a:rPr lang="en-ZA" sz="2000" b="1" dirty="0" err="1"/>
              <a:t>ezindleleni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, </a:t>
            </a:r>
            <a:r>
              <a:rPr lang="en-ZA" sz="2000" b="1" dirty="0" err="1"/>
              <a:t>aphile</a:t>
            </a:r>
            <a:r>
              <a:rPr lang="en-ZA" sz="2000" b="1" dirty="0"/>
              <a:t>” (Hez. 33:11).</a:t>
            </a:r>
            <a:endParaRPr lang="en" sz="2000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babo</a:t>
            </a:r>
            <a:r>
              <a:rPr lang="en-ZA" sz="2000" b="1" dirty="0"/>
              <a:t> </a:t>
            </a:r>
            <a:r>
              <a:rPr lang="en-ZA" sz="2000" b="1" dirty="0" err="1"/>
              <a:t>basinda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babekwa</a:t>
            </a:r>
            <a:r>
              <a:rPr lang="en-ZA" sz="2000" b="1" dirty="0"/>
              <a:t> </a:t>
            </a:r>
            <a:r>
              <a:rPr lang="en-ZA" sz="2000" b="1" dirty="0" err="1"/>
              <a:t>phantsi</a:t>
            </a:r>
            <a:r>
              <a:rPr lang="en-ZA" sz="2000" b="1" dirty="0"/>
              <a:t> </a:t>
            </a:r>
            <a:r>
              <a:rPr lang="en-ZA" sz="2000" b="1" dirty="0" err="1"/>
              <a:t>kwesiqalekiso</a:t>
            </a:r>
            <a:r>
              <a:rPr lang="en-ZA" sz="2000" b="1" dirty="0"/>
              <a:t> (Yosh. 9:20–23). </a:t>
            </a:r>
            <a:r>
              <a:rPr lang="en-ZA" sz="2000" b="1" dirty="0" err="1"/>
              <a:t>Isiqalekiso</a:t>
            </a:r>
            <a:r>
              <a:rPr lang="en-ZA" sz="2000" b="1" dirty="0"/>
              <a:t> </a:t>
            </a:r>
            <a:r>
              <a:rPr lang="en-ZA" sz="2000" b="1" dirty="0" err="1"/>
              <a:t>sasiza</a:t>
            </a:r>
            <a:r>
              <a:rPr lang="en-ZA" sz="2000" b="1" dirty="0"/>
              <a:t> </a:t>
            </a:r>
            <a:r>
              <a:rPr lang="en-ZA" sz="2000" b="1" dirty="0" err="1"/>
              <a:t>kukuba</a:t>
            </a:r>
            <a:r>
              <a:rPr lang="en-ZA" sz="2000" b="1" dirty="0"/>
              <a:t> </a:t>
            </a:r>
            <a:r>
              <a:rPr lang="en-ZA" sz="2000" b="1" dirty="0" err="1"/>
              <a:t>ngabakhonzi</a:t>
            </a:r>
            <a:r>
              <a:rPr lang="en-ZA" sz="2000" b="1" dirty="0"/>
              <a:t> </a:t>
            </a:r>
            <a:r>
              <a:rPr lang="en-ZA" sz="2000" b="1" dirty="0" err="1"/>
              <a:t>ukusuka</a:t>
            </a:r>
            <a:r>
              <a:rPr lang="en-ZA" sz="2000" b="1" dirty="0"/>
              <a:t> </a:t>
            </a:r>
            <a:r>
              <a:rPr lang="en-ZA" sz="2000" b="1" dirty="0" err="1"/>
              <a:t>kwisizukulwana</a:t>
            </a:r>
            <a:r>
              <a:rPr lang="en-ZA" sz="2000" b="1" dirty="0"/>
              <a:t> </a:t>
            </a:r>
            <a:r>
              <a:rPr lang="en-ZA" sz="2000" b="1" dirty="0" err="1"/>
              <a:t>ukuya</a:t>
            </a:r>
            <a:r>
              <a:rPr lang="en-ZA" sz="2000" b="1" dirty="0"/>
              <a:t> </a:t>
            </a:r>
            <a:r>
              <a:rPr lang="en-ZA" sz="2000" b="1" dirty="0" err="1"/>
              <a:t>kwesinye</a:t>
            </a:r>
            <a:r>
              <a:rPr lang="en-ZA" sz="2000" b="1" dirty="0"/>
              <a:t>. Oku </a:t>
            </a:r>
            <a:r>
              <a:rPr lang="en-ZA" sz="2000" b="1" dirty="0" err="1"/>
              <a:t>kwababeka</a:t>
            </a:r>
            <a:r>
              <a:rPr lang="en-ZA" sz="2000" b="1" dirty="0"/>
              <a:t> </a:t>
            </a:r>
            <a:r>
              <a:rPr lang="en-ZA" sz="2000" b="1" dirty="0" err="1"/>
              <a:t>kulwalamano</a:t>
            </a:r>
            <a:r>
              <a:rPr lang="en-ZA" sz="2000" b="1" dirty="0"/>
              <a:t> </a:t>
            </a:r>
            <a:r>
              <a:rPr lang="en-ZA" sz="2000" b="1" dirty="0" err="1"/>
              <a:t>olusondeleyo</a:t>
            </a:r>
            <a:r>
              <a:rPr lang="en-ZA" sz="2000" b="1" dirty="0"/>
              <a:t> </a:t>
            </a:r>
            <a:r>
              <a:rPr lang="en-ZA" sz="2000" b="1" dirty="0" err="1"/>
              <a:t>nabantu</a:t>
            </a:r>
            <a:r>
              <a:rPr lang="en-ZA" sz="2000" b="1" dirty="0"/>
              <a:t> </a:t>
            </a:r>
            <a:r>
              <a:rPr lang="en-ZA" sz="2000" b="1" dirty="0" err="1"/>
              <a:t>bakaThixo</a:t>
            </a:r>
            <a:r>
              <a:rPr lang="en-ZA" sz="2000" b="1" dirty="0"/>
              <a:t>, </a:t>
            </a:r>
            <a:r>
              <a:rPr lang="en-ZA" sz="2000" b="1" dirty="0" err="1"/>
              <a:t>abangazange</a:t>
            </a:r>
            <a:r>
              <a:rPr lang="en-ZA" sz="2000" b="1" dirty="0"/>
              <a:t> </a:t>
            </a:r>
            <a:r>
              <a:rPr lang="en-ZA" sz="2000" b="1" dirty="0" err="1"/>
              <a:t>bahlulwe</a:t>
            </a:r>
            <a:r>
              <a:rPr lang="en-ZA" sz="2000" b="1" dirty="0"/>
              <a:t> </a:t>
            </a:r>
            <a:r>
              <a:rPr lang="en-ZA" sz="2000" b="1" dirty="0" err="1"/>
              <a:t>kubo</a:t>
            </a:r>
            <a:r>
              <a:rPr lang="en-ZA" sz="2000" b="1" dirty="0"/>
              <a:t> (Neh. 7:6, 25).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Oonyana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bakaSirayeli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bamele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bawume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ummandla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ababewumiselwe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nguThixo</a:t>
            </a:r>
            <a:r>
              <a:rPr lang="en-US" sz="2400" b="1" dirty="0">
                <a:latin typeface="Constantia" panose="02030602050306030303" pitchFamily="18" charset="0"/>
              </a:rPr>
              <a:t>. Ezo </a:t>
            </a:r>
            <a:r>
              <a:rPr lang="en-US" sz="2400" b="1" dirty="0" err="1">
                <a:latin typeface="Constantia" panose="02030602050306030303" pitchFamily="18" charset="0"/>
              </a:rPr>
              <a:t>ntlanga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zalugatyayo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unqulo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nenkonzo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oyinyaniso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zaziza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kuhluthwa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yayiyinjongo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ngokutyhilwa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kwesimilo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amadoda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atsaleleke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Isimemo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sevangeli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sasiza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kunikwa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ihlabathi</a:t>
            </a:r>
            <a:r>
              <a:rPr lang="en-US" sz="2400" b="1" dirty="0">
                <a:latin typeface="Constantia" panose="02030602050306030303" pitchFamily="18" charset="0"/>
              </a:rPr>
              <a:t>. […] Bonke abo, </a:t>
            </a:r>
            <a:r>
              <a:rPr lang="en-US" sz="2400" b="1" dirty="0" err="1">
                <a:latin typeface="Constantia" panose="02030602050306030303" pitchFamily="18" charset="0"/>
              </a:rPr>
              <a:t>njengoRahabhi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umKanan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noRute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umMowabhikazi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balushiya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unqulozithixo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banqula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oyinyaniso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babefanele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bazimanye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abanyuliweyo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Ngokholo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uRahabhi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ihenyukazi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akatshabalalanga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nabo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bangevayo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akuba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ezamkele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iintlola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ngoxolo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36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KumaHebhere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Ubabalo ngakumaSirayeli (Yoshuwa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Ithuba lesibini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Ubabalo ngakuRahabhi (Yoshuwa 2:2-21):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Ukholo lokhozo lwemostade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Umnqophiso usandiselwa kuRahabhi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Ubabalo ngakumaGibheyon (Yoshuwa 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Onozakuzaku abanenkohliso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Intsikelelo nesiqalekiso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AmaKanan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ayeyigqithile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imida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yobabalo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Ngeso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sizathu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umthetho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kumaSirayeli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wawusithi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ngenani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nibabulale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bonke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nithimbe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izinto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zabo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Noko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kwakusekho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abantu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eKanan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ababengekayigqibi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loo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mida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Bonke abo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babezimisele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ukwamkela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ubabalo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lukaThixo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awayefuna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ukubadlulisela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kubo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basindiswa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Z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kwintshabalalo</a:t>
            </a:r>
            <a:r>
              <a:rPr lang="en-Z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-61472" y="764610"/>
            <a:ext cx="674843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UBABALO NGAKUMASIRAYELI</a:t>
            </a:r>
          </a:p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(YOSHUWA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ITHUBA LESIBINI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</a:t>
            </a:r>
            <a:r>
              <a:rPr lang="en-Z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shuwa unyana kaNun wesusa amadoda amabini aziintlola, esithi ngasese, Hambani niye kulikhangela ilizwe neYeriko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2:1a 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975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/>
              <a:t>Xa </a:t>
            </a:r>
            <a:r>
              <a:rPr lang="en-ZA" b="1" dirty="0" err="1"/>
              <a:t>uMoses</a:t>
            </a:r>
            <a:r>
              <a:rPr lang="en-ZA" b="1" dirty="0"/>
              <a:t> </a:t>
            </a:r>
            <a:r>
              <a:rPr lang="en-ZA" b="1" dirty="0" err="1"/>
              <a:t>wathumela</a:t>
            </a:r>
            <a:r>
              <a:rPr lang="en-ZA" b="1" dirty="0"/>
              <a:t> </a:t>
            </a:r>
            <a:r>
              <a:rPr lang="en-ZA" b="1" dirty="0" err="1"/>
              <a:t>iintlola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ziye</a:t>
            </a:r>
            <a:r>
              <a:rPr lang="en-ZA" b="1" dirty="0"/>
              <a:t> </a:t>
            </a:r>
            <a:r>
              <a:rPr lang="en-ZA" b="1" dirty="0" err="1"/>
              <a:t>kuhlola</a:t>
            </a:r>
            <a:r>
              <a:rPr lang="en-ZA" b="1" dirty="0"/>
              <a:t> </a:t>
            </a:r>
            <a:r>
              <a:rPr lang="en-ZA" b="1" dirty="0" err="1"/>
              <a:t>iKanan</a:t>
            </a:r>
            <a:r>
              <a:rPr lang="en-ZA" b="1" dirty="0"/>
              <a:t>, </a:t>
            </a:r>
            <a:r>
              <a:rPr lang="en-ZA" b="1" dirty="0" err="1"/>
              <a:t>abantu</a:t>
            </a:r>
            <a:r>
              <a:rPr lang="en-ZA" b="1" dirty="0"/>
              <a:t> </a:t>
            </a:r>
            <a:r>
              <a:rPr lang="en-ZA" b="1" dirty="0" err="1"/>
              <a:t>abazange</a:t>
            </a:r>
            <a:r>
              <a:rPr lang="en-ZA" b="1" dirty="0"/>
              <a:t> </a:t>
            </a:r>
            <a:r>
              <a:rPr lang="en-ZA" b="1" dirty="0" err="1"/>
              <a:t>bavume</a:t>
            </a:r>
            <a:r>
              <a:rPr lang="en-ZA" b="1" dirty="0"/>
              <a:t> </a:t>
            </a:r>
            <a:r>
              <a:rPr lang="en-ZA" b="1" dirty="0" err="1"/>
              <a:t>ukungena</a:t>
            </a:r>
            <a:r>
              <a:rPr lang="en-ZA" b="1" dirty="0"/>
              <a:t>. </a:t>
            </a:r>
            <a:r>
              <a:rPr lang="en-ZA" b="1" dirty="0" err="1"/>
              <a:t>Kwiminyaka</a:t>
            </a:r>
            <a:r>
              <a:rPr lang="en-ZA" b="1" dirty="0"/>
              <a:t> engama40 </a:t>
            </a:r>
            <a:r>
              <a:rPr lang="en-ZA" b="1" dirty="0" err="1"/>
              <a:t>kamva</a:t>
            </a:r>
            <a:r>
              <a:rPr lang="en-ZA" b="1" dirty="0"/>
              <a:t>, </a:t>
            </a:r>
            <a:r>
              <a:rPr lang="en-ZA" b="1" dirty="0" err="1"/>
              <a:t>kwathunyelwa</a:t>
            </a:r>
            <a:r>
              <a:rPr lang="en-ZA" b="1" dirty="0"/>
              <a:t> </a:t>
            </a:r>
            <a:r>
              <a:rPr lang="en-ZA" b="1" dirty="0" err="1"/>
              <a:t>iintlola</a:t>
            </a:r>
            <a:r>
              <a:rPr lang="en-ZA" b="1" dirty="0"/>
              <a:t> </a:t>
            </a:r>
            <a:r>
              <a:rPr lang="en-ZA" b="1" dirty="0" err="1"/>
              <a:t>ezintsha</a:t>
            </a:r>
            <a:r>
              <a:rPr lang="en-ZA" b="1" dirty="0"/>
              <a:t>, </a:t>
            </a:r>
            <a:r>
              <a:rPr lang="en-ZA" b="1" dirty="0" err="1"/>
              <a:t>zaza</a:t>
            </a:r>
            <a:r>
              <a:rPr lang="en-ZA" b="1" dirty="0"/>
              <a:t> </a:t>
            </a:r>
            <a:r>
              <a:rPr lang="en-ZA" b="1" dirty="0" err="1"/>
              <a:t>neziphumo</a:t>
            </a:r>
            <a:r>
              <a:rPr lang="en-ZA" b="1" dirty="0"/>
              <a:t> </a:t>
            </a:r>
            <a:r>
              <a:rPr lang="en-ZA" b="1" dirty="0" err="1"/>
              <a:t>ezahlukileyo</a:t>
            </a:r>
            <a:r>
              <a:rPr lang="en-ZA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84885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isizukulwana</a:t>
            </a:r>
            <a:r>
              <a:rPr lang="en-ZA" sz="2000" b="1" dirty="0"/>
              <a:t> </a:t>
            </a:r>
            <a:r>
              <a:rPr lang="en-ZA" sz="2000" b="1" dirty="0" err="1"/>
              <a:t>esitsha</a:t>
            </a:r>
            <a:r>
              <a:rPr lang="en-ZA" sz="2000" b="1" dirty="0"/>
              <a:t> </a:t>
            </a:r>
            <a:r>
              <a:rPr lang="en-ZA" sz="2000" b="1" dirty="0" err="1"/>
              <a:t>saye</a:t>
            </a:r>
            <a:r>
              <a:rPr lang="en-ZA" sz="2000" b="1" dirty="0"/>
              <a:t> </a:t>
            </a:r>
            <a:r>
              <a:rPr lang="en-ZA" sz="2000" b="1" dirty="0" err="1"/>
              <a:t>soyisakala</a:t>
            </a:r>
            <a:r>
              <a:rPr lang="en-ZA" sz="2000" b="1" dirty="0"/>
              <a:t> </a:t>
            </a:r>
            <a:r>
              <a:rPr lang="en-ZA" sz="2000" b="1" dirty="0" err="1"/>
              <a:t>ngokulusizi</a:t>
            </a:r>
            <a:r>
              <a:rPr lang="en-ZA" sz="2000" b="1" dirty="0"/>
              <a:t> </a:t>
            </a:r>
            <a:r>
              <a:rPr lang="en-ZA" sz="2000" b="1" dirty="0" err="1"/>
              <a:t>ekujonganeni</a:t>
            </a:r>
            <a:r>
              <a:rPr lang="en-ZA" sz="2000" b="1" dirty="0"/>
              <a:t> </a:t>
            </a:r>
            <a:r>
              <a:rPr lang="en-ZA" sz="2000" b="1" dirty="0" err="1"/>
              <a:t>nesilingo</a:t>
            </a:r>
            <a:r>
              <a:rPr lang="en-ZA" sz="2000" b="1" dirty="0"/>
              <a:t> </a:t>
            </a:r>
            <a:r>
              <a:rPr lang="en-ZA" sz="2000" b="1" dirty="0" err="1"/>
              <a:t>sikaBhileham</a:t>
            </a:r>
            <a:r>
              <a:rPr lang="en-ZA" sz="2000" b="1" dirty="0"/>
              <a:t>,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wasinika</a:t>
            </a:r>
            <a:r>
              <a:rPr lang="en-ZA" sz="2000" b="1" dirty="0"/>
              <a:t> </a:t>
            </a:r>
            <a:r>
              <a:rPr lang="en-ZA" sz="2000" b="1" dirty="0" err="1"/>
              <a:t>ithuba</a:t>
            </a:r>
            <a:r>
              <a:rPr lang="en-ZA" sz="2000" b="1" dirty="0"/>
              <a:t> </a:t>
            </a:r>
            <a:r>
              <a:rPr lang="en-ZA" sz="2000" b="1" dirty="0" err="1"/>
              <a:t>lesibini</a:t>
            </a:r>
            <a:r>
              <a:rPr lang="en-ZA" sz="2000" b="1" dirty="0"/>
              <a:t> (Num. 25:1-3, 31:16; Yosh. 2:1).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Ngesi </a:t>
            </a:r>
            <a:r>
              <a:rPr lang="en-ZA" sz="2000" b="1" dirty="0" err="1"/>
              <a:t>sihlandlo</a:t>
            </a:r>
            <a:r>
              <a:rPr lang="en-ZA" sz="2000" b="1" dirty="0"/>
              <a:t> </a:t>
            </a:r>
            <a:r>
              <a:rPr lang="en-ZA" sz="2000" b="1" dirty="0" err="1"/>
              <a:t>kwakungekho</a:t>
            </a:r>
            <a:r>
              <a:rPr lang="en-ZA" sz="2000" b="1" dirty="0"/>
              <a:t> </a:t>
            </a:r>
            <a:r>
              <a:rPr lang="en-ZA" sz="2000" b="1" dirty="0" err="1"/>
              <a:t>zidiliya</a:t>
            </a:r>
            <a:r>
              <a:rPr lang="en-ZA" sz="2000" b="1" dirty="0"/>
              <a:t>, </a:t>
            </a:r>
            <a:r>
              <a:rPr lang="en-ZA" sz="2000" b="1" dirty="0" err="1"/>
              <a:t>kungekho</a:t>
            </a:r>
            <a:r>
              <a:rPr lang="en-ZA" sz="2000" b="1" dirty="0"/>
              <a:t> </a:t>
            </a:r>
            <a:r>
              <a:rPr lang="en-ZA" sz="2000" b="1" dirty="0" err="1"/>
              <a:t>ziqhamo</a:t>
            </a:r>
            <a:r>
              <a:rPr lang="en-ZA" sz="2000" b="1" dirty="0"/>
              <a:t> </a:t>
            </a:r>
            <a:r>
              <a:rPr lang="en-ZA" sz="2000" b="1" dirty="0" err="1"/>
              <a:t>zomhlaba</a:t>
            </a:r>
            <a:r>
              <a:rPr lang="en-ZA" sz="2000" b="1" dirty="0"/>
              <a:t>. </a:t>
            </a:r>
            <a:r>
              <a:rPr lang="en-ZA" sz="2000" b="1" dirty="0" err="1"/>
              <a:t>Kuphela</a:t>
            </a:r>
            <a:r>
              <a:rPr lang="en-ZA" sz="2000" b="1" dirty="0"/>
              <a:t> </a:t>
            </a:r>
            <a:r>
              <a:rPr lang="en-ZA" sz="2000" b="1" dirty="0" err="1"/>
              <a:t>libali</a:t>
            </a:r>
            <a:r>
              <a:rPr lang="en-ZA" sz="2000" b="1" dirty="0"/>
              <a:t> </a:t>
            </a:r>
            <a:r>
              <a:rPr lang="en-ZA" sz="2000" b="1" dirty="0" err="1"/>
              <a:t>lokholo</a:t>
            </a:r>
            <a:r>
              <a:rPr lang="en-ZA" sz="2000" b="1" dirty="0"/>
              <a:t> (</a:t>
            </a:r>
            <a:r>
              <a:rPr lang="en-ZA" sz="2000" b="1" dirty="0" err="1"/>
              <a:t>elo</a:t>
            </a:r>
            <a:r>
              <a:rPr lang="en-ZA" sz="2000" b="1" dirty="0"/>
              <a:t> </a:t>
            </a:r>
            <a:r>
              <a:rPr lang="en-ZA" sz="2000" b="1" dirty="0" err="1"/>
              <a:t>likaRahabhi</a:t>
            </a:r>
            <a:r>
              <a:rPr lang="en-ZA" sz="2000" b="1" dirty="0"/>
              <a:t>), </a:t>
            </a:r>
            <a:r>
              <a:rPr lang="en-ZA" sz="2000" b="1" dirty="0" err="1"/>
              <a:t>elakhuthaza</a:t>
            </a:r>
            <a:r>
              <a:rPr lang="en-ZA" sz="2000" b="1" dirty="0"/>
              <a:t>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alidle</a:t>
            </a:r>
            <a:r>
              <a:rPr lang="en-ZA" sz="2000" b="1" dirty="0"/>
              <a:t> </a:t>
            </a:r>
            <a:r>
              <a:rPr lang="en-ZA" sz="2000" b="1" dirty="0" err="1"/>
              <a:t>ilifa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leDinga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255181" y="672277"/>
            <a:ext cx="60450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UBABALO NGAKURAHABHI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(YOSHUWA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UKHOLO LOKHOZO LWEMOSTADE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“Ngokholo uRahabhi ihenyukazi akatshabalalanga nabo bangevayo, akuba ezamkele iintlola ngoxolo”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(KumaHebhere 11:31).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656759" y="1148969"/>
            <a:ext cx="7419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Lalisekelwe entweni ukholo lukaRahabhi (Yosh.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1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01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5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03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4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02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656760" y="6165727"/>
            <a:ext cx="7535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/>
              <a:t>R</a:t>
            </a:r>
            <a:r>
              <a:rPr lang="en" sz="2000" b="1" dirty="0"/>
              <a:t>ahabhi ngumzekelo wento engeyayenzekileyo kuye nawuphi umhlali waseYeriko ozingqonge ngoThixo.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656759" y="5100819"/>
            <a:ext cx="753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IBhayibhile</a:t>
            </a:r>
            <a:r>
              <a:rPr lang="en-ZA" sz="2000" b="1" dirty="0"/>
              <a:t> </a:t>
            </a:r>
            <a:r>
              <a:rPr lang="en-ZA" sz="2000" b="1" dirty="0" err="1"/>
              <a:t>iyamncoma</a:t>
            </a:r>
            <a:r>
              <a:rPr lang="en-ZA" sz="2000" b="1" dirty="0"/>
              <a:t> </a:t>
            </a:r>
            <a:r>
              <a:rPr lang="en-ZA" sz="2000" b="1" dirty="0" err="1"/>
              <a:t>ngesigqibo</a:t>
            </a:r>
            <a:r>
              <a:rPr lang="en-ZA" sz="2000" b="1" dirty="0"/>
              <a:t> </a:t>
            </a:r>
            <a:r>
              <a:rPr lang="en-ZA" sz="2000" b="1" dirty="0" err="1"/>
              <a:t>awasenzayo</a:t>
            </a:r>
            <a:r>
              <a:rPr lang="en-ZA" sz="2000" b="1" dirty="0"/>
              <a:t>;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aqonde</a:t>
            </a:r>
            <a:r>
              <a:rPr lang="en-ZA" sz="2000" b="1" dirty="0"/>
              <a:t> </a:t>
            </a: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</a:t>
            </a:r>
            <a:r>
              <a:rPr lang="en-ZA" sz="2000" b="1" dirty="0" err="1"/>
              <a:t>yokwenza</a:t>
            </a:r>
            <a:r>
              <a:rPr lang="en-ZA" sz="2000" b="1" dirty="0"/>
              <a:t>; </a:t>
            </a:r>
            <a:r>
              <a:rPr lang="en-ZA" sz="2000" b="1" dirty="0" err="1"/>
              <a:t>nangendlela</a:t>
            </a:r>
            <a:r>
              <a:rPr lang="en-ZA" sz="2000" b="1" dirty="0"/>
              <a:t> </a:t>
            </a:r>
            <a:r>
              <a:rPr lang="en-ZA" sz="2000" b="1" dirty="0" err="1"/>
              <a:t>awawaxhasa</a:t>
            </a:r>
            <a:r>
              <a:rPr lang="en-ZA" sz="2000" b="1" dirty="0"/>
              <a:t> </a:t>
            </a:r>
            <a:r>
              <a:rPr lang="en-ZA" sz="2000" b="1" dirty="0" err="1"/>
              <a:t>ngayo</a:t>
            </a:r>
            <a:r>
              <a:rPr lang="en-ZA" sz="2000" b="1" dirty="0"/>
              <a:t> </a:t>
            </a:r>
            <a:r>
              <a:rPr lang="en-ZA" sz="2000" b="1" dirty="0" err="1"/>
              <a:t>amazwi</a:t>
            </a:r>
            <a:r>
              <a:rPr lang="en-ZA" sz="2000" b="1" dirty="0"/>
              <a:t> </a:t>
            </a:r>
            <a:r>
              <a:rPr lang="en-ZA" sz="2000" b="1" dirty="0" err="1"/>
              <a:t>akhe</a:t>
            </a:r>
            <a:r>
              <a:rPr lang="en-ZA" sz="2000" b="1" dirty="0"/>
              <a:t> </a:t>
            </a:r>
            <a:r>
              <a:rPr lang="en-ZA" sz="2000" b="1" dirty="0" err="1"/>
              <a:t>ngezenzo</a:t>
            </a:r>
            <a:r>
              <a:rPr lang="en-ZA" sz="2000" b="1" dirty="0"/>
              <a:t> </a:t>
            </a:r>
            <a:r>
              <a:rPr lang="en-ZA" sz="2000" b="1" dirty="0" err="1"/>
              <a:t>ezibambekayo</a:t>
            </a:r>
            <a:r>
              <a:rPr lang="en-ZA" sz="2000" b="1" dirty="0"/>
              <a:t> (</a:t>
            </a:r>
            <a:r>
              <a:rPr lang="en-ZA" sz="2000" b="1" dirty="0" err="1"/>
              <a:t>Yakobi</a:t>
            </a:r>
            <a:r>
              <a:rPr lang="en-ZA" sz="2000" b="1" dirty="0"/>
              <a:t> 2:25).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656759" y="3728136"/>
            <a:ext cx="7535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Ukholo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</a:t>
            </a:r>
            <a:r>
              <a:rPr lang="en-ZA" sz="2000" b="1" dirty="0" err="1"/>
              <a:t>lutsha</a:t>
            </a:r>
            <a:r>
              <a:rPr lang="en-ZA" sz="2000" b="1" dirty="0"/>
              <a:t> </a:t>
            </a:r>
            <a:r>
              <a:rPr lang="en-ZA" sz="2000" b="1" dirty="0" err="1"/>
              <a:t>aluzange</a:t>
            </a:r>
            <a:r>
              <a:rPr lang="en-ZA" sz="2000" b="1" dirty="0"/>
              <a:t> </a:t>
            </a:r>
            <a:r>
              <a:rPr lang="en-ZA" sz="2000" b="1" dirty="0" err="1"/>
              <a:t>lubonise</a:t>
            </a:r>
            <a:r>
              <a:rPr lang="en-ZA" sz="2000" b="1" dirty="0"/>
              <a:t> </a:t>
            </a:r>
            <a:r>
              <a:rPr lang="en-ZA" sz="2000" b="1" dirty="0" err="1"/>
              <a:t>ukuqonda</a:t>
            </a:r>
            <a:r>
              <a:rPr lang="en-ZA" sz="2000" b="1" dirty="0"/>
              <a:t> </a:t>
            </a:r>
            <a:r>
              <a:rPr lang="en-ZA" sz="2000" b="1" dirty="0" err="1"/>
              <a:t>ngokupheleleyo</a:t>
            </a:r>
            <a:r>
              <a:rPr lang="en-ZA" sz="2000" b="1" dirty="0"/>
              <a:t> </a:t>
            </a:r>
            <a:r>
              <a:rPr lang="en-ZA" sz="2000" b="1" dirty="0" err="1"/>
              <a:t>ukuthanda</a:t>
            </a:r>
            <a:r>
              <a:rPr lang="en-ZA" sz="2000" b="1" dirty="0"/>
              <a:t> </a:t>
            </a:r>
            <a:r>
              <a:rPr lang="en-ZA" sz="2000" b="1" dirty="0" err="1"/>
              <a:t>kukaThixo</a:t>
            </a:r>
            <a:r>
              <a:rPr lang="en-ZA" sz="2000" b="1" dirty="0"/>
              <a:t>. </a:t>
            </a:r>
            <a:r>
              <a:rPr lang="en-ZA" sz="2000" b="1" dirty="0" err="1"/>
              <a:t>Wenza</a:t>
            </a:r>
            <a:r>
              <a:rPr lang="en-ZA" sz="2000" b="1" dirty="0"/>
              <a:t> </a:t>
            </a:r>
            <a:r>
              <a:rPr lang="en-ZA" sz="2000" b="1" dirty="0" err="1"/>
              <a:t>konke</a:t>
            </a:r>
            <a:r>
              <a:rPr lang="en-ZA" sz="2000" b="1" dirty="0"/>
              <a:t> </a:t>
            </a:r>
            <a:r>
              <a:rPr lang="en-ZA" sz="2000" b="1" dirty="0" err="1"/>
              <a:t>okusemandleni</a:t>
            </a:r>
            <a:r>
              <a:rPr lang="en-ZA" sz="2000" b="1" dirty="0"/>
              <a:t> </a:t>
            </a:r>
            <a:r>
              <a:rPr lang="en-ZA" sz="2000" b="1" dirty="0" err="1"/>
              <a:t>akhe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ancede</a:t>
            </a:r>
            <a:r>
              <a:rPr lang="en-ZA" sz="2000" b="1" dirty="0"/>
              <a:t> </a:t>
            </a:r>
            <a:r>
              <a:rPr lang="en-ZA" sz="2000" b="1" dirty="0" err="1"/>
              <a:t>iintlola</a:t>
            </a:r>
            <a:r>
              <a:rPr lang="en-ZA" sz="2000" b="1" dirty="0"/>
              <a:t> </a:t>
            </a:r>
            <a:r>
              <a:rPr lang="en-ZA" sz="2000" b="1" dirty="0" err="1"/>
              <a:t>aze</a:t>
            </a:r>
            <a:r>
              <a:rPr lang="en-ZA" sz="2000" b="1" dirty="0"/>
              <a:t> </a:t>
            </a:r>
            <a:r>
              <a:rPr lang="en-ZA" sz="2000" b="1" dirty="0" err="1"/>
              <a:t>asindise</a:t>
            </a:r>
            <a:r>
              <a:rPr lang="en-ZA" sz="2000" b="1" dirty="0"/>
              <a:t> </a:t>
            </a:r>
            <a:r>
              <a:rPr lang="en-ZA" sz="2000" b="1" dirty="0" err="1"/>
              <a:t>ubomi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nobentsapho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. Ulwazi </a:t>
            </a:r>
            <a:r>
              <a:rPr lang="en-ZA" sz="2000" b="1" dirty="0" err="1"/>
              <a:t>lwaluza</a:t>
            </a:r>
            <a:r>
              <a:rPr lang="en-ZA" sz="2000" b="1" dirty="0"/>
              <a:t> </a:t>
            </a:r>
            <a:r>
              <a:rPr lang="en-ZA" sz="2000" b="1" dirty="0" err="1"/>
              <a:t>kuza</a:t>
            </a:r>
            <a:r>
              <a:rPr lang="en-ZA" sz="2000" b="1" dirty="0"/>
              <a:t> </a:t>
            </a:r>
            <a:r>
              <a:rPr lang="en-ZA" sz="2000" b="1" dirty="0" err="1"/>
              <a:t>kamva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656759" y="2971006"/>
            <a:ext cx="7533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Kwakutheni, ukuba uyakholelwa kuThixo, asebenzise ubuxoki ukunceda iintlola?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656760" y="1598323"/>
            <a:ext cx="7533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Phawula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uRahabhi</a:t>
            </a:r>
            <a:r>
              <a:rPr lang="en-ZA" sz="2000" b="1" dirty="0"/>
              <a:t> </a:t>
            </a:r>
            <a:r>
              <a:rPr lang="en-ZA" sz="2000" b="1" dirty="0" err="1"/>
              <a:t>uthetha</a:t>
            </a:r>
            <a:r>
              <a:rPr lang="en-ZA" sz="2000" b="1" dirty="0"/>
              <a:t> </a:t>
            </a:r>
            <a:r>
              <a:rPr lang="en-ZA" sz="2000" b="1" dirty="0" err="1"/>
              <a:t>ngeziganeko</a:t>
            </a:r>
            <a:r>
              <a:rPr lang="en-ZA" sz="2000" b="1" dirty="0"/>
              <a:t> </a:t>
            </a:r>
            <a:r>
              <a:rPr lang="en-ZA" sz="2000" b="1" dirty="0" err="1"/>
              <a:t>ezazisaziwa</a:t>
            </a:r>
            <a:r>
              <a:rPr lang="en-ZA" sz="2000" b="1" dirty="0"/>
              <a:t> </a:t>
            </a:r>
            <a:r>
              <a:rPr lang="en-ZA" sz="2000" b="1" dirty="0" err="1"/>
              <a:t>ngumntu</a:t>
            </a:r>
            <a:r>
              <a:rPr lang="en-ZA" sz="2000" b="1" dirty="0"/>
              <a:t> </a:t>
            </a:r>
            <a:r>
              <a:rPr lang="en-ZA" sz="2000" b="1" dirty="0" err="1"/>
              <a:t>wonke</a:t>
            </a:r>
            <a:r>
              <a:rPr lang="en-ZA" sz="2000" b="1" dirty="0"/>
              <a:t>, </a:t>
            </a:r>
            <a:r>
              <a:rPr lang="en-ZA" sz="2000" b="1" dirty="0" err="1"/>
              <a:t>njengokuwela</a:t>
            </a:r>
            <a:r>
              <a:rPr lang="en-ZA" sz="2000" b="1" dirty="0"/>
              <a:t> </a:t>
            </a:r>
            <a:r>
              <a:rPr lang="en-ZA" sz="2000" b="1" dirty="0" err="1"/>
              <a:t>uLwandle</a:t>
            </a:r>
            <a:r>
              <a:rPr lang="en-ZA" sz="2000" b="1" dirty="0"/>
              <a:t> </a:t>
            </a:r>
            <a:r>
              <a:rPr lang="en-ZA" sz="2000" b="1" dirty="0" err="1"/>
              <a:t>Olubomvu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ngoxa</a:t>
            </a:r>
            <a:r>
              <a:rPr lang="en-ZA" sz="2000" b="1" dirty="0"/>
              <a:t> </a:t>
            </a:r>
            <a:r>
              <a:rPr lang="en-ZA" sz="2000" b="1" dirty="0" err="1"/>
              <a:t>abanye</a:t>
            </a:r>
            <a:r>
              <a:rPr lang="en-ZA" sz="2000" b="1" dirty="0"/>
              <a:t> </a:t>
            </a:r>
            <a:r>
              <a:rPr lang="en-ZA" sz="2000" b="1" dirty="0" err="1"/>
              <a:t>babesoyika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wamaHebhere</a:t>
            </a:r>
            <a:r>
              <a:rPr lang="en-ZA" sz="2000" b="1" dirty="0"/>
              <a:t>, </a:t>
            </a:r>
            <a:r>
              <a:rPr lang="en-ZA" sz="2000" b="1" dirty="0" err="1"/>
              <a:t>yena</a:t>
            </a:r>
            <a:r>
              <a:rPr lang="en-ZA" sz="2000" b="1" dirty="0"/>
              <a:t> </a:t>
            </a:r>
            <a:r>
              <a:rPr lang="en-ZA" sz="2000" b="1" dirty="0" err="1"/>
              <a:t>wakhetha</a:t>
            </a:r>
            <a:r>
              <a:rPr lang="en-ZA" sz="2000" b="1" dirty="0"/>
              <a:t> </a:t>
            </a:r>
            <a:r>
              <a:rPr lang="en-ZA" sz="2000" b="1" dirty="0" err="1"/>
              <a:t>ukuzimela</a:t>
            </a:r>
            <a:r>
              <a:rPr lang="en-ZA" sz="2000" b="1" dirty="0"/>
              <a:t> </a:t>
            </a:r>
            <a:r>
              <a:rPr lang="en-ZA" sz="2000" b="1" dirty="0" err="1"/>
              <a:t>phantsi</a:t>
            </a:r>
            <a:r>
              <a:rPr lang="en-ZA" sz="2000" b="1" dirty="0"/>
              <a:t> </a:t>
            </a:r>
            <a:r>
              <a:rPr lang="en-ZA" sz="2000" b="1" dirty="0" err="1"/>
              <a:t>kwamaphiko</a:t>
            </a:r>
            <a:r>
              <a:rPr lang="en-ZA" sz="2000" b="1" dirty="0"/>
              <a:t> </a:t>
            </a:r>
            <a:r>
              <a:rPr lang="en-ZA" sz="2000" b="1" dirty="0" err="1"/>
              <a:t>akhe</a:t>
            </a:r>
            <a:r>
              <a:rPr lang="en-ZA" sz="2000" b="1" dirty="0"/>
              <a:t> (Yosh. 2:12-13).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UMNQOPHISO USANDISWELWA KURAHABHI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4157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“Kothi, bonke abasukuba bephuma emnyango endlwini yakho, besiya phandle, igazi labo loba phezu kwentloko yabo, sibe msulwa thina; ke bonke abasukuba bekuwe endlwini, igazi labo loba phezu kwentloko yethu, ukuba kuthe kwasiwa isandla kubo”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(Yoshuwa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Ingqiqo</a:t>
            </a:r>
            <a:r>
              <a:rPr lang="en-ZA" sz="2000" b="1" dirty="0"/>
              <a:t> </a:t>
            </a:r>
            <a:r>
              <a:rPr lang="en-ZA" sz="2000" b="1" dirty="0" err="1"/>
              <a:t>kaRahabhi</a:t>
            </a:r>
            <a:r>
              <a:rPr lang="en-ZA" sz="2000" b="1" dirty="0"/>
              <a:t> </a:t>
            </a:r>
            <a:r>
              <a:rPr lang="en-ZA" sz="2000" b="1" dirty="0" err="1"/>
              <a:t>yayingenakuphikiswa</a:t>
            </a:r>
            <a:r>
              <a:rPr lang="en-ZA" sz="2000" b="1" dirty="0"/>
              <a:t>: </a:t>
            </a:r>
            <a:r>
              <a:rPr lang="en-ZA" sz="2000" b="1" dirty="0" err="1"/>
              <a:t>Ndenze</a:t>
            </a:r>
            <a:r>
              <a:rPr lang="en-ZA" sz="2000" b="1" dirty="0"/>
              <a:t> </a:t>
            </a:r>
            <a:r>
              <a:rPr lang="en-ZA" sz="2000" b="1" dirty="0" err="1"/>
              <a:t>ngobubele</a:t>
            </a:r>
            <a:r>
              <a:rPr lang="en-ZA" sz="2000" b="1" dirty="0"/>
              <a:t> </a:t>
            </a:r>
            <a:r>
              <a:rPr lang="en-ZA" sz="2000" b="1" dirty="0" err="1"/>
              <a:t>ndaza</a:t>
            </a:r>
            <a:r>
              <a:rPr lang="en-ZA" sz="2000" b="1" dirty="0"/>
              <a:t> </a:t>
            </a:r>
            <a:r>
              <a:rPr lang="en-ZA" sz="2000" b="1" dirty="0" err="1"/>
              <a:t>ndakusindisa</a:t>
            </a:r>
            <a:r>
              <a:rPr lang="en-ZA" sz="2000" b="1" dirty="0"/>
              <a:t>; </a:t>
            </a:r>
            <a:r>
              <a:rPr lang="en-ZA" sz="2000" b="1" dirty="0" err="1"/>
              <a:t>ngoku</a:t>
            </a:r>
            <a:r>
              <a:rPr lang="en-ZA" sz="2000" b="1" dirty="0"/>
              <a:t> </a:t>
            </a:r>
            <a:r>
              <a:rPr lang="en-ZA" sz="2000" b="1" dirty="0" err="1"/>
              <a:t>yenza</a:t>
            </a:r>
            <a:r>
              <a:rPr lang="en-ZA" sz="2000" b="1" dirty="0"/>
              <a:t> </a:t>
            </a:r>
            <a:r>
              <a:rPr lang="en-ZA" sz="2000" b="1" dirty="0" err="1"/>
              <a:t>ububele</a:t>
            </a:r>
            <a:r>
              <a:rPr lang="en-ZA" sz="2000" b="1" dirty="0"/>
              <a:t>, </a:t>
            </a:r>
            <a:r>
              <a:rPr lang="en-ZA" sz="2000" b="1" dirty="0" err="1"/>
              <a:t>undisindise</a:t>
            </a:r>
            <a:r>
              <a:rPr lang="en-ZA" sz="2000" b="1" dirty="0"/>
              <a:t> </a:t>
            </a:r>
            <a:r>
              <a:rPr lang="en-ZA" sz="2000" b="1" dirty="0" err="1"/>
              <a:t>nezalamane</a:t>
            </a:r>
            <a:r>
              <a:rPr lang="en-ZA" sz="2000" b="1" dirty="0"/>
              <a:t> </a:t>
            </a:r>
            <a:r>
              <a:rPr lang="en-ZA" sz="2000" b="1" dirty="0" err="1"/>
              <a:t>zam</a:t>
            </a:r>
            <a:r>
              <a:rPr lang="en-ZA" sz="2000" b="1" dirty="0"/>
              <a:t> (Yosh. 2:12-13).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61686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wayengakuqondi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, </a:t>
            </a:r>
            <a:r>
              <a:rPr lang="en-ZA" sz="2000" b="1" dirty="0" err="1"/>
              <a:t>uRahabhi</a:t>
            </a:r>
            <a:r>
              <a:rPr lang="en-ZA" sz="2000" b="1" dirty="0"/>
              <a:t> </a:t>
            </a:r>
            <a:r>
              <a:rPr lang="en-ZA" sz="2000" b="1" dirty="0" err="1"/>
              <a:t>wayecela</a:t>
            </a:r>
            <a:r>
              <a:rPr lang="en-ZA" sz="2000" b="1" dirty="0"/>
              <a:t>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enze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ngokwakhe</a:t>
            </a:r>
            <a:r>
              <a:rPr lang="en-ZA" sz="2000" b="1" dirty="0"/>
              <a:t> </a:t>
            </a:r>
            <a:r>
              <a:rPr lang="en-ZA" sz="2000" b="1" dirty="0" err="1"/>
              <a:t>wakwenzayo</a:t>
            </a:r>
            <a:r>
              <a:rPr lang="en-ZA" sz="2000" b="1" dirty="0"/>
              <a:t> </a:t>
            </a:r>
            <a:r>
              <a:rPr lang="en-ZA" sz="2000" b="1" dirty="0" err="1"/>
              <a:t>kuSirayeli</a:t>
            </a:r>
            <a:r>
              <a:rPr lang="en-ZA" sz="2000" b="1" dirty="0"/>
              <a:t>,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kukuthi</a:t>
            </a:r>
            <a:r>
              <a:rPr lang="en-ZA" sz="2000" b="1" dirty="0"/>
              <a:t>, </a:t>
            </a:r>
            <a:r>
              <a:rPr lang="en-ZA" sz="2000" b="1" dirty="0" err="1"/>
              <a:t>ngobubele</a:t>
            </a:r>
            <a:r>
              <a:rPr lang="en-ZA" sz="2000" b="1" dirty="0"/>
              <a:t> [hesed] (Dut.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Iintlola</a:t>
            </a:r>
            <a:r>
              <a:rPr lang="en-ZA" sz="2000" b="1" dirty="0"/>
              <a:t> </a:t>
            </a:r>
            <a:r>
              <a:rPr lang="en-ZA" sz="2000" b="1" dirty="0" err="1"/>
              <a:t>zacela</a:t>
            </a:r>
            <a:r>
              <a:rPr lang="en-ZA" sz="2000" b="1" dirty="0"/>
              <a:t> </a:t>
            </a:r>
            <a:r>
              <a:rPr lang="en-ZA" sz="2000" b="1" dirty="0" err="1"/>
              <a:t>uRahabhi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azalisekise</a:t>
            </a:r>
            <a:r>
              <a:rPr lang="en-ZA" sz="2000" b="1" dirty="0"/>
              <a:t> </a:t>
            </a:r>
            <a:r>
              <a:rPr lang="en-ZA" sz="2000" b="1" dirty="0" err="1"/>
              <a:t>imiqathango</a:t>
            </a:r>
            <a:r>
              <a:rPr lang="en-ZA" sz="2000" b="1" dirty="0"/>
              <a:t> </a:t>
            </a:r>
            <a:r>
              <a:rPr lang="en-ZA" sz="2000" b="1" dirty="0" err="1"/>
              <a:t>ezaziyifezile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zibaleke</a:t>
            </a:r>
            <a:r>
              <a:rPr lang="en-ZA" sz="2000" b="1" dirty="0"/>
              <a:t> </a:t>
            </a:r>
            <a:r>
              <a:rPr lang="en-ZA" sz="2000" b="1" dirty="0" err="1"/>
              <a:t>ukufa</a:t>
            </a:r>
            <a:r>
              <a:rPr lang="en-ZA" sz="2000" b="1" dirty="0"/>
              <a:t> </a:t>
            </a:r>
            <a:r>
              <a:rPr lang="en-ZA" sz="2000" b="1" dirty="0" err="1"/>
              <a:t>eYiphutha</a:t>
            </a:r>
            <a:r>
              <a:rPr lang="en-ZA" sz="2000" b="1" dirty="0"/>
              <a:t>. Ngale </a:t>
            </a:r>
            <a:r>
              <a:rPr lang="en-ZA" sz="2000" b="1" dirty="0" err="1"/>
              <a:t>ndlela</a:t>
            </a:r>
            <a:r>
              <a:rPr lang="en-ZA" sz="2000" b="1" dirty="0"/>
              <a:t>, </a:t>
            </a:r>
            <a:r>
              <a:rPr lang="en-ZA" sz="2000" b="1" dirty="0" err="1"/>
              <a:t>waqukwa</a:t>
            </a:r>
            <a:r>
              <a:rPr lang="en-ZA" sz="2000" b="1" dirty="0"/>
              <a:t> </a:t>
            </a:r>
            <a:r>
              <a:rPr lang="en-ZA" sz="2000" b="1" dirty="0" err="1"/>
              <a:t>kumnqophiso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</a:t>
            </a:r>
            <a:r>
              <a:rPr lang="en-ZA" sz="2000" b="1" dirty="0" err="1"/>
              <a:t>noSirayeli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0" y="672277"/>
            <a:ext cx="68099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UBABALO NGAKUMAGIBHEYON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(YOSHUWA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907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2025-09-18T09:24:05Z</dcterms:created>
  <dcterms:modified xsi:type="dcterms:W3CDTF">2025-10-07T13:47:39Z</dcterms:modified>
</cp:coreProperties>
</file>