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300" r:id="rId3"/>
    <p:sldId id="293" r:id="rId4"/>
    <p:sldId id="257" r:id="rId5"/>
    <p:sldId id="258" r:id="rId6"/>
    <p:sldId id="259" r:id="rId7"/>
    <p:sldId id="260" r:id="rId8"/>
    <p:sldId id="302" r:id="rId9"/>
    <p:sldId id="304" r:id="rId10"/>
    <p:sldId id="305" r:id="rId11"/>
    <p:sldId id="303" r:id="rId12"/>
    <p:sldId id="294" r:id="rId13"/>
    <p:sldId id="29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D0"/>
    <a:srgbClr val="345E80"/>
    <a:srgbClr val="69795B"/>
    <a:srgbClr val="926D36"/>
    <a:srgbClr val="C89800"/>
    <a:srgbClr val="FFF0C1"/>
    <a:srgbClr val="FFE593"/>
    <a:srgbClr val="FFE7B1"/>
    <a:srgbClr val="FBF5A1"/>
    <a:srgbClr val="654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97AD1-813F-4250-BC43-2983C10A89A7}" type="doc">
      <dgm:prSet loTypeId="urn:microsoft.com/office/officeart/2008/layout/Pictu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76991B6-5F6E-4B14-8E46-BAA8CE6D11E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Ukulandela ityeya kwakuquka</a:t>
          </a:r>
        </a:p>
      </dgm:t>
    </dgm:pt>
    <dgm:pt modelId="{601138D4-367B-4881-9CD5-4EC28F62E1A0}" type="par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930A9A90-59EC-49FF-A6B4-044A47608ACE}" type="sib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4B4FFAE0-51EA-4D2B-A544-E864A141AB02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Thobela uThixo                                       (ImiThetho eliSumi)</a:t>
          </a:r>
        </a:p>
      </dgm:t>
    </dgm:pt>
    <dgm:pt modelId="{6BC54568-C4DA-46E8-89EA-4CA4CD9F1258}" type="par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AE7D922C-3C64-4220-9211-8E888689D8A8}" type="sib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22BACF2F-220F-49E9-91B2-13230CE6C33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Ukuthembela kuThixo (Isitya esinemana)</a:t>
          </a:r>
        </a:p>
      </dgm:t>
    </dgm:pt>
    <dgm:pt modelId="{F383C144-F147-4C8A-8D75-A90FFD38F67C}" type="par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A419EB90-0A9B-4D14-B36D-C2FB91663C8C}" type="sib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73C484F6-10A9-4207-9098-426C0555E4AD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Hlonipha iinkokheli ezibekwe nguThixo God (Intonga ka-Aron)</a:t>
          </a:r>
        </a:p>
      </dgm:t>
    </dgm:pt>
    <dgm:pt modelId="{29C87F81-4D05-4AB0-BD6D-611C7315B683}" type="par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74A487F-7366-495F-8334-D5C5AE56986F}" type="sib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5A79DE6-3D5A-4B3A-8BEE-3781F5BE9310}" type="pres">
      <dgm:prSet presAssocID="{83497AD1-813F-4250-BC43-2983C10A8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C672227-EA61-4502-A89B-A9F8CD194F13}" type="pres">
      <dgm:prSet presAssocID="{A76991B6-5F6E-4B14-8E46-BAA8CE6D11EE}" presName="root" presStyleCnt="0">
        <dgm:presLayoutVars>
          <dgm:chMax/>
          <dgm:chPref val="4"/>
        </dgm:presLayoutVars>
      </dgm:prSet>
      <dgm:spPr/>
    </dgm:pt>
    <dgm:pt modelId="{135D1122-E54D-4976-8DBF-B3285BB0595E}" type="pres">
      <dgm:prSet presAssocID="{A76991B6-5F6E-4B14-8E46-BAA8CE6D11EE}" presName="rootComposite" presStyleCnt="0">
        <dgm:presLayoutVars/>
      </dgm:prSet>
      <dgm:spPr/>
    </dgm:pt>
    <dgm:pt modelId="{3B700EE6-F90D-44FA-9DA9-155E3DDF52C8}" type="pres">
      <dgm:prSet presAssocID="{A76991B6-5F6E-4B14-8E46-BAA8CE6D11EE}" presName="rootText" presStyleLbl="node0" presStyleIdx="0" presStyleCnt="1" custScaleY="56263">
        <dgm:presLayoutVars>
          <dgm:chMax/>
          <dgm:chPref val="4"/>
        </dgm:presLayoutVars>
      </dgm:prSet>
      <dgm:spPr/>
    </dgm:pt>
    <dgm:pt modelId="{19DC043D-1305-4CB4-9C8F-BA6ED851B124}" type="pres">
      <dgm:prSet presAssocID="{A76991B6-5F6E-4B14-8E46-BAA8CE6D11EE}" presName="childShape" presStyleCnt="0">
        <dgm:presLayoutVars>
          <dgm:chMax val="0"/>
          <dgm:chPref val="0"/>
        </dgm:presLayoutVars>
      </dgm:prSet>
      <dgm:spPr/>
    </dgm:pt>
    <dgm:pt modelId="{8B397925-9355-4A8B-B114-675373DC2FEA}" type="pres">
      <dgm:prSet presAssocID="{4B4FFAE0-51EA-4D2B-A544-E864A141AB02}" presName="childComposite" presStyleCnt="0">
        <dgm:presLayoutVars>
          <dgm:chMax val="0"/>
          <dgm:chPref val="0"/>
        </dgm:presLayoutVars>
      </dgm:prSet>
      <dgm:spPr/>
    </dgm:pt>
    <dgm:pt modelId="{3A3C2CE7-D117-4FDD-AA4D-036C9293A5CD}" type="pres">
      <dgm:prSet presAssocID="{4B4FFAE0-51EA-4D2B-A544-E864A141AB02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177AED7-6976-4950-8E6D-7D308EBE87D8}" type="pres">
      <dgm:prSet presAssocID="{4B4FFAE0-51EA-4D2B-A544-E864A141AB02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BCBAA743-8D8B-4E49-8CA2-8952FA8E50E9}" type="pres">
      <dgm:prSet presAssocID="{22BACF2F-220F-49E9-91B2-13230CE6C339}" presName="childComposite" presStyleCnt="0">
        <dgm:presLayoutVars>
          <dgm:chMax val="0"/>
          <dgm:chPref val="0"/>
        </dgm:presLayoutVars>
      </dgm:prSet>
      <dgm:spPr/>
    </dgm:pt>
    <dgm:pt modelId="{125E4A80-B916-4674-86F6-0CBEA861CFCA}" type="pres">
      <dgm:prSet presAssocID="{22BACF2F-220F-49E9-91B2-13230CE6C339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D24E318-0B83-45D6-9383-872D859926FE}" type="pres">
      <dgm:prSet presAssocID="{22BACF2F-220F-49E9-91B2-13230CE6C339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A93E8572-FDD5-403E-BC00-57DAE40FDAF0}" type="pres">
      <dgm:prSet presAssocID="{73C484F6-10A9-4207-9098-426C0555E4AD}" presName="childComposite" presStyleCnt="0">
        <dgm:presLayoutVars>
          <dgm:chMax val="0"/>
          <dgm:chPref val="0"/>
        </dgm:presLayoutVars>
      </dgm:prSet>
      <dgm:spPr/>
    </dgm:pt>
    <dgm:pt modelId="{0759605B-5584-4948-935D-6D3B7E321BF5}" type="pres">
      <dgm:prSet presAssocID="{73C484F6-10A9-4207-9098-426C0555E4AD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E0DCAB5-1783-4F64-AF28-E96BEE454A05}" type="pres">
      <dgm:prSet presAssocID="{73C484F6-10A9-4207-9098-426C0555E4A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CA052D-9B38-4D1B-9EBA-5D8B41536D04}" srcId="{83497AD1-813F-4250-BC43-2983C10A89A7}" destId="{A76991B6-5F6E-4B14-8E46-BAA8CE6D11EE}" srcOrd="0" destOrd="0" parTransId="{601138D4-367B-4881-9CD5-4EC28F62E1A0}" sibTransId="{930A9A90-59EC-49FF-A6B4-044A47608ACE}"/>
    <dgm:cxn modelId="{05F6202D-4CF7-4145-B0F0-585156AE325E}" type="presOf" srcId="{4B4FFAE0-51EA-4D2B-A544-E864A141AB02}" destId="{5177AED7-6976-4950-8E6D-7D308EBE87D8}" srcOrd="0" destOrd="0" presId="urn:microsoft.com/office/officeart/2008/layout/PictureAccentList"/>
    <dgm:cxn modelId="{1490743D-0BD5-4C07-8EAD-0130F4D690DB}" srcId="{A76991B6-5F6E-4B14-8E46-BAA8CE6D11EE}" destId="{22BACF2F-220F-49E9-91B2-13230CE6C339}" srcOrd="1" destOrd="0" parTransId="{F383C144-F147-4C8A-8D75-A90FFD38F67C}" sibTransId="{A419EB90-0A9B-4D14-B36D-C2FB91663C8C}"/>
    <dgm:cxn modelId="{20C5D350-521D-4959-B7ED-C9CAED9AE04C}" type="presOf" srcId="{83497AD1-813F-4250-BC43-2983C10A89A7}" destId="{E5A79DE6-3D5A-4B3A-8BEE-3781F5BE9310}" srcOrd="0" destOrd="0" presId="urn:microsoft.com/office/officeart/2008/layout/PictureAccentList"/>
    <dgm:cxn modelId="{518A0783-8E60-41FF-A1C2-8B2CFF7A370B}" type="presOf" srcId="{22BACF2F-220F-49E9-91B2-13230CE6C339}" destId="{4D24E318-0B83-45D6-9383-872D859926FE}" srcOrd="0" destOrd="0" presId="urn:microsoft.com/office/officeart/2008/layout/PictureAccentList"/>
    <dgm:cxn modelId="{D347A786-8F74-4E49-9F6C-4A528FDD1016}" type="presOf" srcId="{73C484F6-10A9-4207-9098-426C0555E4AD}" destId="{FE0DCAB5-1783-4F64-AF28-E96BEE454A05}" srcOrd="0" destOrd="0" presId="urn:microsoft.com/office/officeart/2008/layout/PictureAccentList"/>
    <dgm:cxn modelId="{C34CE4A8-49DE-45AC-B797-EBE117288C35}" srcId="{A76991B6-5F6E-4B14-8E46-BAA8CE6D11EE}" destId="{73C484F6-10A9-4207-9098-426C0555E4AD}" srcOrd="2" destOrd="0" parTransId="{29C87F81-4D05-4AB0-BD6D-611C7315B683}" sibTransId="{E74A487F-7366-495F-8334-D5C5AE56986F}"/>
    <dgm:cxn modelId="{B2BC22C2-FE8C-4860-8191-856A6DB46177}" srcId="{A76991B6-5F6E-4B14-8E46-BAA8CE6D11EE}" destId="{4B4FFAE0-51EA-4D2B-A544-E864A141AB02}" srcOrd="0" destOrd="0" parTransId="{6BC54568-C4DA-46E8-89EA-4CA4CD9F1258}" sibTransId="{AE7D922C-3C64-4220-9211-8E888689D8A8}"/>
    <dgm:cxn modelId="{136926FD-C069-40D0-8094-6410F3F0D59A}" type="presOf" srcId="{A76991B6-5F6E-4B14-8E46-BAA8CE6D11EE}" destId="{3B700EE6-F90D-44FA-9DA9-155E3DDF52C8}" srcOrd="0" destOrd="0" presId="urn:microsoft.com/office/officeart/2008/layout/PictureAccentList"/>
    <dgm:cxn modelId="{CB70DDB2-CE37-4D8D-8AF7-0973E46742B4}" type="presParOf" srcId="{E5A79DE6-3D5A-4B3A-8BEE-3781F5BE9310}" destId="{DC672227-EA61-4502-A89B-A9F8CD194F13}" srcOrd="0" destOrd="0" presId="urn:microsoft.com/office/officeart/2008/layout/PictureAccentList"/>
    <dgm:cxn modelId="{66375F2A-2695-4B90-9E15-6CEB1AA4AC65}" type="presParOf" srcId="{DC672227-EA61-4502-A89B-A9F8CD194F13}" destId="{135D1122-E54D-4976-8DBF-B3285BB0595E}" srcOrd="0" destOrd="0" presId="urn:microsoft.com/office/officeart/2008/layout/PictureAccentList"/>
    <dgm:cxn modelId="{CE94E481-DE1A-4FA0-8130-4EB51F0B1BBE}" type="presParOf" srcId="{135D1122-E54D-4976-8DBF-B3285BB0595E}" destId="{3B700EE6-F90D-44FA-9DA9-155E3DDF52C8}" srcOrd="0" destOrd="0" presId="urn:microsoft.com/office/officeart/2008/layout/PictureAccentList"/>
    <dgm:cxn modelId="{6C5E605B-D1E7-4CC2-995F-1475F54D9B27}" type="presParOf" srcId="{DC672227-EA61-4502-A89B-A9F8CD194F13}" destId="{19DC043D-1305-4CB4-9C8F-BA6ED851B124}" srcOrd="1" destOrd="0" presId="urn:microsoft.com/office/officeart/2008/layout/PictureAccentList"/>
    <dgm:cxn modelId="{92B8C5FE-3D74-4C25-9115-E8E95AE32E19}" type="presParOf" srcId="{19DC043D-1305-4CB4-9C8F-BA6ED851B124}" destId="{8B397925-9355-4A8B-B114-675373DC2FEA}" srcOrd="0" destOrd="0" presId="urn:microsoft.com/office/officeart/2008/layout/PictureAccentList"/>
    <dgm:cxn modelId="{20C33F2D-428D-4A51-8C7E-F579F0033721}" type="presParOf" srcId="{8B397925-9355-4A8B-B114-675373DC2FEA}" destId="{3A3C2CE7-D117-4FDD-AA4D-036C9293A5CD}" srcOrd="0" destOrd="0" presId="urn:microsoft.com/office/officeart/2008/layout/PictureAccentList"/>
    <dgm:cxn modelId="{46A87C6B-AE3E-4173-9337-187EB7D1081B}" type="presParOf" srcId="{8B397925-9355-4A8B-B114-675373DC2FEA}" destId="{5177AED7-6976-4950-8E6D-7D308EBE87D8}" srcOrd="1" destOrd="0" presId="urn:microsoft.com/office/officeart/2008/layout/PictureAccentList"/>
    <dgm:cxn modelId="{D26FE5CA-8992-49FB-8ECE-0EA0864780A3}" type="presParOf" srcId="{19DC043D-1305-4CB4-9C8F-BA6ED851B124}" destId="{BCBAA743-8D8B-4E49-8CA2-8952FA8E50E9}" srcOrd="1" destOrd="0" presId="urn:microsoft.com/office/officeart/2008/layout/PictureAccentList"/>
    <dgm:cxn modelId="{3D39047D-B759-4CA5-B413-9190BA0E8077}" type="presParOf" srcId="{BCBAA743-8D8B-4E49-8CA2-8952FA8E50E9}" destId="{125E4A80-B916-4674-86F6-0CBEA861CFCA}" srcOrd="0" destOrd="0" presId="urn:microsoft.com/office/officeart/2008/layout/PictureAccentList"/>
    <dgm:cxn modelId="{2A919F03-C407-409C-9494-6E42755A226B}" type="presParOf" srcId="{BCBAA743-8D8B-4E49-8CA2-8952FA8E50E9}" destId="{4D24E318-0B83-45D6-9383-872D859926FE}" srcOrd="1" destOrd="0" presId="urn:microsoft.com/office/officeart/2008/layout/PictureAccentList"/>
    <dgm:cxn modelId="{F1D0E645-E883-4F9B-9D89-D819E7007621}" type="presParOf" srcId="{19DC043D-1305-4CB4-9C8F-BA6ED851B124}" destId="{A93E8572-FDD5-403E-BC00-57DAE40FDAF0}" srcOrd="2" destOrd="0" presId="urn:microsoft.com/office/officeart/2008/layout/PictureAccentList"/>
    <dgm:cxn modelId="{B47C4127-E7C5-4C08-94F5-9536A064BAB3}" type="presParOf" srcId="{A93E8572-FDD5-403E-BC00-57DAE40FDAF0}" destId="{0759605B-5584-4948-935D-6D3B7E321BF5}" srcOrd="0" destOrd="0" presId="urn:microsoft.com/office/officeart/2008/layout/PictureAccentList"/>
    <dgm:cxn modelId="{E664A121-1026-4206-8F66-8432187E3823}" type="presParOf" srcId="{A93E8572-FDD5-403E-BC00-57DAE40FDAF0}" destId="{FE0DCAB5-1783-4F64-AF28-E96BEE454A0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2AB69-1267-4C16-9589-64CAC3E1A38A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E45C127-1C54-49FE-BA6B-50ED57610584}">
      <dgm:prSet custT="1"/>
      <dgm:spPr>
        <a:solidFill>
          <a:srgbClr val="345E8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ZA" sz="2000" b="1" dirty="0" err="1"/>
            <a:t>UThixo</a:t>
          </a:r>
          <a:r>
            <a:rPr lang="en-ZA" sz="2000" b="1" dirty="0"/>
            <a:t> </a:t>
          </a:r>
          <a:r>
            <a:rPr lang="en-ZA" sz="2000" b="1" dirty="0" err="1"/>
            <a:t>walomisa</a:t>
          </a:r>
          <a:r>
            <a:rPr lang="en-ZA" sz="2000" b="1" dirty="0"/>
            <a:t> </a:t>
          </a:r>
          <a:r>
            <a:rPr lang="en-ZA" sz="2000" b="1" dirty="0" err="1"/>
            <a:t>uLwandle</a:t>
          </a:r>
          <a:r>
            <a:rPr lang="en-ZA" sz="2000" b="1" dirty="0"/>
            <a:t> </a:t>
          </a:r>
          <a:r>
            <a:rPr lang="en-ZA" sz="2000" b="1" dirty="0" err="1"/>
            <a:t>oluBomvu</a:t>
          </a:r>
          <a:r>
            <a:rPr lang="en-ZA" sz="2000" b="1" dirty="0"/>
            <a:t> </a:t>
          </a:r>
          <a:r>
            <a:rPr lang="en-ZA" sz="2000" b="1" dirty="0" err="1"/>
            <a:t>phambi</a:t>
          </a:r>
          <a:r>
            <a:rPr lang="en-ZA" sz="2000" b="1" dirty="0"/>
            <a:t> </a:t>
          </a:r>
          <a:r>
            <a:rPr lang="en-ZA" sz="2000" b="1" dirty="0" err="1"/>
            <a:t>kwethu</a:t>
          </a:r>
          <a:r>
            <a:rPr lang="en-ZA" sz="2000" b="1" dirty="0"/>
            <a:t> (</a:t>
          </a:r>
          <a:r>
            <a:rPr lang="en-ZA" sz="2000" b="1" dirty="0" err="1"/>
            <a:t>uYoshuwa</a:t>
          </a:r>
          <a:r>
            <a:rPr lang="en-ZA" sz="2000" b="1" dirty="0"/>
            <a:t>, </a:t>
          </a:r>
          <a:r>
            <a:rPr lang="en-ZA" sz="2000" b="1" dirty="0" err="1"/>
            <a:t>uKalebhi</a:t>
          </a:r>
          <a:r>
            <a:rPr lang="en-ZA" sz="2000" b="1" dirty="0"/>
            <a:t>, </a:t>
          </a:r>
          <a:r>
            <a:rPr lang="en-ZA" sz="2000" b="1" dirty="0" err="1"/>
            <a:t>kunye</a:t>
          </a:r>
          <a:r>
            <a:rPr lang="en-ZA" sz="2000" b="1" dirty="0"/>
            <a:t> </a:t>
          </a:r>
          <a:r>
            <a:rPr lang="en-ZA" sz="2000" b="1" dirty="0" err="1"/>
            <a:t>nembinana</a:t>
          </a:r>
          <a:r>
            <a:rPr lang="en-ZA" sz="2000" b="1" dirty="0"/>
            <a:t> </a:t>
          </a:r>
          <a:r>
            <a:rPr lang="en-ZA" sz="2000" b="1" dirty="0" err="1"/>
            <a:t>eyayisaphila</a:t>
          </a:r>
          <a:r>
            <a:rPr lang="en-ZA" sz="2000" b="1" dirty="0"/>
            <a:t> </a:t>
          </a:r>
          <a:r>
            <a:rPr lang="en-ZA" sz="2000" b="1" dirty="0" err="1"/>
            <a:t>kwisizukulwana</a:t>
          </a:r>
          <a:r>
            <a:rPr lang="en-ZA" sz="2000" b="1" dirty="0"/>
            <a:t> </a:t>
          </a:r>
          <a:r>
            <a:rPr lang="en-ZA" sz="2000" b="1" dirty="0" err="1"/>
            <a:t>esaphuma</a:t>
          </a:r>
          <a:r>
            <a:rPr lang="en-ZA" sz="2000" b="1" dirty="0"/>
            <a:t> </a:t>
          </a:r>
          <a:r>
            <a:rPr lang="en-ZA" sz="2000" b="1" dirty="0" err="1"/>
            <a:t>eYiputa</a:t>
          </a:r>
          <a:r>
            <a:rPr lang="en-ZA" sz="2000" b="1" dirty="0"/>
            <a:t>.</a:t>
          </a:r>
          <a:r>
            <a:rPr lang="en" sz="2000" b="1" dirty="0"/>
            <a:t>)</a:t>
          </a:r>
          <a:endParaRPr lang="es-ES" sz="2000" dirty="0"/>
        </a:p>
      </dgm:t>
    </dgm:pt>
    <dgm:pt modelId="{B6F44EB8-D669-4330-AF55-262495F488F9}" type="parTrans" cxnId="{1628C3B3-C0A8-4EB9-8EEC-82913E744D41}">
      <dgm:prSet/>
      <dgm:spPr/>
      <dgm:t>
        <a:bodyPr/>
        <a:lstStyle/>
        <a:p>
          <a:endParaRPr lang="es-ES" sz="2000"/>
        </a:p>
      </dgm:t>
    </dgm:pt>
    <dgm:pt modelId="{126DBA58-4954-4E30-B044-CA2921D6B19D}" type="sibTrans" cxnId="{1628C3B3-C0A8-4EB9-8EEC-82913E744D41}">
      <dgm:prSet/>
      <dgm:spPr/>
      <dgm:t>
        <a:bodyPr/>
        <a:lstStyle/>
        <a:p>
          <a:endParaRPr lang="es-ES" sz="2000"/>
        </a:p>
      </dgm:t>
    </dgm:pt>
    <dgm:pt modelId="{A42455E6-483C-4078-BC0B-F8B8F22839CA}">
      <dgm:prSet custT="1"/>
      <dgm:spPr>
        <a:solidFill>
          <a:srgbClr val="69795B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ZA" sz="2000" b="1" dirty="0" err="1"/>
            <a:t>UThixo</a:t>
          </a:r>
          <a:r>
            <a:rPr lang="en-ZA" sz="2000" b="1" dirty="0"/>
            <a:t> </a:t>
          </a:r>
          <a:r>
            <a:rPr lang="en-ZA" sz="2000" b="1" dirty="0" err="1"/>
            <a:t>wawomisa</a:t>
          </a:r>
          <a:r>
            <a:rPr lang="en-ZA" sz="2000" b="1" dirty="0"/>
            <a:t> </a:t>
          </a:r>
          <a:r>
            <a:rPr lang="en-ZA" sz="2000" b="1" dirty="0" err="1"/>
            <a:t>umlambo</a:t>
          </a:r>
          <a:r>
            <a:rPr lang="en-ZA" sz="2000" b="1" dirty="0"/>
            <a:t> </a:t>
          </a:r>
          <a:r>
            <a:rPr lang="en-ZA" sz="2000" b="1" dirty="0" err="1"/>
            <a:t>iJordan</a:t>
          </a:r>
          <a:r>
            <a:rPr lang="en-ZA" sz="2000" b="1" dirty="0"/>
            <a:t> </a:t>
          </a:r>
          <a:r>
            <a:rPr lang="en-ZA" sz="2000" b="1" dirty="0" err="1"/>
            <a:t>phambi</a:t>
          </a:r>
          <a:r>
            <a:rPr lang="en-ZA" sz="2000" b="1" dirty="0"/>
            <a:t> </a:t>
          </a:r>
          <a:r>
            <a:rPr lang="en-ZA" sz="2000" b="1" dirty="0" err="1"/>
            <a:t>kwenu</a:t>
          </a:r>
          <a:r>
            <a:rPr lang="en-ZA" sz="2000" b="1" dirty="0"/>
            <a:t> (</a:t>
          </a:r>
          <a:r>
            <a:rPr lang="en-ZA" sz="2000" b="1" dirty="0" err="1"/>
            <a:t>isizukulwana</a:t>
          </a:r>
          <a:r>
            <a:rPr lang="en-ZA" sz="2000" b="1" dirty="0"/>
            <a:t> </a:t>
          </a:r>
          <a:r>
            <a:rPr lang="en-ZA" sz="2000" b="1" dirty="0" err="1"/>
            <a:t>esitsha</a:t>
          </a:r>
          <a:r>
            <a:rPr lang="en-ZA" sz="2000" b="1" dirty="0"/>
            <a:t> </a:t>
          </a:r>
          <a:r>
            <a:rPr lang="en-ZA" sz="2000" b="1" dirty="0" err="1"/>
            <a:t>esazalelwa</a:t>
          </a:r>
          <a:r>
            <a:rPr lang="en-ZA" sz="2000" b="1" dirty="0"/>
            <a:t> </a:t>
          </a:r>
          <a:r>
            <a:rPr lang="en-ZA" sz="2000" b="1" dirty="0" err="1"/>
            <a:t>entlango</a:t>
          </a:r>
          <a:r>
            <a:rPr lang="en-ZA" sz="2000" b="1" dirty="0"/>
            <a:t>, </a:t>
          </a:r>
          <a:r>
            <a:rPr lang="en-ZA" sz="2000" b="1" dirty="0" err="1"/>
            <a:t>esasimiselwe</a:t>
          </a:r>
          <a:r>
            <a:rPr lang="en-ZA" sz="2000" b="1" dirty="0"/>
            <a:t> </a:t>
          </a:r>
          <a:r>
            <a:rPr lang="en-ZA" sz="2000" b="1" dirty="0" err="1"/>
            <a:t>ukuyoyisa</a:t>
          </a:r>
          <a:r>
            <a:rPr lang="en-ZA" sz="2000" b="1" dirty="0"/>
            <a:t> </a:t>
          </a:r>
          <a:r>
            <a:rPr lang="en-ZA" sz="2000" b="1" dirty="0" err="1"/>
            <a:t>iKanana</a:t>
          </a:r>
          <a:r>
            <a:rPr lang="en-ZA" sz="2000" b="1" dirty="0"/>
            <a:t>)</a:t>
          </a:r>
          <a:endParaRPr lang="es-ES" sz="2000" dirty="0"/>
        </a:p>
      </dgm:t>
    </dgm:pt>
    <dgm:pt modelId="{79E1ED44-3317-4CC1-8A4C-69E977CFC486}" type="parTrans" cxnId="{864EEA15-1DC4-4840-AC14-BC1E9DA3B374}">
      <dgm:prSet/>
      <dgm:spPr/>
      <dgm:t>
        <a:bodyPr/>
        <a:lstStyle/>
        <a:p>
          <a:endParaRPr lang="es-ES" sz="2000"/>
        </a:p>
      </dgm:t>
    </dgm:pt>
    <dgm:pt modelId="{D674D218-94C9-4862-98AC-BDC18D6E2CA3}" type="sibTrans" cxnId="{864EEA15-1DC4-4840-AC14-BC1E9DA3B374}">
      <dgm:prSet/>
      <dgm:spPr/>
      <dgm:t>
        <a:bodyPr/>
        <a:lstStyle/>
        <a:p>
          <a:endParaRPr lang="es-ES" sz="2000"/>
        </a:p>
      </dgm:t>
    </dgm:pt>
    <dgm:pt modelId="{ED6BBF2B-A21E-46FA-A87E-9EA933D7C0A9}" type="pres">
      <dgm:prSet presAssocID="{A942AB69-1267-4C16-9589-64CAC3E1A38A}" presName="Name0" presStyleCnt="0">
        <dgm:presLayoutVars>
          <dgm:dir/>
          <dgm:resizeHandles val="exact"/>
        </dgm:presLayoutVars>
      </dgm:prSet>
      <dgm:spPr/>
    </dgm:pt>
    <dgm:pt modelId="{6659D50D-9853-4E12-BFD7-C30E907C945A}" type="pres">
      <dgm:prSet presAssocID="{5E45C127-1C54-49FE-BA6B-50ED57610584}" presName="composite" presStyleCnt="0"/>
      <dgm:spPr/>
    </dgm:pt>
    <dgm:pt modelId="{1DBC163E-CA53-47E2-A4F1-8FD0C1739CD9}" type="pres">
      <dgm:prSet presAssocID="{5E45C127-1C54-49FE-BA6B-50ED57610584}" presName="rect1" presStyleLbl="bgImgPlace1" presStyleIdx="0" presStyleCnt="2" custScaleX="665499" custScaleY="272614" custLinFactNeighborY="-6636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345E80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9900CE34-8A0F-463C-ADF3-D4EF6BF119DC}" type="pres">
      <dgm:prSet presAssocID="{5E45C127-1C54-49FE-BA6B-50ED57610584}" presName="wedgeRectCallout1" presStyleLbl="node1" presStyleIdx="0" presStyleCnt="2" custScaleX="840897" custScaleY="379551" custLinFactY="100000" custLinFactNeighborY="114335">
        <dgm:presLayoutVars>
          <dgm:bulletEnabled val="1"/>
        </dgm:presLayoutVars>
      </dgm:prSet>
      <dgm:spPr/>
    </dgm:pt>
    <dgm:pt modelId="{1851AD4B-D91F-4DD8-A96C-84D264288ED7}" type="pres">
      <dgm:prSet presAssocID="{126DBA58-4954-4E30-B044-CA2921D6B19D}" presName="sibTrans" presStyleCnt="0"/>
      <dgm:spPr/>
    </dgm:pt>
    <dgm:pt modelId="{DECD0434-4D45-40E4-9342-22E6B8A133AB}" type="pres">
      <dgm:prSet presAssocID="{A42455E6-483C-4078-BC0B-F8B8F22839CA}" presName="composite" presStyleCnt="0"/>
      <dgm:spPr/>
    </dgm:pt>
    <dgm:pt modelId="{E24F0F28-3AFA-4E7A-8FCD-D0AD630BB311}" type="pres">
      <dgm:prSet presAssocID="{A42455E6-483C-4078-BC0B-F8B8F22839CA}" presName="rect1" presStyleLbl="bgImgPlace1" presStyleIdx="1" presStyleCnt="2" custScaleX="665499" custScaleY="272614" custLinFactNeighborY="-6636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9795B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FEA02886-E86B-444D-B54B-A2D1D4A0311F}" type="pres">
      <dgm:prSet presAssocID="{A42455E6-483C-4078-BC0B-F8B8F22839CA}" presName="wedgeRectCallout1" presStyleLbl="node1" presStyleIdx="1" presStyleCnt="2" custScaleX="793996" custScaleY="379551" custLinFactY="100000" custLinFactNeighborY="114335">
        <dgm:presLayoutVars>
          <dgm:bulletEnabled val="1"/>
        </dgm:presLayoutVars>
      </dgm:prSet>
      <dgm:spPr/>
    </dgm:pt>
  </dgm:ptLst>
  <dgm:cxnLst>
    <dgm:cxn modelId="{864EEA15-1DC4-4840-AC14-BC1E9DA3B374}" srcId="{A942AB69-1267-4C16-9589-64CAC3E1A38A}" destId="{A42455E6-483C-4078-BC0B-F8B8F22839CA}" srcOrd="1" destOrd="0" parTransId="{79E1ED44-3317-4CC1-8A4C-69E977CFC486}" sibTransId="{D674D218-94C9-4862-98AC-BDC18D6E2CA3}"/>
    <dgm:cxn modelId="{FFD6C438-EA4A-4D02-B957-5DFFC81C1378}" type="presOf" srcId="{5E45C127-1C54-49FE-BA6B-50ED57610584}" destId="{9900CE34-8A0F-463C-ADF3-D4EF6BF119DC}" srcOrd="0" destOrd="0" presId="urn:microsoft.com/office/officeart/2008/layout/BendingPictureCaptionList"/>
    <dgm:cxn modelId="{C5812E76-A701-43E6-9DBC-FDDC9EA432A0}" type="presOf" srcId="{A942AB69-1267-4C16-9589-64CAC3E1A38A}" destId="{ED6BBF2B-A21E-46FA-A87E-9EA933D7C0A9}" srcOrd="0" destOrd="0" presId="urn:microsoft.com/office/officeart/2008/layout/BendingPictureCaptionList"/>
    <dgm:cxn modelId="{1628C3B3-C0A8-4EB9-8EEC-82913E744D41}" srcId="{A942AB69-1267-4C16-9589-64CAC3E1A38A}" destId="{5E45C127-1C54-49FE-BA6B-50ED57610584}" srcOrd="0" destOrd="0" parTransId="{B6F44EB8-D669-4330-AF55-262495F488F9}" sibTransId="{126DBA58-4954-4E30-B044-CA2921D6B19D}"/>
    <dgm:cxn modelId="{7D23BEF7-2B67-4AC6-8B05-4A37B6E95658}" type="presOf" srcId="{A42455E6-483C-4078-BC0B-F8B8F22839CA}" destId="{FEA02886-E86B-444D-B54B-A2D1D4A0311F}" srcOrd="0" destOrd="0" presId="urn:microsoft.com/office/officeart/2008/layout/BendingPictureCaptionList"/>
    <dgm:cxn modelId="{7D891431-49CC-4A64-A83C-49ACCF3ECA9C}" type="presParOf" srcId="{ED6BBF2B-A21E-46FA-A87E-9EA933D7C0A9}" destId="{6659D50D-9853-4E12-BFD7-C30E907C945A}" srcOrd="0" destOrd="0" presId="urn:microsoft.com/office/officeart/2008/layout/BendingPictureCaptionList"/>
    <dgm:cxn modelId="{7AEA03FF-21B5-441B-BD8A-BE2B53CBC405}" type="presParOf" srcId="{6659D50D-9853-4E12-BFD7-C30E907C945A}" destId="{1DBC163E-CA53-47E2-A4F1-8FD0C1739CD9}" srcOrd="0" destOrd="0" presId="urn:microsoft.com/office/officeart/2008/layout/BendingPictureCaptionList"/>
    <dgm:cxn modelId="{D3BB30B4-5A11-42AB-B840-9DCC0ACB5858}" type="presParOf" srcId="{6659D50D-9853-4E12-BFD7-C30E907C945A}" destId="{9900CE34-8A0F-463C-ADF3-D4EF6BF119DC}" srcOrd="1" destOrd="0" presId="urn:microsoft.com/office/officeart/2008/layout/BendingPictureCaptionList"/>
    <dgm:cxn modelId="{2AAC0F89-6F4D-4C1C-8177-482D20E9DD8E}" type="presParOf" srcId="{ED6BBF2B-A21E-46FA-A87E-9EA933D7C0A9}" destId="{1851AD4B-D91F-4DD8-A96C-84D264288ED7}" srcOrd="1" destOrd="0" presId="urn:microsoft.com/office/officeart/2008/layout/BendingPictureCaptionList"/>
    <dgm:cxn modelId="{2FB95D61-610D-43A5-9F19-1360A21B5482}" type="presParOf" srcId="{ED6BBF2B-A21E-46FA-A87E-9EA933D7C0A9}" destId="{DECD0434-4D45-40E4-9342-22E6B8A133AB}" srcOrd="2" destOrd="0" presId="urn:microsoft.com/office/officeart/2008/layout/BendingPictureCaptionList"/>
    <dgm:cxn modelId="{A015AF6A-5037-44ED-9CD6-A7EB60EB44CD}" type="presParOf" srcId="{DECD0434-4D45-40E4-9342-22E6B8A133AB}" destId="{E24F0F28-3AFA-4E7A-8FCD-D0AD630BB311}" srcOrd="0" destOrd="0" presId="urn:microsoft.com/office/officeart/2008/layout/BendingPictureCaptionList"/>
    <dgm:cxn modelId="{929BB7CF-2FEB-47C2-B233-D66A29833F8F}" type="presParOf" srcId="{DECD0434-4D45-40E4-9342-22E6B8A133AB}" destId="{FEA02886-E86B-444D-B54B-A2D1D4A0311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00EE6-F90D-44FA-9DA9-155E3DDF52C8}">
      <dsp:nvSpPr>
        <dsp:cNvPr id="0" name=""/>
        <dsp:cNvSpPr/>
      </dsp:nvSpPr>
      <dsp:spPr>
        <a:xfrm>
          <a:off x="0" y="11353"/>
          <a:ext cx="4591049" cy="73552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Ukulandela ityeya kwakuquka</a:t>
          </a:r>
        </a:p>
      </dsp:txBody>
      <dsp:txXfrm>
        <a:off x="21543" y="32896"/>
        <a:ext cx="4547963" cy="692443"/>
      </dsp:txXfrm>
    </dsp:sp>
    <dsp:sp modelId="{3A3C2CE7-D117-4FDD-AA4D-036C9293A5CD}">
      <dsp:nvSpPr>
        <dsp:cNvPr id="0" name=""/>
        <dsp:cNvSpPr/>
      </dsp:nvSpPr>
      <dsp:spPr>
        <a:xfrm>
          <a:off x="0" y="982198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77AED7-6976-4950-8E6D-7D308EBE87D8}">
      <dsp:nvSpPr>
        <dsp:cNvPr id="0" name=""/>
        <dsp:cNvSpPr/>
      </dsp:nvSpPr>
      <dsp:spPr>
        <a:xfrm>
          <a:off x="1385744" y="982198"/>
          <a:ext cx="3205305" cy="1307306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Thobela uThixo                                       (ImiThetho eliSumi)</a:t>
          </a:r>
        </a:p>
      </dsp:txBody>
      <dsp:txXfrm>
        <a:off x="1449573" y="1046027"/>
        <a:ext cx="3077647" cy="1179648"/>
      </dsp:txXfrm>
    </dsp:sp>
    <dsp:sp modelId="{125E4A80-B916-4674-86F6-0CBEA861CFCA}">
      <dsp:nvSpPr>
        <dsp:cNvPr id="0" name=""/>
        <dsp:cNvSpPr/>
      </dsp:nvSpPr>
      <dsp:spPr>
        <a:xfrm>
          <a:off x="0" y="2446381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24E318-0B83-45D6-9383-872D859926FE}">
      <dsp:nvSpPr>
        <dsp:cNvPr id="0" name=""/>
        <dsp:cNvSpPr/>
      </dsp:nvSpPr>
      <dsp:spPr>
        <a:xfrm>
          <a:off x="1385744" y="2446381"/>
          <a:ext cx="3205305" cy="1307306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Ukuthembela kuThixo (Isitya esinemana)</a:t>
          </a:r>
        </a:p>
      </dsp:txBody>
      <dsp:txXfrm>
        <a:off x="1449573" y="2510210"/>
        <a:ext cx="3077647" cy="1179648"/>
      </dsp:txXfrm>
    </dsp:sp>
    <dsp:sp modelId="{0759605B-5584-4948-935D-6D3B7E321BF5}">
      <dsp:nvSpPr>
        <dsp:cNvPr id="0" name=""/>
        <dsp:cNvSpPr/>
      </dsp:nvSpPr>
      <dsp:spPr>
        <a:xfrm>
          <a:off x="0" y="3910564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0DCAB5-1783-4F64-AF28-E96BEE454A05}">
      <dsp:nvSpPr>
        <dsp:cNvPr id="0" name=""/>
        <dsp:cNvSpPr/>
      </dsp:nvSpPr>
      <dsp:spPr>
        <a:xfrm>
          <a:off x="1385744" y="3910564"/>
          <a:ext cx="3205305" cy="1307306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Hlonipha iinkokheli ezibekwe nguThixo God (Intonga ka-Aron)</a:t>
          </a:r>
        </a:p>
      </dsp:txBody>
      <dsp:txXfrm>
        <a:off x="1449573" y="3974393"/>
        <a:ext cx="3077647" cy="1179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C163E-CA53-47E2-A4F1-8FD0C1739CD9}">
      <dsp:nvSpPr>
        <dsp:cNvPr id="0" name=""/>
        <dsp:cNvSpPr/>
      </dsp:nvSpPr>
      <dsp:spPr>
        <a:xfrm>
          <a:off x="306171" y="0"/>
          <a:ext cx="5339644" cy="1749859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345E8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00CE34-8A0F-463C-ADF3-D4EF6BF119DC}">
      <dsp:nvSpPr>
        <dsp:cNvPr id="0" name=""/>
        <dsp:cNvSpPr/>
      </dsp:nvSpPr>
      <dsp:spPr>
        <a:xfrm>
          <a:off x="1682" y="1566656"/>
          <a:ext cx="6004788" cy="852693"/>
        </a:xfrm>
        <a:prstGeom prst="wedgeRectCallout">
          <a:avLst>
            <a:gd name="adj1" fmla="val 20250"/>
            <a:gd name="adj2" fmla="val -60700"/>
          </a:avLst>
        </a:prstGeom>
        <a:solidFill>
          <a:srgbClr val="345E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 err="1"/>
            <a:t>UThixo</a:t>
          </a:r>
          <a:r>
            <a:rPr lang="en-ZA" sz="2000" b="1" kern="1200" dirty="0"/>
            <a:t> </a:t>
          </a:r>
          <a:r>
            <a:rPr lang="en-ZA" sz="2000" b="1" kern="1200" dirty="0" err="1"/>
            <a:t>walomisa</a:t>
          </a:r>
          <a:r>
            <a:rPr lang="en-ZA" sz="2000" b="1" kern="1200" dirty="0"/>
            <a:t> </a:t>
          </a:r>
          <a:r>
            <a:rPr lang="en-ZA" sz="2000" b="1" kern="1200" dirty="0" err="1"/>
            <a:t>uLwandle</a:t>
          </a:r>
          <a:r>
            <a:rPr lang="en-ZA" sz="2000" b="1" kern="1200" dirty="0"/>
            <a:t> </a:t>
          </a:r>
          <a:r>
            <a:rPr lang="en-ZA" sz="2000" b="1" kern="1200" dirty="0" err="1"/>
            <a:t>oluBomvu</a:t>
          </a:r>
          <a:r>
            <a:rPr lang="en-ZA" sz="2000" b="1" kern="1200" dirty="0"/>
            <a:t> </a:t>
          </a:r>
          <a:r>
            <a:rPr lang="en-ZA" sz="2000" b="1" kern="1200" dirty="0" err="1"/>
            <a:t>phambi</a:t>
          </a:r>
          <a:r>
            <a:rPr lang="en-ZA" sz="2000" b="1" kern="1200" dirty="0"/>
            <a:t> </a:t>
          </a:r>
          <a:r>
            <a:rPr lang="en-ZA" sz="2000" b="1" kern="1200" dirty="0" err="1"/>
            <a:t>kwethu</a:t>
          </a:r>
          <a:r>
            <a:rPr lang="en-ZA" sz="2000" b="1" kern="1200" dirty="0"/>
            <a:t> (</a:t>
          </a:r>
          <a:r>
            <a:rPr lang="en-ZA" sz="2000" b="1" kern="1200" dirty="0" err="1"/>
            <a:t>uYoshuwa</a:t>
          </a:r>
          <a:r>
            <a:rPr lang="en-ZA" sz="2000" b="1" kern="1200" dirty="0"/>
            <a:t>, </a:t>
          </a:r>
          <a:r>
            <a:rPr lang="en-ZA" sz="2000" b="1" kern="1200" dirty="0" err="1"/>
            <a:t>uKalebhi</a:t>
          </a:r>
          <a:r>
            <a:rPr lang="en-ZA" sz="2000" b="1" kern="1200" dirty="0"/>
            <a:t>, </a:t>
          </a:r>
          <a:r>
            <a:rPr lang="en-ZA" sz="2000" b="1" kern="1200" dirty="0" err="1"/>
            <a:t>kunye</a:t>
          </a:r>
          <a:r>
            <a:rPr lang="en-ZA" sz="2000" b="1" kern="1200" dirty="0"/>
            <a:t> </a:t>
          </a:r>
          <a:r>
            <a:rPr lang="en-ZA" sz="2000" b="1" kern="1200" dirty="0" err="1"/>
            <a:t>nembinana</a:t>
          </a:r>
          <a:r>
            <a:rPr lang="en-ZA" sz="2000" b="1" kern="1200" dirty="0"/>
            <a:t> </a:t>
          </a:r>
          <a:r>
            <a:rPr lang="en-ZA" sz="2000" b="1" kern="1200" dirty="0" err="1"/>
            <a:t>eyayisaphila</a:t>
          </a:r>
          <a:r>
            <a:rPr lang="en-ZA" sz="2000" b="1" kern="1200" dirty="0"/>
            <a:t> </a:t>
          </a:r>
          <a:r>
            <a:rPr lang="en-ZA" sz="2000" b="1" kern="1200" dirty="0" err="1"/>
            <a:t>kwisizukulwana</a:t>
          </a:r>
          <a:r>
            <a:rPr lang="en-ZA" sz="2000" b="1" kern="1200" dirty="0"/>
            <a:t> </a:t>
          </a:r>
          <a:r>
            <a:rPr lang="en-ZA" sz="2000" b="1" kern="1200" dirty="0" err="1"/>
            <a:t>esaphuma</a:t>
          </a:r>
          <a:r>
            <a:rPr lang="en-ZA" sz="2000" b="1" kern="1200" dirty="0"/>
            <a:t> </a:t>
          </a:r>
          <a:r>
            <a:rPr lang="en-ZA" sz="2000" b="1" kern="1200" dirty="0" err="1"/>
            <a:t>eYiputa</a:t>
          </a:r>
          <a:r>
            <a:rPr lang="en-ZA" sz="2000" b="1" kern="1200" dirty="0"/>
            <a:t>.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1682" y="1566656"/>
        <a:ext cx="6004788" cy="852693"/>
      </dsp:txXfrm>
    </dsp:sp>
    <dsp:sp modelId="{E24F0F28-3AFA-4E7A-8FCD-D0AD630BB311}">
      <dsp:nvSpPr>
        <dsp:cNvPr id="0" name=""/>
        <dsp:cNvSpPr/>
      </dsp:nvSpPr>
      <dsp:spPr>
        <a:xfrm>
          <a:off x="6223737" y="0"/>
          <a:ext cx="5339644" cy="1749859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69795B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A02886-E86B-444D-B54B-A2D1D4A0311F}">
      <dsp:nvSpPr>
        <dsp:cNvPr id="0" name=""/>
        <dsp:cNvSpPr/>
      </dsp:nvSpPr>
      <dsp:spPr>
        <a:xfrm>
          <a:off x="6086706" y="1566656"/>
          <a:ext cx="5669871" cy="852693"/>
        </a:xfrm>
        <a:prstGeom prst="wedgeRectCallout">
          <a:avLst>
            <a:gd name="adj1" fmla="val 20250"/>
            <a:gd name="adj2" fmla="val -60700"/>
          </a:avLst>
        </a:prstGeom>
        <a:solidFill>
          <a:srgbClr val="697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 err="1"/>
            <a:t>UThixo</a:t>
          </a:r>
          <a:r>
            <a:rPr lang="en-ZA" sz="2000" b="1" kern="1200" dirty="0"/>
            <a:t> </a:t>
          </a:r>
          <a:r>
            <a:rPr lang="en-ZA" sz="2000" b="1" kern="1200" dirty="0" err="1"/>
            <a:t>wawomisa</a:t>
          </a:r>
          <a:r>
            <a:rPr lang="en-ZA" sz="2000" b="1" kern="1200" dirty="0"/>
            <a:t> </a:t>
          </a:r>
          <a:r>
            <a:rPr lang="en-ZA" sz="2000" b="1" kern="1200" dirty="0" err="1"/>
            <a:t>umlambo</a:t>
          </a:r>
          <a:r>
            <a:rPr lang="en-ZA" sz="2000" b="1" kern="1200" dirty="0"/>
            <a:t> </a:t>
          </a:r>
          <a:r>
            <a:rPr lang="en-ZA" sz="2000" b="1" kern="1200" dirty="0" err="1"/>
            <a:t>iJordan</a:t>
          </a:r>
          <a:r>
            <a:rPr lang="en-ZA" sz="2000" b="1" kern="1200" dirty="0"/>
            <a:t> </a:t>
          </a:r>
          <a:r>
            <a:rPr lang="en-ZA" sz="2000" b="1" kern="1200" dirty="0" err="1"/>
            <a:t>phambi</a:t>
          </a:r>
          <a:r>
            <a:rPr lang="en-ZA" sz="2000" b="1" kern="1200" dirty="0"/>
            <a:t> </a:t>
          </a:r>
          <a:r>
            <a:rPr lang="en-ZA" sz="2000" b="1" kern="1200" dirty="0" err="1"/>
            <a:t>kwenu</a:t>
          </a:r>
          <a:r>
            <a:rPr lang="en-ZA" sz="2000" b="1" kern="1200" dirty="0"/>
            <a:t> (</a:t>
          </a:r>
          <a:r>
            <a:rPr lang="en-ZA" sz="2000" b="1" kern="1200" dirty="0" err="1"/>
            <a:t>isizukulwana</a:t>
          </a:r>
          <a:r>
            <a:rPr lang="en-ZA" sz="2000" b="1" kern="1200" dirty="0"/>
            <a:t> </a:t>
          </a:r>
          <a:r>
            <a:rPr lang="en-ZA" sz="2000" b="1" kern="1200" dirty="0" err="1"/>
            <a:t>esitsha</a:t>
          </a:r>
          <a:r>
            <a:rPr lang="en-ZA" sz="2000" b="1" kern="1200" dirty="0"/>
            <a:t> </a:t>
          </a:r>
          <a:r>
            <a:rPr lang="en-ZA" sz="2000" b="1" kern="1200" dirty="0" err="1"/>
            <a:t>esazalelwa</a:t>
          </a:r>
          <a:r>
            <a:rPr lang="en-ZA" sz="2000" b="1" kern="1200" dirty="0"/>
            <a:t> </a:t>
          </a:r>
          <a:r>
            <a:rPr lang="en-ZA" sz="2000" b="1" kern="1200" dirty="0" err="1"/>
            <a:t>entlango</a:t>
          </a:r>
          <a:r>
            <a:rPr lang="en-ZA" sz="2000" b="1" kern="1200" dirty="0"/>
            <a:t>, </a:t>
          </a:r>
          <a:r>
            <a:rPr lang="en-ZA" sz="2000" b="1" kern="1200" dirty="0" err="1"/>
            <a:t>esasimiselwe</a:t>
          </a:r>
          <a:r>
            <a:rPr lang="en-ZA" sz="2000" b="1" kern="1200" dirty="0"/>
            <a:t> </a:t>
          </a:r>
          <a:r>
            <a:rPr lang="en-ZA" sz="2000" b="1" kern="1200" dirty="0" err="1"/>
            <a:t>ukuyoyisa</a:t>
          </a:r>
          <a:r>
            <a:rPr lang="en-ZA" sz="2000" b="1" kern="1200" dirty="0"/>
            <a:t> </a:t>
          </a:r>
          <a:r>
            <a:rPr lang="en-ZA" sz="2000" b="1" kern="1200" dirty="0" err="1"/>
            <a:t>iKanana</a:t>
          </a:r>
          <a:r>
            <a:rPr lang="en-ZA" sz="2000" b="1" kern="1200" dirty="0"/>
            <a:t>)</a:t>
          </a:r>
          <a:endParaRPr lang="es-ES" sz="2000" kern="1200" dirty="0"/>
        </a:p>
      </dsp:txBody>
      <dsp:txXfrm>
        <a:off x="6086706" y="1566656"/>
        <a:ext cx="5669871" cy="852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57D11-6958-4A62-8BE6-DD27AAC2D1DA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1254A-0617-493E-B443-33B18904B6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59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47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03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0A4AA-C307-837C-0BB2-0113EE61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33222A-8835-BDF2-1639-494F8A261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EB1391-EB70-FE3A-CF21-25C65E526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A87A47-41C2-6B20-B87A-50EC6ABBF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44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5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CB056-C715-FEF6-AF83-414529B16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AFF73E5-DCFA-0E41-7496-9BA648EDF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5A1711-59F0-57F9-E9A4-0718874F8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7E65C1-9A3D-4754-0A65-180B5744C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33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31779-688C-A837-5D42-6B793CB5C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490F76-E3D8-F670-2716-096DF0166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779905-FE61-F2DB-4FB7-734223D2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7B14C4-CF70-9AE5-12C9-53149F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701573-8145-C11B-264D-69C11B7C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9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3C5BC-5443-94E2-A027-698DFD4E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D6433B-05AD-C8BB-4540-C7D295C6B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17CAF-440D-9181-1723-7D95B5C0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57C5C-965E-9D37-4300-B25A2219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BAEF7E-8542-DCD3-334A-CE197329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4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6874D8-B1F3-9130-C222-9E3A5547C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CCF2D0-FE05-747A-3751-F564A05E6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46106-CCF6-3A6D-8EA8-D0D6AE84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B6C55-00AC-DDCA-530E-6AC1C202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22C39F-9A1F-FE92-C4F8-2122039D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7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5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6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5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4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69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2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724C9-0D52-DE74-6B3E-674628FF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22CE3E-9EBE-B78E-B152-6ADD6AE13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8AA2BF-8334-6738-A070-16E2FF32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FCE4BC-751D-BFA0-3489-2F802264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56153-1B57-4DE3-01F9-5FF39125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2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0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3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00837-B5DB-91AB-FC65-366FEA97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7EF9A2-1AA3-A78E-A7EB-BA6AB7BB6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786337-0260-A5EF-E1C0-88B62C7F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5D64A-96CD-0566-424A-B9AAB576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776D72-1273-C293-E7E1-94CF9695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1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E0B47-17E1-EA04-D8F0-9B24CF7F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F8939-C092-BE56-ED7E-C2DEBCCD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B36540-5AC5-2090-A586-DD1FB3463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388182-719D-B25E-E3AE-E127A001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9D68CD-5A5A-0773-2B27-46E964FE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D28B7F-1567-6772-0E7F-699FAB09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8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C42E9-A18B-55F4-5726-B85A709E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418BA9-3282-7630-C7CE-F1749F691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5D289C-BF29-67D3-988F-76A0DA6A9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02FBAA-6E96-FEC7-D252-F909C2811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5D12D6-151A-E348-2E38-B12A288B1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116CC4-BE41-4BC3-626C-973986C5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3A480C-A596-13CF-F64C-9E6C7BAB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173EA1-94A2-0C1B-706E-565F077E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0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C0D5-19FC-6ACE-1846-0AE4D931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D3449F-87E1-0FE6-8ED8-5477E801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374007-4499-37CD-3623-A8CE662F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A5EDB8-BBC4-AB06-34FB-C6139B26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2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DE82A7-C756-F91C-43CC-1C7B119C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3AD978-03FC-F97B-2191-5E4ECC97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2EF553-86D5-34BA-0752-8F4DBD46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0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C9EDB-161E-A9D8-7A09-3059A660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49C3F-B7CD-FB1F-649B-4CAD9D31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6B9080-3040-6395-DC87-1F79D72AA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2495E9-EE38-468B-02A6-E9995FFC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97A625-9B82-3298-4C86-FCE9B3B5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085A38-D4D4-107C-C400-873A36B3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D93B5-63FC-2E96-87BF-240842A3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A6F436-E512-9ACF-6276-60CE883A1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D119E7-25C1-3742-98EE-BBF3406CC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A389CE-8E6E-33CF-C18E-608EB388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CE4F89-4A2F-C680-07FF-71B87DDC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2E2380-18AD-A2B8-F939-253D4AEF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1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E4A8DE-4263-9DD3-73DE-AC963F30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24CBA9-CF15-790C-9656-B201C6935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00CAEF-9B72-3BE0-92BE-504A52C47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B219BF-D3F5-73C1-7BBD-933BCB74D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399A2-C110-9968-59D4-625AD218B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3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64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microsoft.com/office/2007/relationships/hdphoto" Target="../media/hdphoto3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7.jpeg"/><Relationship Id="rId7" Type="http://schemas.openxmlformats.org/officeDocument/2006/relationships/diagramQuickStyle" Target="../diagrams/quickStyle2.xml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2.png"/><Relationship Id="rId5" Type="http://schemas.openxmlformats.org/officeDocument/2006/relationships/diagramData" Target="../diagrams/data2.xml"/><Relationship Id="rId10" Type="http://schemas.openxmlformats.org/officeDocument/2006/relationships/image" Target="../media/image41.jpeg"/><Relationship Id="rId4" Type="http://schemas.openxmlformats.org/officeDocument/2006/relationships/image" Target="../media/image38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7CD7B-1F90-1A80-A722-70468215B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D8541A5-46C4-465D-6E99-B907C570E8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"/>
          <a:stretch>
            <a:fillRect/>
          </a:stretch>
        </p:blipFill>
        <p:spPr>
          <a:xfrm>
            <a:off x="6191780" y="350322"/>
            <a:ext cx="5825560" cy="49114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Imagen 4" descr="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0F051E8-4461-A954-184C-F06B0367DA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"/>
          <a:stretch>
            <a:fillRect/>
          </a:stretch>
        </p:blipFill>
        <p:spPr>
          <a:xfrm>
            <a:off x="174659" y="336608"/>
            <a:ext cx="5797589" cy="4928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80ABF5E-7797-9523-BEE2-7AA71385C31F}"/>
              </a:ext>
            </a:extLst>
          </p:cNvPr>
          <p:cNvSpPr txBox="1"/>
          <p:nvPr/>
        </p:nvSpPr>
        <p:spPr>
          <a:xfrm>
            <a:off x="0" y="5529173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38100">
              <a:bevelT h="25400" prst="softRound"/>
              <a:contourClr>
                <a:srgbClr val="6A534F"/>
              </a:contourClr>
            </a:sp3d>
          </a:bodyPr>
          <a:lstStyle/>
          <a:p>
            <a:pPr algn="ctr"/>
            <a:r>
              <a:rPr lang="en" sz="7200" b="1" dirty="0">
                <a:ln w="9525">
                  <a:noFill/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blurRad="12700" dist="25400" dir="2700000" algn="tl" rotWithShape="0">
                    <a:srgbClr val="FFFF00"/>
                  </a:outerShdw>
                </a:effectLst>
              </a:rPr>
              <a:t>IZIKHUMBUZO ZOBABALO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EE2F60-0A3B-D6D2-DE2B-55D47D2616BB}"/>
              </a:ext>
            </a:extLst>
          </p:cNvPr>
          <p:cNvSpPr txBox="1"/>
          <p:nvPr/>
        </p:nvSpPr>
        <p:spPr>
          <a:xfrm>
            <a:off x="0" y="-921"/>
            <a:ext cx="12191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ISifundo 3 – 18 kweyeDwarha 2025</a:t>
            </a:r>
          </a:p>
        </p:txBody>
      </p:sp>
    </p:spTree>
    <p:extLst>
      <p:ext uri="{BB962C8B-B14F-4D97-AF65-F5344CB8AC3E}">
        <p14:creationId xmlns:p14="http://schemas.microsoft.com/office/powerpoint/2010/main" val="38580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72DF6-A8A0-2CD5-1EB5-7DA0F73A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persona, viejo, micrófono&#10;&#10;El contenido generado por IA puede ser incorrecto.">
            <a:extLst>
              <a:ext uri="{FF2B5EF4-FFF2-40B4-BE49-F238E27FC236}">
                <a16:creationId xmlns:a16="http://schemas.microsoft.com/office/drawing/2014/main" id="{39678A3E-ADD1-E58B-F839-A0291783BB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29" y="431183"/>
            <a:ext cx="6074109" cy="6334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hombre, pastel, agua&#10;&#10;El contenido generado por IA puede ser incorrecto.">
            <a:extLst>
              <a:ext uri="{FF2B5EF4-FFF2-40B4-BE49-F238E27FC236}">
                <a16:creationId xmlns:a16="http://schemas.microsoft.com/office/drawing/2014/main" id="{ADD322CC-83EB-C881-91E1-1F01A1F4FE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664" y="1838848"/>
            <a:ext cx="6784336" cy="5019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6CCFED5-E53B-E8FD-7186-0FA230096D1C}"/>
              </a:ext>
            </a:extLst>
          </p:cNvPr>
          <p:cNvSpPr txBox="1"/>
          <p:nvPr/>
        </p:nvSpPr>
        <p:spPr>
          <a:xfrm>
            <a:off x="5388614" y="2230503"/>
            <a:ext cx="4217049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400" b="1" dirty="0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IZIKHUMBUZO ZOMLAMBO IYORDAN</a:t>
            </a:r>
            <a:endParaRPr lang="en" sz="4400" b="1" dirty="0">
              <a:ln w="0"/>
              <a:gradFill>
                <a:gsLst>
                  <a:gs pos="0">
                    <a:srgbClr val="1A5992"/>
                  </a:gs>
                  <a:gs pos="50000">
                    <a:srgbClr val="4997DF"/>
                  </a:gs>
                  <a:gs pos="100000">
                    <a:srgbClr val="C5BBCF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7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E32BC5-0B24-6914-3C1D-2604E062212D}"/>
              </a:ext>
            </a:extLst>
          </p:cNvPr>
          <p:cNvSpPr txBox="1"/>
          <p:nvPr/>
        </p:nvSpPr>
        <p:spPr>
          <a:xfrm>
            <a:off x="533399" y="255193"/>
            <a:ext cx="541972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“Waluguqula ulwandle lwayinto eyomileyo; Bawuwela umlambo ngeenyawo; Apho savuya ngaye!” 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(INdumiso 66:6)</a:t>
            </a:r>
            <a:endParaRPr 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4D661B-91FE-5129-1CC7-AEB12FEDD51C}"/>
              </a:ext>
            </a:extLst>
          </p:cNvPr>
          <p:cNvSpPr txBox="1"/>
          <p:nvPr/>
        </p:nvSpPr>
        <p:spPr>
          <a:xfrm>
            <a:off x="6617231" y="255193"/>
            <a:ext cx="509527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“Ulwandle lwabona, lwasaba, iYordan yabuya umva.” 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(INdumiso 114:3)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53915E-8DAB-8459-A56D-8F737B54F88F}"/>
              </a:ext>
            </a:extLst>
          </p:cNvPr>
          <p:cNvSpPr txBox="1"/>
          <p:nvPr/>
        </p:nvSpPr>
        <p:spPr>
          <a:xfrm>
            <a:off x="468029" y="1303651"/>
            <a:ext cx="58782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1900" b="1" dirty="0" err="1"/>
              <a:t>Ukuwela</a:t>
            </a:r>
            <a:r>
              <a:rPr lang="en-ZA" sz="1900" b="1" dirty="0"/>
              <a:t> </a:t>
            </a:r>
            <a:r>
              <a:rPr lang="en-ZA" sz="1900" b="1" dirty="0" err="1"/>
              <a:t>uLwandle</a:t>
            </a:r>
            <a:r>
              <a:rPr lang="en-ZA" sz="1900" b="1" dirty="0"/>
              <a:t> </a:t>
            </a:r>
            <a:r>
              <a:rPr lang="en-ZA" sz="1900" b="1" dirty="0" err="1"/>
              <a:t>oluBomvu</a:t>
            </a:r>
            <a:r>
              <a:rPr lang="en-ZA" sz="1900" b="1" dirty="0"/>
              <a:t> </a:t>
            </a:r>
            <a:r>
              <a:rPr lang="en-ZA" sz="1900" b="1" dirty="0" err="1"/>
              <a:t>kunye</a:t>
            </a:r>
            <a:r>
              <a:rPr lang="en-ZA" sz="1900" b="1" dirty="0"/>
              <a:t> </a:t>
            </a:r>
            <a:r>
              <a:rPr lang="en-ZA" sz="1900" b="1" dirty="0" err="1"/>
              <a:t>neYordan</a:t>
            </a:r>
            <a:r>
              <a:rPr lang="en-ZA" sz="1900" b="1" dirty="0"/>
              <a:t> </a:t>
            </a:r>
            <a:r>
              <a:rPr lang="en-ZA" sz="1900" b="1" dirty="0" err="1"/>
              <a:t>ziziganeko</a:t>
            </a:r>
            <a:r>
              <a:rPr lang="en-ZA" sz="1900" b="1" dirty="0"/>
              <a:t> </a:t>
            </a:r>
            <a:r>
              <a:rPr lang="en-ZA" sz="1900" b="1" dirty="0" err="1"/>
              <a:t>ezibini</a:t>
            </a:r>
            <a:r>
              <a:rPr lang="en-ZA" sz="1900" b="1" dirty="0"/>
              <a:t> </a:t>
            </a:r>
            <a:r>
              <a:rPr lang="en-ZA" sz="1900" b="1" dirty="0" err="1"/>
              <a:t>zembali</a:t>
            </a:r>
            <a:r>
              <a:rPr lang="en-ZA" sz="1900" b="1" dirty="0"/>
              <a:t> </a:t>
            </a:r>
            <a:r>
              <a:rPr lang="en-ZA" sz="1900" b="1" dirty="0" err="1"/>
              <a:t>eziye</a:t>
            </a:r>
            <a:r>
              <a:rPr lang="en-ZA" sz="1900" b="1" dirty="0"/>
              <a:t> </a:t>
            </a:r>
            <a:r>
              <a:rPr lang="en-ZA" sz="1900" b="1" dirty="0" err="1"/>
              <a:t>zadibana</a:t>
            </a:r>
            <a:r>
              <a:rPr lang="en-ZA" sz="1900" b="1" dirty="0"/>
              <a:t> </a:t>
            </a:r>
            <a:r>
              <a:rPr lang="en-ZA" sz="1900" b="1" dirty="0" err="1"/>
              <a:t>njengeziganeko</a:t>
            </a:r>
            <a:r>
              <a:rPr lang="en-ZA" sz="1900" b="1" dirty="0"/>
              <a:t> </a:t>
            </a:r>
            <a:r>
              <a:rPr lang="en-ZA" sz="1900" b="1" dirty="0" err="1"/>
              <a:t>ezibalulekileyo</a:t>
            </a:r>
            <a:r>
              <a:rPr lang="en-ZA" sz="1900" b="1" dirty="0"/>
              <a:t> </a:t>
            </a:r>
            <a:r>
              <a:rPr lang="en-ZA" sz="1900" b="1" dirty="0" err="1"/>
              <a:t>kwimbali</a:t>
            </a:r>
            <a:r>
              <a:rPr lang="en-ZA" sz="1900" b="1" dirty="0"/>
              <a:t> </a:t>
            </a:r>
            <a:r>
              <a:rPr lang="en-ZA" sz="1900" b="1" dirty="0" err="1"/>
              <a:t>yentlawulelo</a:t>
            </a:r>
            <a:r>
              <a:rPr lang="en-ZA" sz="1900" b="1" dirty="0"/>
              <a:t> </a:t>
            </a:r>
            <a:r>
              <a:rPr lang="en-ZA" sz="1400" b="1" dirty="0"/>
              <a:t>(Nd. 66: 6; 114). </a:t>
            </a:r>
            <a:r>
              <a:rPr lang="en-ZA" sz="1900" b="1" dirty="0"/>
              <a:t>Xa </a:t>
            </a:r>
            <a:r>
              <a:rPr lang="en-ZA" sz="1900" b="1" dirty="0" err="1"/>
              <a:t>zizonke</a:t>
            </a:r>
            <a:r>
              <a:rPr lang="en-ZA" sz="1900" b="1" dirty="0"/>
              <a:t>, </a:t>
            </a:r>
            <a:r>
              <a:rPr lang="en-ZA" sz="1900" b="1" dirty="0" err="1"/>
              <a:t>ziphawula</a:t>
            </a:r>
            <a:r>
              <a:rPr lang="en-ZA" sz="1900" b="1" dirty="0"/>
              <a:t> </a:t>
            </a:r>
            <a:r>
              <a:rPr lang="en-ZA" sz="1900" b="1" dirty="0" err="1"/>
              <a:t>ukukhululwa</a:t>
            </a:r>
            <a:r>
              <a:rPr lang="en-ZA" sz="1900" b="1" dirty="0"/>
              <a:t> </a:t>
            </a:r>
            <a:r>
              <a:rPr lang="en-ZA" sz="1900" b="1" dirty="0" err="1"/>
              <a:t>kwethu</a:t>
            </a:r>
            <a:r>
              <a:rPr lang="en-ZA" sz="1900" b="1" dirty="0"/>
              <a:t> </a:t>
            </a:r>
            <a:r>
              <a:rPr lang="en-ZA" sz="1900" b="1" dirty="0" err="1"/>
              <a:t>esonweni</a:t>
            </a:r>
            <a:r>
              <a:rPr lang="en-ZA" sz="1900" b="1" dirty="0"/>
              <a:t> </a:t>
            </a:r>
            <a:r>
              <a:rPr lang="en-ZA" sz="1900" b="1" dirty="0" err="1"/>
              <a:t>nasekufikeleleni</a:t>
            </a:r>
            <a:r>
              <a:rPr lang="en-ZA" sz="1900" b="1" dirty="0"/>
              <a:t> </a:t>
            </a:r>
            <a:r>
              <a:rPr lang="en-ZA" sz="1900" b="1" dirty="0" err="1"/>
              <a:t>kwethu</a:t>
            </a:r>
            <a:r>
              <a:rPr lang="en-ZA" sz="1900" b="1" dirty="0"/>
              <a:t> </a:t>
            </a:r>
            <a:r>
              <a:rPr lang="en-ZA" sz="1900" b="1" dirty="0" err="1"/>
              <a:t>kubomi</a:t>
            </a:r>
            <a:r>
              <a:rPr lang="en-ZA" sz="1900" b="1" dirty="0"/>
              <a:t> </a:t>
            </a:r>
            <a:r>
              <a:rPr lang="en-ZA" sz="1900" b="1" dirty="0" err="1"/>
              <a:t>obungunaphakade</a:t>
            </a:r>
            <a:r>
              <a:rPr lang="en-ZA" sz="1900" b="1" dirty="0"/>
              <a:t>.</a:t>
            </a:r>
            <a:endParaRPr lang="en" sz="1900" b="1" dirty="0"/>
          </a:p>
        </p:txBody>
      </p:sp>
      <p:pic>
        <p:nvPicPr>
          <p:cNvPr id="6" name="Imagen 5" descr="Grupo de personas en el agua&#10;&#10;El contenido generado por IA puede ser incorrecto.">
            <a:extLst>
              <a:ext uri="{FF2B5EF4-FFF2-40B4-BE49-F238E27FC236}">
                <a16:creationId xmlns:a16="http://schemas.microsoft.com/office/drawing/2014/main" id="{9D6E3C37-5995-5C6F-3649-6769B1E65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457" y="1140023"/>
            <a:ext cx="2613560" cy="3447675"/>
          </a:xfrm>
          <a:prstGeom prst="snip2DiagRect">
            <a:avLst>
              <a:gd name="adj1" fmla="val 1583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hombre con una tabla de surf en el agua&#10;&#10;El contenido generado por IA puede ser incorrecto.">
            <a:extLst>
              <a:ext uri="{FF2B5EF4-FFF2-40B4-BE49-F238E27FC236}">
                <a16:creationId xmlns:a16="http://schemas.microsoft.com/office/drawing/2014/main" id="{BA9AD13D-C23C-57FF-2D10-A6B8F1DE6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150" y="1140023"/>
            <a:ext cx="2630530" cy="3447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B567B2-AB2D-F880-B10C-BD79C3DF96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2457" y="4715438"/>
            <a:ext cx="5637223" cy="1887369"/>
          </a:xfrm>
          <a:prstGeom prst="snip2DiagRect">
            <a:avLst>
              <a:gd name="adj1" fmla="val 16802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BFD153-0A08-23C4-6F42-A1CC4126D636}"/>
              </a:ext>
            </a:extLst>
          </p:cNvPr>
          <p:cNvSpPr txBox="1"/>
          <p:nvPr/>
        </p:nvSpPr>
        <p:spPr>
          <a:xfrm>
            <a:off x="468029" y="5059239"/>
            <a:ext cx="57980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b="1" dirty="0" err="1"/>
              <a:t>Ukungena</a:t>
            </a:r>
            <a:r>
              <a:rPr lang="en-ZA" b="1" dirty="0"/>
              <a:t> </a:t>
            </a:r>
            <a:r>
              <a:rPr lang="en-ZA" b="1" dirty="0" err="1"/>
              <a:t>emanzini</a:t>
            </a:r>
            <a:r>
              <a:rPr lang="en-ZA" b="1" dirty="0"/>
              <a:t> </a:t>
            </a:r>
            <a:r>
              <a:rPr lang="en-ZA" b="1" dirty="0" err="1"/>
              <a:t>eYordan</a:t>
            </a:r>
            <a:r>
              <a:rPr lang="en-ZA" b="1" dirty="0"/>
              <a:t> </a:t>
            </a:r>
            <a:r>
              <a:rPr lang="en-ZA" b="1" dirty="0" err="1"/>
              <a:t>kwaba</a:t>
            </a:r>
            <a:r>
              <a:rPr lang="en-ZA" b="1" dirty="0"/>
              <a:t> </a:t>
            </a:r>
            <a:r>
              <a:rPr lang="en-ZA" b="1" dirty="0" err="1"/>
              <a:t>nempembelelo</a:t>
            </a:r>
            <a:r>
              <a:rPr lang="en-ZA" b="1" dirty="0"/>
              <a:t> </a:t>
            </a:r>
            <a:r>
              <a:rPr lang="en-ZA" b="1" dirty="0" err="1"/>
              <a:t>efanayo</a:t>
            </a:r>
            <a:r>
              <a:rPr lang="en-ZA" b="1" dirty="0"/>
              <a:t> </a:t>
            </a:r>
            <a:r>
              <a:rPr lang="en-ZA" b="1" dirty="0" err="1"/>
              <a:t>kuYesu</a:t>
            </a:r>
            <a:r>
              <a:rPr lang="en-ZA" b="1" dirty="0"/>
              <a:t>, </a:t>
            </a:r>
            <a:r>
              <a:rPr lang="en-ZA" b="1" dirty="0" err="1"/>
              <a:t>owanikwa</a:t>
            </a:r>
            <a:r>
              <a:rPr lang="en-ZA" b="1" dirty="0"/>
              <a:t> </a:t>
            </a:r>
            <a:r>
              <a:rPr lang="en-ZA" b="1" dirty="0" err="1"/>
              <a:t>amandla</a:t>
            </a:r>
            <a:r>
              <a:rPr lang="en-ZA" b="1" dirty="0"/>
              <a:t> </a:t>
            </a:r>
            <a:r>
              <a:rPr lang="en-ZA" b="1" dirty="0" err="1"/>
              <a:t>nguMoya</a:t>
            </a:r>
            <a:r>
              <a:rPr lang="en-ZA" b="1" dirty="0"/>
              <a:t> </a:t>
            </a:r>
            <a:r>
              <a:rPr lang="en-ZA" b="1" dirty="0" err="1"/>
              <a:t>oyiNgcwele</a:t>
            </a:r>
            <a:r>
              <a:rPr lang="en-ZA" b="1" dirty="0"/>
              <a:t> </a:t>
            </a:r>
            <a:r>
              <a:rPr lang="en-ZA" b="1" dirty="0" err="1"/>
              <a:t>ukuzalisekisa</a:t>
            </a:r>
            <a:r>
              <a:rPr lang="en-ZA" b="1" dirty="0"/>
              <a:t> </a:t>
            </a:r>
            <a:r>
              <a:rPr lang="en-ZA" b="1" dirty="0" err="1"/>
              <a:t>umsebenzi</a:t>
            </a:r>
            <a:r>
              <a:rPr lang="en-ZA" b="1" dirty="0"/>
              <a:t> </a:t>
            </a:r>
            <a:r>
              <a:rPr lang="en-ZA" b="1" dirty="0" err="1"/>
              <a:t>wakhe</a:t>
            </a:r>
            <a:r>
              <a:rPr lang="en-ZA" b="1" dirty="0"/>
              <a:t>: </a:t>
            </a:r>
            <a:r>
              <a:rPr lang="en-ZA" b="1" dirty="0" err="1"/>
              <a:t>ukusikhulula</a:t>
            </a:r>
            <a:r>
              <a:rPr lang="en-ZA" b="1" dirty="0"/>
              <a:t> </a:t>
            </a:r>
            <a:r>
              <a:rPr lang="en-ZA" b="1" dirty="0" err="1"/>
              <a:t>esonweni</a:t>
            </a:r>
            <a:r>
              <a:rPr lang="en-ZA" b="1" dirty="0"/>
              <a:t> </a:t>
            </a:r>
            <a:r>
              <a:rPr lang="en-ZA" b="1" dirty="0" err="1"/>
              <a:t>aze</a:t>
            </a:r>
            <a:r>
              <a:rPr lang="en-ZA" b="1" dirty="0"/>
              <a:t> </a:t>
            </a:r>
            <a:r>
              <a:rPr lang="en-ZA" b="1" dirty="0" err="1"/>
              <a:t>asinike</a:t>
            </a:r>
            <a:r>
              <a:rPr lang="en-ZA" b="1" dirty="0"/>
              <a:t> </a:t>
            </a:r>
            <a:r>
              <a:rPr lang="en-ZA" b="1" dirty="0" err="1"/>
              <a:t>ubomi</a:t>
            </a:r>
            <a:r>
              <a:rPr lang="en-ZA" b="1" dirty="0"/>
              <a:t> </a:t>
            </a:r>
            <a:r>
              <a:rPr lang="en-ZA" b="1" dirty="0" err="1"/>
              <a:t>obungunaphakade</a:t>
            </a:r>
            <a:r>
              <a:rPr lang="en-ZA" b="1" dirty="0"/>
              <a:t> (Marko 1:9-11; Yoh 1:29; 3:16).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1044B0-4486-FF22-6333-F80EBF0096C2}"/>
              </a:ext>
            </a:extLst>
          </p:cNvPr>
          <p:cNvSpPr txBox="1"/>
          <p:nvPr/>
        </p:nvSpPr>
        <p:spPr>
          <a:xfrm>
            <a:off x="468029" y="4115152"/>
            <a:ext cx="58782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1600" b="1" dirty="0" err="1"/>
              <a:t>KuElisha</a:t>
            </a:r>
            <a:r>
              <a:rPr lang="en-ZA" sz="1600" b="1" dirty="0"/>
              <a:t>, </a:t>
            </a:r>
            <a:r>
              <a:rPr lang="en-ZA" sz="1600" b="1" dirty="0" err="1"/>
              <a:t>nangona</a:t>
            </a:r>
            <a:r>
              <a:rPr lang="en-ZA" sz="1600" b="1" dirty="0"/>
              <a:t> </a:t>
            </a:r>
            <a:r>
              <a:rPr lang="en-ZA" sz="1600" b="1" dirty="0" err="1"/>
              <a:t>kunjalo</a:t>
            </a:r>
            <a:r>
              <a:rPr lang="en-ZA" sz="1600" b="1" dirty="0"/>
              <a:t>, </a:t>
            </a:r>
            <a:r>
              <a:rPr lang="en-ZA" sz="1600" b="1" dirty="0" err="1"/>
              <a:t>isiganeko</a:t>
            </a:r>
            <a:r>
              <a:rPr lang="en-ZA" sz="1600" b="1" dirty="0"/>
              <a:t> </a:t>
            </a:r>
            <a:r>
              <a:rPr lang="en-ZA" sz="1600" b="1" dirty="0" err="1"/>
              <a:t>esifanayo</a:t>
            </a:r>
            <a:r>
              <a:rPr lang="en-ZA" sz="1600" b="1" dirty="0"/>
              <a:t> </a:t>
            </a:r>
            <a:r>
              <a:rPr lang="en-ZA" sz="1600" b="1" dirty="0" err="1"/>
              <a:t>sasingumqondiso</a:t>
            </a:r>
            <a:r>
              <a:rPr lang="en-ZA" sz="1600" b="1" dirty="0"/>
              <a:t> </a:t>
            </a:r>
            <a:r>
              <a:rPr lang="en-ZA" sz="1600" b="1" dirty="0" err="1"/>
              <a:t>wokwamkelwa</a:t>
            </a:r>
            <a:r>
              <a:rPr lang="en-ZA" sz="1600" b="1" dirty="0"/>
              <a:t> </a:t>
            </a:r>
            <a:r>
              <a:rPr lang="en-ZA" sz="1600" b="1" dirty="0" err="1"/>
              <a:t>koMoya</a:t>
            </a:r>
            <a:r>
              <a:rPr lang="en-ZA" sz="1600" b="1" dirty="0"/>
              <a:t> </a:t>
            </a:r>
            <a:r>
              <a:rPr lang="en-ZA" sz="1600" b="1" dirty="0" err="1"/>
              <a:t>oyiNgcwele</a:t>
            </a:r>
            <a:r>
              <a:rPr lang="en-ZA" sz="1600" b="1" dirty="0"/>
              <a:t>, </a:t>
            </a:r>
            <a:r>
              <a:rPr lang="en-ZA" sz="1600" b="1" dirty="0" err="1"/>
              <a:t>owamenza</a:t>
            </a:r>
            <a:r>
              <a:rPr lang="en-ZA" sz="1600" b="1" dirty="0"/>
              <a:t> </a:t>
            </a:r>
            <a:r>
              <a:rPr lang="en-ZA" sz="1600" b="1" dirty="0" err="1"/>
              <a:t>ukuba</a:t>
            </a:r>
            <a:r>
              <a:rPr lang="en-ZA" sz="1600" b="1" dirty="0"/>
              <a:t> </a:t>
            </a:r>
            <a:r>
              <a:rPr lang="en-ZA" sz="1600" b="1" dirty="0" err="1"/>
              <a:t>afeze</a:t>
            </a:r>
            <a:r>
              <a:rPr lang="en-ZA" sz="1600" b="1" dirty="0"/>
              <a:t> </a:t>
            </a:r>
            <a:r>
              <a:rPr lang="en-ZA" sz="1600" b="1" dirty="0" err="1"/>
              <a:t>umsebenzi</a:t>
            </a:r>
            <a:r>
              <a:rPr lang="en-ZA" sz="1600" b="1" dirty="0"/>
              <a:t> </a:t>
            </a:r>
            <a:r>
              <a:rPr lang="en-ZA" sz="1600" b="1" dirty="0" err="1"/>
              <a:t>wakhe</a:t>
            </a:r>
            <a:r>
              <a:rPr lang="en-ZA" sz="1600" b="1" dirty="0"/>
              <a:t> (2 </a:t>
            </a:r>
            <a:r>
              <a:rPr lang="en-ZA" sz="1600" b="1" dirty="0" err="1"/>
              <a:t>Kumkani</a:t>
            </a:r>
            <a:r>
              <a:rPr lang="en-ZA" sz="1600" b="1" dirty="0"/>
              <a:t> 2:14-15).</a:t>
            </a:r>
            <a:endParaRPr lang="en" sz="16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9CD6C9-460F-BA90-E110-EDD6C85788D7}"/>
              </a:ext>
            </a:extLst>
          </p:cNvPr>
          <p:cNvSpPr txBox="1"/>
          <p:nvPr/>
        </p:nvSpPr>
        <p:spPr>
          <a:xfrm>
            <a:off x="468029" y="3171066"/>
            <a:ext cx="57980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b="1" dirty="0" err="1"/>
              <a:t>Ukuwela</a:t>
            </a:r>
            <a:r>
              <a:rPr lang="en-ZA" b="1" dirty="0"/>
              <a:t> </a:t>
            </a:r>
            <a:r>
              <a:rPr lang="en-ZA" b="1" dirty="0" err="1"/>
              <a:t>uMlambo</a:t>
            </a:r>
            <a:r>
              <a:rPr lang="en-ZA" b="1" dirty="0"/>
              <a:t> </a:t>
            </a:r>
            <a:r>
              <a:rPr lang="en-ZA" b="1" dirty="0" err="1"/>
              <a:t>iYordan</a:t>
            </a:r>
            <a:r>
              <a:rPr lang="en-ZA" b="1" dirty="0"/>
              <a:t> </a:t>
            </a:r>
            <a:r>
              <a:rPr lang="en-ZA" b="1" dirty="0" err="1"/>
              <a:t>ngokungummangaliso</a:t>
            </a:r>
            <a:r>
              <a:rPr lang="en-ZA" b="1" dirty="0"/>
              <a:t> </a:t>
            </a:r>
            <a:r>
              <a:rPr lang="en-ZA" b="1" dirty="0" err="1"/>
              <a:t>nokuziswa</a:t>
            </a:r>
            <a:r>
              <a:rPr lang="en-ZA" b="1" dirty="0"/>
              <a:t> </a:t>
            </a:r>
            <a:r>
              <a:rPr lang="en-ZA" b="1" dirty="0" err="1"/>
              <a:t>kwa</a:t>
            </a:r>
            <a:r>
              <a:rPr lang="en-ZA" b="1" dirty="0"/>
              <a:t> </a:t>
            </a:r>
            <a:r>
              <a:rPr lang="en-ZA" b="1" dirty="0" err="1"/>
              <a:t>kanye</a:t>
            </a:r>
            <a:r>
              <a:rPr lang="en-ZA" b="1" dirty="0"/>
              <a:t> </a:t>
            </a:r>
            <a:r>
              <a:rPr lang="en-ZA" b="1" dirty="0" err="1"/>
              <a:t>ebusweni</a:t>
            </a:r>
            <a:r>
              <a:rPr lang="en-ZA" b="1" dirty="0"/>
              <a:t> </a:t>
            </a:r>
            <a:r>
              <a:rPr lang="en-ZA" b="1" dirty="0" err="1"/>
              <a:t>bukaThixo</a:t>
            </a:r>
            <a:r>
              <a:rPr lang="en-ZA" b="1" dirty="0"/>
              <a:t> </a:t>
            </a:r>
            <a:r>
              <a:rPr lang="en-ZA" b="1" dirty="0" err="1"/>
              <a:t>kwakuyinyani</a:t>
            </a:r>
            <a:r>
              <a:rPr lang="en-ZA" b="1" dirty="0"/>
              <a:t> </a:t>
            </a:r>
            <a:r>
              <a:rPr lang="en-ZA" b="1" dirty="0" err="1"/>
              <a:t>kuEliya</a:t>
            </a:r>
            <a:r>
              <a:rPr lang="en-ZA" b="1" dirty="0"/>
              <a:t> (2 </a:t>
            </a:r>
            <a:r>
              <a:rPr lang="en-ZA" b="1" dirty="0" err="1"/>
              <a:t>Kumkani</a:t>
            </a:r>
            <a:r>
              <a:rPr lang="en-ZA" b="1" dirty="0"/>
              <a:t> 2:1, 7, 8, 11).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1799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C374FF-DACA-5ADA-AC4A-C5CA59483ACF}"/>
              </a:ext>
            </a:extLst>
          </p:cNvPr>
          <p:cNvSpPr txBox="1"/>
          <p:nvPr/>
        </p:nvSpPr>
        <p:spPr>
          <a:xfrm>
            <a:off x="866173" y="1173876"/>
            <a:ext cx="1066283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Masikhumbule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ngoko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inceba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kaYehova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nobuninzi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benceba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yaKhe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Njengabantu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bakwaSirayeli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masimise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amatye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ethu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obungqina</a:t>
            </a:r>
            <a:r>
              <a:rPr lang="en-US" sz="2800" b="1" dirty="0">
                <a:latin typeface="Constantia" panose="02030602050306030303" pitchFamily="18" charset="0"/>
              </a:rPr>
              <a:t>, size </a:t>
            </a:r>
            <a:r>
              <a:rPr lang="en-US" sz="2800" b="1" dirty="0" err="1">
                <a:latin typeface="Constantia" panose="02030602050306030303" pitchFamily="18" charset="0"/>
              </a:rPr>
              <a:t>sibhale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ibali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elixabisekileyo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loko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asenzele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uThixo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Yaye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njengoko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sihlolisisa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indlela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asiphethe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ngayo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kuhambo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lwethu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lwezonqulo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masithi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ngeentliziyo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ezinyibilikileyo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ngumbulelo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masivakalise</a:t>
            </a:r>
            <a:r>
              <a:rPr lang="en-US" sz="2800" b="1" dirty="0">
                <a:latin typeface="Constantia" panose="02030602050306030303" pitchFamily="18" charset="0"/>
              </a:rPr>
              <a:t>, “</a:t>
            </a:r>
            <a:r>
              <a:rPr lang="en-US" sz="2800" b="1" dirty="0" err="1">
                <a:latin typeface="Constantia" panose="02030602050306030303" pitchFamily="18" charset="0"/>
              </a:rPr>
              <a:t>Ndiya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kumbuyisela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ngantoni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uYehova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konke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ukundiphatha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kwakhe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kakuhle</a:t>
            </a:r>
            <a:r>
              <a:rPr lang="en-US" sz="2800" b="1" dirty="0">
                <a:latin typeface="Constantia" panose="02030602050306030303" pitchFamily="18" charset="0"/>
              </a:rPr>
              <a:t>?." Psalm 116:12-14”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DFBCBD-99AD-E0ED-5471-C12DE9C3B910}"/>
              </a:ext>
            </a:extLst>
          </p:cNvPr>
          <p:cNvSpPr txBox="1"/>
          <p:nvPr/>
        </p:nvSpPr>
        <p:spPr>
          <a:xfrm>
            <a:off x="8121330" y="5561049"/>
            <a:ext cx="3051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Desire of Ages, p. 348)</a:t>
            </a:r>
          </a:p>
        </p:txBody>
      </p:sp>
    </p:spTree>
    <p:extLst>
      <p:ext uri="{BB962C8B-B14F-4D97-AF65-F5344CB8AC3E}">
        <p14:creationId xmlns:p14="http://schemas.microsoft.com/office/powerpoint/2010/main" val="2278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1E809-7C92-1947-A824-92A5FCCA7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1570EE-7754-16A8-950A-09CB164BC1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C75E11-E303-C107-3B73-C50F5A02D589}"/>
              </a:ext>
            </a:extLst>
          </p:cNvPr>
          <p:cNvSpPr txBox="1"/>
          <p:nvPr/>
        </p:nvSpPr>
        <p:spPr>
          <a:xfrm>
            <a:off x="8181963" y="157384"/>
            <a:ext cx="3943354" cy="60324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kuba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oko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uYehova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uThixo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wenu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wenza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ukuba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atshe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amanzi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aseYordan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phambi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kwenu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nada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nawela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waxelisa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oko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uYehova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uThixo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wenu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wakwenzayo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kuLwandle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oluBomvu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lona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wenza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ukuba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lutshe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phambi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kwethu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sada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sawela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ukuze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zonke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izizwe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zehlabathi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zisazi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isandla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sikaYehova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ukuba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somelele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ukuze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nimoyike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uYehova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uThixo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wenu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imihla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yonke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3D6669-D962-BB15-7E73-2E919264F88E}"/>
              </a:ext>
            </a:extLst>
          </p:cNvPr>
          <p:cNvSpPr txBox="1"/>
          <p:nvPr/>
        </p:nvSpPr>
        <p:spPr>
          <a:xfrm>
            <a:off x="8115296" y="6410605"/>
            <a:ext cx="4076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UYoshuwa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4:23</a:t>
            </a:r>
            <a:r>
              <a:rPr kumimoji="0" lang="es-ES" sz="2400" b="1" i="0" u="none" strike="noStrike" kern="1200" cap="none" spc="0" normalizeH="0" baseline="0" noProof="0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24.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D5E1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03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CF670C-16CC-957A-8F45-91E6B251605C}"/>
              </a:ext>
            </a:extLst>
          </p:cNvPr>
          <p:cNvSpPr txBox="1"/>
          <p:nvPr/>
        </p:nvSpPr>
        <p:spPr>
          <a:xfrm>
            <a:off x="7335296" y="3743380"/>
            <a:ext cx="485670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Ukuwela iYordan (Yoshuwa 3):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Isidingo sokuba ngcwele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Imimangaliso kaThixo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Ukukhumbula noKulibala (Yoshuwa 4):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Imiqondiso yokukhumbula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Ubungozi bokulibala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Izikhumbuzo zomlambo iYordan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719E01-7E48-3CD0-F0D5-08F1BBB6069D}"/>
              </a:ext>
            </a:extLst>
          </p:cNvPr>
          <p:cNvSpPr txBox="1"/>
          <p:nvPr/>
        </p:nvSpPr>
        <p:spPr>
          <a:xfrm>
            <a:off x="282678" y="201892"/>
            <a:ext cx="59313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ENtwasahlobo. Imvula nekhephu elinyibilikayo zayibetha yaphuphuma iYordan. Izikhukhula zakhukhuliseka ukuya kuLwandle lweTyuwa. Nakwiindawo ezingekho nzulu – iindawo zokuwela eYordan - ukuwela umlambo kuyingozi.</a:t>
            </a:r>
          </a:p>
        </p:txBody>
      </p:sp>
      <p:pic>
        <p:nvPicPr>
          <p:cNvPr id="7" name="Imagen 6" descr="Imagen que contiene exterior, persona, montaña, pasto&#10;&#10;El contenido generado por IA puede ser incorrecto.">
            <a:extLst>
              <a:ext uri="{FF2B5EF4-FFF2-40B4-BE49-F238E27FC236}">
                <a16:creationId xmlns:a16="http://schemas.microsoft.com/office/drawing/2014/main" id="{75C4C8C7-1308-33B8-E725-FF023E9447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3419278"/>
            <a:ext cx="4964724" cy="3300984"/>
          </a:xfrm>
          <a:prstGeom prst="snip2DiagRect">
            <a:avLst>
              <a:gd name="adj1" fmla="val 1638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agua, grande, manada, montaña&#10;&#10;El contenido generado por IA puede ser incorrecto.">
            <a:extLst>
              <a:ext uri="{FF2B5EF4-FFF2-40B4-BE49-F238E27FC236}">
                <a16:creationId xmlns:a16="http://schemas.microsoft.com/office/drawing/2014/main" id="{18E7D1F0-5ED2-139C-9203-217F859921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912" y="137738"/>
            <a:ext cx="5321071" cy="3300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AF4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3F6C57C9-17EA-0EF3-697A-D40682BB3B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9492" y="4174233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81AEAFFF-4F15-63F7-62BA-8BCD8861E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492" y="4551236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9638933F-DB01-D099-BC2B-22484D6AC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4871" y="5834239"/>
            <a:ext cx="359897" cy="347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606F5363-661C-959E-6A7C-61020ED557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492" y="5458446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4" name="Imagen 63" descr="Logotipo&#10;&#10;El contenido generado por IA puede ser incorrecto.">
            <a:extLst>
              <a:ext uri="{FF2B5EF4-FFF2-40B4-BE49-F238E27FC236}">
                <a16:creationId xmlns:a16="http://schemas.microsoft.com/office/drawing/2014/main" id="{8DE309A0-5920-6456-2BEA-34076BF9E7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6344949"/>
            <a:ext cx="570681" cy="375250"/>
          </a:xfrm>
          <a:prstGeom prst="rect">
            <a:avLst/>
          </a:prstGeom>
        </p:spPr>
      </p:pic>
      <p:pic>
        <p:nvPicPr>
          <p:cNvPr id="68" name="Imagen 67" descr="Icono&#10;&#10;El contenido generado por IA puede ser incorrecto.">
            <a:extLst>
              <a:ext uri="{FF2B5EF4-FFF2-40B4-BE49-F238E27FC236}">
                <a16:creationId xmlns:a16="http://schemas.microsoft.com/office/drawing/2014/main" id="{06916564-6DB7-1FCC-C58E-486466A2E8B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5053838"/>
            <a:ext cx="570681" cy="375250"/>
          </a:xfrm>
          <a:prstGeom prst="rect">
            <a:avLst/>
          </a:prstGeom>
        </p:spPr>
      </p:pic>
      <p:pic>
        <p:nvPicPr>
          <p:cNvPr id="71" name="Imagen 70" descr="Icono&#10;&#10;El contenido generado por IA puede ser incorrecto.">
            <a:extLst>
              <a:ext uri="{FF2B5EF4-FFF2-40B4-BE49-F238E27FC236}">
                <a16:creationId xmlns:a16="http://schemas.microsoft.com/office/drawing/2014/main" id="{F825EE70-A3C3-BC30-B36D-AA4D1A5433D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3757104"/>
            <a:ext cx="570681" cy="3752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005F48-1AD9-BA37-6821-77FF72B81841}"/>
              </a:ext>
            </a:extLst>
          </p:cNvPr>
          <p:cNvSpPr txBox="1"/>
          <p:nvPr/>
        </p:nvSpPr>
        <p:spPr>
          <a:xfrm>
            <a:off x="282678" y="2525605"/>
            <a:ext cx="59313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Kubantu</a:t>
            </a: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Z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akunakwenzeka</a:t>
            </a: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Z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KuThixo</a:t>
            </a: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Z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kulula</a:t>
            </a: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en-Z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Zingcwaliseni</a:t>
            </a: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niwele</a:t>
            </a: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iYordan</a:t>
            </a: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E93F18-61F8-8AE1-E412-ED22C8FF508C}"/>
              </a:ext>
            </a:extLst>
          </p:cNvPr>
          <p:cNvSpPr txBox="1"/>
          <p:nvPr/>
        </p:nvSpPr>
        <p:spPr>
          <a:xfrm>
            <a:off x="239017" y="1833108"/>
            <a:ext cx="5974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Ingawela</a:t>
            </a: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njani</a:t>
            </a: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ilali</a:t>
            </a: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yonke</a:t>
            </a: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Z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ithwele</a:t>
            </a: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abantu</a:t>
            </a: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abadala</a:t>
            </a: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Z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abakhulelweyo</a:t>
            </a: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Z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abantwana</a:t>
            </a: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nemfuyo</a:t>
            </a: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26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DEBDB06-5277-79FD-6295-1FC388DF74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87" y="92889"/>
            <a:ext cx="4946340" cy="6672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906D153-292F-B9C5-527D-2B68174019DD}"/>
              </a:ext>
            </a:extLst>
          </p:cNvPr>
          <p:cNvSpPr txBox="1"/>
          <p:nvPr/>
        </p:nvSpPr>
        <p:spPr>
          <a:xfrm>
            <a:off x="5146026" y="2705724"/>
            <a:ext cx="704597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8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UKUWELA IYORDAN</a:t>
            </a:r>
          </a:p>
          <a:p>
            <a:pPr algn="ctr"/>
            <a:r>
              <a:rPr lang="en" sz="4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(YOSHUWA 3)</a:t>
            </a:r>
          </a:p>
        </p:txBody>
      </p:sp>
    </p:spTree>
    <p:extLst>
      <p:ext uri="{BB962C8B-B14F-4D97-AF65-F5344CB8AC3E}">
        <p14:creationId xmlns:p14="http://schemas.microsoft.com/office/powerpoint/2010/main" val="39739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B5E391-A444-0495-3324-88D026EA3712}"/>
              </a:ext>
            </a:extLst>
          </p:cNvPr>
          <p:cNvSpPr txBox="1"/>
          <p:nvPr/>
        </p:nvSpPr>
        <p:spPr>
          <a:xfrm>
            <a:off x="0" y="-6737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ISIDINGO SOKUBA NGCWELE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B887B5-B6AF-121C-9C2A-3B8B66646878}"/>
              </a:ext>
            </a:extLst>
          </p:cNvPr>
          <p:cNvSpPr txBox="1"/>
          <p:nvPr/>
        </p:nvSpPr>
        <p:spPr>
          <a:xfrm>
            <a:off x="1" y="539774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en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uYehova“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Wathi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uYoshuwa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ebantwini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Zingcwaliseni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ngokuba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ngengomso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uYehova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uya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kwenza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imisebenzi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ebalulekileyo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phakathi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kwenu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  <a:r>
              <a:rPr lang="en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(Yoshuwa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72C639-E722-B310-3CFF-8D92AD4C28E5}"/>
              </a:ext>
            </a:extLst>
          </p:cNvPr>
          <p:cNvSpPr txBox="1"/>
          <p:nvPr/>
        </p:nvSpPr>
        <p:spPr>
          <a:xfrm>
            <a:off x="390525" y="1219200"/>
            <a:ext cx="7296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Kangangeminyaka</a:t>
            </a:r>
            <a:r>
              <a:rPr lang="en-ZA" sz="2000" b="1" dirty="0"/>
              <a:t> engama40, </a:t>
            </a:r>
            <a:r>
              <a:rPr lang="en-ZA" sz="2000" b="1" dirty="0" err="1"/>
              <a:t>ilifu</a:t>
            </a:r>
            <a:r>
              <a:rPr lang="en-ZA" sz="2000" b="1" dirty="0"/>
              <a:t> </a:t>
            </a:r>
            <a:r>
              <a:rPr lang="en-ZA" sz="2000" b="1" dirty="0" err="1"/>
              <a:t>lalibonisa</a:t>
            </a:r>
            <a:r>
              <a:rPr lang="en-ZA" sz="2000" b="1" dirty="0"/>
              <a:t> </a:t>
            </a:r>
            <a:r>
              <a:rPr lang="en-ZA" sz="2000" b="1" dirty="0" err="1"/>
              <a:t>ixesha</a:t>
            </a:r>
            <a:r>
              <a:rPr lang="en-ZA" sz="2000" b="1" dirty="0"/>
              <a:t> </a:t>
            </a:r>
            <a:r>
              <a:rPr lang="en-ZA" sz="2000" b="1" dirty="0" err="1"/>
              <a:t>lokunduluka</a:t>
            </a:r>
            <a:r>
              <a:rPr lang="en-ZA" sz="2000" b="1" dirty="0"/>
              <a:t> </a:t>
            </a:r>
            <a:r>
              <a:rPr lang="en-ZA" sz="2000" b="1" dirty="0" err="1"/>
              <a:t>nokunduluka</a:t>
            </a:r>
            <a:r>
              <a:rPr lang="en-ZA" sz="2000" b="1" dirty="0"/>
              <a:t>, </a:t>
            </a:r>
            <a:r>
              <a:rPr lang="en-ZA" sz="2000" b="1" dirty="0" err="1"/>
              <a:t>yaye</a:t>
            </a:r>
            <a:r>
              <a:rPr lang="en-ZA" sz="2000" b="1" dirty="0"/>
              <a:t> </a:t>
            </a:r>
            <a:r>
              <a:rPr lang="en-ZA" sz="2000" b="1" dirty="0" err="1"/>
              <a:t>ityeya</a:t>
            </a:r>
            <a:r>
              <a:rPr lang="en-ZA" sz="2000" b="1" dirty="0"/>
              <a:t> </a:t>
            </a:r>
            <a:r>
              <a:rPr lang="en-ZA" sz="2000" b="1" dirty="0" err="1"/>
              <a:t>yakhokelela</a:t>
            </a:r>
            <a:r>
              <a:rPr lang="en-ZA" sz="2000" b="1" dirty="0"/>
              <a:t> </a:t>
            </a:r>
            <a:r>
              <a:rPr lang="en-ZA" sz="2000" b="1" dirty="0" err="1"/>
              <a:t>amaSirayeli</a:t>
            </a:r>
            <a:r>
              <a:rPr lang="en-ZA" sz="2000" b="1" dirty="0"/>
              <a:t> </a:t>
            </a:r>
            <a:r>
              <a:rPr lang="en-ZA" sz="2000" b="1" dirty="0" err="1"/>
              <a:t>kwindawo</a:t>
            </a:r>
            <a:r>
              <a:rPr lang="en-ZA" sz="2000" b="1" dirty="0"/>
              <a:t> </a:t>
            </a:r>
            <a:r>
              <a:rPr lang="en-ZA" sz="2000" b="1" dirty="0" err="1"/>
              <a:t>entsha</a:t>
            </a:r>
            <a:r>
              <a:rPr lang="en-ZA" sz="2000" b="1" dirty="0"/>
              <a:t> (Num. 9:17; 10:33).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7A5C5C4-24A4-EBE3-9619-5757E30C8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203448"/>
              </p:ext>
            </p:extLst>
          </p:nvPr>
        </p:nvGraphicFramePr>
        <p:xfrm>
          <a:off x="7486650" y="1371600"/>
          <a:ext cx="459105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A39B965-0B32-6D03-2522-ADAA1DCFFE21}"/>
              </a:ext>
            </a:extLst>
          </p:cNvPr>
          <p:cNvSpPr txBox="1"/>
          <p:nvPr/>
        </p:nvSpPr>
        <p:spPr>
          <a:xfrm>
            <a:off x="3162300" y="2311063"/>
            <a:ext cx="43243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Kwafika</a:t>
            </a:r>
            <a:r>
              <a:rPr lang="en-ZA" sz="2000" b="1" dirty="0"/>
              <a:t> </a:t>
            </a:r>
            <a:r>
              <a:rPr lang="en-ZA" sz="2000" b="1" dirty="0" err="1"/>
              <a:t>ixesha</a:t>
            </a:r>
            <a:r>
              <a:rPr lang="en-ZA" sz="2000" b="1" dirty="0"/>
              <a:t> </a:t>
            </a:r>
            <a:r>
              <a:rPr lang="en-ZA" sz="2000" b="1" dirty="0" err="1"/>
              <a:t>lokuhamba</a:t>
            </a:r>
            <a:r>
              <a:rPr lang="en-ZA" sz="2000" b="1" dirty="0"/>
              <a:t>. </a:t>
            </a:r>
            <a:r>
              <a:rPr lang="en-ZA" sz="2000" b="1" dirty="0" err="1"/>
              <a:t>Banduluka</a:t>
            </a:r>
            <a:r>
              <a:rPr lang="en-ZA" sz="2000" b="1" dirty="0"/>
              <a:t> </a:t>
            </a:r>
            <a:r>
              <a:rPr lang="en-ZA" sz="2000" b="1" dirty="0" err="1"/>
              <a:t>eShitim</a:t>
            </a:r>
            <a:r>
              <a:rPr lang="en-ZA" sz="2000" b="1" dirty="0"/>
              <a:t>, </a:t>
            </a:r>
            <a:r>
              <a:rPr lang="en-ZA" sz="2000" b="1" dirty="0" err="1"/>
              <a:t>bamisa</a:t>
            </a:r>
            <a:r>
              <a:rPr lang="en-ZA" sz="2000" b="1" dirty="0"/>
              <a:t> </a:t>
            </a:r>
            <a:r>
              <a:rPr lang="en-ZA" sz="2000" b="1" dirty="0" err="1"/>
              <a:t>iintente</a:t>
            </a:r>
            <a:r>
              <a:rPr lang="en-ZA" sz="2000" b="1" dirty="0"/>
              <a:t> </a:t>
            </a:r>
            <a:r>
              <a:rPr lang="en-ZA" sz="2000" b="1" dirty="0" err="1"/>
              <a:t>iintsuku</a:t>
            </a:r>
            <a:r>
              <a:rPr lang="en-ZA" sz="2000" b="1" dirty="0"/>
              <a:t> </a:t>
            </a:r>
            <a:r>
              <a:rPr lang="en-ZA" sz="2000" b="1" dirty="0" err="1"/>
              <a:t>ezintathu</a:t>
            </a:r>
            <a:r>
              <a:rPr lang="en-ZA" sz="2000" b="1" dirty="0"/>
              <a:t> </a:t>
            </a:r>
            <a:r>
              <a:rPr lang="en-ZA" sz="2000" b="1" dirty="0" err="1"/>
              <a:t>phesheya</a:t>
            </a:r>
            <a:r>
              <a:rPr lang="en-ZA" sz="2000" b="1" dirty="0"/>
              <a:t> </a:t>
            </a:r>
            <a:r>
              <a:rPr lang="en-ZA" sz="2000" b="1" dirty="0" err="1"/>
              <a:t>kweYordan</a:t>
            </a:r>
            <a:r>
              <a:rPr lang="en-ZA" sz="2000" b="1" dirty="0"/>
              <a:t>. Bandula </a:t>
            </a:r>
            <a:r>
              <a:rPr lang="en-ZA" sz="2000" b="1" dirty="0" err="1"/>
              <a:t>ke</a:t>
            </a:r>
            <a:r>
              <a:rPr lang="en-ZA" sz="2000" b="1" dirty="0"/>
              <a:t> </a:t>
            </a:r>
            <a:r>
              <a:rPr lang="en-ZA" sz="2000" b="1" dirty="0" err="1"/>
              <a:t>bafumana</a:t>
            </a:r>
            <a:r>
              <a:rPr lang="en-ZA" sz="2000" b="1" dirty="0"/>
              <a:t> </a:t>
            </a:r>
            <a:r>
              <a:rPr lang="en-ZA" sz="2000" b="1" dirty="0" err="1"/>
              <a:t>umyalelo</a:t>
            </a:r>
            <a:r>
              <a:rPr lang="en-ZA" sz="2000" b="1" dirty="0"/>
              <a:t> </a:t>
            </a:r>
            <a:r>
              <a:rPr lang="en-ZA" sz="2000" b="1" dirty="0" err="1"/>
              <a:t>wokulandela</a:t>
            </a:r>
            <a:r>
              <a:rPr lang="en-ZA" sz="2000" b="1" dirty="0"/>
              <a:t> </a:t>
            </a:r>
            <a:r>
              <a:rPr lang="en-ZA" sz="2000" b="1" dirty="0" err="1"/>
              <a:t>ityeya</a:t>
            </a:r>
            <a:r>
              <a:rPr lang="en-ZA" sz="2000" b="1" dirty="0"/>
              <a:t> </a:t>
            </a:r>
            <a:r>
              <a:rPr lang="en-ZA" sz="2000" b="1" dirty="0" err="1"/>
              <a:t>ukuya</a:t>
            </a:r>
            <a:r>
              <a:rPr lang="en-ZA" sz="2000" b="1" dirty="0"/>
              <a:t> </a:t>
            </a:r>
            <a:r>
              <a:rPr lang="en-ZA" sz="2000" b="1" dirty="0" err="1"/>
              <a:t>kwiLizwe</a:t>
            </a:r>
            <a:r>
              <a:rPr lang="en-ZA" sz="2000" b="1" dirty="0"/>
              <a:t> </a:t>
            </a:r>
            <a:r>
              <a:rPr lang="en-ZA" sz="2000" b="1" dirty="0" err="1"/>
              <a:t>ledinga</a:t>
            </a:r>
            <a:r>
              <a:rPr lang="en-ZA" sz="2000" b="1" dirty="0"/>
              <a:t> (Yosh. 3:1-3).</a:t>
            </a:r>
            <a:endParaRPr lang="en" sz="2000" b="1" dirty="0"/>
          </a:p>
        </p:txBody>
      </p:sp>
      <p:pic>
        <p:nvPicPr>
          <p:cNvPr id="9" name="Imagen 8" descr="Imagen que contiene exterior, persona, oveja, grupo&#10;&#10;El contenido generado por IA puede ser incorrecto.">
            <a:extLst>
              <a:ext uri="{FF2B5EF4-FFF2-40B4-BE49-F238E27FC236}">
                <a16:creationId xmlns:a16="http://schemas.microsoft.com/office/drawing/2014/main" id="{DA39D169-22AC-D394-5D8B-7CFB83A1D6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311064"/>
            <a:ext cx="2865638" cy="2727662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F71B6FC3-4832-18AD-5810-EF4E0B97C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5229224"/>
            <a:ext cx="2865638" cy="1503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A665CEB-9462-F28C-EBFF-D37BE9405F4B}"/>
              </a:ext>
            </a:extLst>
          </p:cNvPr>
          <p:cNvSpPr txBox="1"/>
          <p:nvPr/>
        </p:nvSpPr>
        <p:spPr>
          <a:xfrm>
            <a:off x="3162301" y="4363015"/>
            <a:ext cx="42562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ZA" b="1" dirty="0" err="1"/>
              <a:t>Kodwa</a:t>
            </a:r>
            <a:r>
              <a:rPr lang="en-ZA" b="1" dirty="0"/>
              <a:t> </a:t>
            </a:r>
            <a:r>
              <a:rPr lang="en-ZA" b="1" dirty="0" err="1"/>
              <a:t>kwakukho</a:t>
            </a:r>
            <a:r>
              <a:rPr lang="en-ZA" b="1" dirty="0"/>
              <a:t> </a:t>
            </a:r>
            <a:r>
              <a:rPr lang="en-ZA" b="1" dirty="0" err="1"/>
              <a:t>imfuneko</a:t>
            </a:r>
            <a:r>
              <a:rPr lang="en-ZA" b="1" dirty="0"/>
              <a:t>: </a:t>
            </a:r>
            <a:r>
              <a:rPr lang="en-ZA" b="1" dirty="0" err="1"/>
              <a:t>babefanele</a:t>
            </a:r>
            <a:r>
              <a:rPr lang="en-ZA" b="1" dirty="0"/>
              <a:t> </a:t>
            </a:r>
            <a:r>
              <a:rPr lang="en-ZA" b="1" dirty="0" err="1"/>
              <a:t>bangcwaliswe</a:t>
            </a:r>
            <a:r>
              <a:rPr lang="en-ZA" b="1" dirty="0"/>
              <a:t> (Yosh. 3:5). Oku </a:t>
            </a:r>
            <a:r>
              <a:rPr lang="en-ZA" b="1" dirty="0" err="1"/>
              <a:t>kuzingcwalisa</a:t>
            </a:r>
            <a:r>
              <a:rPr lang="en-ZA" b="1" dirty="0"/>
              <a:t> </a:t>
            </a:r>
            <a:r>
              <a:rPr lang="en-ZA" b="1" dirty="0" err="1"/>
              <a:t>kwakubandakanya</a:t>
            </a:r>
            <a:r>
              <a:rPr lang="en-ZA" b="1" dirty="0"/>
              <a:t> </a:t>
            </a:r>
            <a:r>
              <a:rPr lang="en-ZA" b="1" dirty="0" err="1"/>
              <a:t>ukuhlanjululwa</a:t>
            </a:r>
            <a:r>
              <a:rPr lang="en-ZA" b="1" dirty="0"/>
              <a:t> </a:t>
            </a:r>
            <a:r>
              <a:rPr lang="en-ZA" b="1" dirty="0" err="1"/>
              <a:t>okungokwesithethe</a:t>
            </a:r>
            <a:r>
              <a:rPr lang="en-ZA" b="1" dirty="0"/>
              <a:t> (</a:t>
            </a:r>
            <a:r>
              <a:rPr lang="en-ZA" b="1" dirty="0" err="1"/>
              <a:t>ukuhlamba</a:t>
            </a:r>
            <a:r>
              <a:rPr lang="en-ZA" b="1" dirty="0"/>
              <a:t> </a:t>
            </a:r>
            <a:r>
              <a:rPr lang="en-ZA" b="1" dirty="0" err="1"/>
              <a:t>iimpahla</a:t>
            </a:r>
            <a:r>
              <a:rPr lang="en-ZA" b="1" dirty="0"/>
              <a:t> </a:t>
            </a:r>
            <a:r>
              <a:rPr lang="en-ZA" b="1" dirty="0" err="1"/>
              <a:t>nomzimba</a:t>
            </a:r>
            <a:r>
              <a:rPr lang="en-ZA" b="1" dirty="0"/>
              <a:t>), </a:t>
            </a:r>
            <a:r>
              <a:rPr lang="en-ZA" b="1" dirty="0" err="1"/>
              <a:t>ukulahla</a:t>
            </a:r>
            <a:r>
              <a:rPr lang="en-ZA" b="1" dirty="0"/>
              <a:t> </a:t>
            </a:r>
            <a:r>
              <a:rPr lang="en-ZA" b="1" dirty="0" err="1"/>
              <a:t>isono</a:t>
            </a:r>
            <a:r>
              <a:rPr lang="en-ZA" b="1" dirty="0"/>
              <a:t> </a:t>
            </a:r>
            <a:r>
              <a:rPr lang="en-ZA" b="1" dirty="0" err="1"/>
              <a:t>nokuba</a:t>
            </a:r>
            <a:r>
              <a:rPr lang="en-ZA" b="1" dirty="0"/>
              <a:t> </a:t>
            </a:r>
            <a:r>
              <a:rPr lang="en-ZA" b="1" dirty="0" err="1"/>
              <a:t>nesimo</a:t>
            </a:r>
            <a:r>
              <a:rPr lang="en-ZA" b="1" dirty="0"/>
              <a:t> </a:t>
            </a:r>
            <a:r>
              <a:rPr lang="en-ZA" b="1" dirty="0" err="1"/>
              <a:t>sengqondo</a:t>
            </a:r>
            <a:r>
              <a:rPr lang="en-ZA" b="1" dirty="0"/>
              <a:t> </a:t>
            </a:r>
            <a:r>
              <a:rPr lang="en-ZA" b="1" dirty="0" err="1"/>
              <a:t>sokuvuma</a:t>
            </a:r>
            <a:r>
              <a:rPr lang="en-ZA" b="1" dirty="0"/>
              <a:t> </a:t>
            </a:r>
            <a:r>
              <a:rPr lang="en-ZA" b="1" dirty="0" err="1"/>
              <a:t>ukuthobela</a:t>
            </a:r>
            <a:r>
              <a:rPr lang="en-ZA" b="1" dirty="0"/>
              <a:t> </a:t>
            </a:r>
            <a:r>
              <a:rPr lang="en-ZA" b="1" dirty="0" err="1"/>
              <a:t>imiyalelo</a:t>
            </a:r>
            <a:r>
              <a:rPr lang="en-ZA" b="1" dirty="0"/>
              <a:t> </a:t>
            </a:r>
            <a:r>
              <a:rPr lang="en-ZA" b="1" dirty="0" err="1"/>
              <a:t>kaThixo</a:t>
            </a:r>
            <a:r>
              <a:rPr lang="en-ZA" b="1" dirty="0"/>
              <a:t>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8520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58591A-4319-1438-A224-AEB1B8D12542}"/>
              </a:ext>
            </a:extLst>
          </p:cNvPr>
          <p:cNvSpPr txBox="1"/>
          <p:nvPr/>
        </p:nvSpPr>
        <p:spPr>
          <a:xfrm>
            <a:off x="209549" y="0"/>
            <a:ext cx="117729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IMIMANGALISO KATHIXO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B1BDF9-F71B-88C0-8CC3-C2DD7588CA4E}"/>
              </a:ext>
            </a:extLst>
          </p:cNvPr>
          <p:cNvSpPr txBox="1"/>
          <p:nvPr/>
        </p:nvSpPr>
        <p:spPr>
          <a:xfrm>
            <a:off x="438149" y="618548"/>
            <a:ext cx="11315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asuka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ema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amanzi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avela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ngasentla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aphakama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aba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mfumba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-nye,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kude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kakhulu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eAdam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umzi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ongasecaleni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leTsaretan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athi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ahlayo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aya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elwandle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lweArabha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eLwandle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lweTyuwa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anqamka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aphela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Bawela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abantu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malunga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neYeriko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(Yoshuwa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32CA84-A8A9-0F80-16A3-84944AD60BB2}"/>
              </a:ext>
            </a:extLst>
          </p:cNvPr>
          <p:cNvSpPr txBox="1"/>
          <p:nvPr/>
        </p:nvSpPr>
        <p:spPr>
          <a:xfrm>
            <a:off x="6438900" y="1576387"/>
            <a:ext cx="5753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b="1" dirty="0" err="1"/>
              <a:t>UThixo</a:t>
            </a:r>
            <a:r>
              <a:rPr lang="en-ZA" b="1" dirty="0"/>
              <a:t> “Nguye </a:t>
            </a:r>
            <a:r>
              <a:rPr lang="en-ZA" b="1" dirty="0" err="1"/>
              <a:t>kuphela</a:t>
            </a:r>
            <a:r>
              <a:rPr lang="en-ZA" b="1" dirty="0"/>
              <a:t> </a:t>
            </a:r>
            <a:r>
              <a:rPr lang="en-ZA" b="1" dirty="0" err="1"/>
              <a:t>owenza</a:t>
            </a:r>
            <a:r>
              <a:rPr lang="en-ZA" b="1" dirty="0"/>
              <a:t> </a:t>
            </a:r>
            <a:r>
              <a:rPr lang="en-ZA" b="1" dirty="0" err="1"/>
              <a:t>izinto</a:t>
            </a:r>
            <a:r>
              <a:rPr lang="en-ZA" b="1" dirty="0"/>
              <a:t> </a:t>
            </a:r>
            <a:r>
              <a:rPr lang="en-ZA" b="1" dirty="0" err="1"/>
              <a:t>ezimangalisayo</a:t>
            </a:r>
            <a:r>
              <a:rPr lang="en-ZA" b="1" dirty="0"/>
              <a:t>” (</a:t>
            </a:r>
            <a:r>
              <a:rPr lang="en-ZA" b="1" dirty="0" err="1"/>
              <a:t>INdumiso</a:t>
            </a:r>
            <a:r>
              <a:rPr lang="en-ZA" b="1" dirty="0"/>
              <a:t> 72:18). </a:t>
            </a:r>
            <a:r>
              <a:rPr lang="en-ZA" b="1" dirty="0" err="1"/>
              <a:t>Ngoko</a:t>
            </a:r>
            <a:r>
              <a:rPr lang="en-ZA" b="1" dirty="0"/>
              <a:t> </a:t>
            </a:r>
            <a:r>
              <a:rPr lang="en-ZA" b="1" dirty="0" err="1"/>
              <a:t>ke</a:t>
            </a:r>
            <a:r>
              <a:rPr lang="en-ZA" b="1" dirty="0"/>
              <a:t>, </a:t>
            </a:r>
            <a:r>
              <a:rPr lang="en-ZA" b="1" dirty="0" err="1"/>
              <a:t>simgqala</a:t>
            </a:r>
            <a:r>
              <a:rPr lang="en-ZA" b="1" dirty="0"/>
              <a:t> </a:t>
            </a:r>
            <a:r>
              <a:rPr lang="en-ZA" b="1" dirty="0" err="1"/>
              <a:t>njengoThixo</a:t>
            </a:r>
            <a:r>
              <a:rPr lang="en-ZA" b="1" dirty="0"/>
              <a:t> </a:t>
            </a:r>
            <a:r>
              <a:rPr lang="en-ZA" b="1" dirty="0" err="1"/>
              <a:t>Mnye</a:t>
            </a:r>
            <a:r>
              <a:rPr lang="en-ZA" b="1" dirty="0"/>
              <a:t> (</a:t>
            </a:r>
            <a:r>
              <a:rPr lang="en-ZA" b="1" dirty="0" err="1"/>
              <a:t>INdu</a:t>
            </a:r>
            <a:r>
              <a:rPr lang="en-ZA" b="1" dirty="0"/>
              <a:t>. 86:10); </a:t>
            </a:r>
            <a:r>
              <a:rPr lang="en-ZA" b="1" dirty="0" err="1"/>
              <a:t>sikhumbula</a:t>
            </a:r>
            <a:r>
              <a:rPr lang="en-ZA" b="1" dirty="0"/>
              <a:t> </a:t>
            </a:r>
            <a:r>
              <a:rPr lang="en-ZA" b="1" dirty="0" err="1"/>
              <a:t>imisebenzi</a:t>
            </a:r>
            <a:r>
              <a:rPr lang="en-ZA" b="1" dirty="0"/>
              <a:t> </a:t>
            </a:r>
            <a:r>
              <a:rPr lang="en-ZA" b="1" dirty="0" err="1"/>
              <a:t>yakhe</a:t>
            </a:r>
            <a:r>
              <a:rPr lang="en-ZA" b="1" dirty="0"/>
              <a:t> </a:t>
            </a:r>
            <a:r>
              <a:rPr lang="en-ZA" b="1" dirty="0" err="1"/>
              <a:t>emangalisayo</a:t>
            </a:r>
            <a:r>
              <a:rPr lang="en-ZA" b="1" dirty="0"/>
              <a:t> (</a:t>
            </a:r>
            <a:r>
              <a:rPr lang="en-ZA" b="1" dirty="0" err="1"/>
              <a:t>INdu</a:t>
            </a:r>
            <a:r>
              <a:rPr lang="en-ZA" b="1" dirty="0"/>
              <a:t>. 77:11); </a:t>
            </a:r>
            <a:r>
              <a:rPr lang="en-ZA" b="1" dirty="0" err="1"/>
              <a:t>yaye</a:t>
            </a:r>
            <a:r>
              <a:rPr lang="en-ZA" b="1" dirty="0"/>
              <a:t> </a:t>
            </a:r>
            <a:r>
              <a:rPr lang="en-ZA" b="1" dirty="0" err="1"/>
              <a:t>sibalisa</a:t>
            </a:r>
            <a:r>
              <a:rPr lang="en-ZA" b="1" dirty="0"/>
              <a:t> </a:t>
            </a:r>
            <a:r>
              <a:rPr lang="en-ZA" b="1" dirty="0" err="1"/>
              <a:t>ngemisebenzi</a:t>
            </a:r>
            <a:r>
              <a:rPr lang="en-ZA" b="1" dirty="0"/>
              <a:t> </a:t>
            </a:r>
            <a:r>
              <a:rPr lang="en-ZA" b="1" dirty="0" err="1"/>
              <a:t>yakhe</a:t>
            </a:r>
            <a:r>
              <a:rPr lang="en-ZA" b="1" dirty="0"/>
              <a:t> </a:t>
            </a:r>
            <a:r>
              <a:rPr lang="en-ZA" b="1" dirty="0" err="1"/>
              <a:t>emangalisayo</a:t>
            </a:r>
            <a:r>
              <a:rPr lang="en-ZA" b="1" dirty="0"/>
              <a:t> ( </a:t>
            </a:r>
            <a:r>
              <a:rPr lang="en-ZA" b="1" dirty="0" err="1"/>
              <a:t>Indumiso</a:t>
            </a:r>
            <a:r>
              <a:rPr lang="en-ZA" b="1" dirty="0"/>
              <a:t> 96:3 ).</a:t>
            </a:r>
            <a:endParaRPr lang="en" b="1" dirty="0"/>
          </a:p>
        </p:txBody>
      </p:sp>
      <p:pic>
        <p:nvPicPr>
          <p:cNvPr id="4" name="Imagen 3" descr="Imagen que contiene tabla, hecho de madera, viejo, grande&#10;&#10;El contenido generado por IA puede ser incorrecto.">
            <a:extLst>
              <a:ext uri="{FF2B5EF4-FFF2-40B4-BE49-F238E27FC236}">
                <a16:creationId xmlns:a16="http://schemas.microsoft.com/office/drawing/2014/main" id="{DDD47B7F-6019-71F0-12B2-C12C62670C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1702607"/>
            <a:ext cx="6024563" cy="3803006"/>
          </a:xfrm>
          <a:prstGeom prst="rect">
            <a:avLst/>
          </a:prstGeom>
          <a:ln w="88900" cap="sq" cmpd="thickThin">
            <a:solidFill>
              <a:srgbClr val="926D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05D4EEF-1520-14E4-D6D3-FA034A480F38}"/>
              </a:ext>
            </a:extLst>
          </p:cNvPr>
          <p:cNvSpPr txBox="1"/>
          <p:nvPr/>
        </p:nvSpPr>
        <p:spPr>
          <a:xfrm>
            <a:off x="128587" y="5530007"/>
            <a:ext cx="67198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Ukuwela</a:t>
            </a:r>
            <a:r>
              <a:rPr lang="en-ZA" sz="2000" b="1" dirty="0"/>
              <a:t> </a:t>
            </a:r>
            <a:r>
              <a:rPr lang="en-ZA" sz="2000" b="1" dirty="0" err="1"/>
              <a:t>iYordan</a:t>
            </a:r>
            <a:r>
              <a:rPr lang="en-ZA" sz="2000" b="1" dirty="0"/>
              <a:t> </a:t>
            </a:r>
            <a:r>
              <a:rPr lang="en-ZA" sz="2000" b="1" dirty="0" err="1"/>
              <a:t>ngomnye</a:t>
            </a:r>
            <a:r>
              <a:rPr lang="en-ZA" sz="2000" b="1" dirty="0"/>
              <a:t> </a:t>
            </a:r>
            <a:r>
              <a:rPr lang="en-ZA" sz="2000" b="1" dirty="0" err="1"/>
              <a:t>wemimangaliso</a:t>
            </a:r>
            <a:r>
              <a:rPr lang="en-ZA" sz="2000" b="1" dirty="0"/>
              <a:t> </a:t>
            </a:r>
            <a:r>
              <a:rPr lang="en-ZA" sz="2000" b="1" dirty="0" err="1"/>
              <a:t>kaThixo</a:t>
            </a:r>
            <a:r>
              <a:rPr lang="en-ZA" sz="2000" b="1" dirty="0"/>
              <a:t>, </a:t>
            </a:r>
            <a:r>
              <a:rPr lang="en-ZA" sz="2000" b="1" dirty="0" err="1"/>
              <a:t>eyalatha</a:t>
            </a:r>
            <a:r>
              <a:rPr lang="en-ZA" sz="2000" b="1" dirty="0"/>
              <a:t> </a:t>
            </a:r>
            <a:r>
              <a:rPr lang="en-ZA" sz="2000" b="1" dirty="0" err="1"/>
              <a:t>ngesiprofeto</a:t>
            </a:r>
            <a:r>
              <a:rPr lang="en-ZA" sz="2000" b="1" dirty="0"/>
              <a:t> </a:t>
            </a:r>
            <a:r>
              <a:rPr lang="en-ZA" sz="2000" b="1" dirty="0" err="1"/>
              <a:t>komnye</a:t>
            </a:r>
            <a:r>
              <a:rPr lang="en-ZA" sz="2000" b="1" dirty="0"/>
              <a:t> </a:t>
            </a:r>
            <a:r>
              <a:rPr lang="en-ZA" sz="2000" b="1" dirty="0" err="1"/>
              <a:t>wemimangaliso</a:t>
            </a:r>
            <a:r>
              <a:rPr lang="en-ZA" sz="2000" b="1" dirty="0"/>
              <a:t> </a:t>
            </a:r>
            <a:r>
              <a:rPr lang="en-ZA" sz="2000" b="1" dirty="0" err="1"/>
              <a:t>emikhulu</a:t>
            </a:r>
            <a:r>
              <a:rPr lang="en-ZA" sz="2000" b="1" dirty="0"/>
              <a:t> </a:t>
            </a:r>
            <a:r>
              <a:rPr lang="en-ZA" sz="2000" b="1" dirty="0" err="1"/>
              <a:t>athe</a:t>
            </a:r>
            <a:r>
              <a:rPr lang="en-ZA" sz="2000" b="1" dirty="0"/>
              <a:t> </a:t>
            </a: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wathembisa</a:t>
            </a:r>
            <a:r>
              <a:rPr lang="en-ZA" sz="2000" b="1" dirty="0"/>
              <a:t> </a:t>
            </a:r>
            <a:r>
              <a:rPr lang="en-ZA" sz="2000" b="1" dirty="0" err="1"/>
              <a:t>ukuyenza</a:t>
            </a:r>
            <a:r>
              <a:rPr lang="en-ZA" sz="2000" b="1" dirty="0"/>
              <a:t> </a:t>
            </a:r>
            <a:r>
              <a:rPr lang="en-ZA" sz="2000" b="1" dirty="0" err="1"/>
              <a:t>kuthi</a:t>
            </a:r>
            <a:r>
              <a:rPr lang="en-ZA" sz="2000" b="1" dirty="0"/>
              <a:t>: </a:t>
            </a:r>
            <a:r>
              <a:rPr lang="en-ZA" sz="2000" b="1" dirty="0" err="1"/>
              <a:t>ukungena</a:t>
            </a:r>
            <a:r>
              <a:rPr lang="en-ZA" sz="2000" b="1" dirty="0"/>
              <a:t> </a:t>
            </a:r>
            <a:r>
              <a:rPr lang="en-ZA" sz="2000" b="1" dirty="0" err="1"/>
              <a:t>eKanan</a:t>
            </a:r>
            <a:r>
              <a:rPr lang="en-ZA" sz="2000" b="1" dirty="0"/>
              <a:t> </a:t>
            </a:r>
            <a:r>
              <a:rPr lang="en-ZA" sz="2000" b="1" dirty="0" err="1"/>
              <a:t>yasezulwini</a:t>
            </a:r>
            <a:r>
              <a:rPr lang="en-ZA" sz="2000" b="1" dirty="0"/>
              <a:t> (Zek. 8:6-8).</a:t>
            </a:r>
            <a:endParaRPr lang="en" sz="2000" b="1" dirty="0"/>
          </a:p>
        </p:txBody>
      </p:sp>
      <p:pic>
        <p:nvPicPr>
          <p:cNvPr id="10" name="Imagen 9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A538EC3F-93EF-B448-A06B-B06D882EE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3724" y="4895423"/>
            <a:ext cx="5119689" cy="1858442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97A29-913F-E0CE-D7A1-D102B22DD393}"/>
              </a:ext>
            </a:extLst>
          </p:cNvPr>
          <p:cNvSpPr txBox="1"/>
          <p:nvPr/>
        </p:nvSpPr>
        <p:spPr>
          <a:xfrm>
            <a:off x="6438900" y="3333199"/>
            <a:ext cx="5753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Akukho</a:t>
            </a:r>
            <a:r>
              <a:rPr lang="en-ZA" sz="2000" b="1" dirty="0"/>
              <a:t> </a:t>
            </a:r>
            <a:r>
              <a:rPr lang="en-ZA" sz="2000" b="1" dirty="0" err="1"/>
              <a:t>nto</a:t>
            </a:r>
            <a:r>
              <a:rPr lang="en-ZA" sz="2000" b="1" dirty="0"/>
              <a:t> </a:t>
            </a:r>
            <a:r>
              <a:rPr lang="en-ZA" sz="2000" b="1" dirty="0" err="1"/>
              <a:t>inzima</a:t>
            </a:r>
            <a:r>
              <a:rPr lang="en-ZA" sz="2000" b="1" dirty="0"/>
              <a:t> </a:t>
            </a:r>
            <a:r>
              <a:rPr lang="en-ZA" sz="2000" b="1" dirty="0" err="1"/>
              <a:t>okanye</a:t>
            </a:r>
            <a:r>
              <a:rPr lang="en-ZA" sz="2000" b="1" dirty="0"/>
              <a:t> </a:t>
            </a:r>
            <a:r>
              <a:rPr lang="en-ZA" sz="2000" b="1" dirty="0" err="1"/>
              <a:t>imangalisayo</a:t>
            </a:r>
            <a:r>
              <a:rPr lang="en-ZA" sz="2000" b="1" dirty="0"/>
              <a:t> </a:t>
            </a:r>
            <a:r>
              <a:rPr lang="en-ZA" sz="2000" b="1" dirty="0" err="1"/>
              <a:t>kuye</a:t>
            </a:r>
            <a:r>
              <a:rPr lang="en-ZA" sz="2000" b="1" dirty="0"/>
              <a:t>, </a:t>
            </a:r>
            <a:r>
              <a:rPr lang="en-ZA" sz="2000" b="1" dirty="0" err="1"/>
              <a:t>owadala</a:t>
            </a:r>
            <a:r>
              <a:rPr lang="en-ZA" sz="2000" b="1" dirty="0"/>
              <a:t> </a:t>
            </a:r>
            <a:r>
              <a:rPr lang="en-ZA" sz="2000" b="1" dirty="0" err="1"/>
              <a:t>zonke</a:t>
            </a:r>
            <a:r>
              <a:rPr lang="en-ZA" sz="2000" b="1" dirty="0"/>
              <a:t> </a:t>
            </a:r>
            <a:r>
              <a:rPr lang="en-ZA" sz="2000" b="1" dirty="0" err="1"/>
              <a:t>izinto</a:t>
            </a:r>
            <a:r>
              <a:rPr lang="en-ZA" sz="2000" b="1" dirty="0"/>
              <a:t> (Yer. 32:17; Luka 1:37).                        </a:t>
            </a:r>
            <a:r>
              <a:rPr lang="en-ZA" sz="2000" b="1" dirty="0" err="1"/>
              <a:t>Ngoko</a:t>
            </a:r>
            <a:r>
              <a:rPr lang="en-ZA" sz="2000" b="1" dirty="0"/>
              <a:t> </a:t>
            </a:r>
            <a:r>
              <a:rPr lang="en-ZA" sz="2000" b="1" dirty="0" err="1"/>
              <a:t>sinokumthemba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unako</a:t>
            </a:r>
            <a:r>
              <a:rPr lang="en-ZA" sz="2000" b="1" dirty="0"/>
              <a:t> </a:t>
            </a:r>
            <a:r>
              <a:rPr lang="en-ZA" sz="2000" b="1" dirty="0" err="1"/>
              <a:t>ukwenza</a:t>
            </a:r>
            <a:r>
              <a:rPr lang="en-ZA" sz="2000" b="1" dirty="0"/>
              <a:t> </a:t>
            </a:r>
            <a:r>
              <a:rPr lang="en-ZA" sz="2000" b="1" dirty="0" err="1"/>
              <a:t>imimangaliso</a:t>
            </a:r>
            <a:r>
              <a:rPr lang="en-ZA" sz="2000" b="1" dirty="0"/>
              <a:t> </a:t>
            </a:r>
            <a:r>
              <a:rPr lang="en-ZA" sz="2000" b="1" dirty="0" err="1"/>
              <a:t>ebomini</a:t>
            </a:r>
            <a:r>
              <a:rPr lang="en-ZA" sz="2000" b="1" dirty="0"/>
              <a:t> </a:t>
            </a:r>
            <a:r>
              <a:rPr lang="en-ZA" sz="2000" b="1" dirty="0" err="1"/>
              <a:t>bethu</a:t>
            </a:r>
            <a:r>
              <a:rPr lang="en-ZA" sz="2000" b="1" dirty="0"/>
              <a:t> (</a:t>
            </a:r>
            <a:r>
              <a:rPr lang="en-ZA" sz="2000" b="1" dirty="0" err="1"/>
              <a:t>INdumiso</a:t>
            </a:r>
            <a:r>
              <a:rPr lang="en-ZA" sz="2000" b="1" dirty="0"/>
              <a:t> 107:8).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4513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7A87FA-955C-C6BD-19DA-E2570729E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204D56-6CBE-FF8F-2258-E1939E6BE6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24" y="1973359"/>
            <a:ext cx="6350805" cy="4795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2C00827E-BC99-8061-2A79-1C9CD6C30B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039" y="639011"/>
            <a:ext cx="949974" cy="2128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F67824F-84D0-05EB-DFD3-131616173D33}"/>
              </a:ext>
            </a:extLst>
          </p:cNvPr>
          <p:cNvSpPr txBox="1"/>
          <p:nvPr/>
        </p:nvSpPr>
        <p:spPr>
          <a:xfrm>
            <a:off x="5438774" y="2336393"/>
            <a:ext cx="6765275" cy="21852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8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UKUKHUMBULA NOKULIBALA</a:t>
            </a:r>
          </a:p>
          <a:p>
            <a:pPr algn="ctr"/>
            <a:r>
              <a:rPr lang="en" sz="40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(YOSHUWA 4)</a:t>
            </a:r>
          </a:p>
        </p:txBody>
      </p:sp>
    </p:spTree>
    <p:extLst>
      <p:ext uri="{BB962C8B-B14F-4D97-AF65-F5344CB8AC3E}">
        <p14:creationId xmlns:p14="http://schemas.microsoft.com/office/powerpoint/2010/main" val="6693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F61B8-CB93-D056-BB29-A90CCDEF2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E44BFA-A5F9-1E96-B1CD-A5E54C88A43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IMIQONDISO YOKUKHUMBULA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5A30FC-2FE4-190D-F756-1049BC89C6E2}"/>
              </a:ext>
            </a:extLst>
          </p:cNvPr>
          <p:cNvSpPr txBox="1"/>
          <p:nvPr/>
        </p:nvSpPr>
        <p:spPr>
          <a:xfrm>
            <a:off x="976311" y="628947"/>
            <a:ext cx="10239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“ukuze oku kube ngumqondiso phakathi kwenu, xa bathe banibuza oonyana benu ngexesha elizayo, besithi, Ayintoni na la matye kuni? Nothi kubo …”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(Yoshuwa 4:6-7)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704F5E-C7F1-E1E5-FC3C-68853C69F0C6}"/>
              </a:ext>
            </a:extLst>
          </p:cNvPr>
          <p:cNvSpPr txBox="1"/>
          <p:nvPr/>
        </p:nvSpPr>
        <p:spPr>
          <a:xfrm>
            <a:off x="152400" y="1341501"/>
            <a:ext cx="6877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</a:t>
            </a:r>
            <a:r>
              <a:rPr lang="en-ZA" sz="2000" b="1" dirty="0"/>
              <a:t>b</a:t>
            </a:r>
            <a:r>
              <a:rPr lang="en" sz="2000" b="1" dirty="0"/>
              <a:t>hayibhileni uphawu lunganeentsingiselo ezininzi: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0DFF90F-28DE-F238-90B7-0104F9FABA30}"/>
              </a:ext>
            </a:extLst>
          </p:cNvPr>
          <p:cNvGrpSpPr/>
          <p:nvPr/>
        </p:nvGrpSpPr>
        <p:grpSpPr>
          <a:xfrm>
            <a:off x="84212" y="1861033"/>
            <a:ext cx="2368133" cy="1374889"/>
            <a:chOff x="84212" y="1861033"/>
            <a:chExt cx="2368133" cy="1374889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02EB1938-2CF1-1102-06CB-BC2EA37432B5}"/>
                </a:ext>
              </a:extLst>
            </p:cNvPr>
            <p:cNvSpPr/>
            <p:nvPr/>
          </p:nvSpPr>
          <p:spPr>
            <a:xfrm>
              <a:off x="754300" y="1866859"/>
              <a:ext cx="1698045" cy="1369063"/>
            </a:xfrm>
            <a:custGeom>
              <a:avLst/>
              <a:gdLst>
                <a:gd name="connsiteX0" fmla="*/ 0 w 1848157"/>
                <a:gd name="connsiteY0" fmla="*/ 0 h 1161427"/>
                <a:gd name="connsiteX1" fmla="*/ 1848157 w 1848157"/>
                <a:gd name="connsiteY1" fmla="*/ 0 h 1161427"/>
                <a:gd name="connsiteX2" fmla="*/ 1848157 w 1848157"/>
                <a:gd name="connsiteY2" fmla="*/ 1161427 h 1161427"/>
                <a:gd name="connsiteX3" fmla="*/ 0 w 1848157"/>
                <a:gd name="connsiteY3" fmla="*/ 1161427 h 1161427"/>
                <a:gd name="connsiteX4" fmla="*/ 0 w 1848157"/>
                <a:gd name="connsiteY4" fmla="*/ 0 h 116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157" h="1161427">
                  <a:moveTo>
                    <a:pt x="0" y="0"/>
                  </a:moveTo>
                  <a:lnTo>
                    <a:pt x="1848157" y="0"/>
                  </a:lnTo>
                  <a:lnTo>
                    <a:pt x="1848157" y="1161427"/>
                  </a:lnTo>
                  <a:lnTo>
                    <a:pt x="0" y="1161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681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dirty="0"/>
                <a:t>Isenzo esimangalisayo (1 Kumkani 13:3)</a:t>
              </a:r>
              <a:endParaRPr lang="es-ES" kern="1200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F915D9F-B31D-F85D-731C-A607BA578C20}"/>
                </a:ext>
              </a:extLst>
            </p:cNvPr>
            <p:cNvSpPr/>
            <p:nvPr/>
          </p:nvSpPr>
          <p:spPr>
            <a:xfrm>
              <a:off x="84212" y="1861033"/>
              <a:ext cx="1022075" cy="1362067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FD581DE-9BC7-0C8A-B145-17CD02B0855B}"/>
              </a:ext>
            </a:extLst>
          </p:cNvPr>
          <p:cNvGrpSpPr/>
          <p:nvPr/>
        </p:nvGrpSpPr>
        <p:grpSpPr>
          <a:xfrm>
            <a:off x="2517614" y="1861641"/>
            <a:ext cx="2366028" cy="1369584"/>
            <a:chOff x="2517614" y="1861641"/>
            <a:chExt cx="2366028" cy="1369584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D1D8166-B2BC-FCF9-0B7F-58A262100318}"/>
                </a:ext>
              </a:extLst>
            </p:cNvPr>
            <p:cNvSpPr/>
            <p:nvPr/>
          </p:nvSpPr>
          <p:spPr>
            <a:xfrm>
              <a:off x="3189053" y="1866859"/>
              <a:ext cx="1694589" cy="1364366"/>
            </a:xfrm>
            <a:custGeom>
              <a:avLst/>
              <a:gdLst>
                <a:gd name="connsiteX0" fmla="*/ 0 w 1844395"/>
                <a:gd name="connsiteY0" fmla="*/ 0 h 1157443"/>
                <a:gd name="connsiteX1" fmla="*/ 1844395 w 1844395"/>
                <a:gd name="connsiteY1" fmla="*/ 0 h 1157443"/>
                <a:gd name="connsiteX2" fmla="*/ 1844395 w 1844395"/>
                <a:gd name="connsiteY2" fmla="*/ 1157443 h 1157443"/>
                <a:gd name="connsiteX3" fmla="*/ 0 w 1844395"/>
                <a:gd name="connsiteY3" fmla="*/ 1157443 h 1157443"/>
                <a:gd name="connsiteX4" fmla="*/ 0 w 1844395"/>
                <a:gd name="connsiteY4" fmla="*/ 0 h 115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395" h="1157443">
                  <a:moveTo>
                    <a:pt x="0" y="0"/>
                  </a:moveTo>
                  <a:lnTo>
                    <a:pt x="1844395" y="0"/>
                  </a:lnTo>
                  <a:lnTo>
                    <a:pt x="1844395" y="1157443"/>
                  </a:lnTo>
                  <a:lnTo>
                    <a:pt x="0" y="1157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404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dirty="0"/>
                <a:t>Uphawu lwento ethile </a:t>
              </a:r>
              <a:br>
                <a:rPr lang="es-ES" b="1" kern="1200" dirty="0"/>
              </a:br>
              <a:r>
                <a:rPr lang="en" b="1" kern="1200" dirty="0"/>
                <a:t>(Gen. 9:13)</a:t>
              </a:r>
              <a:endParaRPr lang="es-ES" kern="1200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1302451-25C8-601A-78B5-6C9B19B361E5}"/>
                </a:ext>
              </a:extLst>
            </p:cNvPr>
            <p:cNvSpPr/>
            <p:nvPr/>
          </p:nvSpPr>
          <p:spPr>
            <a:xfrm>
              <a:off x="2517614" y="1861641"/>
              <a:ext cx="1020786" cy="1360344"/>
            </a:xfrm>
            <a:prstGeom prst="rect">
              <a:avLst/>
            </a:prstGeom>
            <a:blipFill rotWithShape="1">
              <a:blip r:embed="rId4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7000" b="-7000"/>
              </a:stretch>
            </a:blip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D2A3CBD-2410-EC68-70A9-7B1A16D8E02F}"/>
              </a:ext>
            </a:extLst>
          </p:cNvPr>
          <p:cNvGrpSpPr/>
          <p:nvPr/>
        </p:nvGrpSpPr>
        <p:grpSpPr>
          <a:xfrm>
            <a:off x="4949727" y="1865266"/>
            <a:ext cx="2351134" cy="1352800"/>
            <a:chOff x="4949727" y="1865266"/>
            <a:chExt cx="2351134" cy="1352800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CB60D68B-6838-1997-9807-6F2437053877}"/>
                </a:ext>
              </a:extLst>
            </p:cNvPr>
            <p:cNvSpPr/>
            <p:nvPr/>
          </p:nvSpPr>
          <p:spPr>
            <a:xfrm>
              <a:off x="5620350" y="1866859"/>
              <a:ext cx="1680511" cy="1351207"/>
            </a:xfrm>
            <a:custGeom>
              <a:avLst/>
              <a:gdLst>
                <a:gd name="connsiteX0" fmla="*/ 0 w 1829073"/>
                <a:gd name="connsiteY0" fmla="*/ 0 h 1146279"/>
                <a:gd name="connsiteX1" fmla="*/ 1829073 w 1829073"/>
                <a:gd name="connsiteY1" fmla="*/ 0 h 1146279"/>
                <a:gd name="connsiteX2" fmla="*/ 1829073 w 1829073"/>
                <a:gd name="connsiteY2" fmla="*/ 1146279 h 1146279"/>
                <a:gd name="connsiteX3" fmla="*/ 0 w 1829073"/>
                <a:gd name="connsiteY3" fmla="*/ 1146279 h 1146279"/>
                <a:gd name="connsiteX4" fmla="*/ 0 w 1829073"/>
                <a:gd name="connsiteY4" fmla="*/ 0 h 114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073" h="1146279">
                  <a:moveTo>
                    <a:pt x="0" y="0"/>
                  </a:moveTo>
                  <a:lnTo>
                    <a:pt x="1829073" y="0"/>
                  </a:lnTo>
                  <a:lnTo>
                    <a:pt x="1829073" y="1146279"/>
                  </a:lnTo>
                  <a:lnTo>
                    <a:pt x="0" y="1146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dirty="0"/>
                <a:t>Uphawu lwesilumkiso                (Eks. 12:13)</a:t>
              </a:r>
              <a:endParaRPr lang="es-ES" kern="1200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7E29DFF-B7A1-069B-AC30-85D6A5284602}"/>
                </a:ext>
              </a:extLst>
            </p:cNvPr>
            <p:cNvSpPr/>
            <p:nvPr/>
          </p:nvSpPr>
          <p:spPr>
            <a:xfrm>
              <a:off x="4949727" y="1865266"/>
              <a:ext cx="1013067" cy="1350057"/>
            </a:xfrm>
            <a:prstGeom prst="rect">
              <a:avLst/>
            </a:prstGeom>
            <a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605A4DA-0CD4-3F1A-2884-5082D14C1FBA}"/>
              </a:ext>
            </a:extLst>
          </p:cNvPr>
          <p:cNvGrpSpPr/>
          <p:nvPr/>
        </p:nvGrpSpPr>
        <p:grpSpPr>
          <a:xfrm>
            <a:off x="7374121" y="1865266"/>
            <a:ext cx="2342743" cy="1350057"/>
            <a:chOff x="7374121" y="1865266"/>
            <a:chExt cx="2342743" cy="1350057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516A642-64F6-5E3A-F96E-69E710E3973A}"/>
                </a:ext>
              </a:extLst>
            </p:cNvPr>
            <p:cNvSpPr/>
            <p:nvPr/>
          </p:nvSpPr>
          <p:spPr>
            <a:xfrm>
              <a:off x="8037569" y="1866859"/>
              <a:ext cx="1679295" cy="1348464"/>
            </a:xfrm>
            <a:custGeom>
              <a:avLst/>
              <a:gdLst>
                <a:gd name="connsiteX0" fmla="*/ 0 w 1827749"/>
                <a:gd name="connsiteY0" fmla="*/ 0 h 1143952"/>
                <a:gd name="connsiteX1" fmla="*/ 1827749 w 1827749"/>
                <a:gd name="connsiteY1" fmla="*/ 0 h 1143952"/>
                <a:gd name="connsiteX2" fmla="*/ 1827749 w 1827749"/>
                <a:gd name="connsiteY2" fmla="*/ 1143952 h 1143952"/>
                <a:gd name="connsiteX3" fmla="*/ 0 w 1827749"/>
                <a:gd name="connsiteY3" fmla="*/ 1143952 h 1143952"/>
                <a:gd name="connsiteX4" fmla="*/ 0 w 1827749"/>
                <a:gd name="connsiteY4" fmla="*/ 0 h 114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749" h="1143952">
                  <a:moveTo>
                    <a:pt x="0" y="0"/>
                  </a:moveTo>
                  <a:lnTo>
                    <a:pt x="1827749" y="0"/>
                  </a:lnTo>
                  <a:lnTo>
                    <a:pt x="1827749" y="1143952"/>
                  </a:lnTo>
                  <a:lnTo>
                    <a:pt x="0" y="1143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dirty="0"/>
                <a:t>Uphawu olwahlukileyo (</a:t>
              </a:r>
              <a:r>
                <a:rPr lang="en" b="1" dirty="0"/>
                <a:t>He</a:t>
              </a:r>
              <a:r>
                <a:rPr lang="en" b="1" kern="1200" dirty="0"/>
                <a:t>z. 20:20)</a:t>
              </a:r>
              <a:endParaRPr lang="es-ES" kern="1200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9AD51C1-7962-05EF-2426-5684ACBF3899}"/>
                </a:ext>
              </a:extLst>
            </p:cNvPr>
            <p:cNvSpPr/>
            <p:nvPr/>
          </p:nvSpPr>
          <p:spPr>
            <a:xfrm>
              <a:off x="7374121" y="1865266"/>
              <a:ext cx="1013067" cy="1350057"/>
            </a:xfrm>
            <a:prstGeom prst="rect">
              <a:avLst/>
            </a:prstGeom>
            <a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8FA4016-2674-40E6-1C9E-DC334F757A81}"/>
              </a:ext>
            </a:extLst>
          </p:cNvPr>
          <p:cNvGrpSpPr/>
          <p:nvPr/>
        </p:nvGrpSpPr>
        <p:grpSpPr>
          <a:xfrm>
            <a:off x="9798514" y="1865266"/>
            <a:ext cx="2333175" cy="1365960"/>
            <a:chOff x="9798514" y="1865266"/>
            <a:chExt cx="2333175" cy="13659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58255379-E3FF-FF42-E8EB-EDC65DCF0C98}"/>
                </a:ext>
              </a:extLst>
            </p:cNvPr>
            <p:cNvSpPr/>
            <p:nvPr/>
          </p:nvSpPr>
          <p:spPr>
            <a:xfrm>
              <a:off x="10453572" y="1866860"/>
              <a:ext cx="1678117" cy="1364366"/>
            </a:xfrm>
            <a:custGeom>
              <a:avLst/>
              <a:gdLst>
                <a:gd name="connsiteX0" fmla="*/ 0 w 1826467"/>
                <a:gd name="connsiteY0" fmla="*/ 0 h 1218157"/>
                <a:gd name="connsiteX1" fmla="*/ 1826467 w 1826467"/>
                <a:gd name="connsiteY1" fmla="*/ 0 h 1218157"/>
                <a:gd name="connsiteX2" fmla="*/ 1826467 w 1826467"/>
                <a:gd name="connsiteY2" fmla="*/ 1218157 h 1218157"/>
                <a:gd name="connsiteX3" fmla="*/ 0 w 1826467"/>
                <a:gd name="connsiteY3" fmla="*/ 1218157 h 1218157"/>
                <a:gd name="connsiteX4" fmla="*/ 0 w 1826467"/>
                <a:gd name="connsiteY4" fmla="*/ 0 h 121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6467" h="1218157">
                  <a:moveTo>
                    <a:pt x="0" y="0"/>
                  </a:moveTo>
                  <a:lnTo>
                    <a:pt x="1826467" y="0"/>
                  </a:lnTo>
                  <a:lnTo>
                    <a:pt x="1826467" y="1218157"/>
                  </a:lnTo>
                  <a:lnTo>
                    <a:pt x="0" y="1218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C1"/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dirty="0"/>
                <a:t>Isikhumbuzo</a:t>
              </a:r>
              <a:r>
                <a:rPr lang="en" b="1" kern="1200" dirty="0"/>
                <a:t> (Gen. 28:18)</a:t>
              </a:r>
              <a:endParaRPr lang="es-ES" kern="1200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83EEF63-BC30-2CA5-DE0E-FE773D30DAEB}"/>
                </a:ext>
              </a:extLst>
            </p:cNvPr>
            <p:cNvSpPr/>
            <p:nvPr/>
          </p:nvSpPr>
          <p:spPr>
            <a:xfrm>
              <a:off x="9798514" y="1865266"/>
              <a:ext cx="1013067" cy="1350057"/>
            </a:xfrm>
            <a:prstGeom prst="rect">
              <a:avLst/>
            </a:prstGeom>
            <a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89800"/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0BA2DA80-26A1-D87D-AF1A-236BE048D0FC}"/>
              </a:ext>
            </a:extLst>
          </p:cNvPr>
          <p:cNvSpPr txBox="1"/>
          <p:nvPr/>
        </p:nvSpPr>
        <p:spPr>
          <a:xfrm>
            <a:off x="133350" y="3412391"/>
            <a:ext cx="6896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Amatye</a:t>
            </a:r>
            <a:r>
              <a:rPr lang="en-ZA" sz="2000" b="1" dirty="0"/>
              <a:t> ali-12 </a:t>
            </a:r>
            <a:r>
              <a:rPr lang="en-ZA" sz="2000" b="1" dirty="0" err="1"/>
              <a:t>athatyathwe</a:t>
            </a:r>
            <a:r>
              <a:rPr lang="en-ZA" sz="2000" b="1" dirty="0"/>
              <a:t> </a:t>
            </a:r>
            <a:r>
              <a:rPr lang="en-ZA" sz="2000" b="1" dirty="0" err="1"/>
              <a:t>eYordan</a:t>
            </a:r>
            <a:r>
              <a:rPr lang="en-ZA" sz="2000" b="1" dirty="0"/>
              <a:t> </a:t>
            </a:r>
            <a:r>
              <a:rPr lang="en-ZA" sz="2000" b="1" dirty="0" err="1"/>
              <a:t>awawamisa</a:t>
            </a:r>
            <a:r>
              <a:rPr lang="en-ZA" sz="2000" b="1" dirty="0"/>
              <a:t> </a:t>
            </a:r>
            <a:r>
              <a:rPr lang="en-ZA" sz="2000" b="1" dirty="0" err="1"/>
              <a:t>uYoshuwa</a:t>
            </a:r>
            <a:r>
              <a:rPr lang="en-ZA" sz="2000" b="1" dirty="0"/>
              <a:t> </a:t>
            </a:r>
            <a:r>
              <a:rPr lang="en-ZA" sz="2000" b="1" dirty="0" err="1"/>
              <a:t>njengomqondiso</a:t>
            </a:r>
            <a:r>
              <a:rPr lang="en-ZA" sz="2000" b="1" dirty="0"/>
              <a:t> </a:t>
            </a:r>
            <a:r>
              <a:rPr lang="en-ZA" sz="2000" b="1" dirty="0" err="1"/>
              <a:t>awawokugqibela</a:t>
            </a:r>
            <a:r>
              <a:rPr lang="en-ZA" sz="2000" b="1" dirty="0"/>
              <a:t>: </a:t>
            </a:r>
            <a:r>
              <a:rPr lang="en-ZA" sz="2000" b="1" dirty="0" err="1"/>
              <a:t>sisikhumbuzo</a:t>
            </a:r>
            <a:r>
              <a:rPr lang="en-ZA" sz="2000" b="1" dirty="0"/>
              <a:t>.</a:t>
            </a:r>
            <a:endParaRPr lang="en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3E4246-8532-C88A-6FC8-F4885DF702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938" y="3469422"/>
            <a:ext cx="5035474" cy="32099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5CEAC1-AD89-F10C-1F28-A1FFCE497BF2}"/>
              </a:ext>
            </a:extLst>
          </p:cNvPr>
          <p:cNvSpPr txBox="1"/>
          <p:nvPr/>
        </p:nvSpPr>
        <p:spPr>
          <a:xfrm>
            <a:off x="152400" y="5120551"/>
            <a:ext cx="68961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Izizukulwana</a:t>
            </a:r>
            <a:r>
              <a:rPr lang="en-ZA" sz="2000" b="1" dirty="0"/>
              <a:t> </a:t>
            </a:r>
            <a:r>
              <a:rPr lang="en-ZA" sz="2000" b="1" dirty="0" err="1"/>
              <a:t>ezitsha</a:t>
            </a:r>
            <a:r>
              <a:rPr lang="en-ZA" sz="2000" b="1" dirty="0"/>
              <a:t> </a:t>
            </a:r>
            <a:r>
              <a:rPr lang="en-ZA" sz="2000" b="1" dirty="0" err="1"/>
              <a:t>kwakufuneka</a:t>
            </a:r>
            <a:r>
              <a:rPr lang="en-ZA" sz="2000" b="1" dirty="0"/>
              <a:t> </a:t>
            </a:r>
            <a:r>
              <a:rPr lang="en-ZA" sz="2000" b="1" dirty="0" err="1"/>
              <a:t>zazi</a:t>
            </a:r>
            <a:r>
              <a:rPr lang="en-ZA" sz="2000" b="1" dirty="0"/>
              <a:t> </a:t>
            </a:r>
            <a:r>
              <a:rPr lang="en-ZA" sz="2000" b="1" dirty="0" err="1"/>
              <a:t>oko</a:t>
            </a:r>
            <a:r>
              <a:rPr lang="en-ZA" sz="2000" b="1" dirty="0"/>
              <a:t> </a:t>
            </a: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akwenzileyo</a:t>
            </a:r>
            <a:r>
              <a:rPr lang="en-ZA" sz="2000" b="1" dirty="0"/>
              <a:t>. </a:t>
            </a:r>
            <a:r>
              <a:rPr lang="en-ZA" sz="2000" b="1" dirty="0" err="1"/>
              <a:t>Ukholo</a:t>
            </a:r>
            <a:r>
              <a:rPr lang="en-ZA" sz="2000" b="1" dirty="0"/>
              <a:t> </a:t>
            </a:r>
            <a:r>
              <a:rPr lang="en-ZA" sz="2000" b="1" dirty="0" err="1"/>
              <a:t>lwabo</a:t>
            </a:r>
            <a:r>
              <a:rPr lang="en-ZA" sz="2000" b="1" dirty="0"/>
              <a:t> </a:t>
            </a:r>
            <a:r>
              <a:rPr lang="en-ZA" sz="2000" b="1" dirty="0" err="1"/>
              <a:t>lwalumele</a:t>
            </a:r>
            <a:r>
              <a:rPr lang="en-ZA" sz="2000" b="1" dirty="0"/>
              <a:t> </a:t>
            </a:r>
            <a:r>
              <a:rPr lang="en-ZA" sz="2000" b="1" dirty="0" err="1"/>
              <a:t>lusekelwe</a:t>
            </a:r>
            <a:r>
              <a:rPr lang="en-ZA" sz="2000" b="1" dirty="0"/>
              <a:t> </a:t>
            </a:r>
            <a:r>
              <a:rPr lang="en-ZA" sz="2000" b="1" dirty="0" err="1"/>
              <a:t>kwimimangaliso</a:t>
            </a:r>
            <a:r>
              <a:rPr lang="en-ZA" sz="2000" b="1" dirty="0"/>
              <a:t> </a:t>
            </a:r>
            <a:r>
              <a:rPr lang="en-ZA" sz="2000" b="1" dirty="0" err="1"/>
              <a:t>kaThixo</a:t>
            </a:r>
            <a:r>
              <a:rPr lang="en-ZA" sz="2000" b="1" dirty="0"/>
              <a:t>. </a:t>
            </a:r>
            <a:r>
              <a:rPr lang="en-ZA" sz="2000" b="1" dirty="0" err="1"/>
              <a:t>Yayiluxanduva</a:t>
            </a:r>
            <a:r>
              <a:rPr lang="en-ZA" sz="2000" b="1" dirty="0"/>
              <a:t> </a:t>
            </a:r>
            <a:r>
              <a:rPr lang="en-ZA" sz="2000" b="1" dirty="0" err="1"/>
              <a:t>lwabazali</a:t>
            </a:r>
            <a:r>
              <a:rPr lang="en-ZA" sz="2000" b="1" dirty="0"/>
              <a:t> </a:t>
            </a:r>
            <a:r>
              <a:rPr lang="en-ZA" sz="2000" b="1" dirty="0" err="1"/>
              <a:t>ukudlulisela</a:t>
            </a:r>
            <a:r>
              <a:rPr lang="en-ZA" sz="2000" b="1" dirty="0"/>
              <a:t> </a:t>
            </a:r>
            <a:r>
              <a:rPr lang="en-ZA" sz="2000" b="1" dirty="0" err="1"/>
              <a:t>olu</a:t>
            </a:r>
            <a:r>
              <a:rPr lang="en-ZA" sz="2000" b="1" dirty="0"/>
              <a:t> </a:t>
            </a:r>
            <a:r>
              <a:rPr lang="en-ZA" sz="2000" b="1" dirty="0" err="1"/>
              <a:t>lwazi</a:t>
            </a:r>
            <a:r>
              <a:rPr lang="en-ZA" sz="2000" b="1" dirty="0"/>
              <a:t> </a:t>
            </a:r>
            <a:r>
              <a:rPr lang="en-ZA" sz="2000" b="1" dirty="0" err="1"/>
              <a:t>kubantwana</a:t>
            </a:r>
            <a:r>
              <a:rPr lang="en-ZA" sz="2000" b="1" dirty="0"/>
              <a:t> </a:t>
            </a:r>
            <a:r>
              <a:rPr lang="en-ZA" sz="2000" b="1" dirty="0" err="1"/>
              <a:t>babo</a:t>
            </a:r>
            <a:r>
              <a:rPr lang="en-ZA" sz="2000" b="1" dirty="0"/>
              <a:t> (Dut. 4:9). </a:t>
            </a:r>
            <a:r>
              <a:rPr lang="en-ZA" sz="2000" b="1" dirty="0" err="1"/>
              <a:t>Ngolu</a:t>
            </a:r>
            <a:r>
              <a:rPr lang="en-ZA" sz="2000" b="1" dirty="0"/>
              <a:t> </a:t>
            </a:r>
            <a:r>
              <a:rPr lang="en-ZA" sz="2000" b="1" dirty="0" err="1"/>
              <a:t>lwazi</a:t>
            </a:r>
            <a:r>
              <a:rPr lang="en-ZA" sz="2000" b="1" dirty="0"/>
              <a:t>, </a:t>
            </a:r>
            <a:r>
              <a:rPr lang="en-ZA" sz="2000" b="1" dirty="0" err="1"/>
              <a:t>ngamnye</a:t>
            </a:r>
            <a:r>
              <a:rPr lang="en-ZA" sz="2000" b="1" dirty="0"/>
              <a:t> </a:t>
            </a:r>
            <a:r>
              <a:rPr lang="en-ZA" sz="2000" b="1" dirty="0" err="1"/>
              <a:t>kuthi</a:t>
            </a:r>
            <a:r>
              <a:rPr lang="en-ZA" sz="2000" b="1" dirty="0"/>
              <a:t> </a:t>
            </a:r>
            <a:r>
              <a:rPr lang="en-ZA" sz="2000" b="1" dirty="0" err="1"/>
              <a:t>kufuneka</a:t>
            </a:r>
            <a:r>
              <a:rPr lang="en-ZA" sz="2000" b="1" dirty="0"/>
              <a:t> </a:t>
            </a:r>
            <a:r>
              <a:rPr lang="en-ZA" sz="2000" b="1" dirty="0" err="1"/>
              <a:t>aphile</a:t>
            </a:r>
            <a:r>
              <a:rPr lang="en-ZA" sz="2000" b="1" dirty="0"/>
              <a:t> </a:t>
            </a:r>
            <a:r>
              <a:rPr lang="en-ZA" sz="2000" b="1" dirty="0" err="1"/>
              <a:t>ngokholo</a:t>
            </a:r>
            <a:r>
              <a:rPr lang="en-ZA" sz="2000" b="1" dirty="0"/>
              <a:t> </a:t>
            </a:r>
            <a:r>
              <a:rPr lang="en-ZA" sz="2000" b="1" dirty="0" err="1"/>
              <a:t>lwakhe</a:t>
            </a:r>
            <a:r>
              <a:rPr lang="en-ZA" sz="2000" b="1" dirty="0"/>
              <a:t>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F53E23-62AC-9185-B623-A662D735B334}"/>
              </a:ext>
            </a:extLst>
          </p:cNvPr>
          <p:cNvSpPr txBox="1"/>
          <p:nvPr/>
        </p:nvSpPr>
        <p:spPr>
          <a:xfrm>
            <a:off x="152400" y="4120277"/>
            <a:ext cx="6877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Ngaphandle</a:t>
            </a:r>
            <a:r>
              <a:rPr lang="en-ZA" sz="2000" b="1" dirty="0"/>
              <a:t> </a:t>
            </a:r>
            <a:r>
              <a:rPr lang="en-ZA" sz="2000" b="1" dirty="0" err="1"/>
              <a:t>kwenkumbulo</a:t>
            </a:r>
            <a:r>
              <a:rPr lang="en-ZA" sz="2000" b="1" dirty="0"/>
              <a:t> </a:t>
            </a:r>
            <a:r>
              <a:rPr lang="en-ZA" sz="2000" b="1" dirty="0" err="1"/>
              <a:t>ngokwayo</a:t>
            </a:r>
            <a:r>
              <a:rPr lang="en-ZA" sz="2000" b="1" dirty="0"/>
              <a:t>, </a:t>
            </a:r>
            <a:r>
              <a:rPr lang="en-ZA" sz="2000" b="1" dirty="0" err="1"/>
              <a:t>yayiyintoni</a:t>
            </a:r>
            <a:r>
              <a:rPr lang="en-ZA" sz="2000" b="1" dirty="0"/>
              <a:t> </a:t>
            </a:r>
            <a:r>
              <a:rPr lang="en-ZA" sz="2000" b="1" dirty="0" err="1"/>
              <a:t>injongo</a:t>
            </a:r>
            <a:r>
              <a:rPr lang="en-ZA" sz="2000" b="1" dirty="0"/>
              <a:t> </a:t>
            </a:r>
            <a:r>
              <a:rPr lang="en-ZA" sz="2000" b="1" dirty="0" err="1"/>
              <a:t>kaThixo</a:t>
            </a:r>
            <a:r>
              <a:rPr lang="en-ZA" sz="2000" b="1" dirty="0"/>
              <a:t> xa </a:t>
            </a:r>
            <a:r>
              <a:rPr lang="en-ZA" sz="2000" b="1" dirty="0" err="1"/>
              <a:t>wayecela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kumiswe</a:t>
            </a:r>
            <a:r>
              <a:rPr lang="en-ZA" sz="2000" b="1" dirty="0"/>
              <a:t> la </a:t>
            </a:r>
            <a:r>
              <a:rPr lang="en-ZA" sz="2000" b="1" dirty="0" err="1"/>
              <a:t>matye</a:t>
            </a:r>
            <a:r>
              <a:rPr lang="en-ZA" sz="2000" b="1" dirty="0"/>
              <a:t> (Yosh. 4:6-7)?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51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1D611-BBA3-0BE5-9E26-898D6542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de pie en la calle&#10;&#10;El contenido generado por IA puede ser incorrecto.">
            <a:extLst>
              <a:ext uri="{FF2B5EF4-FFF2-40B4-BE49-F238E27FC236}">
                <a16:creationId xmlns:a16="http://schemas.microsoft.com/office/drawing/2014/main" id="{47B217E0-07F3-531A-C108-BFC5CC3EA2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875" y="4472208"/>
            <a:ext cx="1585560" cy="206042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81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C000A15-7C5F-B7D0-5E47-0A0F98F62E82}"/>
              </a:ext>
            </a:extLst>
          </p:cNvPr>
          <p:cNvSpPr txBox="1"/>
          <p:nvPr/>
        </p:nvSpPr>
        <p:spPr>
          <a:xfrm>
            <a:off x="0" y="-476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4"/>
                  </a:outerShdw>
                </a:effectLst>
              </a:rPr>
              <a:t>UBUNGOZI BOKULIBANA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7D169C-540D-8A13-509E-F433C4CF0EAA}"/>
              </a:ext>
            </a:extLst>
          </p:cNvPr>
          <p:cNvSpPr txBox="1"/>
          <p:nvPr/>
        </p:nvSpPr>
        <p:spPr>
          <a:xfrm>
            <a:off x="485774" y="562272"/>
            <a:ext cx="11220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Oonyana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bakaSirayeli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benza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ububi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emehlweni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kaYehova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bamlibala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uYehova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uThixo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wabo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bakhonza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ooBhahali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nooAshera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(AbaGwebi 3:7)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EBFAA3-4A3B-D9BE-B5E6-65BEC062B815}"/>
              </a:ext>
            </a:extLst>
          </p:cNvPr>
          <p:cNvSpPr txBox="1"/>
          <p:nvPr/>
        </p:nvSpPr>
        <p:spPr>
          <a:xfrm>
            <a:off x="176565" y="1381125"/>
            <a:ext cx="12015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Ekumiseni</a:t>
            </a:r>
            <a:r>
              <a:rPr lang="en-ZA" sz="2000" b="1" dirty="0"/>
              <a:t> </a:t>
            </a:r>
            <a:r>
              <a:rPr lang="en-ZA" sz="2000" b="1" dirty="0" err="1"/>
              <a:t>amatye</a:t>
            </a:r>
            <a:r>
              <a:rPr lang="en-ZA" sz="2000" b="1" dirty="0"/>
              <a:t> </a:t>
            </a:r>
            <a:r>
              <a:rPr lang="en-ZA" sz="2000" b="1" dirty="0" err="1"/>
              <a:t>esikhumbuzo</a:t>
            </a:r>
            <a:r>
              <a:rPr lang="en-ZA" sz="2000" b="1" dirty="0"/>
              <a:t> ali-12 </a:t>
            </a:r>
            <a:r>
              <a:rPr lang="en-ZA" sz="2000" b="1" dirty="0" err="1"/>
              <a:t>eGiligali</a:t>
            </a:r>
            <a:r>
              <a:rPr lang="en-ZA" sz="2000" b="1" dirty="0"/>
              <a:t>, </a:t>
            </a:r>
            <a:r>
              <a:rPr lang="en-ZA" sz="2000" b="1" dirty="0" err="1"/>
              <a:t>uYoshuwa</a:t>
            </a:r>
            <a:r>
              <a:rPr lang="en-ZA" sz="2000" b="1" dirty="0"/>
              <a:t> </a:t>
            </a:r>
            <a:r>
              <a:rPr lang="en-ZA" sz="2000" b="1" dirty="0" err="1"/>
              <a:t>wagxininisa</a:t>
            </a:r>
            <a:r>
              <a:rPr lang="en-ZA" sz="2000" b="1" dirty="0"/>
              <a:t> </a:t>
            </a:r>
            <a:r>
              <a:rPr lang="en-ZA" sz="2000" b="1" dirty="0" err="1"/>
              <a:t>iingongoma</a:t>
            </a:r>
            <a:r>
              <a:rPr lang="en-ZA" sz="2000" b="1" dirty="0"/>
              <a:t> </a:t>
            </a:r>
            <a:r>
              <a:rPr lang="en-ZA" sz="2000" b="1" dirty="0" err="1"/>
              <a:t>ezimbini</a:t>
            </a:r>
            <a:r>
              <a:rPr lang="en-ZA" sz="1600" b="1" dirty="0"/>
              <a:t> (Yosh. 4:23 </a:t>
            </a:r>
            <a:r>
              <a:rPr lang="en" sz="1600" b="1" dirty="0"/>
              <a:t>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F814F0B-81C0-8DC1-00F2-206D9504F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757057"/>
              </p:ext>
            </p:extLst>
          </p:nvPr>
        </p:nvGraphicFramePr>
        <p:xfrm>
          <a:off x="257175" y="1798960"/>
          <a:ext cx="11758260" cy="241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E958F7C-AF7F-E3CF-5155-7E4EDC6E332E}"/>
              </a:ext>
            </a:extLst>
          </p:cNvPr>
          <p:cNvSpPr txBox="1"/>
          <p:nvPr/>
        </p:nvSpPr>
        <p:spPr>
          <a:xfrm>
            <a:off x="2576513" y="4226510"/>
            <a:ext cx="6119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Isizukulwana</a:t>
            </a:r>
            <a:r>
              <a:rPr lang="en-ZA" sz="2000" b="1" dirty="0"/>
              <a:t> </a:t>
            </a:r>
            <a:r>
              <a:rPr lang="en-ZA" sz="2000" b="1" dirty="0" err="1"/>
              <a:t>esitsha</a:t>
            </a:r>
            <a:r>
              <a:rPr lang="en-ZA" sz="2000" b="1" dirty="0"/>
              <a:t> </a:t>
            </a:r>
            <a:r>
              <a:rPr lang="en-ZA" sz="2000" b="1" dirty="0" err="1"/>
              <a:t>sasisengozini</a:t>
            </a:r>
            <a:r>
              <a:rPr lang="en-ZA" sz="2000" b="1" dirty="0"/>
              <a:t> </a:t>
            </a:r>
            <a:r>
              <a:rPr lang="en-ZA" sz="2000" b="1" dirty="0" err="1"/>
              <a:t>yokwenza</a:t>
            </a:r>
            <a:r>
              <a:rPr lang="en-ZA" sz="2000" b="1" dirty="0"/>
              <a:t> </a:t>
            </a:r>
            <a:r>
              <a:rPr lang="en-ZA" sz="2000" b="1" dirty="0" err="1"/>
              <a:t>impazamo</a:t>
            </a:r>
            <a:r>
              <a:rPr lang="en-ZA" sz="2000" b="1" dirty="0"/>
              <a:t> </a:t>
            </a:r>
            <a:r>
              <a:rPr lang="en-ZA" sz="2000" b="1" dirty="0" err="1"/>
              <a:t>efanayo</a:t>
            </a:r>
            <a:r>
              <a:rPr lang="en-ZA" sz="2000" b="1" dirty="0"/>
              <a:t> </a:t>
            </a:r>
            <a:r>
              <a:rPr lang="en-ZA" sz="2000" b="1" dirty="0" err="1"/>
              <a:t>neyabazali</a:t>
            </a:r>
            <a:r>
              <a:rPr lang="en-ZA" sz="2000" b="1" dirty="0"/>
              <a:t> </a:t>
            </a:r>
            <a:r>
              <a:rPr lang="en-ZA" sz="2000" b="1" dirty="0" err="1"/>
              <a:t>baso</a:t>
            </a:r>
            <a:r>
              <a:rPr lang="en-ZA" sz="2000" b="1" dirty="0"/>
              <a:t>: </a:t>
            </a:r>
            <a:r>
              <a:rPr lang="en-ZA" sz="2000" b="1" dirty="0" err="1"/>
              <a:t>ukulibala</a:t>
            </a:r>
            <a:r>
              <a:rPr lang="en-ZA" sz="2000" b="1" dirty="0"/>
              <a:t> </a:t>
            </a:r>
            <a:r>
              <a:rPr lang="en-ZA" sz="2000" b="1" dirty="0" err="1"/>
              <a:t>izenzo</a:t>
            </a:r>
            <a:r>
              <a:rPr lang="en-ZA" sz="2000" b="1" dirty="0"/>
              <a:t> </a:t>
            </a:r>
            <a:r>
              <a:rPr lang="en-ZA" sz="2000" b="1" dirty="0" err="1"/>
              <a:t>zamandla</a:t>
            </a:r>
            <a:r>
              <a:rPr lang="en-ZA" sz="2000" b="1" dirty="0"/>
              <a:t> </a:t>
            </a:r>
            <a:r>
              <a:rPr lang="en-ZA" sz="2000" b="1" dirty="0" err="1"/>
              <a:t>zikaThixo</a:t>
            </a:r>
            <a:r>
              <a:rPr lang="en-ZA" sz="2000" b="1" dirty="0"/>
              <a:t>. </a:t>
            </a:r>
            <a:r>
              <a:rPr lang="en-ZA" sz="2000" b="1" dirty="0" err="1"/>
              <a:t>Ngelishwa</a:t>
            </a:r>
            <a:r>
              <a:rPr lang="en-ZA" sz="2000" b="1" dirty="0"/>
              <a:t>, </a:t>
            </a:r>
            <a:r>
              <a:rPr lang="en-ZA" sz="2000" b="1" dirty="0" err="1"/>
              <a:t>balibala</a:t>
            </a:r>
            <a:r>
              <a:rPr lang="en-ZA" sz="2000" b="1" dirty="0"/>
              <a:t>, </a:t>
            </a:r>
            <a:r>
              <a:rPr lang="en-ZA" sz="2000" b="1" dirty="0" err="1"/>
              <a:t>baza</a:t>
            </a:r>
            <a:r>
              <a:rPr lang="en-ZA" sz="2000" b="1" dirty="0"/>
              <a:t> </a:t>
            </a:r>
            <a:r>
              <a:rPr lang="en-ZA" sz="2000" b="1" dirty="0" err="1"/>
              <a:t>bahlawula</a:t>
            </a:r>
            <a:r>
              <a:rPr lang="en-ZA" sz="2000" b="1" dirty="0"/>
              <a:t> </a:t>
            </a:r>
            <a:r>
              <a:rPr lang="en-ZA" sz="2000" b="1" dirty="0" err="1"/>
              <a:t>imiphumo</a:t>
            </a:r>
            <a:r>
              <a:rPr lang="en-ZA" sz="2000" b="1" dirty="0"/>
              <a:t> (</a:t>
            </a:r>
            <a:r>
              <a:rPr lang="en-ZA" sz="2000" b="1" dirty="0" err="1"/>
              <a:t>AbaGwe</a:t>
            </a:r>
            <a:r>
              <a:rPr lang="en-ZA" sz="2000" b="1" dirty="0"/>
              <a:t>. 3:7-8).</a:t>
            </a:r>
            <a:endParaRPr lang="en" sz="2000" b="1" dirty="0"/>
          </a:p>
        </p:txBody>
      </p:sp>
      <p:pic>
        <p:nvPicPr>
          <p:cNvPr id="8" name="Imagen 7" descr="Un grupo de hombres posando para una foto&#10;&#10;El contenido generado por IA puede ser incorrecto.">
            <a:extLst>
              <a:ext uri="{FF2B5EF4-FFF2-40B4-BE49-F238E27FC236}">
                <a16:creationId xmlns:a16="http://schemas.microsoft.com/office/drawing/2014/main" id="{2B6F04EC-309E-F609-E150-E60837AF63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66" y="4478554"/>
            <a:ext cx="2328510" cy="2054078"/>
          </a:xfrm>
          <a:prstGeom prst="round2DiagRect">
            <a:avLst>
              <a:gd name="adj1" fmla="val 0"/>
              <a:gd name="adj2" fmla="val 14058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27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0596663-F28C-81E2-BC99-544F48CA83B4}"/>
              </a:ext>
            </a:extLst>
          </p:cNvPr>
          <p:cNvSpPr txBox="1"/>
          <p:nvPr/>
        </p:nvSpPr>
        <p:spPr>
          <a:xfrm>
            <a:off x="2576513" y="5502419"/>
            <a:ext cx="75914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Ngoko</a:t>
            </a:r>
            <a:r>
              <a:rPr lang="en-ZA" sz="2000" b="1" dirty="0"/>
              <a:t> </a:t>
            </a:r>
            <a:r>
              <a:rPr lang="en-ZA" sz="2000" b="1" dirty="0" err="1"/>
              <a:t>ke</a:t>
            </a:r>
            <a:r>
              <a:rPr lang="en-ZA" sz="2000" b="1" dirty="0"/>
              <a:t>, </a:t>
            </a:r>
            <a:r>
              <a:rPr lang="en-ZA" sz="2000" b="1" dirty="0" err="1"/>
              <a:t>hayi</a:t>
            </a:r>
            <a:r>
              <a:rPr lang="en-ZA" sz="2000" b="1" dirty="0"/>
              <a:t> </a:t>
            </a:r>
            <a:r>
              <a:rPr lang="en-ZA" sz="2000" b="1" dirty="0" err="1"/>
              <a:t>indlela</a:t>
            </a:r>
            <a:r>
              <a:rPr lang="en-ZA" sz="2000" b="1" dirty="0"/>
              <a:t> </a:t>
            </a:r>
            <a:r>
              <a:rPr lang="en-ZA" sz="2000" b="1" dirty="0" err="1"/>
              <a:t>ekubaluleke</a:t>
            </a:r>
            <a:r>
              <a:rPr lang="en-ZA" sz="2000" b="1" dirty="0"/>
              <a:t> </a:t>
            </a:r>
            <a:r>
              <a:rPr lang="en-ZA" sz="2000" b="1" dirty="0" err="1"/>
              <a:t>ngayo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sihlale</a:t>
            </a:r>
            <a:r>
              <a:rPr lang="en-ZA" sz="2000" b="1" dirty="0"/>
              <a:t> </a:t>
            </a:r>
            <a:r>
              <a:rPr lang="en-ZA" sz="2000" b="1" dirty="0" err="1"/>
              <a:t>sithe</a:t>
            </a:r>
            <a:r>
              <a:rPr lang="en-ZA" sz="2000" b="1" dirty="0"/>
              <a:t> </a:t>
            </a:r>
            <a:r>
              <a:rPr lang="en-ZA" sz="2000" b="1" dirty="0" err="1"/>
              <a:t>thaa</a:t>
            </a:r>
            <a:r>
              <a:rPr lang="en-ZA" sz="2000" b="1" dirty="0"/>
              <a:t> </a:t>
            </a:r>
            <a:r>
              <a:rPr lang="en-ZA" sz="2000" b="1" dirty="0" err="1"/>
              <a:t>ezingqondweni</a:t>
            </a:r>
            <a:r>
              <a:rPr lang="en-ZA" sz="2000" b="1" dirty="0"/>
              <a:t> </a:t>
            </a:r>
            <a:r>
              <a:rPr lang="en-ZA" sz="2000" b="1" dirty="0" err="1"/>
              <a:t>zethu</a:t>
            </a:r>
            <a:r>
              <a:rPr lang="en-ZA" sz="2000" b="1" dirty="0"/>
              <a:t> </a:t>
            </a:r>
            <a:r>
              <a:rPr lang="en-ZA" sz="2000" b="1" dirty="0" err="1"/>
              <a:t>indlela</a:t>
            </a:r>
            <a:r>
              <a:rPr lang="en-ZA" sz="2000" b="1" dirty="0"/>
              <a:t> </a:t>
            </a:r>
            <a:r>
              <a:rPr lang="en-ZA" sz="2000" b="1" dirty="0" err="1"/>
              <a:t>uThixo</a:t>
            </a:r>
            <a:r>
              <a:rPr lang="en-ZA" sz="2000" b="1" dirty="0"/>
              <a:t> aye </a:t>
            </a:r>
            <a:r>
              <a:rPr lang="en-ZA" sz="2000" b="1" dirty="0" err="1"/>
              <a:t>wabanyamekela</a:t>
            </a:r>
            <a:r>
              <a:rPr lang="en-ZA" sz="2000" b="1" dirty="0"/>
              <a:t> </a:t>
            </a:r>
            <a:r>
              <a:rPr lang="en-ZA" sz="2000" b="1" dirty="0" err="1"/>
              <a:t>ngayo</a:t>
            </a:r>
            <a:r>
              <a:rPr lang="en-ZA" sz="2000" b="1" dirty="0"/>
              <a:t> </a:t>
            </a:r>
            <a:r>
              <a:rPr lang="en-ZA" sz="2000" b="1" dirty="0" err="1"/>
              <a:t>ookhokho</a:t>
            </a:r>
            <a:r>
              <a:rPr lang="en-ZA" sz="2000" b="1" dirty="0"/>
              <a:t> </a:t>
            </a:r>
            <a:r>
              <a:rPr lang="en-ZA" sz="2000" b="1" dirty="0" err="1"/>
              <a:t>bethu</a:t>
            </a:r>
            <a:r>
              <a:rPr lang="en-ZA" sz="2000" b="1" dirty="0"/>
              <a:t>, </a:t>
            </a:r>
            <a:r>
              <a:rPr lang="en-ZA" sz="2000" b="1" dirty="0" err="1"/>
              <a:t>namathuba</a:t>
            </a:r>
            <a:r>
              <a:rPr lang="en-ZA" sz="2000" b="1" dirty="0"/>
              <a:t> </a:t>
            </a:r>
            <a:r>
              <a:rPr lang="en-ZA" sz="2000" b="1" dirty="0" err="1"/>
              <a:t>esiye</a:t>
            </a:r>
            <a:r>
              <a:rPr lang="en-ZA" sz="2000" b="1" dirty="0"/>
              <a:t> </a:t>
            </a:r>
            <a:r>
              <a:rPr lang="en-ZA" sz="2000" b="1" dirty="0" err="1"/>
              <a:t>sazibonela</a:t>
            </a:r>
            <a:r>
              <a:rPr lang="en-ZA" sz="2000" b="1" dirty="0"/>
              <a:t> </a:t>
            </a:r>
            <a:r>
              <a:rPr lang="en-ZA" sz="2000" b="1" dirty="0" err="1"/>
              <a:t>ngawathu</a:t>
            </a:r>
            <a:r>
              <a:rPr lang="en-ZA" sz="2000" b="1" dirty="0"/>
              <a:t> </a:t>
            </a:r>
            <a:r>
              <a:rPr lang="en-ZA" sz="2000" b="1" dirty="0" err="1"/>
              <a:t>isandla</a:t>
            </a:r>
            <a:r>
              <a:rPr lang="en-ZA" sz="2000" b="1" dirty="0"/>
              <a:t> </a:t>
            </a:r>
            <a:r>
              <a:rPr lang="en-ZA" sz="2000" b="1" dirty="0" err="1"/>
              <a:t>esinamandla</a:t>
            </a:r>
            <a:r>
              <a:rPr lang="en-ZA" sz="2000" b="1" dirty="0"/>
              <a:t> </a:t>
            </a:r>
            <a:r>
              <a:rPr lang="en-ZA" sz="2000" b="1" dirty="0" err="1"/>
              <a:t>sikaThixo</a:t>
            </a:r>
            <a:r>
              <a:rPr lang="en-ZA" sz="2000" b="1" dirty="0"/>
              <a:t>!</a:t>
            </a:r>
            <a:endParaRPr lang="en" sz="2000" b="1" dirty="0"/>
          </a:p>
        </p:txBody>
      </p:sp>
      <p:pic>
        <p:nvPicPr>
          <p:cNvPr id="13" name="Imagen 12" descr="Grupo de personas caminando en un parque&#10;&#10;El contenido generado por IA puede ser incorrecto.">
            <a:extLst>
              <a:ext uri="{FF2B5EF4-FFF2-40B4-BE49-F238E27FC236}">
                <a16:creationId xmlns:a16="http://schemas.microsoft.com/office/drawing/2014/main" id="{08D26641-E676-1A0C-7B94-492CF03AB4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7761" y="4305300"/>
            <a:ext cx="1481136" cy="1201673"/>
          </a:xfrm>
          <a:prstGeom prst="ellipse">
            <a:avLst/>
          </a:prstGeom>
          <a:ln w="381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68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923</Words>
  <Application>Microsoft Office PowerPoint</Application>
  <PresentationFormat>Panorámica</PresentationFormat>
  <Paragraphs>64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Arial</vt:lpstr>
      <vt:lpstr>Comic Sans MS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102</cp:revision>
  <dcterms:created xsi:type="dcterms:W3CDTF">2025-09-23T16:48:06Z</dcterms:created>
  <dcterms:modified xsi:type="dcterms:W3CDTF">2025-10-17T09:17:46Z</dcterms:modified>
</cp:coreProperties>
</file>