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6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Inkqubo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yophando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yabhengezwa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yaza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yahlehliswa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kude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kube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lusuku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olulandelayo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(Yosh. 7:14-15)</a:t>
          </a:r>
          <a:endParaRPr lang="es-ES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Isizwe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sakwaYuda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sathathwa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(Yosh.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Kwathathwa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intsapho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kaZera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(Yosh. 7:17a)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Inkokeli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uZabhedi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yathathwa</a:t>
          </a:r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(Yosh. 7:17b)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Kwathathwa uAkan (Yosh.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Cwaka uAkan</a:t>
          </a:r>
          <a:endParaRPr lang="es-ES" sz="14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/>
            <a:t>Cwaka uAkan</a:t>
          </a:r>
          <a:endParaRPr lang="es-ES" sz="14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Cwaka uAkan</a:t>
          </a:r>
          <a:endParaRPr lang="es-ES" sz="14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/>
            <a:t>Cwaka uAkan</a:t>
          </a:r>
          <a:endParaRPr lang="es-ES" sz="14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1400" b="1" dirty="0" err="1"/>
            <a:t>Cwaka</a:t>
          </a:r>
          <a:r>
            <a:rPr lang="es-ES" sz="1400" b="1" dirty="0"/>
            <a:t> </a:t>
          </a:r>
          <a:r>
            <a:rPr lang="es-ES" sz="1400" b="1" dirty="0" err="1"/>
            <a:t>uAkan</a:t>
          </a:r>
          <a:endParaRPr lang="es-ES" sz="1400" b="1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81670" custScaleY="121143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Rahabhi</a:t>
          </a: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Wafihla iintlola eluphahleni</a:t>
          </a:r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en" sz="1800" b="1" dirty="0"/>
            <a:t>Wabonisa ububele kuSirayeli</a:t>
          </a: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Akan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en" sz="1800" b="1" dirty="0"/>
            <a:t>Wafihla amaxhoba emhlabeni</a:t>
          </a:r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en" sz="1800" b="1" dirty="0"/>
            <a:t>Wamzisela intlekele uSirayeli</a:t>
          </a:r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en" sz="1800" b="1" dirty="0"/>
            <a:t>Wazisa uloyiso ngenxa yokholo</a:t>
          </a:r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en" sz="1800" b="1" dirty="0"/>
            <a:t>Wazisa ukoyiswa ngenxa yemisebenzi</a:t>
          </a:r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en" sz="1800" b="1" dirty="0"/>
            <a:t>Wenza umnqophiso noSirayeli</a:t>
          </a:r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en" sz="1800" b="1" dirty="0"/>
            <a:t>Wophula umnqophiso kaSirayeli</a:t>
          </a:r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en" sz="1800" b="1" dirty="0"/>
            <a:t>Wasindisa ubomi bakhe nentsapho</a:t>
          </a:r>
          <a:endParaRPr lang="es-ES" sz="18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en" sz="1800" b="1" dirty="0"/>
            <a:t>Watshabalala nosapho lwakhe</a:t>
          </a:r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 custScaleX="14595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 custScaleY="136809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761681" cy="34235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Inkqubo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yophando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yabhengezwa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yaza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yahlehliswa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kude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kube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lusuku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olulandelayo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0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(Yosh. 7:14-15)</a:t>
          </a:r>
          <a:endParaRPr lang="es-ES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178" y="89"/>
        <a:ext cx="9419325" cy="342356"/>
      </dsp:txXfrm>
    </dsp:sp>
    <dsp:sp modelId="{19F734BA-5F3B-459D-8DBE-57F6531A6D24}">
      <dsp:nvSpPr>
        <dsp:cNvPr id="0" name=""/>
        <dsp:cNvSpPr/>
      </dsp:nvSpPr>
      <dsp:spPr>
        <a:xfrm>
          <a:off x="9859035" y="53986"/>
          <a:ext cx="306836" cy="23456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76316" y="53986"/>
        <a:ext cx="72274" cy="234562"/>
      </dsp:txXfrm>
    </dsp:sp>
    <dsp:sp modelId="{38FC698C-3944-4519-B767-FB982AE32008}">
      <dsp:nvSpPr>
        <dsp:cNvPr id="0" name=""/>
        <dsp:cNvSpPr/>
      </dsp:nvSpPr>
      <dsp:spPr>
        <a:xfrm>
          <a:off x="10180269" y="53986"/>
          <a:ext cx="1529030" cy="23456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/>
            <a:t>Cwaka</a:t>
          </a:r>
          <a:r>
            <a:rPr lang="es-ES" sz="1400" b="1" kern="1200" dirty="0"/>
            <a:t> </a:t>
          </a:r>
          <a:r>
            <a:rPr lang="es-ES" sz="1400" b="1" kern="1200" dirty="0" err="1"/>
            <a:t>uAkan</a:t>
          </a:r>
          <a:endParaRPr lang="es-ES" sz="1400" b="1" kern="1200" dirty="0"/>
        </a:p>
      </dsp:txBody>
      <dsp:txXfrm>
        <a:off x="10297550" y="53986"/>
        <a:ext cx="1294468" cy="234562"/>
      </dsp:txXfrm>
    </dsp:sp>
    <dsp:sp modelId="{2DC59288-CCE7-479C-AEF5-2C7D90B217E1}">
      <dsp:nvSpPr>
        <dsp:cNvPr id="0" name=""/>
        <dsp:cNvSpPr/>
      </dsp:nvSpPr>
      <dsp:spPr>
        <a:xfrm>
          <a:off x="4006571" y="382010"/>
          <a:ext cx="5555836" cy="28260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Isizwe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sakwaYuda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sathathwa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(Yosh.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7874" y="382010"/>
        <a:ext cx="5273231" cy="282605"/>
      </dsp:txXfrm>
    </dsp:sp>
    <dsp:sp modelId="{4125DFF6-83D5-4277-A491-D308568C91A2}">
      <dsp:nvSpPr>
        <dsp:cNvPr id="0" name=""/>
        <dsp:cNvSpPr/>
      </dsp:nvSpPr>
      <dsp:spPr>
        <a:xfrm>
          <a:off x="9584105" y="406032"/>
          <a:ext cx="306836" cy="23456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701386" y="406032"/>
        <a:ext cx="72274" cy="234562"/>
      </dsp:txXfrm>
    </dsp:sp>
    <dsp:sp modelId="{A539587E-FC17-4E5E-A50B-408C41076433}">
      <dsp:nvSpPr>
        <dsp:cNvPr id="0" name=""/>
        <dsp:cNvSpPr/>
      </dsp:nvSpPr>
      <dsp:spPr>
        <a:xfrm>
          <a:off x="9903368" y="406032"/>
          <a:ext cx="1529030" cy="23456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Cwaka uAkan</a:t>
          </a:r>
          <a:endParaRPr lang="es-ES" sz="1400" kern="1200" dirty="0"/>
        </a:p>
      </dsp:txBody>
      <dsp:txXfrm>
        <a:off x="10020649" y="406032"/>
        <a:ext cx="1294468" cy="234562"/>
      </dsp:txXfrm>
    </dsp:sp>
    <dsp:sp modelId="{4A66EC69-65EE-4ECD-AA81-1FAEECF1D4F5}">
      <dsp:nvSpPr>
        <dsp:cNvPr id="0" name=""/>
        <dsp:cNvSpPr/>
      </dsp:nvSpPr>
      <dsp:spPr>
        <a:xfrm>
          <a:off x="4006571" y="704180"/>
          <a:ext cx="5555836" cy="28260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Kwathathwa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intsapho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kaZera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(Yosh. 7:17a)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7874" y="704180"/>
        <a:ext cx="5273231" cy="282605"/>
      </dsp:txXfrm>
    </dsp:sp>
    <dsp:sp modelId="{8B0524A4-A0AE-462B-BF0C-4EC968739FD0}">
      <dsp:nvSpPr>
        <dsp:cNvPr id="0" name=""/>
        <dsp:cNvSpPr/>
      </dsp:nvSpPr>
      <dsp:spPr>
        <a:xfrm>
          <a:off x="9574623" y="711433"/>
          <a:ext cx="306836" cy="23456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691904" y="711433"/>
        <a:ext cx="72274" cy="234562"/>
      </dsp:txXfrm>
    </dsp:sp>
    <dsp:sp modelId="{851D1B37-6643-4D62-9601-E0058D220A5F}">
      <dsp:nvSpPr>
        <dsp:cNvPr id="0" name=""/>
        <dsp:cNvSpPr/>
      </dsp:nvSpPr>
      <dsp:spPr>
        <a:xfrm>
          <a:off x="9903368" y="728202"/>
          <a:ext cx="1529030" cy="23456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Cwaka uAkan</a:t>
          </a:r>
          <a:endParaRPr lang="es-ES" sz="1400" kern="1200" dirty="0"/>
        </a:p>
      </dsp:txBody>
      <dsp:txXfrm>
        <a:off x="10020649" y="728202"/>
        <a:ext cx="1294468" cy="234562"/>
      </dsp:txXfrm>
    </dsp:sp>
    <dsp:sp modelId="{46961188-8AC9-41D6-BF58-E21BEC8B3A81}">
      <dsp:nvSpPr>
        <dsp:cNvPr id="0" name=""/>
        <dsp:cNvSpPr/>
      </dsp:nvSpPr>
      <dsp:spPr>
        <a:xfrm>
          <a:off x="4006571" y="1026351"/>
          <a:ext cx="5555836" cy="28260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Inkokeli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uZabhedi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yathathwa</a:t>
          </a: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(Yosh. 7:17b)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7874" y="1026351"/>
        <a:ext cx="5273231" cy="282605"/>
      </dsp:txXfrm>
    </dsp:sp>
    <dsp:sp modelId="{66871472-CE64-47CE-A810-30A567E2798E}">
      <dsp:nvSpPr>
        <dsp:cNvPr id="0" name=""/>
        <dsp:cNvSpPr/>
      </dsp:nvSpPr>
      <dsp:spPr>
        <a:xfrm>
          <a:off x="9584105" y="1050372"/>
          <a:ext cx="306836" cy="23456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701386" y="1050372"/>
        <a:ext cx="72274" cy="234562"/>
      </dsp:txXfrm>
    </dsp:sp>
    <dsp:sp modelId="{C9568CFF-9A3C-4C28-9546-D376128FA9E6}">
      <dsp:nvSpPr>
        <dsp:cNvPr id="0" name=""/>
        <dsp:cNvSpPr/>
      </dsp:nvSpPr>
      <dsp:spPr>
        <a:xfrm>
          <a:off x="9903368" y="1050372"/>
          <a:ext cx="1529030" cy="23456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Cwaka uAkan</a:t>
          </a:r>
          <a:endParaRPr lang="es-ES" sz="1400" kern="1200" dirty="0"/>
        </a:p>
      </dsp:txBody>
      <dsp:txXfrm>
        <a:off x="10020649" y="1050372"/>
        <a:ext cx="1294468" cy="234562"/>
      </dsp:txXfrm>
    </dsp:sp>
    <dsp:sp modelId="{123C8EFC-2789-4603-91BF-EEF6B7C2ED82}">
      <dsp:nvSpPr>
        <dsp:cNvPr id="0" name=""/>
        <dsp:cNvSpPr/>
      </dsp:nvSpPr>
      <dsp:spPr>
        <a:xfrm>
          <a:off x="4006571" y="1348521"/>
          <a:ext cx="5555836" cy="282605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Kwathathwa uAkan (Yosh.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7874" y="1348521"/>
        <a:ext cx="5273231" cy="282605"/>
      </dsp:txXfrm>
    </dsp:sp>
    <dsp:sp modelId="{8D6A8B27-3F09-4C5F-9F28-4492D09B8235}">
      <dsp:nvSpPr>
        <dsp:cNvPr id="0" name=""/>
        <dsp:cNvSpPr/>
      </dsp:nvSpPr>
      <dsp:spPr>
        <a:xfrm>
          <a:off x="9584105" y="1372542"/>
          <a:ext cx="306836" cy="23456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701386" y="1372542"/>
        <a:ext cx="72274" cy="234562"/>
      </dsp:txXfrm>
    </dsp:sp>
    <dsp:sp modelId="{81494637-307B-48EF-8F7B-31E6C2D3C389}">
      <dsp:nvSpPr>
        <dsp:cNvPr id="0" name=""/>
        <dsp:cNvSpPr/>
      </dsp:nvSpPr>
      <dsp:spPr>
        <a:xfrm>
          <a:off x="9903368" y="1372542"/>
          <a:ext cx="1529030" cy="23456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Cwaka uAkan</a:t>
          </a:r>
          <a:endParaRPr lang="es-ES" sz="1400" kern="1200" dirty="0"/>
        </a:p>
      </dsp:txBody>
      <dsp:txXfrm>
        <a:off x="10020649" y="1372542"/>
        <a:ext cx="1294468" cy="234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106" y="178867"/>
          <a:ext cx="1720683" cy="589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Rahabhi</a:t>
          </a:r>
        </a:p>
      </dsp:txBody>
      <dsp:txXfrm>
        <a:off x="17371" y="196132"/>
        <a:ext cx="1686153" cy="554938"/>
      </dsp:txXfrm>
    </dsp:sp>
    <dsp:sp modelId="{5ED71C70-9444-4F7A-9D93-BC9CD35AAB8A}">
      <dsp:nvSpPr>
        <dsp:cNvPr id="0" name=""/>
        <dsp:cNvSpPr/>
      </dsp:nvSpPr>
      <dsp:spPr>
        <a:xfrm>
          <a:off x="172174" y="768336"/>
          <a:ext cx="172068" cy="44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101"/>
              </a:lnTo>
              <a:lnTo>
                <a:pt x="172068" y="442101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344242" y="915704"/>
          <a:ext cx="2190296" cy="58946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Wafihla iintlola eluphahleni</a:t>
          </a:r>
        </a:p>
      </dsp:txBody>
      <dsp:txXfrm>
        <a:off x="361507" y="932969"/>
        <a:ext cx="2155766" cy="554938"/>
      </dsp:txXfrm>
    </dsp:sp>
    <dsp:sp modelId="{C59103E5-E72E-4BCB-B60E-3965B196A920}">
      <dsp:nvSpPr>
        <dsp:cNvPr id="0" name=""/>
        <dsp:cNvSpPr/>
      </dsp:nvSpPr>
      <dsp:spPr>
        <a:xfrm>
          <a:off x="172174" y="768336"/>
          <a:ext cx="172068" cy="117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937"/>
              </a:lnTo>
              <a:lnTo>
                <a:pt x="172068" y="1178937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344242" y="1652540"/>
          <a:ext cx="2190296" cy="589468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Wabonisa ububele kuSirayeli</a:t>
          </a:r>
        </a:p>
      </dsp:txBody>
      <dsp:txXfrm>
        <a:off x="361507" y="1669805"/>
        <a:ext cx="2155766" cy="554938"/>
      </dsp:txXfrm>
    </dsp:sp>
    <dsp:sp modelId="{B240B43A-6446-4345-8693-D7A4B4BE01B6}">
      <dsp:nvSpPr>
        <dsp:cNvPr id="0" name=""/>
        <dsp:cNvSpPr/>
      </dsp:nvSpPr>
      <dsp:spPr>
        <a:xfrm>
          <a:off x="172174" y="768336"/>
          <a:ext cx="172068" cy="1915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773"/>
              </a:lnTo>
              <a:lnTo>
                <a:pt x="172068" y="19157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344242" y="2389376"/>
          <a:ext cx="2190296" cy="589468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Wazisa uloyiso ngenxa yokholo</a:t>
          </a:r>
        </a:p>
      </dsp:txBody>
      <dsp:txXfrm>
        <a:off x="361507" y="2406641"/>
        <a:ext cx="2155766" cy="554938"/>
      </dsp:txXfrm>
    </dsp:sp>
    <dsp:sp modelId="{0034CAD1-EADD-442A-9426-DB425099B22C}">
      <dsp:nvSpPr>
        <dsp:cNvPr id="0" name=""/>
        <dsp:cNvSpPr/>
      </dsp:nvSpPr>
      <dsp:spPr>
        <a:xfrm>
          <a:off x="172174" y="768336"/>
          <a:ext cx="172068" cy="2652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610"/>
              </a:lnTo>
              <a:lnTo>
                <a:pt x="172068" y="2652610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344242" y="3126212"/>
          <a:ext cx="2190296" cy="589468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Wenza umnqophiso noSirayeli</a:t>
          </a:r>
        </a:p>
      </dsp:txBody>
      <dsp:txXfrm>
        <a:off x="361507" y="3143477"/>
        <a:ext cx="2155766" cy="554938"/>
      </dsp:txXfrm>
    </dsp:sp>
    <dsp:sp modelId="{047C62CB-97DD-4DF5-92DC-026C1E5B4AA4}">
      <dsp:nvSpPr>
        <dsp:cNvPr id="0" name=""/>
        <dsp:cNvSpPr/>
      </dsp:nvSpPr>
      <dsp:spPr>
        <a:xfrm>
          <a:off x="172174" y="768336"/>
          <a:ext cx="172068" cy="338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9446"/>
              </a:lnTo>
              <a:lnTo>
                <a:pt x="172068" y="338944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344242" y="3863048"/>
          <a:ext cx="2190296" cy="589468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Wasindisa ubomi bakhe nentsapho</a:t>
          </a:r>
          <a:endParaRPr lang="es-ES" sz="1800" b="1" kern="1200" dirty="0"/>
        </a:p>
      </dsp:txBody>
      <dsp:txXfrm>
        <a:off x="361507" y="3880313"/>
        <a:ext cx="2155766" cy="554938"/>
      </dsp:txXfrm>
    </dsp:sp>
    <dsp:sp modelId="{B24EC25B-8508-41A4-8261-EEF250282397}">
      <dsp:nvSpPr>
        <dsp:cNvPr id="0" name=""/>
        <dsp:cNvSpPr/>
      </dsp:nvSpPr>
      <dsp:spPr>
        <a:xfrm>
          <a:off x="2593486" y="178867"/>
          <a:ext cx="1178937" cy="589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Akan</a:t>
          </a:r>
        </a:p>
      </dsp:txBody>
      <dsp:txXfrm>
        <a:off x="2610751" y="196132"/>
        <a:ext cx="1144407" cy="554938"/>
      </dsp:txXfrm>
    </dsp:sp>
    <dsp:sp modelId="{E7C7B1D9-907F-435B-A212-8F4FD25F36D7}">
      <dsp:nvSpPr>
        <dsp:cNvPr id="0" name=""/>
        <dsp:cNvSpPr/>
      </dsp:nvSpPr>
      <dsp:spPr>
        <a:xfrm>
          <a:off x="2711380" y="768336"/>
          <a:ext cx="117893" cy="44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101"/>
              </a:lnTo>
              <a:lnTo>
                <a:pt x="117893" y="44210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829274" y="915704"/>
          <a:ext cx="2190296" cy="589468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Wafihla amaxhoba emhlabeni</a:t>
          </a:r>
        </a:p>
      </dsp:txBody>
      <dsp:txXfrm>
        <a:off x="2846539" y="932969"/>
        <a:ext cx="2155766" cy="554938"/>
      </dsp:txXfrm>
    </dsp:sp>
    <dsp:sp modelId="{5704AC36-7228-4647-BA2F-E5EA2A0ECE5E}">
      <dsp:nvSpPr>
        <dsp:cNvPr id="0" name=""/>
        <dsp:cNvSpPr/>
      </dsp:nvSpPr>
      <dsp:spPr>
        <a:xfrm>
          <a:off x="2711380" y="768336"/>
          <a:ext cx="117893" cy="117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937"/>
              </a:lnTo>
              <a:lnTo>
                <a:pt x="117893" y="117893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829274" y="1652540"/>
          <a:ext cx="2190296" cy="589468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Wamzisela intlekele uSirayeli</a:t>
          </a:r>
        </a:p>
      </dsp:txBody>
      <dsp:txXfrm>
        <a:off x="2846539" y="1669805"/>
        <a:ext cx="2155766" cy="554938"/>
      </dsp:txXfrm>
    </dsp:sp>
    <dsp:sp modelId="{AFB70125-0A05-4C1C-AF46-F60B93D12F4B}">
      <dsp:nvSpPr>
        <dsp:cNvPr id="0" name=""/>
        <dsp:cNvSpPr/>
      </dsp:nvSpPr>
      <dsp:spPr>
        <a:xfrm>
          <a:off x="2711380" y="768336"/>
          <a:ext cx="117893" cy="2024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262"/>
              </a:lnTo>
              <a:lnTo>
                <a:pt x="117893" y="202426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829274" y="2389376"/>
          <a:ext cx="2190296" cy="80644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Wazisa ukoyiswa ngenxa yemisebenzi</a:t>
          </a:r>
        </a:p>
      </dsp:txBody>
      <dsp:txXfrm>
        <a:off x="2852894" y="2412996"/>
        <a:ext cx="2143056" cy="759206"/>
      </dsp:txXfrm>
    </dsp:sp>
    <dsp:sp modelId="{CEAA5FDD-32FD-454A-8A2D-E96BAF282211}">
      <dsp:nvSpPr>
        <dsp:cNvPr id="0" name=""/>
        <dsp:cNvSpPr/>
      </dsp:nvSpPr>
      <dsp:spPr>
        <a:xfrm>
          <a:off x="2711380" y="768336"/>
          <a:ext cx="117893" cy="2869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587"/>
              </a:lnTo>
              <a:lnTo>
                <a:pt x="117893" y="286958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829274" y="3343190"/>
          <a:ext cx="2190296" cy="589468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Wophula umnqophiso kaSirayeli</a:t>
          </a:r>
        </a:p>
      </dsp:txBody>
      <dsp:txXfrm>
        <a:off x="2846539" y="3360455"/>
        <a:ext cx="2155766" cy="554938"/>
      </dsp:txXfrm>
    </dsp:sp>
    <dsp:sp modelId="{A259866E-3786-4381-A66D-9618105CD9C3}">
      <dsp:nvSpPr>
        <dsp:cNvPr id="0" name=""/>
        <dsp:cNvSpPr/>
      </dsp:nvSpPr>
      <dsp:spPr>
        <a:xfrm>
          <a:off x="2711380" y="768336"/>
          <a:ext cx="117893" cy="3606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6423"/>
              </a:lnTo>
              <a:lnTo>
                <a:pt x="117893" y="360642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829274" y="4080026"/>
          <a:ext cx="2190296" cy="589468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Watshabalala nosapho lwakhe</a:t>
          </a:r>
        </a:p>
      </dsp:txBody>
      <dsp:txXfrm>
        <a:off x="2846539" y="4097291"/>
        <a:ext cx="2155766" cy="554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055159" y="936144"/>
            <a:ext cx="4039577" cy="144655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UTSHABA NGAPHAKATHI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6 for November 8, 2025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15250" y="289679"/>
            <a:ext cx="4362450" cy="54168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Mna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Yehova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ndiyayigocagoca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intliziyo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ndiyazicikida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izintso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ndinike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ulowo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nalowo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ngokwendlela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yakhe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ngokwesiqhamo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seentlondi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zakhe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UYeremiya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17:10</a:t>
            </a:r>
          </a:p>
        </p:txBody>
      </p:sp>
    </p:spTree>
    <p:extLst>
      <p:ext uri="{BB962C8B-B14F-4D97-AF65-F5344CB8AC3E}">
        <p14:creationId xmlns:p14="http://schemas.microsoft.com/office/powerpoint/2010/main" val="340549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009102"/>
            <a:ext cx="5772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ZA" sz="2000" b="1" dirty="0" err="1">
                <a:uFill>
                  <a:solidFill>
                    <a:srgbClr val="CB2760"/>
                  </a:solidFill>
                </a:uFill>
              </a:rPr>
              <a:t>Unobangela</a:t>
            </a:r>
            <a:r>
              <a:rPr lang="en-ZA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-ZA" sz="2000" b="1" dirty="0" err="1">
                <a:uFill>
                  <a:solidFill>
                    <a:srgbClr val="CB2760"/>
                  </a:solidFill>
                </a:uFill>
              </a:rPr>
              <a:t>wokoyiswa</a:t>
            </a:r>
            <a:r>
              <a:rPr lang="en-ZA" sz="2000" b="1" dirty="0">
                <a:uFill>
                  <a:solidFill>
                    <a:srgbClr val="CB2760"/>
                  </a:solidFill>
                </a:uFill>
              </a:rPr>
              <a:t> (Yosh. 7:1-5, 10-13)</a:t>
            </a:r>
          </a:p>
          <a:p>
            <a:pPr>
              <a:spcBef>
                <a:spcPts val="1800"/>
              </a:spcBef>
            </a:pPr>
            <a:r>
              <a:rPr lang="en-ZA" sz="2000" b="1" dirty="0" err="1">
                <a:uFill>
                  <a:solidFill>
                    <a:srgbClr val="CB2760"/>
                  </a:solidFill>
                </a:uFill>
              </a:rPr>
              <a:t>Udakumbile</a:t>
            </a:r>
            <a:r>
              <a:rPr lang="en-ZA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-ZA" sz="2000" b="1" dirty="0" err="1">
                <a:uFill>
                  <a:solidFill>
                    <a:srgbClr val="CB2760"/>
                  </a:solidFill>
                </a:uFill>
              </a:rPr>
              <a:t>kwaye</a:t>
            </a:r>
            <a:r>
              <a:rPr lang="en-ZA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-ZA" sz="2000" b="1" dirty="0" err="1">
                <a:uFill>
                  <a:solidFill>
                    <a:srgbClr val="CB2760"/>
                  </a:solidFill>
                </a:uFill>
              </a:rPr>
              <a:t>ubandezelekile</a:t>
            </a:r>
            <a:r>
              <a:rPr lang="en-ZA" sz="2000" b="1" dirty="0">
                <a:uFill>
                  <a:solidFill>
                    <a:srgbClr val="CB2760"/>
                  </a:solidFill>
                </a:uFill>
              </a:rPr>
              <a:t> (Yosh. 7:6-9)</a:t>
            </a:r>
          </a:p>
          <a:p>
            <a:pPr>
              <a:spcBef>
                <a:spcPts val="1800"/>
              </a:spcBef>
            </a:pPr>
            <a:r>
              <a:rPr lang="en-ZA" sz="2000" b="1" dirty="0" err="1">
                <a:uFill>
                  <a:solidFill>
                    <a:srgbClr val="CB2760"/>
                  </a:solidFill>
                </a:uFill>
              </a:rPr>
              <a:t>Ukufumana</a:t>
            </a:r>
            <a:r>
              <a:rPr lang="en-ZA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-ZA" sz="2000" b="1" dirty="0" err="1">
                <a:uFill>
                  <a:solidFill>
                    <a:srgbClr val="CB2760"/>
                  </a:solidFill>
                </a:uFill>
              </a:rPr>
              <a:t>umenzi</a:t>
            </a:r>
            <a:r>
              <a:rPr lang="en-ZA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-ZA" sz="2000" b="1" dirty="0" err="1">
                <a:uFill>
                  <a:solidFill>
                    <a:srgbClr val="CB2760"/>
                  </a:solidFill>
                </a:uFill>
              </a:rPr>
              <a:t>wobubi</a:t>
            </a:r>
            <a:r>
              <a:rPr lang="en-ZA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-ZA" b="1" dirty="0">
                <a:uFill>
                  <a:solidFill>
                    <a:srgbClr val="CB2760"/>
                  </a:solidFill>
                </a:uFill>
              </a:rPr>
              <a:t>(Yosh. 7:14-19)</a:t>
            </a:r>
          </a:p>
          <a:p>
            <a:pPr>
              <a:spcBef>
                <a:spcPts val="1800"/>
              </a:spcBef>
            </a:pPr>
            <a:r>
              <a:rPr lang="en-ZA" sz="2000" b="1" dirty="0">
                <a:uFill>
                  <a:solidFill>
                    <a:srgbClr val="CB2760"/>
                  </a:solidFill>
                </a:uFill>
              </a:rPr>
              <a:t>Isono sika-Akan (Yosh. 7:20-26)</a:t>
            </a:r>
          </a:p>
          <a:p>
            <a:pPr>
              <a:spcBef>
                <a:spcPts val="1800"/>
              </a:spcBef>
            </a:pPr>
            <a:r>
              <a:rPr lang="en-ZA" sz="2000" b="1" dirty="0" err="1">
                <a:uFill>
                  <a:solidFill>
                    <a:srgbClr val="CB2760"/>
                  </a:solidFill>
                </a:uFill>
              </a:rPr>
              <a:t>Uloyiso</a:t>
            </a:r>
            <a:r>
              <a:rPr lang="en-ZA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-ZA" sz="2000" b="1" dirty="0" err="1">
                <a:uFill>
                  <a:solidFill>
                    <a:srgbClr val="CB2760"/>
                  </a:solidFill>
                </a:uFill>
              </a:rPr>
              <a:t>kwakhona</a:t>
            </a:r>
            <a:r>
              <a:rPr lang="en-ZA" sz="2000" b="1" dirty="0">
                <a:uFill>
                  <a:solidFill>
                    <a:srgbClr val="CB2760"/>
                  </a:solidFill>
                </a:uFill>
              </a:rPr>
              <a:t> (Yosh. 8:1-29)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Emva</a:t>
            </a:r>
            <a:r>
              <a:rPr lang="en-ZA" sz="2000" b="1" dirty="0"/>
              <a:t> </a:t>
            </a:r>
            <a:r>
              <a:rPr lang="en-ZA" sz="2000" b="1" dirty="0" err="1"/>
              <a:t>kweqhinga</a:t>
            </a:r>
            <a:r>
              <a:rPr lang="en-ZA" sz="2000" b="1" dirty="0"/>
              <a:t> </a:t>
            </a:r>
            <a:r>
              <a:rPr lang="en-ZA" sz="2000" b="1" dirty="0" err="1"/>
              <a:t>lomkhosi</a:t>
            </a:r>
            <a:r>
              <a:rPr lang="en-ZA" sz="2000" b="1" dirty="0"/>
              <a:t> </a:t>
            </a:r>
            <a:r>
              <a:rPr lang="en-ZA" sz="2000" b="1" dirty="0" err="1"/>
              <a:t>elingenangqiqo</a:t>
            </a:r>
            <a:r>
              <a:rPr lang="en-ZA" sz="2000" b="1" dirty="0"/>
              <a:t>, </a:t>
            </a:r>
            <a:r>
              <a:rPr lang="en-ZA" sz="2000" b="1" dirty="0" err="1"/>
              <a:t>iindonga</a:t>
            </a:r>
            <a:r>
              <a:rPr lang="en-ZA" sz="2000" b="1" dirty="0"/>
              <a:t> </a:t>
            </a:r>
            <a:r>
              <a:rPr lang="en-ZA" sz="2000" b="1" dirty="0" err="1"/>
              <a:t>zaseYeriko</a:t>
            </a:r>
            <a:r>
              <a:rPr lang="en-ZA" sz="2000" b="1" dirty="0"/>
              <a:t> </a:t>
            </a:r>
            <a:r>
              <a:rPr lang="en-ZA" sz="2000" b="1" dirty="0" err="1"/>
              <a:t>zawa</a:t>
            </a:r>
            <a:r>
              <a:rPr lang="en-ZA" sz="2000" b="1" dirty="0"/>
              <a:t>. </a:t>
            </a:r>
            <a:r>
              <a:rPr lang="en-ZA" sz="2000" b="1" dirty="0" err="1"/>
              <a:t>USirayeli</a:t>
            </a:r>
            <a:r>
              <a:rPr lang="en-ZA" sz="2000" b="1" dirty="0"/>
              <a:t> </a:t>
            </a:r>
            <a:r>
              <a:rPr lang="en-ZA" sz="2000" b="1" dirty="0" err="1"/>
              <a:t>wangena</a:t>
            </a:r>
            <a:r>
              <a:rPr lang="en-ZA" sz="2000" b="1" dirty="0"/>
              <a:t> </a:t>
            </a:r>
            <a:r>
              <a:rPr lang="en-ZA" sz="2000" b="1" dirty="0" err="1"/>
              <a:t>kwisixeko</a:t>
            </a:r>
            <a:r>
              <a:rPr lang="en-ZA" sz="2000" b="1" dirty="0"/>
              <a:t> </a:t>
            </a:r>
            <a:r>
              <a:rPr lang="en-ZA" sz="2000" b="1" dirty="0" err="1"/>
              <a:t>wasitshabalalisa</a:t>
            </a:r>
            <a:r>
              <a:rPr lang="en-ZA" sz="2000" b="1" dirty="0"/>
              <a:t>. </a:t>
            </a:r>
            <a:r>
              <a:rPr lang="en-ZA" sz="2000" b="1" dirty="0" err="1"/>
              <a:t>Uloyiso</a:t>
            </a:r>
            <a:r>
              <a:rPr lang="en-ZA" sz="2000" b="1" dirty="0"/>
              <a:t>! </a:t>
            </a:r>
            <a:r>
              <a:rPr lang="en-ZA" sz="2000" b="1" dirty="0" err="1"/>
              <a:t>Ngubani</a:t>
            </a:r>
            <a:r>
              <a:rPr lang="en-ZA" sz="2000" b="1" dirty="0"/>
              <a:t>? </a:t>
            </a:r>
            <a:r>
              <a:rPr lang="en-ZA" sz="2000" b="1" dirty="0" err="1"/>
              <a:t>NguThixo</a:t>
            </a:r>
            <a:r>
              <a:rPr lang="en-ZA" sz="2000" b="1" dirty="0"/>
              <a:t>, </a:t>
            </a:r>
            <a:r>
              <a:rPr lang="en-ZA" sz="2000" b="1" dirty="0" err="1"/>
              <a:t>kuba</a:t>
            </a:r>
            <a:r>
              <a:rPr lang="en-ZA" sz="2000" b="1" dirty="0"/>
              <a:t> </a:t>
            </a:r>
            <a:r>
              <a:rPr lang="en-ZA" sz="2000" b="1" dirty="0" err="1"/>
              <a:t>uSirayeli</a:t>
            </a:r>
            <a:r>
              <a:rPr lang="en-ZA" sz="2000" b="1" dirty="0"/>
              <a:t> </a:t>
            </a:r>
            <a:r>
              <a:rPr lang="en-ZA" sz="2000" b="1" dirty="0" err="1"/>
              <a:t>wayengenanto</a:t>
            </a:r>
            <a:r>
              <a:rPr lang="en-ZA" sz="2000" b="1" dirty="0"/>
              <a:t> </a:t>
            </a:r>
            <a:r>
              <a:rPr lang="en-ZA" sz="2000" b="1" dirty="0" err="1"/>
              <a:t>yakwenza</a:t>
            </a:r>
            <a:r>
              <a:rPr lang="en-ZA" sz="2000" b="1" dirty="0"/>
              <a:t> </a:t>
            </a:r>
            <a:r>
              <a:rPr lang="en-ZA" sz="2000" b="1" dirty="0" err="1"/>
              <a:t>nayo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5" y="2487035"/>
            <a:ext cx="64769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Xa </a:t>
            </a:r>
            <a:r>
              <a:rPr lang="en-ZA" sz="2000" b="1" dirty="0" err="1"/>
              <a:t>ekugqibeleni</a:t>
            </a:r>
            <a:r>
              <a:rPr lang="en-ZA" sz="2000" b="1" dirty="0"/>
              <a:t> </a:t>
            </a:r>
            <a:r>
              <a:rPr lang="en-ZA" sz="2000" b="1" dirty="0" err="1"/>
              <a:t>bambuza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, </a:t>
            </a:r>
            <a:r>
              <a:rPr lang="en-ZA" sz="2000" b="1" dirty="0" err="1"/>
              <a:t>impendulo</a:t>
            </a:r>
            <a:r>
              <a:rPr lang="en-ZA" sz="2000" b="1" dirty="0"/>
              <a:t> </a:t>
            </a:r>
            <a:r>
              <a:rPr lang="en-ZA" sz="2000" b="1" dirty="0" err="1"/>
              <a:t>yayivakala</a:t>
            </a:r>
            <a:r>
              <a:rPr lang="en-ZA" sz="2000" b="1" dirty="0"/>
              <a:t>: </a:t>
            </a:r>
            <a:r>
              <a:rPr lang="en-ZA" sz="2000" b="1" dirty="0" err="1"/>
              <a:t>USirayeli</a:t>
            </a:r>
            <a:r>
              <a:rPr lang="en-ZA" sz="2000" b="1" dirty="0"/>
              <a:t> </a:t>
            </a:r>
            <a:r>
              <a:rPr lang="en-ZA" sz="2000" b="1" dirty="0" err="1"/>
              <a:t>wonile</a:t>
            </a:r>
            <a:r>
              <a:rPr lang="en-ZA" sz="2000" b="1" dirty="0"/>
              <a:t> </a:t>
            </a:r>
            <a:r>
              <a:rPr lang="en-ZA" sz="2000" b="1" dirty="0" err="1"/>
              <a:t>kwaye</a:t>
            </a:r>
            <a:r>
              <a:rPr lang="en-ZA" sz="2000" b="1" dirty="0"/>
              <a:t> </a:t>
            </a:r>
            <a:r>
              <a:rPr lang="en-ZA" sz="2000" b="1" dirty="0" err="1"/>
              <a:t>akanakukwazi</a:t>
            </a:r>
            <a:r>
              <a:rPr lang="en-ZA" sz="2000" b="1" dirty="0"/>
              <a:t> </a:t>
            </a:r>
            <a:r>
              <a:rPr lang="en-ZA" sz="2000" b="1" dirty="0" err="1"/>
              <a:t>ukoyisa</a:t>
            </a:r>
            <a:r>
              <a:rPr lang="en-ZA" sz="2000" b="1" dirty="0"/>
              <a:t> </a:t>
            </a:r>
            <a:r>
              <a:rPr lang="en-ZA" sz="2000" b="1" dirty="0" err="1"/>
              <a:t>iintshaba</a:t>
            </a:r>
            <a:r>
              <a:rPr lang="en-ZA" sz="2000" b="1" dirty="0"/>
              <a:t> </a:t>
            </a:r>
            <a:r>
              <a:rPr lang="en-ZA" sz="2000" b="1" dirty="0" err="1"/>
              <a:t>zakhe</a:t>
            </a:r>
            <a:r>
              <a:rPr lang="en-ZA" sz="2000" b="1" dirty="0"/>
              <a:t>. </a:t>
            </a:r>
            <a:r>
              <a:rPr lang="en-ZA" sz="2000" b="1" dirty="0" err="1"/>
              <a:t>Angayifumana</a:t>
            </a:r>
            <a:r>
              <a:rPr lang="en-ZA" sz="2000" b="1" dirty="0"/>
              <a:t> </a:t>
            </a:r>
            <a:r>
              <a:rPr lang="en-ZA" sz="2000" b="1" dirty="0" err="1"/>
              <a:t>njani</a:t>
            </a:r>
            <a:r>
              <a:rPr lang="en-ZA" sz="2000" b="1" dirty="0"/>
              <a:t> </a:t>
            </a:r>
            <a:r>
              <a:rPr lang="en-ZA" sz="2000" b="1" dirty="0" err="1"/>
              <a:t>inceba</a:t>
            </a:r>
            <a:r>
              <a:rPr lang="en-ZA" sz="2000" b="1" dirty="0"/>
              <a:t> </a:t>
            </a:r>
            <a:r>
              <a:rPr lang="en-ZA" sz="2000" b="1" dirty="0" err="1"/>
              <a:t>kaThixo</a:t>
            </a:r>
            <a:r>
              <a:rPr lang="en-ZA" sz="2000" b="1" dirty="0"/>
              <a:t>?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78368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Emva</a:t>
            </a:r>
            <a:r>
              <a:rPr lang="en-ZA" sz="2000" b="1" dirty="0"/>
              <a:t> </a:t>
            </a:r>
            <a:r>
              <a:rPr lang="en-ZA" sz="2000" b="1" dirty="0" err="1"/>
              <a:t>kweqhinga</a:t>
            </a:r>
            <a:r>
              <a:rPr lang="en-ZA" sz="2000" b="1" dirty="0"/>
              <a:t> </a:t>
            </a:r>
            <a:r>
              <a:rPr lang="en-ZA" sz="2000" b="1" dirty="0" err="1"/>
              <a:t>lomkhosi</a:t>
            </a:r>
            <a:r>
              <a:rPr lang="en-ZA" sz="2000" b="1" dirty="0"/>
              <a:t> </a:t>
            </a:r>
            <a:r>
              <a:rPr lang="en-ZA" sz="2000" b="1" dirty="0" err="1"/>
              <a:t>elinengqiqo</a:t>
            </a:r>
            <a:r>
              <a:rPr lang="en-ZA" sz="2000" b="1" dirty="0"/>
              <a:t>, </a:t>
            </a:r>
            <a:r>
              <a:rPr lang="en-ZA" sz="2000" b="1" dirty="0" err="1"/>
              <a:t>iAyi</a:t>
            </a:r>
            <a:r>
              <a:rPr lang="en-ZA" sz="2000" b="1" dirty="0"/>
              <a:t> </a:t>
            </a:r>
            <a:r>
              <a:rPr lang="en-ZA" sz="2000" b="1" dirty="0" err="1"/>
              <a:t>iyaphumelela</a:t>
            </a:r>
            <a:r>
              <a:rPr lang="en-ZA" sz="2000" b="1" dirty="0"/>
              <a:t>. </a:t>
            </a:r>
            <a:r>
              <a:rPr lang="en-ZA" sz="2000" b="1" dirty="0" err="1"/>
              <a:t>Ukoyiswa</a:t>
            </a:r>
            <a:r>
              <a:rPr lang="en-ZA" sz="2000" b="1" dirty="0"/>
              <a:t>! </a:t>
            </a:r>
            <a:r>
              <a:rPr lang="en-ZA" sz="2000" b="1" dirty="0" err="1"/>
              <a:t>Ngubani</a:t>
            </a:r>
            <a:r>
              <a:rPr lang="en-ZA" sz="2000" b="1" dirty="0"/>
              <a:t>? </a:t>
            </a:r>
            <a:r>
              <a:rPr lang="en-ZA" sz="2000" b="1" dirty="0" err="1"/>
              <a:t>Ngabantu</a:t>
            </a:r>
            <a:r>
              <a:rPr lang="en-ZA" sz="2000" b="1" dirty="0"/>
              <a:t> </a:t>
            </a:r>
            <a:r>
              <a:rPr lang="en-ZA" sz="2000" b="1" dirty="0" err="1"/>
              <a:t>bakwaSirayeli</a:t>
            </a:r>
            <a:r>
              <a:rPr lang="en-ZA" sz="2000" b="1" dirty="0"/>
              <a:t>, </a:t>
            </a:r>
            <a:r>
              <a:rPr lang="en-ZA" sz="2000" b="1" dirty="0" err="1"/>
              <a:t>kuba</a:t>
            </a:r>
            <a:r>
              <a:rPr lang="en-ZA" sz="2000" b="1" dirty="0"/>
              <a:t> </a:t>
            </a:r>
            <a:r>
              <a:rPr lang="en-ZA" sz="2000" b="1" dirty="0" err="1"/>
              <a:t>babengathembelanga</a:t>
            </a:r>
            <a:r>
              <a:rPr lang="en-ZA" sz="2000" b="1" dirty="0"/>
              <a:t> </a:t>
            </a:r>
            <a:r>
              <a:rPr lang="en-ZA" sz="2000" b="1" dirty="0" err="1"/>
              <a:t>kuThixo</a:t>
            </a:r>
            <a:r>
              <a:rPr lang="en-Z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UNOBANGELA WOKOYISWA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ZA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Onile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amaSirayeli; ewe, awugqithile umnqophiso wam endawawisela umthetho ngawo; ewe, athabathile entweni esingelwe phantsi; ebile, akhanyele, ewe, ayibeke ezimpahleni zawo”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(Yoshuwa 7:11)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" y="1483307"/>
            <a:ext cx="878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Emva</a:t>
            </a:r>
            <a:r>
              <a:rPr lang="en-ZA" sz="2000" b="1" dirty="0"/>
              <a:t> </a:t>
            </a:r>
            <a:r>
              <a:rPr lang="en-ZA" sz="2000" b="1" dirty="0" err="1"/>
              <a:t>kwengxelo</a:t>
            </a:r>
            <a:r>
              <a:rPr lang="en-ZA" sz="2000" b="1" dirty="0"/>
              <a:t> </a:t>
            </a:r>
            <a:r>
              <a:rPr lang="en-ZA" sz="2000" b="1" dirty="0" err="1"/>
              <a:t>entle</a:t>
            </a:r>
            <a:r>
              <a:rPr lang="en-ZA" sz="2000" b="1" dirty="0"/>
              <a:t> </a:t>
            </a:r>
            <a:r>
              <a:rPr lang="en-ZA" sz="2000" b="1" dirty="0" err="1"/>
              <a:t>evela</a:t>
            </a:r>
            <a:r>
              <a:rPr lang="en-ZA" sz="2000" b="1" dirty="0"/>
              <a:t> </a:t>
            </a:r>
            <a:r>
              <a:rPr lang="en-ZA" sz="2000" b="1" dirty="0" err="1"/>
              <a:t>kwiintlola</a:t>
            </a:r>
            <a:r>
              <a:rPr lang="en-ZA" sz="2000" b="1" dirty="0"/>
              <a:t> </a:t>
            </a:r>
            <a:r>
              <a:rPr lang="en-ZA" sz="2000" b="1" dirty="0" err="1"/>
              <a:t>ezazithunyelwe</a:t>
            </a:r>
            <a:r>
              <a:rPr lang="en-ZA" sz="2000" b="1" dirty="0"/>
              <a:t> </a:t>
            </a:r>
            <a:r>
              <a:rPr lang="en-ZA" sz="2000" b="1" dirty="0" err="1"/>
              <a:t>eYeriko</a:t>
            </a:r>
            <a:r>
              <a:rPr lang="en-ZA" sz="2000" b="1" dirty="0"/>
              <a:t>, </a:t>
            </a:r>
            <a:r>
              <a:rPr lang="en-ZA" sz="2000" b="1" dirty="0" err="1"/>
              <a:t>uYoshuwa</a:t>
            </a:r>
            <a:r>
              <a:rPr lang="en-ZA" sz="2000" b="1" dirty="0"/>
              <a:t> </a:t>
            </a:r>
            <a:r>
              <a:rPr lang="en-ZA" sz="2000" b="1" dirty="0" err="1"/>
              <a:t>wabuza</a:t>
            </a:r>
            <a:r>
              <a:rPr lang="en-ZA" sz="2000" b="1" dirty="0"/>
              <a:t> </a:t>
            </a:r>
            <a:r>
              <a:rPr lang="en-ZA" sz="2000" b="1" dirty="0" err="1"/>
              <a:t>kuThixo</a:t>
            </a:r>
            <a:r>
              <a:rPr lang="en-ZA" sz="2000" b="1" dirty="0"/>
              <a:t> </a:t>
            </a:r>
            <a:r>
              <a:rPr lang="en-ZA" sz="2000" b="1" dirty="0" err="1"/>
              <a:t>waza</a:t>
            </a:r>
            <a:r>
              <a:rPr lang="en-ZA" sz="2000" b="1" dirty="0"/>
              <a:t> </a:t>
            </a:r>
            <a:r>
              <a:rPr lang="en-ZA" sz="2000" b="1" dirty="0" err="1"/>
              <a:t>wafumana</a:t>
            </a:r>
            <a:r>
              <a:rPr lang="en-ZA" sz="2000" b="1" dirty="0"/>
              <a:t> </a:t>
            </a:r>
            <a:r>
              <a:rPr lang="en-ZA" sz="2000" b="1" dirty="0" err="1"/>
              <a:t>kuye</a:t>
            </a:r>
            <a:r>
              <a:rPr lang="en-ZA" sz="2000" b="1" dirty="0"/>
              <a:t> </a:t>
            </a:r>
            <a:r>
              <a:rPr lang="en-ZA" sz="2000" b="1" dirty="0" err="1"/>
              <a:t>icebo</a:t>
            </a:r>
            <a:r>
              <a:rPr lang="en-ZA" sz="2000" b="1" dirty="0"/>
              <a:t> </a:t>
            </a:r>
            <a:r>
              <a:rPr lang="en-ZA" sz="2000" b="1" dirty="0" err="1"/>
              <a:t>lokuthimba</a:t>
            </a:r>
            <a:r>
              <a:rPr lang="en-ZA" sz="2000" b="1" dirty="0"/>
              <a:t> </a:t>
            </a:r>
            <a:r>
              <a:rPr lang="en-ZA" sz="2000" b="1" dirty="0" err="1"/>
              <a:t>isixeko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064" y="1450389"/>
            <a:ext cx="3293435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3904050"/>
            <a:ext cx="60075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wayebonile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“</a:t>
            </a:r>
            <a:r>
              <a:rPr lang="en-ZA" sz="2000" b="1" dirty="0" err="1"/>
              <a:t>uSirayeli</a:t>
            </a:r>
            <a:r>
              <a:rPr lang="en-ZA" sz="2000" b="1" dirty="0"/>
              <a:t> </a:t>
            </a:r>
            <a:r>
              <a:rPr lang="en-ZA" sz="2000" b="1" dirty="0" err="1"/>
              <a:t>wonile</a:t>
            </a:r>
            <a:r>
              <a:rPr lang="en-ZA" sz="2000" b="1" dirty="0"/>
              <a:t>.” </a:t>
            </a:r>
            <a:r>
              <a:rPr lang="en-ZA" sz="2000" b="1" dirty="0" err="1"/>
              <a:t>Akukho</a:t>
            </a:r>
            <a:r>
              <a:rPr lang="en-ZA" sz="2000" b="1" dirty="0"/>
              <a:t> </a:t>
            </a:r>
            <a:r>
              <a:rPr lang="en-ZA" sz="2000" b="1" dirty="0" err="1"/>
              <a:t>ndawo</a:t>
            </a:r>
            <a:r>
              <a:rPr lang="en-ZA" sz="2000" b="1" dirty="0"/>
              <a:t> </a:t>
            </a:r>
            <a:r>
              <a:rPr lang="en-ZA" sz="2000" b="1" dirty="0" err="1"/>
              <a:t>eBhayibhileni</a:t>
            </a:r>
            <a:r>
              <a:rPr lang="en-ZA" sz="2000" b="1" dirty="0"/>
              <a:t> </a:t>
            </a:r>
            <a:r>
              <a:rPr lang="en-ZA" sz="2000" b="1" dirty="0" err="1"/>
              <a:t>apho</a:t>
            </a:r>
            <a:r>
              <a:rPr lang="en-ZA" sz="2000" b="1" dirty="0"/>
              <a:t> </a:t>
            </a:r>
            <a:r>
              <a:rPr lang="en-ZA" sz="2000" b="1" dirty="0" err="1"/>
              <a:t>isono</a:t>
            </a:r>
            <a:r>
              <a:rPr lang="en-ZA" sz="2000" b="1" dirty="0"/>
              <a:t> </a:t>
            </a:r>
            <a:r>
              <a:rPr lang="en-ZA" sz="2000" b="1" dirty="0" err="1"/>
              <a:t>sichazwa</a:t>
            </a:r>
            <a:r>
              <a:rPr lang="en-ZA" sz="2000" b="1" dirty="0"/>
              <a:t> </a:t>
            </a:r>
            <a:r>
              <a:rPr lang="en-ZA" sz="2000" b="1" dirty="0" err="1"/>
              <a:t>ngolu</a:t>
            </a:r>
            <a:r>
              <a:rPr lang="en-ZA" sz="2000" b="1" dirty="0"/>
              <a:t> </a:t>
            </a:r>
            <a:r>
              <a:rPr lang="en-ZA" sz="2000" b="1" dirty="0" err="1"/>
              <a:t>hlobo</a:t>
            </a:r>
            <a:r>
              <a:rPr lang="en-ZA" sz="2000" b="1" dirty="0"/>
              <a:t>: “</a:t>
            </a:r>
            <a:r>
              <a:rPr lang="en-ZA" sz="2000" b="1" dirty="0" err="1"/>
              <a:t>baphule</a:t>
            </a:r>
            <a:r>
              <a:rPr lang="en-ZA" sz="2000" b="1" dirty="0"/>
              <a:t> </a:t>
            </a:r>
            <a:r>
              <a:rPr lang="en-ZA" sz="2000" b="1" dirty="0" err="1"/>
              <a:t>umthetho</a:t>
            </a:r>
            <a:r>
              <a:rPr lang="en-ZA" sz="2000" b="1" dirty="0"/>
              <a:t>… </a:t>
            </a:r>
            <a:r>
              <a:rPr lang="en-ZA" sz="2000" b="1" dirty="0" err="1"/>
              <a:t>bathathile</a:t>
            </a:r>
            <a:r>
              <a:rPr lang="en-ZA" sz="2000" b="1" dirty="0"/>
              <a:t>… </a:t>
            </a:r>
            <a:r>
              <a:rPr lang="en-ZA" sz="2000" b="1" dirty="0" err="1"/>
              <a:t>bebile</a:t>
            </a:r>
            <a:r>
              <a:rPr lang="en-ZA" sz="2000" b="1" dirty="0"/>
              <a:t>… </a:t>
            </a:r>
            <a:r>
              <a:rPr lang="en-ZA" sz="2000" b="1" dirty="0" err="1"/>
              <a:t>baxokile</a:t>
            </a:r>
            <a:r>
              <a:rPr lang="en-ZA" sz="2000" b="1" dirty="0"/>
              <a:t>… </a:t>
            </a:r>
            <a:r>
              <a:rPr lang="en-ZA" sz="2000" b="1" dirty="0" err="1"/>
              <a:t>bababeke</a:t>
            </a:r>
            <a:r>
              <a:rPr lang="en-ZA" sz="2000" b="1" dirty="0"/>
              <a:t> </a:t>
            </a:r>
            <a:r>
              <a:rPr lang="en-ZA" sz="2000" b="1" dirty="0" err="1"/>
              <a:t>nezinto</a:t>
            </a:r>
            <a:r>
              <a:rPr lang="en-ZA" sz="2000" b="1" dirty="0"/>
              <a:t> </a:t>
            </a:r>
            <a:r>
              <a:rPr lang="en-ZA" sz="2000" b="1" dirty="0" err="1"/>
              <a:t>zabo</a:t>
            </a:r>
            <a:r>
              <a:rPr lang="en-ZA" sz="2000" b="1" dirty="0"/>
              <a:t>.”</a:t>
            </a:r>
            <a:endParaRPr lang="en" sz="2000" b="1" dirty="0"/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199728"/>
            <a:ext cx="8203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yayiyintoni</a:t>
            </a:r>
            <a:r>
              <a:rPr lang="en-ZA" sz="2000" b="1" dirty="0"/>
              <a:t> </a:t>
            </a:r>
            <a:r>
              <a:rPr lang="en-ZA" sz="2000" b="1" dirty="0" err="1"/>
              <a:t>esona</a:t>
            </a:r>
            <a:r>
              <a:rPr lang="en-ZA" sz="2000" b="1" dirty="0"/>
              <a:t> </a:t>
            </a:r>
            <a:r>
              <a:rPr lang="en-ZA" sz="2000" b="1" dirty="0" err="1"/>
              <a:t>isizathu</a:t>
            </a:r>
            <a:r>
              <a:rPr lang="en-ZA" sz="2000" b="1" dirty="0"/>
              <a:t> </a:t>
            </a:r>
            <a:r>
              <a:rPr lang="en-ZA" sz="2000" b="1" dirty="0" err="1"/>
              <a:t>sokoyiswa</a:t>
            </a:r>
            <a:r>
              <a:rPr lang="en-ZA" sz="2000" b="1" dirty="0"/>
              <a:t>, </a:t>
            </a:r>
            <a:r>
              <a:rPr lang="en-ZA" sz="2000" b="1" dirty="0" err="1"/>
              <a:t>okanye</a:t>
            </a:r>
            <a:r>
              <a:rPr lang="en-ZA" sz="2000" b="1" dirty="0"/>
              <a:t> </a:t>
            </a:r>
            <a:r>
              <a:rPr lang="en-ZA" sz="2000" b="1" dirty="0" err="1"/>
              <a:t>yayiyintoni</a:t>
            </a:r>
            <a:r>
              <a:rPr lang="en-ZA" sz="2000" b="1" dirty="0"/>
              <a:t> </a:t>
            </a:r>
            <a:r>
              <a:rPr lang="en-ZA" sz="2000" b="1" dirty="0" err="1"/>
              <a:t>isizathu</a:t>
            </a:r>
            <a:r>
              <a:rPr lang="en-ZA" sz="2000" b="1" dirty="0"/>
              <a:t> </a:t>
            </a:r>
            <a:r>
              <a:rPr lang="en-ZA" sz="2000" b="1" dirty="0" err="1"/>
              <a:t>sokuba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axelele</a:t>
            </a:r>
            <a:r>
              <a:rPr lang="en-ZA" sz="2000" b="1" dirty="0"/>
              <a:t> </a:t>
            </a:r>
            <a:r>
              <a:rPr lang="en-ZA" sz="2000" b="1" dirty="0" err="1"/>
              <a:t>uYoshuwa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angahlaseli</a:t>
            </a:r>
            <a:r>
              <a:rPr lang="en-ZA" sz="2000" b="1" dirty="0"/>
              <a:t> </a:t>
            </a:r>
            <a:r>
              <a:rPr lang="en-ZA" sz="2000" b="1" dirty="0" err="1"/>
              <a:t>iAyi</a:t>
            </a:r>
            <a:r>
              <a:rPr lang="en-ZA" sz="2000" b="1" dirty="0"/>
              <a:t> (Yosh. 7:11)?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187629"/>
            <a:ext cx="8203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uYoshuwa</a:t>
            </a:r>
            <a:r>
              <a:rPr lang="en-ZA" sz="2000" b="1" dirty="0"/>
              <a:t>, </a:t>
            </a:r>
            <a:r>
              <a:rPr lang="en-ZA" sz="2000" b="1" dirty="0" err="1"/>
              <a:t>emva</a:t>
            </a:r>
            <a:r>
              <a:rPr lang="en-ZA" sz="2000" b="1" dirty="0"/>
              <a:t> </a:t>
            </a:r>
            <a:r>
              <a:rPr lang="en-ZA" sz="2000" b="1" dirty="0" err="1"/>
              <a:t>kokufumana</a:t>
            </a:r>
            <a:r>
              <a:rPr lang="en-ZA" sz="2000" b="1" dirty="0"/>
              <a:t> </a:t>
            </a:r>
            <a:r>
              <a:rPr lang="en-ZA" sz="2000" b="1" dirty="0" err="1"/>
              <a:t>ingxelo</a:t>
            </a:r>
            <a:r>
              <a:rPr lang="en-ZA" sz="2000" b="1" dirty="0"/>
              <a:t> </a:t>
            </a:r>
            <a:r>
              <a:rPr lang="en-ZA" sz="2000" b="1" dirty="0" err="1"/>
              <a:t>evela</a:t>
            </a:r>
            <a:r>
              <a:rPr lang="en-ZA" sz="2000" b="1" dirty="0"/>
              <a:t> </a:t>
            </a:r>
            <a:r>
              <a:rPr lang="en-ZA" sz="2000" b="1" dirty="0" err="1"/>
              <a:t>kwiintlola</a:t>
            </a:r>
            <a:r>
              <a:rPr lang="en-ZA" sz="2000" b="1" dirty="0"/>
              <a:t> </a:t>
            </a:r>
            <a:r>
              <a:rPr lang="en-ZA" sz="2000" b="1" dirty="0" err="1"/>
              <a:t>ezazithunyelwe</a:t>
            </a:r>
            <a:r>
              <a:rPr lang="en-ZA" sz="2000" b="1" dirty="0"/>
              <a:t> </a:t>
            </a:r>
            <a:r>
              <a:rPr lang="en-ZA" sz="2000" b="1" dirty="0" err="1"/>
              <a:t>eAyi</a:t>
            </a:r>
            <a:r>
              <a:rPr lang="en-ZA" sz="2000" b="1" dirty="0"/>
              <a:t>, </a:t>
            </a:r>
            <a:r>
              <a:rPr lang="en-ZA" sz="2000" b="1" dirty="0" err="1"/>
              <a:t>wayenokwenza</a:t>
            </a:r>
            <a:r>
              <a:rPr lang="en-ZA" sz="2000" b="1" dirty="0"/>
              <a:t> </a:t>
            </a:r>
            <a:r>
              <a:rPr lang="en-ZA" sz="2000" b="1" dirty="0" err="1"/>
              <a:t>okufanayo</a:t>
            </a:r>
            <a:r>
              <a:rPr lang="en-ZA" sz="2000" b="1" dirty="0"/>
              <a:t>, </a:t>
            </a:r>
            <a:r>
              <a:rPr lang="en-ZA" sz="2000" b="1" dirty="0" err="1"/>
              <a:t>ukufa</a:t>
            </a:r>
            <a:r>
              <a:rPr lang="en-ZA" sz="2000" b="1" dirty="0"/>
              <a:t> </a:t>
            </a:r>
            <a:r>
              <a:rPr lang="en-ZA" sz="2000" b="1" dirty="0" err="1"/>
              <a:t>kwabantu</a:t>
            </a:r>
            <a:r>
              <a:rPr lang="en-ZA" sz="2000" b="1" dirty="0"/>
              <a:t> abangama-36 </a:t>
            </a:r>
            <a:r>
              <a:rPr lang="en-ZA" sz="2000" b="1" dirty="0" err="1"/>
              <a:t>ngekwakuphetshiwe</a:t>
            </a:r>
            <a:r>
              <a:rPr lang="en-ZA" sz="2000" b="1" dirty="0"/>
              <a:t>. (</a:t>
            </a:r>
            <a:r>
              <a:rPr lang="en-ZA" sz="2000" b="1" dirty="0" err="1"/>
              <a:t>Yoshuwa</a:t>
            </a:r>
            <a:r>
              <a:rPr lang="en-ZA" sz="2000" b="1" dirty="0"/>
              <a:t> 7:1-5).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531704"/>
            <a:ext cx="60075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Qaphela</a:t>
            </a:r>
            <a:r>
              <a:rPr lang="en-ZA" sz="2000" b="1" dirty="0"/>
              <a:t> </a:t>
            </a:r>
            <a:r>
              <a:rPr lang="en-ZA" sz="2000" b="1" dirty="0" err="1"/>
              <a:t>isininzi</a:t>
            </a:r>
            <a:r>
              <a:rPr lang="en-ZA" sz="2000" b="1" dirty="0"/>
              <a:t>. Isono </a:t>
            </a:r>
            <a:r>
              <a:rPr lang="en-ZA" sz="2000" b="1" dirty="0" err="1"/>
              <a:t>senziwa</a:t>
            </a:r>
            <a:r>
              <a:rPr lang="en-ZA" sz="2000" b="1" dirty="0"/>
              <a:t> </a:t>
            </a:r>
            <a:r>
              <a:rPr lang="en-ZA" sz="2000" b="1" dirty="0" err="1"/>
              <a:t>ngumntu</a:t>
            </a:r>
            <a:r>
              <a:rPr lang="en-ZA" sz="2000" b="1" dirty="0"/>
              <a:t> </a:t>
            </a:r>
            <a:r>
              <a:rPr lang="en-ZA" sz="2000" b="1" dirty="0" err="1"/>
              <a:t>omnye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wababeka</a:t>
            </a:r>
            <a:r>
              <a:rPr lang="en-ZA" sz="2000" b="1" dirty="0"/>
              <a:t> </a:t>
            </a:r>
            <a:r>
              <a:rPr lang="en-ZA" sz="2000" b="1" dirty="0" err="1"/>
              <a:t>ityala</a:t>
            </a:r>
            <a:r>
              <a:rPr lang="en-ZA" sz="2000" b="1" dirty="0"/>
              <a:t> </a:t>
            </a:r>
            <a:r>
              <a:rPr lang="en-ZA" sz="2000" b="1" dirty="0" err="1"/>
              <a:t>bonke</a:t>
            </a:r>
            <a:r>
              <a:rPr lang="en-ZA" sz="2000" b="1" dirty="0"/>
              <a:t> </a:t>
            </a:r>
            <a:r>
              <a:rPr lang="en-ZA" sz="2000" b="1" dirty="0" err="1"/>
              <a:t>abantu</a:t>
            </a:r>
            <a:r>
              <a:rPr lang="en-ZA" sz="2000" b="1" dirty="0"/>
              <a:t>. </a:t>
            </a:r>
            <a:r>
              <a:rPr lang="en-ZA" sz="2000" b="1" dirty="0" err="1"/>
              <a:t>Babephule</a:t>
            </a:r>
            <a:r>
              <a:rPr lang="en-ZA" sz="2000" b="1" dirty="0"/>
              <a:t> </a:t>
            </a:r>
            <a:r>
              <a:rPr lang="en-ZA" sz="2000" b="1" dirty="0" err="1"/>
              <a:t>umnqophiso</a:t>
            </a:r>
            <a:r>
              <a:rPr lang="en-ZA" sz="2000" b="1" dirty="0"/>
              <a:t>; </a:t>
            </a:r>
            <a:r>
              <a:rPr lang="en-ZA" sz="2000" b="1" dirty="0" err="1"/>
              <a:t>isono</a:t>
            </a:r>
            <a:r>
              <a:rPr lang="en-ZA" sz="2000" b="1" dirty="0"/>
              <a:t> </a:t>
            </a:r>
            <a:r>
              <a:rPr lang="en-ZA" sz="2000" b="1" dirty="0" err="1"/>
              <a:t>kwafuneka</a:t>
            </a:r>
            <a:r>
              <a:rPr lang="en-ZA" sz="2000" b="1" dirty="0"/>
              <a:t> </a:t>
            </a:r>
            <a:r>
              <a:rPr lang="en-ZA" sz="2000" b="1" dirty="0" err="1"/>
              <a:t>sisuswe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sibuyiselwe</a:t>
            </a:r>
            <a:r>
              <a:rPr lang="en-Z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UDAKUMBILE KWAYE UBANDEZELEKILE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Z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Wathi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uYoshuwa, Awu, Nkosi, Yehova, yini na ukuba aba bantu ubaweze iYordan, usinikele esandleni sama-Amori ukuba asibhubhise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Akwaba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kanye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bekukholekile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kuthi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ukuhlala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phesheya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kweYordan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(Yoshuwa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UYoshuwa</a:t>
            </a:r>
            <a:r>
              <a:rPr lang="en-ZA" sz="2000" b="1" dirty="0"/>
              <a:t> </a:t>
            </a:r>
            <a:r>
              <a:rPr lang="en-ZA" sz="2000" b="1" dirty="0" err="1"/>
              <a:t>namadoda</a:t>
            </a:r>
            <a:r>
              <a:rPr lang="en-ZA" sz="2000" b="1" dirty="0"/>
              <a:t> </a:t>
            </a:r>
            <a:r>
              <a:rPr lang="en-ZA" sz="2000" b="1" dirty="0" err="1"/>
              <a:t>amakhulu</a:t>
            </a:r>
            <a:r>
              <a:rPr lang="en-ZA" sz="2000" b="1" dirty="0"/>
              <a:t> </a:t>
            </a:r>
            <a:r>
              <a:rPr lang="en-ZA" sz="2000" b="1" dirty="0" err="1"/>
              <a:t>babedakumbile</a:t>
            </a:r>
            <a:r>
              <a:rPr lang="en-ZA" sz="2000" b="1" dirty="0"/>
              <a:t> </a:t>
            </a:r>
            <a:r>
              <a:rPr lang="en-ZA" sz="2000" b="1" dirty="0" err="1"/>
              <a:t>kukoyiswa</a:t>
            </a:r>
            <a:r>
              <a:rPr lang="en-ZA" sz="2000" b="1" dirty="0"/>
              <a:t> </a:t>
            </a:r>
            <a:r>
              <a:rPr lang="en-ZA" sz="2000" b="1" dirty="0" err="1"/>
              <a:t>eAyi</a:t>
            </a:r>
            <a:r>
              <a:rPr lang="en-ZA" sz="2000" b="1" dirty="0"/>
              <a:t>, </a:t>
            </a:r>
            <a:r>
              <a:rPr lang="en-ZA" sz="2000" b="1" dirty="0" err="1"/>
              <a:t>baza</a:t>
            </a:r>
            <a:r>
              <a:rPr lang="en-ZA" sz="2000" b="1" dirty="0"/>
              <a:t> </a:t>
            </a:r>
            <a:r>
              <a:rPr lang="en-ZA" sz="2000" b="1" dirty="0" err="1"/>
              <a:t>babonisa</a:t>
            </a:r>
            <a:r>
              <a:rPr lang="en-ZA" sz="2000" b="1" dirty="0"/>
              <a:t> </a:t>
            </a:r>
            <a:r>
              <a:rPr lang="en-ZA" sz="2000" b="1" dirty="0" err="1"/>
              <a:t>iimpawu</a:t>
            </a:r>
            <a:r>
              <a:rPr lang="en-ZA" sz="2000" b="1" dirty="0"/>
              <a:t> </a:t>
            </a:r>
            <a:r>
              <a:rPr lang="en-ZA" sz="2000" b="1" dirty="0" err="1"/>
              <a:t>ezicacileyo</a:t>
            </a:r>
            <a:r>
              <a:rPr lang="en-ZA" sz="2000" b="1" dirty="0"/>
              <a:t> </a:t>
            </a:r>
            <a:r>
              <a:rPr lang="en-ZA" sz="2000" b="1" dirty="0" err="1"/>
              <a:t>zokuzila</a:t>
            </a:r>
            <a:r>
              <a:rPr lang="en-ZA" sz="2000" b="1" dirty="0"/>
              <a:t> (Yosh. 7:6).</a:t>
            </a:r>
            <a:endParaRPr lang="en" sz="2000" b="1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0204" y="3496355"/>
            <a:ext cx="2983207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18570"/>
            <a:ext cx="50719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Nangona</a:t>
            </a:r>
            <a:r>
              <a:rPr lang="en-ZA" sz="2000" b="1" dirty="0"/>
              <a:t> </a:t>
            </a:r>
            <a:r>
              <a:rPr lang="en-ZA" sz="2000" b="1" dirty="0" err="1"/>
              <a:t>kunjalo</a:t>
            </a:r>
            <a:r>
              <a:rPr lang="en-ZA" sz="2000" b="1" dirty="0"/>
              <a:t>, </a:t>
            </a:r>
            <a:r>
              <a:rPr lang="en-ZA" sz="2000" b="1" dirty="0" err="1"/>
              <a:t>umoya</a:t>
            </a:r>
            <a:r>
              <a:rPr lang="en-ZA" sz="2000" b="1" dirty="0"/>
              <a:t> </a:t>
            </a:r>
            <a:r>
              <a:rPr lang="en-ZA" sz="2000" b="1" dirty="0" err="1"/>
              <a:t>kaYoshuwa</a:t>
            </a:r>
            <a:r>
              <a:rPr lang="en-ZA" sz="2000" b="1" dirty="0"/>
              <a:t> </a:t>
            </a:r>
            <a:r>
              <a:rPr lang="en-ZA" sz="2000" b="1" dirty="0" err="1"/>
              <a:t>wawungafani</a:t>
            </a:r>
            <a:r>
              <a:rPr lang="en-ZA" sz="2000" b="1" dirty="0"/>
              <a:t> </a:t>
            </a:r>
            <a:r>
              <a:rPr lang="en-ZA" sz="2000" b="1" dirty="0" err="1"/>
              <a:t>nowamaSirayeli</a:t>
            </a:r>
            <a:r>
              <a:rPr lang="en-ZA" sz="2000" b="1" dirty="0"/>
              <a:t> </a:t>
            </a:r>
            <a:r>
              <a:rPr lang="en-ZA" sz="2000" b="1" dirty="0" err="1"/>
              <a:t>entlango</a:t>
            </a:r>
            <a:r>
              <a:rPr lang="en-ZA" sz="2000" b="1" dirty="0"/>
              <a:t>. </a:t>
            </a:r>
            <a:r>
              <a:rPr lang="en-ZA" sz="2000" b="1" dirty="0" err="1"/>
              <a:t>Isikhalazo</a:t>
            </a:r>
            <a:r>
              <a:rPr lang="en-ZA" sz="2000" b="1" dirty="0"/>
              <a:t> </a:t>
            </a:r>
            <a:r>
              <a:rPr lang="en-ZA" sz="2000" b="1" dirty="0" err="1"/>
              <a:t>sakhe</a:t>
            </a:r>
            <a:r>
              <a:rPr lang="en-ZA" sz="2000" b="1" dirty="0"/>
              <a:t> </a:t>
            </a:r>
            <a:r>
              <a:rPr lang="en-ZA" sz="2000" b="1" dirty="0" err="1"/>
              <a:t>sasingashukunyiswa</a:t>
            </a:r>
            <a:r>
              <a:rPr lang="en-ZA" sz="2000" b="1" dirty="0"/>
              <a:t> </a:t>
            </a:r>
            <a:r>
              <a:rPr lang="en-ZA" sz="2000" b="1" dirty="0" err="1"/>
              <a:t>kukudana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kukoyika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igama</a:t>
            </a:r>
            <a:r>
              <a:rPr lang="en-ZA" sz="2000" b="1" dirty="0"/>
              <a:t> </a:t>
            </a:r>
            <a:r>
              <a:rPr lang="en-ZA" sz="2000" b="1" dirty="0" err="1"/>
              <a:t>likaThixo</a:t>
            </a:r>
            <a:r>
              <a:rPr lang="en-ZA" sz="2000" b="1" dirty="0"/>
              <a:t> liza </a:t>
            </a:r>
            <a:r>
              <a:rPr lang="en-ZA" sz="2000" b="1" dirty="0" err="1"/>
              <a:t>kuhlaziswa</a:t>
            </a:r>
            <a:r>
              <a:rPr lang="en-ZA" sz="2000" b="1" dirty="0"/>
              <a:t> </a:t>
            </a:r>
            <a:r>
              <a:rPr lang="en-ZA" sz="2000" b="1" dirty="0" err="1"/>
              <a:t>phakathi</a:t>
            </a:r>
            <a:r>
              <a:rPr lang="en-ZA" sz="2000" b="1" dirty="0"/>
              <a:t> </a:t>
            </a:r>
            <a:r>
              <a:rPr lang="en-ZA" sz="2000" b="1" dirty="0" err="1"/>
              <a:t>kweentlanga</a:t>
            </a:r>
            <a:r>
              <a:rPr lang="en-ZA" sz="2000" b="1" dirty="0"/>
              <a:t> (Yosh. 7:8-9).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Emva</a:t>
            </a:r>
            <a:r>
              <a:rPr lang="en-ZA" sz="2000" b="1" dirty="0"/>
              <a:t> </a:t>
            </a:r>
            <a:r>
              <a:rPr lang="en-ZA" sz="2000" b="1" dirty="0" err="1"/>
              <a:t>koko</a:t>
            </a:r>
            <a:r>
              <a:rPr lang="en-ZA" sz="2000" b="1" dirty="0"/>
              <a:t> </a:t>
            </a:r>
            <a:r>
              <a:rPr lang="en-ZA" sz="2000" b="1" dirty="0" err="1"/>
              <a:t>uYoshuwa</a:t>
            </a:r>
            <a:r>
              <a:rPr lang="en-ZA" sz="2000" b="1" dirty="0"/>
              <a:t> </a:t>
            </a:r>
            <a:r>
              <a:rPr lang="en-ZA" sz="2000" b="1" dirty="0" err="1"/>
              <a:t>uphendula</a:t>
            </a:r>
            <a:r>
              <a:rPr lang="en-ZA" sz="2000" b="1" dirty="0"/>
              <a:t> </a:t>
            </a:r>
            <a:r>
              <a:rPr lang="en-ZA" sz="2000" b="1" dirty="0" err="1"/>
              <a:t>ngomsindo</a:t>
            </a:r>
            <a:r>
              <a:rPr lang="en-ZA" sz="2000" b="1" dirty="0"/>
              <a:t> </a:t>
            </a:r>
            <a:r>
              <a:rPr lang="en-ZA" sz="2000" b="1" dirty="0" err="1"/>
              <a:t>ofana</a:t>
            </a:r>
            <a:r>
              <a:rPr lang="en-ZA" sz="2000" b="1" dirty="0"/>
              <a:t> </a:t>
            </a:r>
            <a:r>
              <a:rPr lang="en-ZA" sz="2000" b="1" dirty="0" err="1"/>
              <a:t>nowamaSirayeli</a:t>
            </a:r>
            <a:r>
              <a:rPr lang="en-ZA" sz="2000" b="1" dirty="0"/>
              <a:t> </a:t>
            </a:r>
            <a:r>
              <a:rPr lang="en-ZA" sz="2000" b="1" dirty="0" err="1"/>
              <a:t>ngexesha</a:t>
            </a:r>
            <a:r>
              <a:rPr lang="en-ZA" sz="2000" b="1" dirty="0"/>
              <a:t> </a:t>
            </a:r>
            <a:r>
              <a:rPr lang="en-ZA" sz="2000" b="1" dirty="0" err="1"/>
              <a:t>lokuhambahamba</a:t>
            </a:r>
            <a:r>
              <a:rPr lang="en-ZA" sz="2000" b="1" dirty="0"/>
              <a:t> </a:t>
            </a:r>
            <a:r>
              <a:rPr lang="en-ZA" sz="2000" b="1" dirty="0" err="1"/>
              <a:t>iminyaka</a:t>
            </a:r>
            <a:r>
              <a:rPr lang="en-ZA" sz="2000" b="1" dirty="0"/>
              <a:t> engama-40: “</a:t>
            </a:r>
            <a:r>
              <a:rPr lang="en-ZA" sz="2000" b="1" dirty="0" err="1"/>
              <a:t>Yini</a:t>
            </a:r>
            <a:r>
              <a:rPr lang="en-ZA" sz="2000" b="1" dirty="0"/>
              <a:t> </a:t>
            </a:r>
            <a:r>
              <a:rPr lang="en-ZA" sz="2000" b="1" dirty="0" err="1"/>
              <a:t>na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usiweze</a:t>
            </a:r>
            <a:r>
              <a:rPr lang="en-ZA" sz="2000" b="1" dirty="0"/>
              <a:t>…? </a:t>
            </a:r>
            <a:r>
              <a:rPr lang="en-ZA" sz="2000" b="1" dirty="0" err="1"/>
              <a:t>Akwaba</a:t>
            </a:r>
            <a:r>
              <a:rPr lang="en-ZA" sz="2000" b="1" dirty="0"/>
              <a:t> </a:t>
            </a:r>
            <a:r>
              <a:rPr lang="en-ZA" sz="2000" b="1" dirty="0" err="1"/>
              <a:t>bekukholekile</a:t>
            </a:r>
            <a:r>
              <a:rPr lang="en-ZA" sz="2000" b="1" dirty="0"/>
              <a:t> </a:t>
            </a:r>
            <a:r>
              <a:rPr lang="en-ZA" sz="2000" b="1" dirty="0" err="1"/>
              <a:t>kuthi</a:t>
            </a:r>
            <a:r>
              <a:rPr lang="en-ZA" sz="2000" b="1" dirty="0"/>
              <a:t> </a:t>
            </a:r>
            <a:r>
              <a:rPr lang="en-ZA" sz="2000" b="1" dirty="0" err="1"/>
              <a:t>ukuhlala</a:t>
            </a:r>
            <a:r>
              <a:rPr lang="en-ZA" sz="2000" b="1" dirty="0"/>
              <a:t> …!” (Yosh. 7:7).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5177097"/>
            <a:ext cx="54106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Wabona</a:t>
            </a:r>
            <a:r>
              <a:rPr lang="en-ZA" sz="2000" b="1" dirty="0"/>
              <a:t> </a:t>
            </a:r>
            <a:r>
              <a:rPr lang="en-ZA" sz="2000" b="1" dirty="0" err="1"/>
              <a:t>ngokucacileyo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ubuntu </a:t>
            </a:r>
            <a:r>
              <a:rPr lang="en-ZA" sz="2000" b="1" dirty="0" err="1"/>
              <a:t>bukaThixo</a:t>
            </a:r>
            <a:r>
              <a:rPr lang="en-ZA" sz="2000" b="1" dirty="0"/>
              <a:t> </a:t>
            </a:r>
            <a:r>
              <a:rPr lang="en-ZA" sz="2000" b="1" dirty="0" err="1"/>
              <a:t>buya</a:t>
            </a:r>
            <a:r>
              <a:rPr lang="en-ZA" sz="2000" b="1" dirty="0"/>
              <a:t> </a:t>
            </a:r>
            <a:r>
              <a:rPr lang="en-ZA" sz="2000" b="1" dirty="0" err="1"/>
              <a:t>kutolikwa</a:t>
            </a:r>
            <a:r>
              <a:rPr lang="en-ZA" sz="2000" b="1" dirty="0"/>
              <a:t> </a:t>
            </a:r>
            <a:r>
              <a:rPr lang="en-ZA" sz="2000" b="1" dirty="0" err="1"/>
              <a:t>ngabangakholwayo</a:t>
            </a:r>
            <a:r>
              <a:rPr lang="en-ZA" sz="2000" b="1" dirty="0"/>
              <a:t> </a:t>
            </a:r>
            <a:r>
              <a:rPr lang="en-ZA" sz="2000" b="1" dirty="0" err="1"/>
              <a:t>ngokwezenzo</a:t>
            </a:r>
            <a:r>
              <a:rPr lang="en-ZA" sz="2000" b="1" dirty="0"/>
              <a:t> </a:t>
            </a:r>
            <a:r>
              <a:rPr lang="en-ZA" sz="2000" b="1" dirty="0" err="1"/>
              <a:t>zabantu</a:t>
            </a:r>
            <a:r>
              <a:rPr lang="en-ZA" sz="2000" b="1" dirty="0"/>
              <a:t> </a:t>
            </a:r>
            <a:r>
              <a:rPr lang="en-ZA" sz="2000" b="1" dirty="0" err="1"/>
              <a:t>baKhe</a:t>
            </a:r>
            <a:r>
              <a:rPr lang="en-ZA" sz="2000" b="1" dirty="0"/>
              <a:t>. </a:t>
            </a:r>
            <a:r>
              <a:rPr lang="en-ZA" sz="2000" b="1" dirty="0" err="1"/>
              <a:t>Namhlanje</a:t>
            </a:r>
            <a:r>
              <a:rPr lang="en-ZA" sz="2000" b="1" dirty="0"/>
              <a:t> </a:t>
            </a:r>
            <a:r>
              <a:rPr lang="en-ZA" sz="2000" b="1" dirty="0" err="1"/>
              <a:t>sisebubungqina</a:t>
            </a:r>
            <a:r>
              <a:rPr lang="en-ZA" sz="2000" b="1" dirty="0"/>
              <a:t> </a:t>
            </a:r>
            <a:r>
              <a:rPr lang="en-ZA" sz="2000" b="1" dirty="0" err="1"/>
              <a:t>bukaThuxo</a:t>
            </a:r>
            <a:r>
              <a:rPr lang="en-ZA" sz="2000" b="1" dirty="0"/>
              <a:t> </a:t>
            </a:r>
            <a:r>
              <a:rPr lang="en-ZA" sz="2000" b="1" dirty="0" err="1"/>
              <a:t>ehlabathini</a:t>
            </a:r>
            <a:r>
              <a:rPr lang="en-ZA" sz="2000" b="1" dirty="0"/>
              <a:t>. </a:t>
            </a:r>
            <a:r>
              <a:rPr lang="en-ZA" sz="2000" b="1" dirty="0" err="1"/>
              <a:t>Uxanduva</a:t>
            </a:r>
            <a:r>
              <a:rPr lang="en-ZA" sz="2000" b="1" dirty="0"/>
              <a:t> </a:t>
            </a:r>
            <a:r>
              <a:rPr lang="en-ZA" sz="2000" b="1" dirty="0" err="1"/>
              <a:t>olungako</a:t>
            </a:r>
            <a:r>
              <a:rPr lang="en-ZA" sz="2000" b="1" dirty="0"/>
              <a:t>!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UKUFUMANA UMENZI WOBUBI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Ize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nisondele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kusasa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ngokwezizwe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zenu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isizwe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athe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wacisha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sona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uYehova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sisondele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ngokwezindlu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zaso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indlu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athe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wacisha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yona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uYehova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isondele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ngokwamadoda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ayo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;</a:t>
            </a:r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(Yoshuwa 7:14)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" y="2033290"/>
            <a:ext cx="868188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900" b="1" dirty="0" err="1"/>
              <a:t>Ukuze</a:t>
            </a:r>
            <a:r>
              <a:rPr lang="en-GB" sz="1900" b="1" dirty="0"/>
              <a:t> </a:t>
            </a:r>
            <a:r>
              <a:rPr lang="en-GB" sz="1900" b="1" dirty="0" err="1"/>
              <a:t>kususwe</a:t>
            </a:r>
            <a:r>
              <a:rPr lang="en-GB" sz="1900" b="1" dirty="0"/>
              <a:t> </a:t>
            </a:r>
            <a:r>
              <a:rPr lang="en-GB" sz="1900" b="1" dirty="0" err="1"/>
              <a:t>isono</a:t>
            </a:r>
            <a:r>
              <a:rPr lang="en-GB" sz="1900" b="1" dirty="0"/>
              <a:t> </a:t>
            </a:r>
            <a:r>
              <a:rPr lang="en-GB" sz="1900" b="1" dirty="0" err="1"/>
              <a:t>senkampani</a:t>
            </a:r>
            <a:r>
              <a:rPr lang="en-GB" sz="1900" b="1" dirty="0"/>
              <a:t> (</a:t>
            </a:r>
            <a:r>
              <a:rPr lang="en-GB" sz="1900" b="1" dirty="0" err="1"/>
              <a:t>ubutyala</a:t>
            </a:r>
            <a:r>
              <a:rPr lang="en-GB" sz="1900" b="1" dirty="0"/>
              <a:t> </a:t>
            </a:r>
            <a:r>
              <a:rPr lang="en-GB" sz="1900" b="1" dirty="0" err="1"/>
              <a:t>babantu</a:t>
            </a:r>
            <a:r>
              <a:rPr lang="en-GB" sz="1900" b="1" dirty="0"/>
              <a:t> </a:t>
            </a:r>
            <a:r>
              <a:rPr lang="en-GB" sz="1900" b="1" dirty="0" err="1"/>
              <a:t>bonke</a:t>
            </a:r>
            <a:r>
              <a:rPr lang="en-GB" sz="1900" b="1" dirty="0"/>
              <a:t>), </a:t>
            </a:r>
            <a:r>
              <a:rPr lang="en-GB" sz="1900" b="1" dirty="0" err="1"/>
              <a:t>umoni</a:t>
            </a:r>
            <a:r>
              <a:rPr lang="en-GB" sz="1900" b="1" dirty="0"/>
              <a:t> </a:t>
            </a:r>
            <a:r>
              <a:rPr lang="en-GB" sz="1900" b="1" dirty="0" err="1"/>
              <a:t>kwakufuneka</a:t>
            </a:r>
            <a:r>
              <a:rPr lang="en-GB" sz="1900" b="1" dirty="0"/>
              <a:t> </a:t>
            </a:r>
            <a:r>
              <a:rPr lang="en-GB" sz="1900" b="1" dirty="0" err="1"/>
              <a:t>aguzulwe</a:t>
            </a:r>
            <a:r>
              <a:rPr lang="en-GB" sz="1900" b="1" dirty="0"/>
              <a:t> (Yosh. 7:15). </a:t>
            </a:r>
            <a:r>
              <a:rPr lang="en-GB" sz="1900" b="1" dirty="0" err="1"/>
              <a:t>Aguzulwe</a:t>
            </a:r>
            <a:r>
              <a:rPr lang="en-GB" sz="1900" b="1" dirty="0"/>
              <a:t>? </a:t>
            </a:r>
            <a:r>
              <a:rPr lang="en-GB" sz="1900" b="1" dirty="0" err="1"/>
              <a:t>Ngaba</a:t>
            </a:r>
            <a:r>
              <a:rPr lang="en-GB" sz="1900" b="1" dirty="0"/>
              <a:t> </a:t>
            </a:r>
            <a:r>
              <a:rPr lang="en-GB" sz="1900" b="1" dirty="0" err="1"/>
              <a:t>ebengayi</a:t>
            </a:r>
            <a:r>
              <a:rPr lang="en-GB" sz="1900" b="1" dirty="0"/>
              <a:t> </a:t>
            </a:r>
            <a:r>
              <a:rPr lang="en-GB" sz="1900" b="1" dirty="0" err="1"/>
              <a:t>kuxolelwa</a:t>
            </a:r>
            <a:r>
              <a:rPr lang="en-GB" sz="1900" b="1" dirty="0"/>
              <a:t> </a:t>
            </a:r>
            <a:r>
              <a:rPr lang="en-GB" sz="1900" b="1" dirty="0" err="1"/>
              <a:t>ukuba</a:t>
            </a:r>
            <a:r>
              <a:rPr lang="en-GB" sz="1900" b="1" dirty="0"/>
              <a:t> </a:t>
            </a:r>
            <a:r>
              <a:rPr lang="en-GB" sz="1900" b="1" dirty="0" err="1"/>
              <a:t>uguquka</a:t>
            </a:r>
            <a:r>
              <a:rPr lang="en-GB" sz="1900" b="1" dirty="0"/>
              <a:t>? Kakade </a:t>
            </a:r>
            <a:r>
              <a:rPr lang="en-GB" sz="1900" b="1" dirty="0" err="1"/>
              <a:t>ebeya</a:t>
            </a:r>
            <a:r>
              <a:rPr lang="en-GB" sz="1900" b="1" dirty="0"/>
              <a:t> </a:t>
            </a:r>
            <a:r>
              <a:rPr lang="en-GB" sz="1900" b="1" dirty="0" err="1"/>
              <a:t>kuxolelwa</a:t>
            </a:r>
            <a:r>
              <a:rPr lang="en-GB" sz="1900" b="1" dirty="0"/>
              <a:t>! </a:t>
            </a:r>
            <a:r>
              <a:rPr lang="en-GB" sz="1900" b="1" dirty="0" err="1"/>
              <a:t>Kodwa</a:t>
            </a:r>
            <a:r>
              <a:rPr lang="en-GB" sz="1900" b="1" dirty="0"/>
              <a:t> </a:t>
            </a:r>
            <a:r>
              <a:rPr lang="en-GB" sz="1900" b="1" dirty="0" err="1"/>
              <a:t>uAkan</a:t>
            </a:r>
            <a:r>
              <a:rPr lang="en-GB" sz="1900" b="1" dirty="0"/>
              <a:t> </a:t>
            </a:r>
            <a:r>
              <a:rPr lang="en-GB" sz="1900" b="1" dirty="0" err="1"/>
              <a:t>akazange</a:t>
            </a:r>
            <a:r>
              <a:rPr lang="en-GB" sz="1900" b="1" dirty="0"/>
              <a:t> </a:t>
            </a:r>
            <a:r>
              <a:rPr lang="en-GB" sz="1900" b="1" dirty="0" err="1"/>
              <a:t>abonakalise</a:t>
            </a:r>
            <a:r>
              <a:rPr lang="en-GB" sz="1900" b="1" dirty="0"/>
              <a:t> </a:t>
            </a:r>
            <a:r>
              <a:rPr lang="en-GB" sz="1900" b="1" dirty="0" err="1"/>
              <a:t>zimpawu</a:t>
            </a:r>
            <a:r>
              <a:rPr lang="en-GB" sz="1900" b="1" dirty="0"/>
              <a:t> </a:t>
            </a:r>
            <a:r>
              <a:rPr lang="en-GB" sz="1900" b="1" dirty="0" err="1"/>
              <a:t>zokuguquka</a:t>
            </a:r>
            <a:r>
              <a:rPr lang="en-GB" sz="1900" b="1" dirty="0"/>
              <a:t> </a:t>
            </a:r>
            <a:r>
              <a:rPr lang="en-GB" sz="1900" b="1" dirty="0" err="1"/>
              <a:t>okunyanisekileyo</a:t>
            </a:r>
            <a:r>
              <a:rPr lang="en-GB" sz="1900" b="1" dirty="0"/>
              <a:t> (</a:t>
            </a:r>
            <a:r>
              <a:rPr lang="en-GB" sz="1900" b="1" dirty="0" err="1"/>
              <a:t>kwaye</a:t>
            </a:r>
            <a:r>
              <a:rPr lang="en-GB" sz="1900" b="1" dirty="0"/>
              <a:t> </a:t>
            </a:r>
            <a:r>
              <a:rPr lang="en-GB" sz="1900" b="1" dirty="0" err="1"/>
              <a:t>wayenamathuba</a:t>
            </a:r>
            <a:r>
              <a:rPr lang="en-GB" sz="1900" b="1" dirty="0"/>
              <a:t> </a:t>
            </a:r>
            <a:r>
              <a:rPr lang="en-GB" sz="1900" b="1" dirty="0" err="1"/>
              <a:t>amaninzi</a:t>
            </a:r>
            <a:r>
              <a:rPr lang="en-GB" sz="1900" b="1" dirty="0"/>
              <a:t> </a:t>
            </a:r>
            <a:r>
              <a:rPr lang="en-GB" sz="1900" b="1" dirty="0" err="1"/>
              <a:t>okwenza</a:t>
            </a:r>
            <a:r>
              <a:rPr lang="en-GB" sz="1900" b="1" dirty="0"/>
              <a:t> </a:t>
            </a:r>
            <a:r>
              <a:rPr lang="en-GB" sz="1900" b="1" dirty="0" err="1"/>
              <a:t>njalo</a:t>
            </a:r>
            <a:r>
              <a:rPr lang="en-GB" sz="1900" b="1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Ebonakalisa</a:t>
            </a:r>
            <a:r>
              <a:rPr lang="en-ZA" sz="2000" b="1" dirty="0"/>
              <a:t> </a:t>
            </a:r>
            <a:r>
              <a:rPr lang="en-ZA" sz="2000" b="1" dirty="0" err="1"/>
              <a:t>ububele</a:t>
            </a:r>
            <a:r>
              <a:rPr lang="en-ZA" sz="2000" b="1" dirty="0"/>
              <a:t> </a:t>
            </a:r>
            <a:r>
              <a:rPr lang="en-ZA" sz="2000" b="1" dirty="0" err="1"/>
              <a:t>nothando</a:t>
            </a:r>
            <a:r>
              <a:rPr lang="en-ZA" sz="2000" b="1" dirty="0"/>
              <a:t> </a:t>
            </a:r>
            <a:r>
              <a:rPr lang="en-ZA" sz="2000" b="1" dirty="0" err="1"/>
              <a:t>lukaThixo</a:t>
            </a:r>
            <a:r>
              <a:rPr lang="en-ZA" sz="2000" b="1" dirty="0"/>
              <a:t>, </a:t>
            </a:r>
            <a:r>
              <a:rPr lang="en-ZA" sz="2000" b="1" dirty="0" err="1"/>
              <a:t>uYoshuwa</a:t>
            </a:r>
            <a:r>
              <a:rPr lang="en-ZA" sz="2000" b="1" dirty="0"/>
              <a:t> </a:t>
            </a:r>
            <a:r>
              <a:rPr lang="en-ZA" sz="2000" b="1" dirty="0" err="1"/>
              <a:t>wacela</a:t>
            </a:r>
            <a:r>
              <a:rPr lang="en-ZA" sz="2000" b="1" dirty="0"/>
              <a:t> </a:t>
            </a:r>
            <a:r>
              <a:rPr lang="en-ZA" sz="2000" b="1" dirty="0" err="1"/>
              <a:t>uAkan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avume</a:t>
            </a:r>
            <a:r>
              <a:rPr lang="en-ZA" sz="2000" b="1" dirty="0"/>
              <a:t> </a:t>
            </a:r>
            <a:r>
              <a:rPr lang="en-ZA" sz="2000" b="1" dirty="0" err="1"/>
              <a:t>isono</a:t>
            </a:r>
            <a:r>
              <a:rPr lang="en-ZA" sz="2000" b="1" dirty="0"/>
              <a:t> </a:t>
            </a:r>
            <a:r>
              <a:rPr lang="en-ZA" sz="2000" b="1" dirty="0" err="1"/>
              <a:t>sakhe</a:t>
            </a:r>
            <a:r>
              <a:rPr lang="en-ZA" sz="2000" b="1" dirty="0"/>
              <a:t> (Yosh. 7:19).</a:t>
            </a:r>
            <a:endParaRPr lang="en" sz="2000" b="1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12625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65523" y="5842337"/>
            <a:ext cx="7826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Ityala</a:t>
            </a:r>
            <a:r>
              <a:rPr lang="en-ZA" sz="2000" b="1" dirty="0"/>
              <a:t> </a:t>
            </a:r>
            <a:r>
              <a:rPr lang="en-ZA" sz="2000" b="1" dirty="0" err="1"/>
              <a:t>lika</a:t>
            </a:r>
            <a:r>
              <a:rPr lang="en-ZA" sz="2000" b="1" dirty="0"/>
              <a:t>-Akan </a:t>
            </a:r>
            <a:r>
              <a:rPr lang="en-ZA" sz="2000" b="1" dirty="0" err="1"/>
              <a:t>lalahleka</a:t>
            </a:r>
            <a:r>
              <a:rPr lang="en-ZA" sz="2000" b="1" dirty="0"/>
              <a:t>. </a:t>
            </a:r>
            <a:r>
              <a:rPr lang="en-ZA" sz="2000" b="1" dirty="0" err="1"/>
              <a:t>Wavuma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akazange</a:t>
            </a:r>
            <a:r>
              <a:rPr lang="en-ZA" sz="2000" b="1" dirty="0"/>
              <a:t> </a:t>
            </a:r>
            <a:r>
              <a:rPr lang="en-ZA" sz="2000" b="1" dirty="0" err="1"/>
              <a:t>acele</a:t>
            </a:r>
            <a:r>
              <a:rPr lang="en-ZA" sz="2000" b="1" dirty="0"/>
              <a:t> </a:t>
            </a:r>
            <a:r>
              <a:rPr lang="en-ZA" sz="2000" b="1" dirty="0" err="1"/>
              <a:t>uxolo</a:t>
            </a:r>
            <a:r>
              <a:rPr lang="en-ZA" sz="2000" b="1" dirty="0"/>
              <a:t> (Yosh. 7:20).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walila</a:t>
            </a:r>
            <a:r>
              <a:rPr lang="en-ZA" sz="2000" b="1" dirty="0"/>
              <a:t> </a:t>
            </a:r>
            <a:r>
              <a:rPr lang="en-ZA" sz="2000" b="1" dirty="0" err="1"/>
              <a:t>ngenxa</a:t>
            </a:r>
            <a:r>
              <a:rPr lang="en-ZA" sz="2000" b="1" dirty="0"/>
              <a:t> </a:t>
            </a:r>
            <a:r>
              <a:rPr lang="en-ZA" sz="2000" b="1" dirty="0" err="1"/>
              <a:t>yobulukhuni</a:t>
            </a:r>
            <a:r>
              <a:rPr lang="en-ZA" sz="2000" b="1" dirty="0"/>
              <a:t> </a:t>
            </a:r>
            <a:r>
              <a:rPr lang="en-ZA" sz="2000" b="1" dirty="0" err="1"/>
              <a:t>bentliziyo</a:t>
            </a:r>
            <a:r>
              <a:rPr lang="en-ZA" sz="2000" b="1" dirty="0"/>
              <a:t> </a:t>
            </a:r>
            <a:r>
              <a:rPr lang="en-ZA" sz="2000" b="1" dirty="0" err="1"/>
              <a:t>yakhe</a:t>
            </a:r>
            <a:r>
              <a:rPr lang="en-ZA" sz="2000" b="1" dirty="0"/>
              <a:t>, </a:t>
            </a:r>
            <a:r>
              <a:rPr lang="en-ZA" sz="2000" b="1" dirty="0" err="1"/>
              <a:t>nto</a:t>
            </a:r>
            <a:r>
              <a:rPr lang="en-ZA" sz="2000" b="1" dirty="0"/>
              <a:t> </a:t>
            </a:r>
            <a:r>
              <a:rPr lang="en-ZA" sz="2000" b="1" dirty="0" err="1"/>
              <a:t>leyo</a:t>
            </a:r>
            <a:r>
              <a:rPr lang="en-ZA" sz="2000" b="1" dirty="0"/>
              <a:t> </a:t>
            </a:r>
            <a:r>
              <a:rPr lang="en-ZA" sz="2000" b="1" dirty="0" err="1"/>
              <a:t>eyayibonakaliswa</a:t>
            </a:r>
            <a:r>
              <a:rPr lang="en-ZA" sz="2000" b="1" dirty="0"/>
              <a:t> </a:t>
            </a:r>
            <a:r>
              <a:rPr lang="en-ZA" sz="2000" b="1" dirty="0" err="1"/>
              <a:t>kulo</a:t>
            </a:r>
            <a:r>
              <a:rPr lang="en-ZA" sz="2000" b="1" dirty="0"/>
              <a:t> </a:t>
            </a:r>
            <a:r>
              <a:rPr lang="en-ZA" sz="2000" b="1" dirty="0" err="1"/>
              <a:t>lonke</a:t>
            </a:r>
            <a:r>
              <a:rPr lang="en-ZA" sz="2000" b="1" dirty="0"/>
              <a:t> </a:t>
            </a:r>
            <a:r>
              <a:rPr lang="en-ZA" sz="2000" b="1" dirty="0" err="1"/>
              <a:t>ubizo</a:t>
            </a:r>
            <a:r>
              <a:rPr lang="en-ZA" sz="2000" b="1" dirty="0"/>
              <a:t> </a:t>
            </a:r>
            <a:r>
              <a:rPr lang="en-ZA" sz="2000" b="1" dirty="0" err="1"/>
              <a:t>lokuguquka</a:t>
            </a:r>
            <a:r>
              <a:rPr lang="en-Z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rgbClr val="FFD03B"/>
                </a:solidFill>
              </a:rPr>
              <a:t>ISONO SIKA-AKAN</a:t>
            </a:r>
            <a:endParaRPr lang="en" sz="4400" b="1" spc="600" noProof="0" dirty="0">
              <a:ln/>
              <a:solidFill>
                <a:srgbClr val="FFD03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“ndabona emaxhobeni ingubo entle yaseShinare yanye, neeshekele zesilivere zaba makhulu mabini, nesinqumka segolide sasinye esiziishekele ezimashumi mahlanu ubunzima baso; ndazinqwenela, ndazithabatha; nanzo zimbelwe emhlabeni phakathi kwentente yam, isilivere ingaphantsi.”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(Yoshuwa 7:21)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0" y="1922375"/>
            <a:ext cx="7129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UYoshuwa</a:t>
            </a:r>
            <a:r>
              <a:rPr lang="en-ZA" sz="2000" b="1" dirty="0"/>
              <a:t> </a:t>
            </a:r>
            <a:r>
              <a:rPr lang="en-ZA" sz="2000" b="1" dirty="0" err="1"/>
              <a:t>wacela</a:t>
            </a:r>
            <a:r>
              <a:rPr lang="en-ZA" sz="2000" b="1" dirty="0"/>
              <a:t> </a:t>
            </a:r>
            <a:r>
              <a:rPr lang="en-ZA" sz="2000" b="1" dirty="0" err="1"/>
              <a:t>uAkan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azukise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aze</a:t>
            </a:r>
            <a:r>
              <a:rPr lang="en-ZA" sz="2000" b="1" dirty="0"/>
              <a:t> </a:t>
            </a:r>
            <a:r>
              <a:rPr lang="en-ZA" sz="2000" b="1" dirty="0" err="1"/>
              <a:t>avume</a:t>
            </a:r>
            <a:r>
              <a:rPr lang="en-ZA" sz="2000" b="1" dirty="0"/>
              <a:t> </a:t>
            </a:r>
            <a:r>
              <a:rPr lang="en-ZA" sz="2000" b="1" dirty="0" err="1"/>
              <a:t>izono</a:t>
            </a:r>
            <a:r>
              <a:rPr lang="en-ZA" sz="2000" b="1" dirty="0"/>
              <a:t> </a:t>
            </a:r>
            <a:r>
              <a:rPr lang="en-ZA" sz="2000" b="1" dirty="0" err="1"/>
              <a:t>zakhe</a:t>
            </a:r>
            <a:r>
              <a:rPr lang="en-ZA" sz="2000" b="1" dirty="0"/>
              <a:t> (Yosh. 7:19). </a:t>
            </a:r>
            <a:r>
              <a:rPr lang="en-ZA" sz="2000" b="1" dirty="0" err="1"/>
              <a:t>Yayilithuba</a:t>
            </a:r>
            <a:r>
              <a:rPr lang="en-ZA" sz="2000" b="1" dirty="0"/>
              <a:t> </a:t>
            </a:r>
            <a:r>
              <a:rPr lang="en-ZA" sz="2000" b="1" dirty="0" err="1"/>
              <a:t>lakhe</a:t>
            </a:r>
            <a:r>
              <a:rPr lang="en-ZA" sz="2000" b="1" dirty="0"/>
              <a:t> </a:t>
            </a:r>
            <a:r>
              <a:rPr lang="en-ZA" sz="2000" b="1" dirty="0" err="1"/>
              <a:t>lokugqibela</a:t>
            </a:r>
            <a:r>
              <a:rPr lang="en-ZA" sz="2000" b="1" dirty="0"/>
              <a:t>. </a:t>
            </a:r>
            <a:r>
              <a:rPr lang="en-ZA" sz="2000" b="1" dirty="0" err="1"/>
              <a:t>Ukuba</a:t>
            </a:r>
            <a:r>
              <a:rPr lang="en-ZA" sz="2000" b="1" dirty="0"/>
              <a:t>, xa </a:t>
            </a:r>
            <a:r>
              <a:rPr lang="en-ZA" sz="2000" b="1" dirty="0" err="1"/>
              <a:t>wayevuma</a:t>
            </a:r>
            <a:r>
              <a:rPr lang="en-ZA" sz="2000" b="1" dirty="0"/>
              <a:t> </a:t>
            </a:r>
            <a:r>
              <a:rPr lang="en-ZA" sz="2000" b="1" dirty="0" err="1"/>
              <a:t>izono</a:t>
            </a:r>
            <a:r>
              <a:rPr lang="en-ZA" sz="2000" b="1" dirty="0"/>
              <a:t> </a:t>
            </a:r>
            <a:r>
              <a:rPr lang="en-ZA" sz="2000" b="1" dirty="0" err="1"/>
              <a:t>zakhe</a:t>
            </a:r>
            <a:r>
              <a:rPr lang="en-ZA" sz="2000" b="1" dirty="0"/>
              <a:t>, </a:t>
            </a:r>
            <a:r>
              <a:rPr lang="en-ZA" sz="2000" b="1" dirty="0" err="1"/>
              <a:t>wayecele</a:t>
            </a:r>
            <a:r>
              <a:rPr lang="en-ZA" sz="2000" b="1" dirty="0"/>
              <a:t> </a:t>
            </a:r>
            <a:r>
              <a:rPr lang="en-ZA" sz="2000" b="1" dirty="0" err="1"/>
              <a:t>uxolo</a:t>
            </a:r>
            <a:r>
              <a:rPr lang="en-ZA" sz="2000" b="1" dirty="0"/>
              <a:t>...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akazange</a:t>
            </a:r>
            <a:r>
              <a:rPr lang="en-ZA" sz="2000" b="1" dirty="0"/>
              <a:t> </a:t>
            </a:r>
            <a:r>
              <a:rPr lang="en-ZA" sz="2000" b="1" dirty="0" err="1"/>
              <a:t>acele</a:t>
            </a:r>
            <a:r>
              <a:rPr lang="en-ZA" sz="2000" b="1" dirty="0"/>
              <a:t> </a:t>
            </a:r>
            <a:r>
              <a:rPr lang="en-ZA" sz="2000" b="1" dirty="0" err="1"/>
              <a:t>uxolo</a:t>
            </a:r>
            <a:r>
              <a:rPr lang="en-ZA" sz="2000" b="1" dirty="0"/>
              <a:t>, </a:t>
            </a:r>
            <a:r>
              <a:rPr lang="en-ZA" sz="2000" b="1" dirty="0" err="1"/>
              <a:t>kwaye</a:t>
            </a:r>
            <a:r>
              <a:rPr lang="en-ZA" sz="2000" b="1" dirty="0"/>
              <a:t> </a:t>
            </a:r>
            <a:r>
              <a:rPr lang="en-ZA" sz="2000" b="1" dirty="0" err="1"/>
              <a:t>akukho</a:t>
            </a:r>
            <a:r>
              <a:rPr lang="en-ZA" sz="2000" b="1" dirty="0"/>
              <a:t> </a:t>
            </a:r>
            <a:r>
              <a:rPr lang="en-ZA" sz="2000" b="1" dirty="0" err="1"/>
              <a:t>xolelo</a:t>
            </a:r>
            <a:r>
              <a:rPr lang="en-ZA" sz="2000" b="1" dirty="0"/>
              <a:t> </a:t>
            </a:r>
            <a:r>
              <a:rPr lang="en-ZA" sz="2000" b="1" dirty="0" err="1"/>
              <a:t>kuye</a:t>
            </a:r>
            <a:r>
              <a:rPr lang="en-ZA" sz="2000" b="1" dirty="0"/>
              <a:t> </a:t>
            </a:r>
            <a:r>
              <a:rPr lang="en-ZA" sz="1400" b="1" dirty="0"/>
              <a:t>(Num. 15:30-31).</a:t>
            </a:r>
            <a:endParaRPr lang="en" sz="14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138495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06290" y="4815769"/>
            <a:ext cx="22230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Izigqibo</a:t>
            </a:r>
            <a:r>
              <a:rPr lang="en-ZA" sz="2000" b="1" dirty="0"/>
              <a:t> </a:t>
            </a:r>
            <a:r>
              <a:rPr lang="en-ZA" sz="2000" b="1" dirty="0" err="1"/>
              <a:t>ezenziwa</a:t>
            </a:r>
            <a:r>
              <a:rPr lang="en-ZA" sz="2000" b="1" dirty="0"/>
              <a:t> </a:t>
            </a:r>
            <a:r>
              <a:rPr lang="en-ZA" sz="2000" b="1" dirty="0" err="1"/>
              <a:t>nguAkan</a:t>
            </a:r>
            <a:r>
              <a:rPr lang="en-ZA" sz="2000" b="1" dirty="0"/>
              <a:t> </a:t>
            </a:r>
            <a:r>
              <a:rPr lang="en-ZA" sz="2000" b="1" dirty="0" err="1"/>
              <a:t>eYeriko</a:t>
            </a:r>
            <a:r>
              <a:rPr lang="en-ZA" sz="2000" b="1" dirty="0"/>
              <a:t> </a:t>
            </a:r>
            <a:r>
              <a:rPr lang="en-ZA" sz="2000" b="1" dirty="0" err="1"/>
              <a:t>zazichasene</a:t>
            </a:r>
            <a:r>
              <a:rPr lang="en-ZA" sz="2000" b="1" dirty="0"/>
              <a:t> </a:t>
            </a:r>
            <a:r>
              <a:rPr lang="en-ZA" sz="2000" b="1" dirty="0" err="1"/>
              <a:t>ngokupheleleyo</a:t>
            </a:r>
            <a:r>
              <a:rPr lang="en-ZA" sz="2000" b="1" dirty="0"/>
              <a:t> </a:t>
            </a:r>
            <a:r>
              <a:rPr lang="en-ZA" sz="2000" b="1" dirty="0" err="1"/>
              <a:t>nezo</a:t>
            </a:r>
            <a:r>
              <a:rPr lang="en-ZA" sz="2000" b="1" dirty="0"/>
              <a:t> </a:t>
            </a:r>
            <a:r>
              <a:rPr lang="en-ZA" sz="2000" b="1" dirty="0" err="1"/>
              <a:t>zikaRahabhi</a:t>
            </a:r>
            <a:r>
              <a:rPr lang="en-ZA" sz="2000" b="1" dirty="0"/>
              <a:t>:</a:t>
            </a:r>
            <a:endParaRPr lang="en" sz="2000" b="1" dirty="0"/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0" y="3215183"/>
            <a:ext cx="71293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NjengoEva</a:t>
            </a:r>
            <a:r>
              <a:rPr lang="en-ZA" sz="2000" b="1" dirty="0"/>
              <a:t>, </a:t>
            </a:r>
            <a:r>
              <a:rPr lang="en-ZA" sz="2000" b="1" dirty="0" err="1"/>
              <a:t>uAkan</a:t>
            </a:r>
            <a:r>
              <a:rPr lang="en-ZA" sz="2000" b="1" dirty="0"/>
              <a:t> “</a:t>
            </a:r>
            <a:r>
              <a:rPr lang="en-ZA" sz="2000" b="1" dirty="0" err="1"/>
              <a:t>wabona</a:t>
            </a:r>
            <a:r>
              <a:rPr lang="en-ZA" sz="2000" b="1" dirty="0"/>
              <a:t>,” “</a:t>
            </a:r>
            <a:r>
              <a:rPr lang="en-ZA" sz="2000" b="1" dirty="0" err="1"/>
              <a:t>wanqwenela</a:t>
            </a:r>
            <a:r>
              <a:rPr lang="en-ZA" sz="2000" b="1" dirty="0"/>
              <a:t>,” “</a:t>
            </a:r>
            <a:r>
              <a:rPr lang="en-ZA" sz="2000" b="1" dirty="0" err="1"/>
              <a:t>wathabatha</a:t>
            </a:r>
            <a:r>
              <a:rPr lang="en-ZA" sz="2000" b="1" dirty="0"/>
              <a:t>,” </a:t>
            </a:r>
            <a:r>
              <a:rPr lang="en-ZA" sz="2000" b="1" dirty="0" err="1"/>
              <a:t>kwaye</a:t>
            </a:r>
            <a:r>
              <a:rPr lang="en-ZA" sz="2000" b="1" dirty="0"/>
              <a:t> </a:t>
            </a:r>
            <a:r>
              <a:rPr lang="en-ZA" sz="2000" b="1" dirty="0" err="1"/>
              <a:t>isono</a:t>
            </a:r>
            <a:r>
              <a:rPr lang="en-ZA" sz="2000" b="1" dirty="0"/>
              <a:t> </a:t>
            </a:r>
            <a:r>
              <a:rPr lang="en-ZA" sz="2000" b="1" dirty="0" err="1"/>
              <a:t>sakhe</a:t>
            </a:r>
            <a:r>
              <a:rPr lang="en-ZA" sz="2000" b="1" dirty="0"/>
              <a:t> </a:t>
            </a:r>
            <a:r>
              <a:rPr lang="en-ZA" sz="2000" b="1" dirty="0" err="1"/>
              <a:t>sachaphazela</a:t>
            </a:r>
            <a:r>
              <a:rPr lang="en-ZA" sz="2000" b="1" dirty="0"/>
              <a:t> </a:t>
            </a:r>
            <a:r>
              <a:rPr lang="en-ZA" sz="2000" b="1" dirty="0" err="1"/>
              <a:t>abaninzi</a:t>
            </a:r>
            <a:r>
              <a:rPr lang="en-ZA" sz="2000" b="1" dirty="0"/>
              <a:t> (Gen. 3:6). </a:t>
            </a:r>
            <a:r>
              <a:rPr lang="en-ZA" sz="2000" b="1" dirty="0" err="1"/>
              <a:t>NjengoAnaniyas</a:t>
            </a:r>
            <a:r>
              <a:rPr lang="en-ZA" sz="2000" b="1" dirty="0"/>
              <a:t> </a:t>
            </a:r>
            <a:r>
              <a:rPr lang="en-ZA" sz="2000" b="1" dirty="0" err="1"/>
              <a:t>noSafira</a:t>
            </a:r>
            <a:r>
              <a:rPr lang="en-ZA" sz="2000" b="1" dirty="0"/>
              <a:t>, </a:t>
            </a:r>
            <a:r>
              <a:rPr lang="en-ZA" sz="2000" b="1" dirty="0" err="1"/>
              <a:t>uAkan</a:t>
            </a:r>
            <a:r>
              <a:rPr lang="en-ZA" sz="2000" b="1" dirty="0"/>
              <a:t> </a:t>
            </a:r>
            <a:r>
              <a:rPr lang="en-ZA" sz="2000" b="1" dirty="0" err="1"/>
              <a:t>wathabatha</a:t>
            </a:r>
            <a:r>
              <a:rPr lang="en-ZA" sz="2000" b="1" dirty="0"/>
              <a:t> </a:t>
            </a:r>
            <a:r>
              <a:rPr lang="en-ZA" sz="2000" b="1" dirty="0" err="1"/>
              <a:t>ezinye</a:t>
            </a:r>
            <a:r>
              <a:rPr lang="en-ZA" sz="2000" b="1" dirty="0"/>
              <a:t> </a:t>
            </a:r>
            <a:r>
              <a:rPr lang="en-ZA" sz="2000" b="1" dirty="0" err="1"/>
              <a:t>zezinto</a:t>
            </a:r>
            <a:r>
              <a:rPr lang="en-ZA" sz="2000" b="1" dirty="0"/>
              <a:t> </a:t>
            </a:r>
            <a:r>
              <a:rPr lang="en-ZA" sz="2000" b="1" dirty="0" err="1"/>
              <a:t>eziqalekisiweyo</a:t>
            </a:r>
            <a:r>
              <a:rPr lang="en-ZA" sz="2000" b="1" dirty="0"/>
              <a:t> </a:t>
            </a:r>
            <a:r>
              <a:rPr lang="en-ZA" sz="2000" b="1" dirty="0" err="1"/>
              <a:t>ezazinikelwe</a:t>
            </a:r>
            <a:r>
              <a:rPr lang="en-ZA" sz="2000" b="1" dirty="0"/>
              <a:t> </a:t>
            </a:r>
            <a:r>
              <a:rPr lang="en-ZA" sz="2000" b="1" dirty="0" err="1"/>
              <a:t>kuThixo</a:t>
            </a:r>
            <a:r>
              <a:rPr lang="en-ZA" sz="2000" b="1" dirty="0"/>
              <a:t> </a:t>
            </a:r>
            <a:r>
              <a:rPr lang="en-ZA" sz="2000" b="1" dirty="0" err="1"/>
              <a:t>waza</a:t>
            </a:r>
            <a:r>
              <a:rPr lang="en-ZA" sz="2000" b="1" dirty="0"/>
              <a:t> </a:t>
            </a:r>
            <a:r>
              <a:rPr lang="en-ZA" sz="2000" b="1" dirty="0" err="1"/>
              <a:t>wazihlawulela</a:t>
            </a:r>
            <a:r>
              <a:rPr lang="en-ZA" sz="2000" b="1" dirty="0"/>
              <a:t> (</a:t>
            </a:r>
            <a:r>
              <a:rPr lang="en-ZA" sz="2000" b="1" dirty="0" err="1"/>
              <a:t>IZenzo</a:t>
            </a:r>
            <a:r>
              <a:rPr lang="en-ZA" sz="2000" b="1" dirty="0"/>
              <a:t> 5:1-2).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-1047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ULOYISO KWAKHONA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51348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Z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Wathi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uYehova kuYoshuwa, Musa ukoyika, ungaqhiphuki umbilini. Thabatha bonke abantu bokulwa, usuke, unyuke, uye eAyi. Yabona, ndimnikele esandleni sakho ukumkani waseAyi, nabantu bakhe, nomzi wakhe, nelizwe lakhe.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(Yoshuwa 8:1)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NjengaseYeriko</a:t>
            </a:r>
            <a:r>
              <a:rPr lang="en-ZA" sz="2000" b="1" dirty="0"/>
              <a:t>,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wanika</a:t>
            </a:r>
            <a:r>
              <a:rPr lang="en-ZA" sz="2000" b="1" dirty="0"/>
              <a:t> </a:t>
            </a:r>
            <a:r>
              <a:rPr lang="en-ZA" sz="2000" b="1" dirty="0" err="1"/>
              <a:t>uYoshuwa</a:t>
            </a:r>
            <a:r>
              <a:rPr lang="en-ZA" sz="2000" b="1" dirty="0"/>
              <a:t> </a:t>
            </a:r>
            <a:r>
              <a:rPr lang="en-ZA" sz="2000" b="1" dirty="0" err="1"/>
              <a:t>icebo</a:t>
            </a:r>
            <a:r>
              <a:rPr lang="en-ZA" sz="2000" b="1" dirty="0"/>
              <a:t> </a:t>
            </a:r>
            <a:r>
              <a:rPr lang="en-ZA" sz="2000" b="1" dirty="0" err="1"/>
              <a:t>lokuphumelela</a:t>
            </a:r>
            <a:r>
              <a:rPr lang="en-ZA" sz="2000" b="1" dirty="0"/>
              <a:t> </a:t>
            </a:r>
            <a:r>
              <a:rPr lang="en-ZA" sz="2000" b="1" dirty="0" err="1"/>
              <a:t>ukoyisa</a:t>
            </a:r>
            <a:r>
              <a:rPr lang="en-ZA" sz="2000" b="1" dirty="0"/>
              <a:t> </a:t>
            </a:r>
            <a:r>
              <a:rPr lang="en-ZA" sz="2000" b="1" dirty="0" err="1"/>
              <a:t>iAyi</a:t>
            </a:r>
            <a:r>
              <a:rPr lang="en-ZA" sz="2000" b="1" dirty="0"/>
              <a:t> (Yosh. 8:1-2).</a:t>
            </a:r>
            <a:endParaRPr lang="en" sz="2000" b="1" dirty="0"/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57148" y="3506233"/>
            <a:ext cx="82242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Njengoko</a:t>
            </a:r>
            <a:r>
              <a:rPr lang="en-ZA" sz="2000" b="1" dirty="0"/>
              <a:t> </a:t>
            </a:r>
            <a:r>
              <a:rPr lang="en-ZA" sz="2000" b="1" dirty="0" err="1"/>
              <a:t>uMoses</a:t>
            </a:r>
            <a:r>
              <a:rPr lang="en-ZA" sz="2000" b="1" dirty="0"/>
              <a:t> </a:t>
            </a:r>
            <a:r>
              <a:rPr lang="en-ZA" sz="2000" b="1" dirty="0" err="1"/>
              <a:t>wayephakamisa</a:t>
            </a:r>
            <a:r>
              <a:rPr lang="en-ZA" sz="2000" b="1" dirty="0"/>
              <a:t> </a:t>
            </a:r>
            <a:r>
              <a:rPr lang="en-ZA" sz="2000" b="1" dirty="0" err="1"/>
              <a:t>intonga</a:t>
            </a:r>
            <a:r>
              <a:rPr lang="en-ZA" sz="2000" b="1" dirty="0"/>
              <a:t> </a:t>
            </a:r>
            <a:r>
              <a:rPr lang="en-ZA" sz="2000" b="1" dirty="0" err="1"/>
              <a:t>yakhe</a:t>
            </a:r>
            <a:r>
              <a:rPr lang="en-ZA" sz="2000" b="1" dirty="0"/>
              <a:t> de </a:t>
            </a:r>
            <a:r>
              <a:rPr lang="en-ZA" sz="2000" b="1" dirty="0" err="1"/>
              <a:t>woyisa</a:t>
            </a:r>
            <a:r>
              <a:rPr lang="en-ZA" sz="2000" b="1" dirty="0"/>
              <a:t> ama-Amaleki, </a:t>
            </a:r>
            <a:r>
              <a:rPr lang="en-ZA" sz="2000" b="1" dirty="0" err="1"/>
              <a:t>ngokomyalelo</a:t>
            </a:r>
            <a:r>
              <a:rPr lang="en-ZA" sz="2000" b="1" dirty="0"/>
              <a:t> </a:t>
            </a:r>
            <a:r>
              <a:rPr lang="en-ZA" sz="2000" b="1" dirty="0" err="1"/>
              <a:t>kaThixo</a:t>
            </a:r>
            <a:r>
              <a:rPr lang="en-ZA" sz="2000" b="1" dirty="0"/>
              <a:t>, </a:t>
            </a:r>
            <a:r>
              <a:rPr lang="en-ZA" sz="2000" b="1" dirty="0" err="1"/>
              <a:t>uYoshuwa</a:t>
            </a:r>
            <a:r>
              <a:rPr lang="en-ZA" sz="2000" b="1" dirty="0"/>
              <a:t> </a:t>
            </a:r>
            <a:r>
              <a:rPr lang="en-ZA" sz="2000" b="1" dirty="0" err="1"/>
              <a:t>waphakamisa</a:t>
            </a:r>
            <a:r>
              <a:rPr lang="en-ZA" sz="2000" b="1" dirty="0"/>
              <a:t> “</a:t>
            </a:r>
            <a:r>
              <a:rPr lang="en-ZA" sz="2000" b="1" dirty="0" err="1"/>
              <a:t>isixhobo</a:t>
            </a:r>
            <a:r>
              <a:rPr lang="en-ZA" sz="2000" b="1" dirty="0"/>
              <a:t> </a:t>
            </a:r>
            <a:r>
              <a:rPr lang="en-ZA" sz="2000" b="1" dirty="0" err="1"/>
              <a:t>sakhe</a:t>
            </a:r>
            <a:r>
              <a:rPr lang="en-ZA" sz="2000" b="1" dirty="0"/>
              <a:t>” (</a:t>
            </a:r>
            <a:r>
              <a:rPr lang="en-ZA" sz="2000" b="1" dirty="0" err="1"/>
              <a:t>mhlawumbi</a:t>
            </a:r>
            <a:r>
              <a:rPr lang="en-ZA" sz="2000" b="1" dirty="0"/>
              <a:t> </a:t>
            </a:r>
            <a:r>
              <a:rPr lang="en-ZA" sz="2000" b="1" dirty="0" err="1"/>
              <a:t>irhengqe</a:t>
            </a:r>
            <a:r>
              <a:rPr lang="en-ZA" sz="2000" b="1" dirty="0"/>
              <a:t> </a:t>
            </a:r>
            <a:r>
              <a:rPr lang="en-ZA" sz="2000" b="1" dirty="0" err="1"/>
              <a:t>elalisetyenziswa</a:t>
            </a:r>
            <a:r>
              <a:rPr lang="en-ZA" sz="2000" b="1" dirty="0"/>
              <a:t> </a:t>
            </a:r>
            <a:r>
              <a:rPr lang="en-ZA" sz="2000" b="1" dirty="0" err="1"/>
              <a:t>ngamaYiputa</a:t>
            </a:r>
            <a:r>
              <a:rPr lang="en-ZA" sz="2000" b="1" dirty="0"/>
              <a:t>), </a:t>
            </a:r>
            <a:r>
              <a:rPr lang="en-ZA" sz="2000" b="1" dirty="0" err="1"/>
              <a:t>waza</a:t>
            </a:r>
            <a:r>
              <a:rPr lang="en-ZA" sz="2000" b="1" dirty="0"/>
              <a:t> </a:t>
            </a:r>
            <a:r>
              <a:rPr lang="en-ZA" sz="2000" b="1" dirty="0" err="1"/>
              <a:t>wasigcina</a:t>
            </a:r>
            <a:r>
              <a:rPr lang="en-ZA" sz="2000" b="1" dirty="0"/>
              <a:t> </a:t>
            </a:r>
            <a:r>
              <a:rPr lang="en-ZA" sz="2000" b="1" dirty="0" err="1"/>
              <a:t>siphakanyisiwe</a:t>
            </a:r>
            <a:r>
              <a:rPr lang="en-ZA" sz="2000" b="1" dirty="0"/>
              <a:t> de </a:t>
            </a:r>
            <a:r>
              <a:rPr lang="en-ZA" sz="2000" b="1" dirty="0" err="1"/>
              <a:t>woyisa</a:t>
            </a:r>
            <a:r>
              <a:rPr lang="en-ZA" sz="2000" b="1" dirty="0"/>
              <a:t> </a:t>
            </a:r>
            <a:r>
              <a:rPr lang="en-ZA" sz="2000" b="1" dirty="0" err="1"/>
              <a:t>ngokupheleleyo</a:t>
            </a:r>
            <a:r>
              <a:rPr lang="en-ZA" sz="2000" b="1" dirty="0"/>
              <a:t> </a:t>
            </a:r>
            <a:r>
              <a:rPr lang="en-ZA" sz="1400" b="1" dirty="0"/>
              <a:t>(Yosh. 8:18-22, 26).</a:t>
            </a:r>
            <a:endParaRPr lang="en" sz="14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53197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Ebusuku</a:t>
            </a:r>
            <a:r>
              <a:rPr lang="en-ZA" sz="2000" b="1" dirty="0"/>
              <a:t>, </a:t>
            </a:r>
            <a:r>
              <a:rPr lang="en-ZA" sz="2000" b="1" dirty="0" err="1"/>
              <a:t>kwamiswa</a:t>
            </a:r>
            <a:r>
              <a:rPr lang="en-ZA" sz="2000" b="1" dirty="0"/>
              <a:t> </a:t>
            </a:r>
            <a:r>
              <a:rPr lang="en-ZA" sz="2000" b="1" dirty="0" err="1"/>
              <a:t>abantu</a:t>
            </a:r>
            <a:r>
              <a:rPr lang="en-ZA" sz="2000" b="1" dirty="0"/>
              <a:t> </a:t>
            </a:r>
            <a:r>
              <a:rPr lang="en-ZA" sz="2000" b="1" dirty="0" err="1"/>
              <a:t>abalaleleyo</a:t>
            </a:r>
            <a:r>
              <a:rPr lang="en-ZA" sz="2000" b="1" dirty="0"/>
              <a:t> </a:t>
            </a:r>
            <a:r>
              <a:rPr lang="en-ZA" sz="2000" b="1" dirty="0" err="1"/>
              <a:t>ngasemva</a:t>
            </a:r>
            <a:r>
              <a:rPr lang="en-ZA" sz="2000" b="1" dirty="0"/>
              <a:t> </a:t>
            </a:r>
            <a:r>
              <a:rPr lang="en-ZA" sz="2000" b="1" dirty="0" err="1"/>
              <a:t>kwesixeko</a:t>
            </a:r>
            <a:r>
              <a:rPr lang="en-ZA" sz="2000" b="1" dirty="0"/>
              <a:t>. </a:t>
            </a:r>
            <a:r>
              <a:rPr lang="en-ZA" sz="2000" b="1" dirty="0" err="1"/>
              <a:t>Kwathi</a:t>
            </a:r>
            <a:r>
              <a:rPr lang="en-ZA" sz="2000" b="1" dirty="0"/>
              <a:t> </a:t>
            </a:r>
            <a:r>
              <a:rPr lang="en-ZA" sz="2000" b="1" dirty="0" err="1"/>
              <a:t>kwakusa</a:t>
            </a:r>
            <a:r>
              <a:rPr lang="en-ZA" sz="2000" b="1" dirty="0"/>
              <a:t>, </a:t>
            </a:r>
            <a:r>
              <a:rPr lang="en-ZA" sz="2000" b="1" dirty="0" err="1"/>
              <a:t>umkhosi</a:t>
            </a:r>
            <a:r>
              <a:rPr lang="en-ZA" sz="2000" b="1" dirty="0"/>
              <a:t> </a:t>
            </a:r>
            <a:r>
              <a:rPr lang="en-ZA" sz="2000" b="1" dirty="0" err="1"/>
              <a:t>wasondela</a:t>
            </a:r>
            <a:r>
              <a:rPr lang="en-ZA" sz="2000" b="1" dirty="0"/>
              <a:t> </a:t>
            </a:r>
            <a:r>
              <a:rPr lang="en-ZA" sz="2000" b="1" dirty="0" err="1"/>
              <a:t>eAyi</a:t>
            </a:r>
            <a:r>
              <a:rPr lang="en-ZA" sz="2000" b="1" dirty="0"/>
              <a:t> </a:t>
            </a:r>
            <a:r>
              <a:rPr lang="en-ZA" sz="2000" b="1" dirty="0" err="1"/>
              <a:t>waza</a:t>
            </a:r>
            <a:r>
              <a:rPr lang="en-ZA" sz="2000" b="1" dirty="0"/>
              <a:t> </a:t>
            </a:r>
            <a:r>
              <a:rPr lang="en-ZA" sz="2000" b="1" dirty="0" err="1"/>
              <a:t>wenza</a:t>
            </a:r>
            <a:r>
              <a:rPr lang="en-ZA" sz="2000" b="1" dirty="0"/>
              <a:t> </a:t>
            </a:r>
            <a:r>
              <a:rPr lang="en-ZA" sz="2000" b="1" dirty="0" err="1"/>
              <a:t>ngathi</a:t>
            </a:r>
            <a:r>
              <a:rPr lang="en-ZA" sz="2000" b="1" dirty="0"/>
              <a:t> </a:t>
            </a:r>
            <a:r>
              <a:rPr lang="en-ZA" sz="2000" b="1" dirty="0" err="1"/>
              <a:t>ubaleka</a:t>
            </a:r>
            <a:r>
              <a:rPr lang="en-ZA" sz="2000" b="1" dirty="0"/>
              <a:t> </a:t>
            </a:r>
            <a:r>
              <a:rPr lang="en-ZA" sz="2000" b="1" dirty="0" err="1"/>
              <a:t>phambi</a:t>
            </a:r>
            <a:r>
              <a:rPr lang="en-ZA" sz="2000" b="1" dirty="0"/>
              <a:t> </a:t>
            </a:r>
            <a:r>
              <a:rPr lang="en-ZA" sz="2000" b="1" dirty="0" err="1"/>
              <a:t>kwawo</a:t>
            </a:r>
            <a:r>
              <a:rPr lang="en-ZA" sz="2000" b="1" dirty="0"/>
              <a:t> </a:t>
            </a:r>
            <a:r>
              <a:rPr lang="en-ZA" sz="2000" b="1" dirty="0" err="1"/>
              <a:t>kwakhona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57146" y="5997725"/>
            <a:ext cx="7124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Xa </a:t>
            </a:r>
            <a:r>
              <a:rPr lang="en-ZA" sz="2000" b="1" dirty="0" err="1"/>
              <a:t>sisamkela</a:t>
            </a:r>
            <a:r>
              <a:rPr lang="en-ZA" sz="2000" b="1" dirty="0"/>
              <a:t> </a:t>
            </a:r>
            <a:r>
              <a:rPr lang="en-ZA" sz="2000" b="1" dirty="0" err="1"/>
              <a:t>uxolelo</a:t>
            </a:r>
            <a:r>
              <a:rPr lang="en-ZA" sz="2000" b="1" dirty="0"/>
              <a:t> </a:t>
            </a:r>
            <a:r>
              <a:rPr lang="en-ZA" sz="2000" b="1" dirty="0" err="1"/>
              <a:t>lukaThixo</a:t>
            </a:r>
            <a:r>
              <a:rPr lang="en-ZA" sz="2000" b="1" dirty="0"/>
              <a:t> </a:t>
            </a:r>
            <a:r>
              <a:rPr lang="en-ZA" sz="2000" b="1" dirty="0" err="1"/>
              <a:t>ngokholo</a:t>
            </a:r>
            <a:r>
              <a:rPr lang="en-ZA" sz="2000" b="1" dirty="0"/>
              <a:t>,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ungcwaba</a:t>
            </a:r>
            <a:r>
              <a:rPr lang="en-ZA" sz="2000" b="1" dirty="0"/>
              <a:t> </a:t>
            </a:r>
            <a:r>
              <a:rPr lang="en-ZA" sz="2000" b="1" dirty="0" err="1"/>
              <a:t>izono</a:t>
            </a:r>
            <a:r>
              <a:rPr lang="en-ZA" sz="2000" b="1" dirty="0"/>
              <a:t> </a:t>
            </a:r>
            <a:r>
              <a:rPr lang="en-ZA" sz="2000" b="1" dirty="0" err="1"/>
              <a:t>zethu</a:t>
            </a:r>
            <a:r>
              <a:rPr lang="en-ZA" sz="2000" b="1" dirty="0"/>
              <a:t> </a:t>
            </a:r>
            <a:r>
              <a:rPr lang="en-ZA" sz="2000" b="1" dirty="0" err="1"/>
              <a:t>eAkore</a:t>
            </a:r>
            <a:r>
              <a:rPr lang="en-ZA" sz="2000" b="1" dirty="0"/>
              <a:t>, </a:t>
            </a:r>
            <a:r>
              <a:rPr lang="en-ZA" sz="2000" b="1" dirty="0" err="1"/>
              <a:t>aze</a:t>
            </a:r>
            <a:r>
              <a:rPr lang="en-ZA" sz="2000" b="1" dirty="0"/>
              <a:t> </a:t>
            </a:r>
            <a:r>
              <a:rPr lang="en-ZA" sz="2000" b="1" dirty="0" err="1"/>
              <a:t>avule</a:t>
            </a:r>
            <a:r>
              <a:rPr lang="en-ZA" sz="2000" b="1" dirty="0"/>
              <a:t> </a:t>
            </a:r>
            <a:r>
              <a:rPr lang="en-ZA" sz="2000" b="1" dirty="0" err="1"/>
              <a:t>ucango</a:t>
            </a:r>
            <a:r>
              <a:rPr lang="en-ZA" sz="2000" b="1" dirty="0"/>
              <a:t> </a:t>
            </a:r>
            <a:r>
              <a:rPr lang="en-ZA" sz="2000" b="1" dirty="0" err="1"/>
              <a:t>lwethemba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57147" y="4905867"/>
            <a:ext cx="74776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wayephinda</a:t>
            </a:r>
            <a:r>
              <a:rPr lang="en-ZA" sz="2000" b="1" dirty="0"/>
              <a:t> </a:t>
            </a:r>
            <a:r>
              <a:rPr lang="en-ZA" sz="2000" b="1" dirty="0" err="1"/>
              <a:t>enika</a:t>
            </a:r>
            <a:r>
              <a:rPr lang="en-ZA" sz="2000" b="1" dirty="0"/>
              <a:t> </a:t>
            </a:r>
            <a:r>
              <a:rPr lang="en-ZA" sz="2000" b="1" dirty="0" err="1"/>
              <a:t>abantu</a:t>
            </a:r>
            <a:r>
              <a:rPr lang="en-ZA" sz="2000" b="1" dirty="0"/>
              <a:t> </a:t>
            </a:r>
            <a:r>
              <a:rPr lang="en-ZA" sz="2000" b="1" dirty="0" err="1"/>
              <a:t>baKhe</a:t>
            </a:r>
            <a:r>
              <a:rPr lang="en-ZA" sz="2000" b="1" dirty="0"/>
              <a:t> </a:t>
            </a:r>
            <a:r>
              <a:rPr lang="en-ZA" sz="2000" b="1" dirty="0" err="1"/>
              <a:t>uloyiso</a:t>
            </a:r>
            <a:r>
              <a:rPr lang="en-ZA" sz="2000" b="1" dirty="0"/>
              <a:t>. </a:t>
            </a:r>
            <a:r>
              <a:rPr lang="en-ZA" sz="2000" b="1" dirty="0" err="1"/>
              <a:t>INtlambo</a:t>
            </a:r>
            <a:r>
              <a:rPr lang="en-ZA" sz="2000" b="1" dirty="0"/>
              <a:t> </a:t>
            </a:r>
            <a:r>
              <a:rPr lang="en-ZA" sz="2000" b="1" dirty="0" err="1"/>
              <a:t>yaseAkore</a:t>
            </a:r>
            <a:r>
              <a:rPr lang="en-ZA" sz="2000" b="1" dirty="0"/>
              <a:t>, </a:t>
            </a:r>
            <a:r>
              <a:rPr lang="en-ZA" sz="2000" b="1" dirty="0" err="1"/>
              <a:t>apho</a:t>
            </a:r>
            <a:r>
              <a:rPr lang="en-ZA" sz="2000" b="1" dirty="0"/>
              <a:t> </a:t>
            </a:r>
            <a:r>
              <a:rPr lang="en-ZA" sz="2000" b="1" dirty="0" err="1"/>
              <a:t>uAkani</a:t>
            </a:r>
            <a:r>
              <a:rPr lang="en-ZA" sz="2000" b="1" dirty="0"/>
              <a:t> </a:t>
            </a:r>
            <a:r>
              <a:rPr lang="en-ZA" sz="2000" b="1" dirty="0" err="1"/>
              <a:t>nosapho</a:t>
            </a:r>
            <a:r>
              <a:rPr lang="en-ZA" sz="2000" b="1" dirty="0"/>
              <a:t> </a:t>
            </a:r>
            <a:r>
              <a:rPr lang="en-ZA" sz="2000" b="1" dirty="0" err="1"/>
              <a:t>lwakhe</a:t>
            </a:r>
            <a:r>
              <a:rPr lang="en-ZA" sz="2000" b="1" dirty="0"/>
              <a:t> </a:t>
            </a:r>
            <a:r>
              <a:rPr lang="en-ZA" sz="2000" b="1" dirty="0" err="1"/>
              <a:t>babulawelwa</a:t>
            </a:r>
            <a:r>
              <a:rPr lang="en-ZA" sz="2000" b="1" dirty="0"/>
              <a:t> </a:t>
            </a:r>
            <a:r>
              <a:rPr lang="en-ZA" sz="2000" b="1" dirty="0" err="1"/>
              <a:t>khona</a:t>
            </a:r>
            <a:r>
              <a:rPr lang="en-ZA" sz="2000" b="1" dirty="0"/>
              <a:t>, </a:t>
            </a:r>
            <a:r>
              <a:rPr lang="en-ZA" sz="2000" b="1" dirty="0" err="1"/>
              <a:t>yavula</a:t>
            </a:r>
            <a:r>
              <a:rPr lang="en-ZA" sz="2000" b="1" dirty="0"/>
              <a:t> </a:t>
            </a:r>
            <a:r>
              <a:rPr lang="en-ZA" sz="2000" b="1" dirty="0" err="1"/>
              <a:t>ucango</a:t>
            </a:r>
            <a:r>
              <a:rPr lang="en-ZA" sz="2000" b="1" dirty="0"/>
              <a:t> </a:t>
            </a:r>
            <a:r>
              <a:rPr lang="en-ZA" sz="2000" b="1" dirty="0" err="1"/>
              <a:t>loloyiso</a:t>
            </a:r>
            <a:r>
              <a:rPr lang="en-ZA" sz="2000" b="1" dirty="0"/>
              <a:t>, “</a:t>
            </a:r>
            <a:r>
              <a:rPr lang="en-ZA" sz="2000" b="1" dirty="0" err="1"/>
              <a:t>ucango</a:t>
            </a:r>
            <a:r>
              <a:rPr lang="en-ZA" sz="2000" b="1" dirty="0"/>
              <a:t> </a:t>
            </a:r>
            <a:r>
              <a:rPr lang="en-ZA" sz="2000" b="1" dirty="0" err="1"/>
              <a:t>lwethemba</a:t>
            </a:r>
            <a:r>
              <a:rPr lang="en-ZA" sz="2000" b="1" dirty="0"/>
              <a:t>” (</a:t>
            </a:r>
            <a:r>
              <a:rPr lang="en-ZA" sz="2000" b="1" dirty="0" err="1"/>
              <a:t>Hoseya</a:t>
            </a:r>
            <a:r>
              <a:rPr lang="en-ZA" sz="2000" b="1" dirty="0"/>
              <a:t> 2:15).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283974" y="1013337"/>
            <a:ext cx="879003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Impembelelo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eyoyikwa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kakhulu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libandla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asiyiyo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eyabachasi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abacacileyo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abangakholwayo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nabanyelisi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yeyamawexuwexu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angqina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ngoKristu</a:t>
            </a:r>
            <a:r>
              <a:rPr lang="en-US" sz="2400" b="1" dirty="0">
                <a:latin typeface="Constantia" panose="02030602050306030303" pitchFamily="18" charset="0"/>
              </a:rPr>
              <a:t>. Aba </a:t>
            </a:r>
            <a:r>
              <a:rPr lang="en-US" sz="2400" b="1" dirty="0" err="1">
                <a:latin typeface="Constantia" panose="02030602050306030303" pitchFamily="18" charset="0"/>
              </a:rPr>
              <a:t>ngabo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bagcina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intsikelelo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kaSirayeli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bazise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ubuthathaka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ebandleni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isingcikivo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esingasuki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lula</a:t>
            </a:r>
            <a:r>
              <a:rPr lang="en-US" sz="2400" b="1" dirty="0">
                <a:latin typeface="Constantia" panose="02030602050306030303" pitchFamily="18" charset="0"/>
              </a:rPr>
              <a:t>...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UbuKrestu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abufanele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buboniswe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ngeSabatha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kuphela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buboniswe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kwindawo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engcwele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bungobemihla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ngemihla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evekini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nakuzo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zonke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iindawo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Amabango</a:t>
            </a:r>
            <a:r>
              <a:rPr lang="en-US" sz="2400" b="1" dirty="0">
                <a:latin typeface="Constantia" panose="02030602050306030303" pitchFamily="18" charset="0"/>
              </a:rPr>
              <a:t> abo </a:t>
            </a:r>
            <a:r>
              <a:rPr lang="en-US" sz="2400" b="1" dirty="0" err="1">
                <a:latin typeface="Constantia" panose="02030602050306030303" pitchFamily="18" charset="0"/>
              </a:rPr>
              <a:t>kufuneka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aqatshelwe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athotyelwe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kwindawo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yokusebenzela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ekhaya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nakwiintengiselwano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zoshishino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nabazalwana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nehlabathi</a:t>
            </a:r>
            <a:r>
              <a:rPr lang="en-US" sz="2400" b="1" dirty="0">
                <a:latin typeface="Constantia" panose="02030602050306030303" pitchFamily="18" charset="0"/>
              </a:rPr>
              <a:t>...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8452381" y="5864372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April 23)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1014</Words>
  <Application>Microsoft Office PowerPoint</Application>
  <PresentationFormat>Panorámica</PresentationFormat>
  <Paragraphs>68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 Display</vt:lpstr>
      <vt:lpstr>Calibri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81</cp:revision>
  <dcterms:created xsi:type="dcterms:W3CDTF">2025-10-11T15:20:58Z</dcterms:created>
  <dcterms:modified xsi:type="dcterms:W3CDTF">2025-11-05T14:48:08Z</dcterms:modified>
</cp:coreProperties>
</file>