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ekwaphulukanwa nalo</a:t>
          </a: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elinikwa nguThixo</a:t>
          </a: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Yoyisa ilizwe</a:t>
          </a: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Londoloza isipho</a:t>
          </a: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elibuyiselweyo</a:t>
          </a: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ekwaphulukanwa nalo</a:t>
          </a: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elinikwa nguThixo</a:t>
          </a: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Yoyisa ilizwe</a:t>
          </a: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Londoloza isipho</a:t>
          </a: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Ilizwe elibuyiselweyo</a:t>
          </a: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59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24/11/2025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5.png"/><Relationship Id="rId5" Type="http://schemas.openxmlformats.org/officeDocument/2006/relationships/diagramData" Target="../diagrams/data1.xml"/><Relationship Id="rId10" Type="http://schemas.openxmlformats.org/officeDocument/2006/relationships/image" Target="../media/image4.jpeg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0" y="91941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IINDLAMAFA ZAMADINGA, </a:t>
            </a:r>
          </a:p>
          <a:p>
            <a:pPr algn="ctr"/>
            <a:r>
              <a:rPr lang="en-US" sz="44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AMABANJWA ETHEMBA</a:t>
            </a:r>
            <a:endParaRPr lang="en" sz="4400" b="1" spc="300" dirty="0">
              <a:ln/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436497" y="6427505"/>
            <a:ext cx="34732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ZA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ifundo 9 for 29 kweyeNkanga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Buyelane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enqabeni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babanjwandini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banethemba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;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nanamhla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ndiyaxela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ndithi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Ndiya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kukubuyisela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ngokuphindiweyo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UZakariya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56069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3788291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Uninzi</a:t>
            </a:r>
            <a:r>
              <a:rPr lang="en-ZA" sz="2000" b="1" dirty="0"/>
              <a:t> </a:t>
            </a:r>
            <a:r>
              <a:rPr lang="en-ZA" sz="2000" b="1" dirty="0" err="1"/>
              <a:t>lwencwadi</a:t>
            </a:r>
            <a:r>
              <a:rPr lang="en-ZA" sz="2000" b="1" dirty="0"/>
              <a:t> </a:t>
            </a:r>
            <a:r>
              <a:rPr lang="en-ZA" sz="2000" b="1" dirty="0" err="1"/>
              <a:t>kaYoshuwa</a:t>
            </a:r>
            <a:r>
              <a:rPr lang="en-ZA" sz="2000" b="1" dirty="0"/>
              <a:t>, </a:t>
            </a:r>
            <a:r>
              <a:rPr lang="en-ZA" sz="2000" b="1" dirty="0" err="1"/>
              <a:t>isahluko</a:t>
            </a:r>
            <a:r>
              <a:rPr lang="en-ZA" sz="2000" b="1" dirty="0"/>
              <a:t> se13 </a:t>
            </a:r>
            <a:r>
              <a:rPr lang="en-ZA" sz="2000" b="1" dirty="0" err="1"/>
              <a:t>ukuya</a:t>
            </a:r>
            <a:r>
              <a:rPr lang="en-ZA" sz="2000" b="1" dirty="0"/>
              <a:t> kwesama21, </a:t>
            </a:r>
            <a:r>
              <a:rPr lang="en-ZA" sz="2000" b="1" dirty="0" err="1"/>
              <a:t>luthetha</a:t>
            </a:r>
            <a:r>
              <a:rPr lang="en-ZA" sz="2000" b="1" dirty="0"/>
              <a:t> </a:t>
            </a:r>
            <a:r>
              <a:rPr lang="en-ZA" sz="2000" b="1" dirty="0" err="1"/>
              <a:t>ngokusasazwa</a:t>
            </a:r>
            <a:r>
              <a:rPr lang="en-ZA" sz="2000" b="1" dirty="0"/>
              <a:t> </a:t>
            </a:r>
            <a:r>
              <a:rPr lang="en-ZA" sz="2000" b="1" dirty="0" err="1"/>
              <a:t>kwelizwe</a:t>
            </a:r>
            <a:r>
              <a:rPr lang="en-ZA" sz="2000" b="1" dirty="0"/>
              <a:t> </a:t>
            </a:r>
            <a:r>
              <a:rPr lang="en-ZA" sz="2000" b="1" dirty="0" err="1"/>
              <a:t>laseKanan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kwezizwe</a:t>
            </a:r>
            <a:r>
              <a:rPr lang="en-ZA" sz="2000" b="1" dirty="0"/>
              <a:t> </a:t>
            </a:r>
            <a:r>
              <a:rPr lang="en-ZA" sz="2000" b="1" dirty="0" err="1"/>
              <a:t>ezahlukeneyo</a:t>
            </a:r>
            <a:r>
              <a:rPr lang="en-ZA" sz="2000" b="1" dirty="0"/>
              <a:t> </a:t>
            </a:r>
            <a:r>
              <a:rPr lang="en-ZA" sz="2000" b="1" dirty="0" err="1"/>
              <a:t>zakwaSirayeli</a:t>
            </a:r>
            <a:r>
              <a:rPr lang="en-ZA" sz="2000" b="1" dirty="0"/>
              <a:t>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21053"/>
              <a:ext cx="38372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2000" b="1" dirty="0"/>
                <a:t>IZIZWE EZILI12 ZAKWASIRAYELI</a:t>
              </a:r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rgbClr val="108FD6"/>
                  </a:solidFill>
                </a:rPr>
                <a:t>Ulwandle lweMeditera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850105" y="1800225"/>
              <a:ext cx="9691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UASHERE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UZEBHULON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UISAKARE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UNAFETALI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UMANASE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UMANASE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UDAN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UEFRAYIM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2" y="3749262"/>
              <a:ext cx="801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UGADI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UBENJAMIN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UYUDA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11849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URUBHENI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USIMON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2034" y="2241319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Ukufa</a:t>
            </a:r>
            <a:r>
              <a:rPr lang="en-ZA" sz="2000" b="1" dirty="0"/>
              <a:t> </a:t>
            </a:r>
            <a:r>
              <a:rPr lang="en-ZA" sz="2000" b="1" dirty="0" err="1"/>
              <a:t>kukaYesu</a:t>
            </a:r>
            <a:r>
              <a:rPr lang="en-ZA" sz="2000" b="1" dirty="0"/>
              <a:t> </a:t>
            </a:r>
            <a:r>
              <a:rPr lang="en-ZA" sz="2000" b="1" dirty="0" err="1"/>
              <a:t>kusiqinisekisa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ngoku</a:t>
            </a:r>
            <a:r>
              <a:rPr lang="en-ZA" sz="2000" b="1" dirty="0"/>
              <a:t> </a:t>
            </a:r>
            <a:r>
              <a:rPr lang="en-ZA" sz="2000" b="1" dirty="0" err="1"/>
              <a:t>silizuzile</a:t>
            </a:r>
            <a:r>
              <a:rPr lang="en-ZA" sz="2000" b="1" dirty="0"/>
              <a:t> </a:t>
            </a:r>
            <a:r>
              <a:rPr lang="en-ZA" sz="2000" b="1" dirty="0" err="1"/>
              <a:t>njengelifa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abaphulukana</a:t>
            </a:r>
            <a:r>
              <a:rPr lang="en-ZA" sz="2000" b="1" dirty="0"/>
              <a:t> nalo </a:t>
            </a:r>
            <a:r>
              <a:rPr lang="en-ZA" sz="2000" b="1" dirty="0" err="1"/>
              <a:t>uAdam</a:t>
            </a:r>
            <a:r>
              <a:rPr lang="en-ZA" sz="2000" b="1" dirty="0"/>
              <a:t> </a:t>
            </a:r>
            <a:r>
              <a:rPr lang="en-ZA" sz="2000" b="1" dirty="0" err="1"/>
              <a:t>noEva</a:t>
            </a:r>
            <a:r>
              <a:rPr lang="en-ZA" sz="2000" b="1" dirty="0"/>
              <a:t>. </a:t>
            </a: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kunjalo</a:t>
            </a:r>
            <a:r>
              <a:rPr lang="en-ZA" sz="2000" b="1" dirty="0"/>
              <a:t>, </a:t>
            </a:r>
            <a:r>
              <a:rPr lang="en-ZA" sz="2000" b="1" dirty="0" err="1"/>
              <a:t>sise"ngabathinjwa</a:t>
            </a:r>
            <a:r>
              <a:rPr lang="en-ZA" sz="2000" b="1" dirty="0"/>
              <a:t> </a:t>
            </a:r>
            <a:r>
              <a:rPr lang="en-ZA" sz="2000" b="1" dirty="0" err="1"/>
              <a:t>abanethemba</a:t>
            </a:r>
            <a:r>
              <a:rPr lang="en-ZA" sz="2000" b="1" dirty="0"/>
              <a:t>" </a:t>
            </a:r>
            <a:r>
              <a:rPr lang="en-ZA" sz="2000" b="1" dirty="0" err="1"/>
              <a:t>lokulifumana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192051"/>
            <a:ext cx="76445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Phakathi </a:t>
            </a:r>
            <a:r>
              <a:rPr lang="en-ZA" sz="2000" b="1" dirty="0" err="1"/>
              <a:t>kweengxelo</a:t>
            </a:r>
            <a:r>
              <a:rPr lang="en-ZA" sz="2000" b="1" dirty="0"/>
              <a:t> </a:t>
            </a:r>
            <a:r>
              <a:rPr lang="en-ZA" sz="2000" b="1" dirty="0" err="1"/>
              <a:t>ngeendawo</a:t>
            </a:r>
            <a:r>
              <a:rPr lang="en-ZA" sz="2000" b="1" dirty="0"/>
              <a:t>, </a:t>
            </a:r>
            <a:r>
              <a:rPr lang="en-ZA" sz="2000" b="1" dirty="0" err="1"/>
              <a:t>abantu</a:t>
            </a:r>
            <a:r>
              <a:rPr lang="en-ZA" sz="2000" b="1" dirty="0"/>
              <a:t>, </a:t>
            </a:r>
            <a:r>
              <a:rPr lang="en-ZA" sz="2000" b="1" dirty="0" err="1"/>
              <a:t>nezizwe</a:t>
            </a:r>
            <a:r>
              <a:rPr lang="en-ZA" sz="2000" b="1" dirty="0"/>
              <a:t>, </a:t>
            </a:r>
            <a:r>
              <a:rPr lang="en-ZA" sz="2000" b="1" dirty="0" err="1"/>
              <a:t>sinokubona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elalisele</a:t>
            </a:r>
            <a:r>
              <a:rPr lang="en-ZA" sz="2000" b="1" dirty="0"/>
              <a:t> </a:t>
            </a:r>
            <a:r>
              <a:rPr lang="en-ZA" sz="2000" b="1" dirty="0" err="1"/>
              <a:t>lililifa</a:t>
            </a:r>
            <a:r>
              <a:rPr lang="en-ZA" sz="2000" b="1" dirty="0"/>
              <a:t> </a:t>
            </a:r>
            <a:r>
              <a:rPr lang="en-ZA" sz="2000" b="1" dirty="0" err="1"/>
              <a:t>likaSirayeli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, </a:t>
            </a:r>
            <a:r>
              <a:rPr lang="en-ZA" sz="2000" b="1" dirty="0" err="1"/>
              <a:t>kwangaxeshanye</a:t>
            </a:r>
            <a:r>
              <a:rPr lang="en-ZA" sz="2000" b="1" dirty="0"/>
              <a:t>, </a:t>
            </a:r>
            <a:r>
              <a:rPr lang="en-ZA" sz="2000" b="1" dirty="0" err="1"/>
              <a:t>ababengalifumani</a:t>
            </a:r>
            <a:r>
              <a:rPr lang="en-ZA" sz="2000" b="1" dirty="0"/>
              <a:t> </a:t>
            </a:r>
            <a:r>
              <a:rPr lang="en-ZA" sz="2000" b="1" dirty="0" err="1"/>
              <a:t>ngokupheleleyo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ILIZWE EKWAPHULUKWANA NALO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“uYehova uThixo wamndulula emyezweni we-Eden, ukuba asebenze umhlaba ebethatyathwe kuwo”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(Genesisi 3:23).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757307" y="2121043"/>
            <a:ext cx="5872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Bagxothwa</a:t>
            </a:r>
            <a:r>
              <a:rPr lang="en-ZA" sz="2000" b="1" dirty="0"/>
              <a:t> </a:t>
            </a: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yokungamthobeli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(Gen. 3:23). </a:t>
            </a:r>
            <a:r>
              <a:rPr lang="en-ZA" sz="2000" b="1" dirty="0" err="1"/>
              <a:t>Baphulukana</a:t>
            </a:r>
            <a:r>
              <a:rPr lang="en-ZA" sz="2000" b="1" dirty="0"/>
              <a:t> </a:t>
            </a:r>
            <a:r>
              <a:rPr lang="en-ZA" sz="2000" b="1" dirty="0" err="1"/>
              <a:t>nobukhosi</a:t>
            </a:r>
            <a:r>
              <a:rPr lang="en-ZA" sz="2000" b="1" dirty="0"/>
              <a:t> </a:t>
            </a:r>
            <a:r>
              <a:rPr lang="en-ZA" sz="2000" b="1" dirty="0" err="1"/>
              <a:t>phezu</a:t>
            </a:r>
            <a:r>
              <a:rPr lang="en-ZA" sz="2000" b="1" dirty="0"/>
              <a:t> </a:t>
            </a:r>
            <a:r>
              <a:rPr lang="en-ZA" sz="2000" b="1" dirty="0" err="1"/>
              <a:t>koMhlaba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085573" y="1400065"/>
            <a:ext cx="768331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wamisela</a:t>
            </a:r>
            <a:r>
              <a:rPr lang="en-ZA" sz="2000" b="1" dirty="0"/>
              <a:t> </a:t>
            </a:r>
            <a:r>
              <a:rPr lang="en-ZA" sz="2000" b="1" dirty="0" err="1"/>
              <a:t>uAdam</a:t>
            </a:r>
            <a:r>
              <a:rPr lang="en-ZA" sz="2000" b="1" dirty="0"/>
              <a:t> </a:t>
            </a:r>
            <a:r>
              <a:rPr lang="en-ZA" sz="2000" b="1" dirty="0" err="1"/>
              <a:t>noEva</a:t>
            </a:r>
            <a:r>
              <a:rPr lang="en-ZA" sz="2000" b="1" dirty="0"/>
              <a:t> </a:t>
            </a:r>
            <a:r>
              <a:rPr lang="en-ZA" sz="2000" b="1" dirty="0" err="1"/>
              <a:t>njengabalawuli</a:t>
            </a:r>
            <a:r>
              <a:rPr lang="en-ZA" sz="2000" b="1" dirty="0"/>
              <a:t> </a:t>
            </a:r>
            <a:r>
              <a:rPr lang="en-ZA" sz="2000" b="1" dirty="0" err="1"/>
              <a:t>beli</a:t>
            </a:r>
            <a:r>
              <a:rPr lang="en-ZA" sz="2000" b="1" dirty="0"/>
              <a:t> </a:t>
            </a:r>
            <a:r>
              <a:rPr lang="en-ZA" sz="2000" b="1" dirty="0" err="1"/>
              <a:t>hlabathi</a:t>
            </a:r>
            <a:r>
              <a:rPr lang="en-ZA" sz="2000" b="1" dirty="0"/>
              <a:t> (Gen. 1:27-28),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wababeka</a:t>
            </a:r>
            <a:r>
              <a:rPr lang="en-ZA" sz="2000" b="1" dirty="0"/>
              <a:t> </a:t>
            </a:r>
            <a:r>
              <a:rPr lang="en-ZA" sz="2000" b="1" dirty="0" err="1"/>
              <a:t>emyezweni</a:t>
            </a:r>
            <a:r>
              <a:rPr lang="en-ZA" sz="2000" b="1" dirty="0"/>
              <a:t> wase-Eden (Gen.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149548" y="5515085"/>
            <a:ext cx="64857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Ukungathobeli </a:t>
            </a:r>
            <a:r>
              <a:rPr lang="en-ZA" sz="2000" b="1" dirty="0" err="1"/>
              <a:t>kukaSirayeli</a:t>
            </a:r>
            <a:r>
              <a:rPr lang="en-ZA" sz="2000" b="1" dirty="0"/>
              <a:t> </a:t>
            </a:r>
            <a:r>
              <a:rPr lang="en-ZA" sz="2000" b="1" dirty="0" err="1"/>
              <a:t>kwakhokelela</a:t>
            </a:r>
            <a:r>
              <a:rPr lang="en-ZA" sz="2000" b="1" dirty="0"/>
              <a:t> </a:t>
            </a:r>
            <a:r>
              <a:rPr lang="en-ZA" sz="2000" b="1" dirty="0" err="1"/>
              <a:t>kutshintsho</a:t>
            </a:r>
            <a:r>
              <a:rPr lang="en-ZA" sz="2000" b="1" dirty="0"/>
              <a:t> </a:t>
            </a:r>
            <a:r>
              <a:rPr lang="en-ZA" sz="2000" b="1" dirty="0" err="1"/>
              <a:t>kwizicwangciso</a:t>
            </a:r>
            <a:r>
              <a:rPr lang="en-ZA" sz="2000" b="1" dirty="0"/>
              <a:t> </a:t>
            </a:r>
            <a:r>
              <a:rPr lang="en-ZA" sz="2000" b="1" dirty="0" err="1"/>
              <a:t>zokuqala</a:t>
            </a:r>
            <a:r>
              <a:rPr lang="en-ZA" sz="2000" b="1" dirty="0"/>
              <a:t>.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wavusa</a:t>
            </a:r>
            <a:r>
              <a:rPr lang="en-ZA" sz="2000" b="1" dirty="0"/>
              <a:t> </a:t>
            </a:r>
            <a:r>
              <a:rPr lang="en-ZA" sz="2000" b="1" dirty="0" err="1"/>
              <a:t>abantwana</a:t>
            </a:r>
            <a:r>
              <a:rPr lang="en-ZA" sz="2000" b="1" dirty="0"/>
              <a:t> baka-Abraham </a:t>
            </a:r>
            <a:r>
              <a:rPr lang="en-ZA" sz="2000" b="1" dirty="0" err="1"/>
              <a:t>ematyeni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bazuze</a:t>
            </a:r>
            <a:r>
              <a:rPr lang="en-ZA" sz="2000" b="1" dirty="0"/>
              <a:t> </a:t>
            </a:r>
            <a:r>
              <a:rPr lang="en-ZA" sz="2000" b="1" dirty="0" err="1"/>
              <a:t>izithembiso</a:t>
            </a:r>
            <a:r>
              <a:rPr lang="en-ZA" sz="2000" b="1" dirty="0"/>
              <a:t> </a:t>
            </a:r>
            <a:r>
              <a:rPr lang="en-ZA" sz="2000" b="1" dirty="0" err="1"/>
              <a:t>zaKhe</a:t>
            </a:r>
            <a:r>
              <a:rPr lang="en-ZA" sz="2000" b="1" dirty="0"/>
              <a:t>: </a:t>
            </a:r>
            <a:r>
              <a:rPr lang="en-ZA" sz="2000" b="1" dirty="0" err="1"/>
              <a:t>thina</a:t>
            </a:r>
            <a:r>
              <a:rPr lang="en-ZA" sz="2000" b="1" dirty="0"/>
              <a:t> (Luka 3:8; Heb. 6:11-12).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325230" y="4486329"/>
            <a:ext cx="64857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Kancinci</a:t>
            </a:r>
            <a:r>
              <a:rPr lang="en-ZA" sz="2000" b="1" dirty="0"/>
              <a:t> </a:t>
            </a:r>
            <a:r>
              <a:rPr lang="en-ZA" sz="2000" b="1" dirty="0" err="1"/>
              <a:t>kancinci</a:t>
            </a:r>
            <a:r>
              <a:rPr lang="en-ZA" sz="2000" b="1" dirty="0"/>
              <a:t>, </a:t>
            </a:r>
            <a:r>
              <a:rPr lang="en-ZA" sz="2000" b="1" dirty="0" err="1"/>
              <a:t>ubunini</a:t>
            </a:r>
            <a:r>
              <a:rPr lang="en-ZA" sz="2000" b="1" dirty="0"/>
              <a:t> </a:t>
            </a:r>
            <a:r>
              <a:rPr lang="en-ZA" sz="2000" b="1" dirty="0" err="1"/>
              <a:t>buza</a:t>
            </a:r>
            <a:r>
              <a:rPr lang="en-ZA" sz="2000" b="1" dirty="0"/>
              <a:t> </a:t>
            </a:r>
            <a:r>
              <a:rPr lang="en-ZA" sz="2000" b="1" dirty="0" err="1"/>
              <a:t>kwandiswa</a:t>
            </a:r>
            <a:r>
              <a:rPr lang="en-ZA" sz="2000" b="1" dirty="0"/>
              <a:t> </a:t>
            </a:r>
            <a:r>
              <a:rPr lang="en-ZA" sz="2000" b="1" dirty="0" err="1"/>
              <a:t>bufikelele</a:t>
            </a:r>
            <a:r>
              <a:rPr lang="en-ZA" sz="2000" b="1" dirty="0"/>
              <a:t> </a:t>
            </a:r>
            <a:r>
              <a:rPr lang="en-ZA" sz="2000" b="1" dirty="0" err="1"/>
              <a:t>kwihlabathi</a:t>
            </a:r>
            <a:r>
              <a:rPr lang="en-ZA" sz="2000" b="1" dirty="0"/>
              <a:t> </a:t>
            </a:r>
            <a:r>
              <a:rPr lang="en-ZA" sz="2000" b="1" dirty="0" err="1"/>
              <a:t>lonke</a:t>
            </a:r>
            <a:r>
              <a:rPr lang="en-ZA" sz="2000" b="1" dirty="0"/>
              <a:t>, </a:t>
            </a:r>
            <a:r>
              <a:rPr lang="en-ZA" sz="2000" b="1" dirty="0" err="1"/>
              <a:t>njengoko</a:t>
            </a:r>
            <a:r>
              <a:rPr lang="en-ZA" sz="2000" b="1" dirty="0"/>
              <a:t> </a:t>
            </a:r>
            <a:r>
              <a:rPr lang="en-ZA" sz="2000" b="1" dirty="0" err="1"/>
              <a:t>ulwazi</a:t>
            </a:r>
            <a:r>
              <a:rPr lang="en-ZA" sz="2000" b="1" dirty="0"/>
              <a:t> </a:t>
            </a:r>
            <a:r>
              <a:rPr lang="en-ZA" sz="2000" b="1" dirty="0" err="1"/>
              <a:t>ngoThixo</a:t>
            </a:r>
            <a:r>
              <a:rPr lang="en-ZA" sz="2000" b="1" dirty="0"/>
              <a:t> </a:t>
            </a:r>
            <a:r>
              <a:rPr lang="en-ZA" sz="2000" b="1" dirty="0" err="1"/>
              <a:t>lwalufikelela</a:t>
            </a:r>
            <a:r>
              <a:rPr lang="en-ZA" sz="2000" b="1" dirty="0"/>
              <a:t> </a:t>
            </a:r>
            <a:r>
              <a:rPr lang="en-ZA" sz="2000" b="1" dirty="0" err="1"/>
              <a:t>kubo</a:t>
            </a:r>
            <a:r>
              <a:rPr lang="en-ZA" sz="2000" b="1" dirty="0"/>
              <a:t> </a:t>
            </a:r>
            <a:r>
              <a:rPr lang="en-ZA" sz="2000" b="1" dirty="0" err="1"/>
              <a:t>bonke</a:t>
            </a:r>
            <a:r>
              <a:rPr lang="en-ZA" sz="2000" b="1" dirty="0"/>
              <a:t> </a:t>
            </a:r>
            <a:r>
              <a:rPr lang="en-ZA" sz="2000" b="1" dirty="0" err="1"/>
              <a:t>abantu</a:t>
            </a:r>
            <a:r>
              <a:rPr lang="en-ZA" sz="2000" b="1" dirty="0"/>
              <a:t> </a:t>
            </a:r>
            <a:r>
              <a:rPr lang="en-ZA" sz="2000" b="1" dirty="0" err="1"/>
              <a:t>nezizwe</a:t>
            </a:r>
            <a:r>
              <a:rPr lang="en-ZA" sz="2000" b="1" dirty="0"/>
              <a:t> (Isa.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700968" y="2766980"/>
            <a:ext cx="60166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wayenecebo</a:t>
            </a:r>
            <a:r>
              <a:rPr lang="en-ZA" sz="2000" b="1" dirty="0"/>
              <a:t> </a:t>
            </a:r>
            <a:r>
              <a:rPr lang="en-ZA" sz="2000" b="1" dirty="0" err="1"/>
              <a:t>lokuba</a:t>
            </a:r>
            <a:r>
              <a:rPr lang="en-ZA" sz="2000" b="1" dirty="0"/>
              <a:t> </a:t>
            </a:r>
            <a:r>
              <a:rPr lang="en-ZA" sz="2000" b="1" dirty="0" err="1"/>
              <a:t>uluntu</a:t>
            </a:r>
            <a:r>
              <a:rPr lang="en-ZA" sz="2000" b="1" dirty="0"/>
              <a:t> </a:t>
            </a:r>
            <a:r>
              <a:rPr lang="en-ZA" sz="2000" b="1" dirty="0" err="1"/>
              <a:t>lubuyiselwe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abaphulukene</a:t>
            </a:r>
            <a:r>
              <a:rPr lang="en-ZA" sz="2000" b="1" dirty="0"/>
              <a:t> nalo. </a:t>
            </a:r>
            <a:r>
              <a:rPr lang="en-ZA" sz="2000" b="1" dirty="0" err="1"/>
              <a:t>Kwinqanaba</a:t>
            </a:r>
            <a:r>
              <a:rPr lang="en-ZA" sz="2000" b="1" dirty="0"/>
              <a:t> </a:t>
            </a:r>
            <a:r>
              <a:rPr lang="en-ZA" sz="2000" b="1" dirty="0" err="1"/>
              <a:t>lokuqala</a:t>
            </a:r>
            <a:r>
              <a:rPr lang="en-ZA" sz="2000" b="1" dirty="0"/>
              <a:t>, </a:t>
            </a:r>
            <a:r>
              <a:rPr lang="en-ZA" sz="2000" b="1" dirty="0" err="1"/>
              <a:t>wanika</a:t>
            </a:r>
            <a:r>
              <a:rPr lang="en-ZA" sz="2000" b="1" dirty="0"/>
              <a:t> </a:t>
            </a:r>
            <a:r>
              <a:rPr lang="en-ZA" sz="2000" b="1" dirty="0" err="1"/>
              <a:t>uAbraham</a:t>
            </a:r>
            <a:r>
              <a:rPr lang="en-ZA" sz="2000" b="1" dirty="0"/>
              <a:t>, </a:t>
            </a:r>
            <a:r>
              <a:rPr lang="en-ZA" sz="2000" b="1" dirty="0" err="1"/>
              <a:t>uIsake</a:t>
            </a:r>
            <a:r>
              <a:rPr lang="en-ZA" sz="2000" b="1" dirty="0"/>
              <a:t>, </a:t>
            </a:r>
            <a:r>
              <a:rPr lang="en-ZA" sz="2000" b="1" dirty="0" err="1"/>
              <a:t>noYakobi</a:t>
            </a:r>
            <a:r>
              <a:rPr lang="en-ZA" sz="2000" b="1" dirty="0"/>
              <a:t> </a:t>
            </a:r>
            <a:r>
              <a:rPr lang="en-ZA" sz="2000" b="1" dirty="0" err="1"/>
              <a:t>isiqwenga</a:t>
            </a:r>
            <a:r>
              <a:rPr lang="en-ZA" sz="2000" b="1" dirty="0"/>
              <a:t> </a:t>
            </a:r>
            <a:r>
              <a:rPr lang="en-ZA" sz="2000" b="1" dirty="0" err="1"/>
              <a:t>somhlaba</a:t>
            </a:r>
            <a:r>
              <a:rPr lang="en-ZA" sz="2000" b="1" dirty="0"/>
              <a:t>: </a:t>
            </a:r>
            <a:r>
              <a:rPr lang="en-ZA" sz="2000" b="1" dirty="0" err="1"/>
              <a:t>iKanan</a:t>
            </a:r>
            <a:r>
              <a:rPr lang="en-ZA" sz="2000" b="1" dirty="0"/>
              <a:t> (Gen. 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ILIZWE ELINIKWA NGUTHIXO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167397" y="1170656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Njengoko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uAdam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noEva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bengazange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bayifanele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iGadi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yase</a:t>
            </a:r>
            <a:r>
              <a:rPr lang="en-ZA" sz="2000" b="1" dirty="0">
                <a:solidFill>
                  <a:prstClr val="black"/>
                </a:solidFill>
              </a:rPr>
              <a:t>-Eden, </a:t>
            </a:r>
            <a:r>
              <a:rPr lang="en-ZA" sz="2000" b="1" dirty="0" err="1">
                <a:solidFill>
                  <a:prstClr val="black"/>
                </a:solidFill>
              </a:rPr>
              <a:t>uAbraham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kunye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nenzala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yakhe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abazange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balifanele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iLizwe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leDinga</a:t>
            </a:r>
            <a:r>
              <a:rPr lang="en-ZA" sz="2000" b="1" dirty="0">
                <a:solidFill>
                  <a:prstClr val="black"/>
                </a:solidFill>
              </a:rPr>
              <a:t>. </a:t>
            </a:r>
            <a:r>
              <a:rPr lang="en-ZA" sz="2000" b="1" dirty="0" err="1">
                <a:solidFill>
                  <a:prstClr val="black"/>
                </a:solidFill>
              </a:rPr>
              <a:t>Yayisisipho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esivela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kuThixo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919161" y="614235"/>
            <a:ext cx="10353675" cy="3693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“LelikaYehova ihlabathi nenzaliseko yalo, Elimiweyo, nabahleli kulo” (INdumiso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24:1).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25391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167396" y="1894531"/>
            <a:ext cx="77136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Singasithelekisa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esi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sipho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nendlu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eqeshiweyo</a:t>
            </a:r>
            <a:r>
              <a:rPr lang="en-ZA" sz="2000" b="1" dirty="0">
                <a:solidFill>
                  <a:prstClr val="black"/>
                </a:solidFill>
              </a:rPr>
              <a:t>. </a:t>
            </a:r>
            <a:r>
              <a:rPr lang="en-ZA" sz="2000" b="1" dirty="0" err="1">
                <a:solidFill>
                  <a:prstClr val="black"/>
                </a:solidFill>
              </a:rPr>
              <a:t>Nangona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uSirayeli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wayenokuhlala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eKanan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ilizwe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lahlala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ilelikaThixo</a:t>
            </a:r>
            <a:r>
              <a:rPr lang="en-ZA" sz="2000" b="1" dirty="0">
                <a:solidFill>
                  <a:prstClr val="black"/>
                </a:solidFill>
              </a:rPr>
              <a:t> (</a:t>
            </a:r>
            <a:r>
              <a:rPr lang="en-ZA" sz="2000" b="1" dirty="0" err="1">
                <a:solidFill>
                  <a:prstClr val="black"/>
                </a:solidFill>
              </a:rPr>
              <a:t>INdu</a:t>
            </a:r>
            <a:r>
              <a:rPr lang="en-ZA" sz="2000" b="1" dirty="0">
                <a:solidFill>
                  <a:prstClr val="black"/>
                </a:solidFill>
              </a:rPr>
              <a:t>.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495801" y="4191715"/>
            <a:ext cx="3314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Njengoko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kwakunjalo</a:t>
            </a:r>
            <a:r>
              <a:rPr lang="en-ZA" sz="2000" b="1" dirty="0">
                <a:solidFill>
                  <a:prstClr val="black"/>
                </a:solidFill>
              </a:rPr>
              <a:t> e-Eden, </a:t>
            </a:r>
            <a:r>
              <a:rPr lang="en-ZA" sz="2000" b="1" dirty="0" err="1">
                <a:solidFill>
                  <a:prstClr val="black"/>
                </a:solidFill>
              </a:rPr>
              <a:t>kwakukho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irenti</a:t>
            </a:r>
            <a:r>
              <a:rPr lang="en-ZA" sz="2000" b="1" dirty="0">
                <a:solidFill>
                  <a:prstClr val="black"/>
                </a:solidFill>
              </a:rPr>
              <a:t> "</a:t>
            </a:r>
            <a:r>
              <a:rPr lang="en-ZA" sz="2000" b="1" dirty="0" err="1">
                <a:solidFill>
                  <a:prstClr val="black"/>
                </a:solidFill>
              </a:rPr>
              <a:t>yokuhlawula</a:t>
            </a:r>
            <a:r>
              <a:rPr lang="en-ZA" sz="2000" b="1" dirty="0">
                <a:solidFill>
                  <a:prstClr val="black"/>
                </a:solidFill>
              </a:rPr>
              <a:t>": </a:t>
            </a:r>
            <a:r>
              <a:rPr lang="en-ZA" sz="2000" b="1" dirty="0" err="1">
                <a:solidFill>
                  <a:prstClr val="black"/>
                </a:solidFill>
              </a:rPr>
              <a:t>ukuthobela</a:t>
            </a:r>
            <a:r>
              <a:rPr lang="en-ZA" sz="2000" b="1" dirty="0">
                <a:solidFill>
                  <a:prstClr val="black"/>
                </a:solidFill>
              </a:rPr>
              <a:t> (Lev. 20:22). </a:t>
            </a:r>
            <a:r>
              <a:rPr lang="en-ZA" sz="2000" b="1" dirty="0" err="1">
                <a:solidFill>
                  <a:prstClr val="black"/>
                </a:solidFill>
              </a:rPr>
              <a:t>Yayingumbandela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wobudlelwane</a:t>
            </a:r>
            <a:r>
              <a:rPr lang="en-ZA" sz="2000" b="1" dirty="0">
                <a:solidFill>
                  <a:prstClr val="black"/>
                </a:solidFill>
              </a:rPr>
              <a:t>: </a:t>
            </a:r>
            <a:r>
              <a:rPr lang="en-ZA" sz="2000" b="1" dirty="0" err="1">
                <a:solidFill>
                  <a:prstClr val="black"/>
                </a:solidFill>
              </a:rPr>
              <a:t>ukuthanda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nokonwabela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iintsikelelo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zaKhe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167396" y="2677119"/>
            <a:ext cx="77136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ZA" sz="2000" b="1" dirty="0" err="1">
                <a:solidFill>
                  <a:prstClr val="black"/>
                </a:solidFill>
              </a:rPr>
              <a:t>Umnini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wendlu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ngulowo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unyamekela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ukugcinwa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kophahla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imibhobho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yamanzi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njl</a:t>
            </a:r>
            <a:r>
              <a:rPr lang="en-ZA" sz="2000" b="1" dirty="0">
                <a:solidFill>
                  <a:prstClr val="black"/>
                </a:solidFill>
              </a:rPr>
              <a:t>. </a:t>
            </a:r>
            <a:r>
              <a:rPr lang="en-ZA" sz="2000" b="1" dirty="0" err="1">
                <a:solidFill>
                  <a:prstClr val="black"/>
                </a:solidFill>
              </a:rPr>
              <a:t>Ngokufanayo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uThixo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ngulowo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unika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imvula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ukhusela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izityalo</a:t>
            </a:r>
            <a:r>
              <a:rPr lang="en-ZA" sz="2000" b="1" dirty="0">
                <a:solidFill>
                  <a:prstClr val="black"/>
                </a:solidFill>
              </a:rPr>
              <a:t>, </a:t>
            </a:r>
            <a:r>
              <a:rPr lang="en-ZA" sz="2000" b="1" dirty="0" err="1">
                <a:solidFill>
                  <a:prstClr val="black"/>
                </a:solidFill>
              </a:rPr>
              <a:t>njlnjl</a:t>
            </a:r>
            <a:r>
              <a:rPr lang="en-ZA" sz="2000" b="1" dirty="0">
                <a:solidFill>
                  <a:prstClr val="black"/>
                </a:solidFill>
              </a:rPr>
              <a:t>., </a:t>
            </a:r>
            <a:r>
              <a:rPr lang="en-ZA" sz="2000" b="1" dirty="0" err="1">
                <a:solidFill>
                  <a:prstClr val="black"/>
                </a:solidFill>
              </a:rPr>
              <a:t>ukuze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uSirayeli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ahlale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ngokuzithemba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kwilizwe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uThixo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awanike</a:t>
            </a:r>
            <a:r>
              <a:rPr lang="en-ZA" sz="2000" b="1" dirty="0">
                <a:solidFill>
                  <a:prstClr val="black"/>
                </a:solidFill>
              </a:rPr>
              <a:t> </a:t>
            </a:r>
            <a:r>
              <a:rPr lang="en-ZA" sz="2000" b="1" dirty="0" err="1">
                <a:solidFill>
                  <a:prstClr val="black"/>
                </a:solidFill>
              </a:rPr>
              <a:t>lona</a:t>
            </a:r>
            <a:r>
              <a:rPr lang="en-ZA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810500" y="6122576"/>
            <a:ext cx="4381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Izolo, kunjalo nanamhlanje, iza kuhlala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ingumba wokholo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(Heb. 11:9-13).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YOYISA ILIZWE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ngoko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labe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eli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lizwe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libe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lilifa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kwizizwe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ezisithoba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kwisiqingatha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sesizwe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sakwaManase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(Yoshuwa 13:7).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87550" y="1352950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Xa </a:t>
            </a:r>
            <a:r>
              <a:rPr lang="en-ZA" sz="2000" b="1" dirty="0" err="1"/>
              <a:t>uYoshuwa</a:t>
            </a:r>
            <a:r>
              <a:rPr lang="en-ZA" sz="2000" b="1" dirty="0"/>
              <a:t> </a:t>
            </a:r>
            <a:r>
              <a:rPr lang="en-ZA" sz="2000" b="1" dirty="0" err="1"/>
              <a:t>wayesele</a:t>
            </a:r>
            <a:r>
              <a:rPr lang="en-ZA" sz="2000" b="1" dirty="0"/>
              <a:t> </a:t>
            </a:r>
            <a:r>
              <a:rPr lang="en-ZA" sz="2000" b="1" dirty="0" err="1"/>
              <a:t>emdala</a:t>
            </a:r>
            <a:r>
              <a:rPr lang="en-ZA" sz="2000" b="1" dirty="0"/>
              <a:t>,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wamyalela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ahlule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phakathi</a:t>
            </a:r>
            <a:r>
              <a:rPr lang="en-ZA" sz="2000" b="1" dirty="0"/>
              <a:t> </a:t>
            </a:r>
            <a:r>
              <a:rPr lang="en-ZA" sz="2000" b="1" dirty="0" err="1"/>
              <a:t>kwezizwe</a:t>
            </a:r>
            <a:r>
              <a:rPr lang="en-ZA" sz="2000" b="1" dirty="0"/>
              <a:t> </a:t>
            </a:r>
            <a:r>
              <a:rPr lang="en-ZA" sz="2000" b="1" dirty="0" err="1"/>
              <a:t>zakwaSirayeli</a:t>
            </a:r>
            <a:r>
              <a:rPr lang="en-ZA" sz="2000" b="1" dirty="0"/>
              <a:t>, </a:t>
            </a:r>
            <a:r>
              <a:rPr lang="en-ZA" sz="2000" b="1" dirty="0" err="1"/>
              <a:t>kuquka</a:t>
            </a:r>
            <a:r>
              <a:rPr lang="en-ZA" sz="2000" b="1" dirty="0"/>
              <a:t> </a:t>
            </a:r>
            <a:r>
              <a:rPr lang="en-ZA" sz="2000" b="1" dirty="0" err="1"/>
              <a:t>neendawo</a:t>
            </a:r>
            <a:r>
              <a:rPr lang="en-ZA" sz="2000" b="1" dirty="0"/>
              <a:t> </a:t>
            </a:r>
            <a:r>
              <a:rPr lang="en-ZA" sz="2000" b="1" dirty="0" err="1"/>
              <a:t>ezingoyiswanga</a:t>
            </a:r>
            <a:r>
              <a:rPr lang="en-ZA" sz="2000" b="1" dirty="0"/>
              <a:t> (Josh. 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12767" y="3359508"/>
            <a:ext cx="45774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Nangona</a:t>
            </a:r>
            <a:r>
              <a:rPr lang="en-ZA" sz="2000" b="1" dirty="0"/>
              <a:t> </a:t>
            </a:r>
            <a:r>
              <a:rPr lang="en-ZA" sz="2000" b="1" dirty="0" err="1"/>
              <a:t>balwela</a:t>
            </a:r>
            <a:r>
              <a:rPr lang="en-ZA" sz="2000" b="1" dirty="0"/>
              <a:t> </a:t>
            </a:r>
            <a:r>
              <a:rPr lang="en-ZA" sz="2000" b="1" dirty="0" err="1"/>
              <a:t>uloyiso</a:t>
            </a:r>
            <a:r>
              <a:rPr lang="en-ZA" sz="2000" b="1" dirty="0"/>
              <a:t>, </a:t>
            </a:r>
            <a:r>
              <a:rPr lang="en-ZA" sz="2000" b="1" dirty="0" err="1"/>
              <a:t>impumelelo</a:t>
            </a:r>
            <a:r>
              <a:rPr lang="en-ZA" sz="2000" b="1" dirty="0"/>
              <a:t> </a:t>
            </a:r>
            <a:r>
              <a:rPr lang="en-ZA" sz="2000" b="1" dirty="0" err="1"/>
              <a:t>yabo</a:t>
            </a:r>
            <a:r>
              <a:rPr lang="en-ZA" sz="2000" b="1" dirty="0"/>
              <a:t> </a:t>
            </a:r>
            <a:r>
              <a:rPr lang="en-ZA" sz="2000" b="1" dirty="0" err="1"/>
              <a:t>yayingeyonto</a:t>
            </a:r>
            <a:r>
              <a:rPr lang="en-ZA" sz="2000" b="1" dirty="0"/>
              <a:t> </a:t>
            </a:r>
            <a:r>
              <a:rPr lang="en-ZA" sz="2000" b="1" dirty="0" err="1"/>
              <a:t>yabo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yayiyekaThixo</a:t>
            </a:r>
            <a:r>
              <a:rPr lang="en-ZA" sz="2000" b="1" dirty="0"/>
              <a:t> (Dut. 9:5). </a:t>
            </a:r>
            <a:r>
              <a:rPr lang="en-ZA" sz="2000" b="1" dirty="0" err="1"/>
              <a:t>NjengoSirayeli</a:t>
            </a:r>
            <a:r>
              <a:rPr lang="en-ZA" sz="2000" b="1" dirty="0"/>
              <a:t>, </a:t>
            </a:r>
            <a:r>
              <a:rPr lang="en-ZA" sz="2000" b="1" dirty="0" err="1"/>
              <a:t>asinakwenza</a:t>
            </a:r>
            <a:r>
              <a:rPr lang="en-ZA" sz="2000" b="1" dirty="0"/>
              <a:t> </a:t>
            </a:r>
            <a:r>
              <a:rPr lang="en-ZA" sz="2000" b="1" dirty="0" err="1"/>
              <a:t>nto</a:t>
            </a:r>
            <a:r>
              <a:rPr lang="en-ZA" sz="2000" b="1" dirty="0"/>
              <a:t> </a:t>
            </a:r>
            <a:r>
              <a:rPr lang="en-ZA" sz="2000" b="1" dirty="0" err="1"/>
              <a:t>ukuze</a:t>
            </a:r>
            <a:r>
              <a:rPr lang="en-ZA" sz="2000" b="1" dirty="0"/>
              <a:t> </a:t>
            </a:r>
            <a:r>
              <a:rPr lang="en-ZA" sz="2000" b="1" dirty="0" err="1"/>
              <a:t>sifumane</a:t>
            </a:r>
            <a:r>
              <a:rPr lang="en-ZA" sz="2000" b="1" dirty="0"/>
              <a:t> </a:t>
            </a:r>
            <a:r>
              <a:rPr lang="en-ZA" sz="2000" b="1" dirty="0" err="1"/>
              <a:t>usindiso</a:t>
            </a:r>
            <a:r>
              <a:rPr lang="en-ZA" sz="2000" b="1" dirty="0"/>
              <a:t> size </a:t>
            </a:r>
            <a:r>
              <a:rPr lang="en-ZA" sz="2000" b="1" dirty="0" err="1"/>
              <a:t>sizuze</a:t>
            </a:r>
            <a:r>
              <a:rPr lang="en-ZA" sz="2000" b="1" dirty="0"/>
              <a:t> </a:t>
            </a:r>
            <a:r>
              <a:rPr lang="en-ZA" sz="2000" b="1" dirty="0" err="1"/>
              <a:t>izithembiso</a:t>
            </a:r>
            <a:r>
              <a:rPr lang="en-ZA" sz="2000" b="1" dirty="0"/>
              <a:t> </a:t>
            </a:r>
            <a:r>
              <a:rPr lang="en-ZA" sz="1600" b="1" dirty="0"/>
              <a:t>(Efe. 2:8-9; Gal. 3:29).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balwa</a:t>
            </a:r>
            <a:r>
              <a:rPr lang="en-ZA" sz="2000" b="1" dirty="0"/>
              <a:t>... </a:t>
            </a:r>
            <a:r>
              <a:rPr lang="en-ZA" sz="2000" b="1" dirty="0" err="1"/>
              <a:t>simele</a:t>
            </a:r>
            <a:r>
              <a:rPr lang="en-ZA" sz="2000" b="1" dirty="0"/>
              <a:t> </a:t>
            </a:r>
            <a:r>
              <a:rPr lang="en-ZA" sz="2000" b="1" dirty="0" err="1"/>
              <a:t>senze</a:t>
            </a:r>
            <a:r>
              <a:rPr lang="en-ZA" sz="2000" b="1" dirty="0"/>
              <a:t> </a:t>
            </a:r>
            <a:r>
              <a:rPr lang="en-ZA" sz="2000" b="1" dirty="0" err="1"/>
              <a:t>ntoni</a:t>
            </a:r>
            <a:r>
              <a:rPr lang="en-ZA" sz="2000" b="1" dirty="0"/>
              <a:t> </a:t>
            </a:r>
            <a:r>
              <a:rPr lang="en-ZA" sz="2000" b="1" dirty="0" err="1"/>
              <a:t>namhlanje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736610"/>
            <a:ext cx="4477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b="1" dirty="0" err="1"/>
              <a:t>Nje</a:t>
            </a:r>
            <a:r>
              <a:rPr lang="en-ZA" b="1" dirty="0"/>
              <a:t> </a:t>
            </a:r>
            <a:r>
              <a:rPr lang="en-ZA" b="1" dirty="0" err="1"/>
              <a:t>ukuba</a:t>
            </a:r>
            <a:r>
              <a:rPr lang="en-ZA" b="1" dirty="0"/>
              <a:t> </a:t>
            </a:r>
            <a:r>
              <a:rPr lang="en-ZA" b="1" dirty="0" err="1"/>
              <a:t>basindisiwe</a:t>
            </a:r>
            <a:r>
              <a:rPr lang="en-ZA" b="1" dirty="0"/>
              <a:t>, </a:t>
            </a:r>
            <a:r>
              <a:rPr lang="en-ZA" b="1" dirty="0" err="1"/>
              <a:t>uThixo</a:t>
            </a:r>
            <a:r>
              <a:rPr lang="en-ZA" b="1" dirty="0"/>
              <a:t> </a:t>
            </a:r>
            <a:r>
              <a:rPr lang="en-ZA" b="1" dirty="0" err="1"/>
              <a:t>ufuna</a:t>
            </a:r>
            <a:r>
              <a:rPr lang="en-ZA" b="1" dirty="0"/>
              <a:t> </a:t>
            </a:r>
            <a:r>
              <a:rPr lang="en-ZA" b="1" dirty="0" err="1"/>
              <a:t>izinto</a:t>
            </a:r>
            <a:r>
              <a:rPr lang="en-ZA" b="1" dirty="0"/>
              <a:t> </a:t>
            </a:r>
            <a:r>
              <a:rPr lang="en-ZA" b="1" dirty="0" err="1"/>
              <a:t>ezimbini</a:t>
            </a:r>
            <a:r>
              <a:rPr lang="en-ZA" b="1" dirty="0"/>
              <a:t> </a:t>
            </a:r>
            <a:r>
              <a:rPr lang="en-ZA" b="1" dirty="0" err="1"/>
              <a:t>kwiindlalifa</a:t>
            </a:r>
            <a:r>
              <a:rPr lang="en-ZA" b="1" dirty="0"/>
              <a:t> </a:t>
            </a:r>
            <a:r>
              <a:rPr lang="en-ZA" b="1" dirty="0" err="1"/>
              <a:t>zakhe</a:t>
            </a:r>
            <a:r>
              <a:rPr lang="en-ZA" b="1" dirty="0"/>
              <a:t>: </a:t>
            </a:r>
            <a:r>
              <a:rPr lang="en-ZA" b="1" dirty="0" err="1"/>
              <a:t>ukuthobela</a:t>
            </a:r>
            <a:r>
              <a:rPr lang="en-ZA" b="1" dirty="0"/>
              <a:t> (Fil. 2:12) </a:t>
            </a:r>
            <a:r>
              <a:rPr lang="en-ZA" b="1" dirty="0" err="1"/>
              <a:t>kunye</a:t>
            </a:r>
            <a:r>
              <a:rPr lang="en-ZA" b="1" dirty="0"/>
              <a:t> </a:t>
            </a:r>
            <a:r>
              <a:rPr lang="en-ZA" b="1" dirty="0" err="1"/>
              <a:t>nombulelo</a:t>
            </a:r>
            <a:r>
              <a:rPr lang="en-ZA" b="1" dirty="0"/>
              <a:t> (Heb. 12:28).</a:t>
            </a:r>
            <a:endParaRPr lang="en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3715966"/>
            <a:ext cx="2258438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101135" y="2332959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yayilelabo</a:t>
            </a:r>
            <a:r>
              <a:rPr lang="en-ZA" sz="2000" b="1" dirty="0"/>
              <a:t>,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kwakufuneka</a:t>
            </a:r>
            <a:r>
              <a:rPr lang="en-ZA" sz="2000" b="1" dirty="0"/>
              <a:t> </a:t>
            </a:r>
            <a:r>
              <a:rPr lang="en-ZA" sz="2000" b="1" dirty="0" err="1"/>
              <a:t>benze</a:t>
            </a:r>
            <a:r>
              <a:rPr lang="en-ZA" sz="2000" b="1" dirty="0"/>
              <a:t> </a:t>
            </a:r>
            <a:r>
              <a:rPr lang="en-ZA" sz="2000" b="1" dirty="0" err="1"/>
              <a:t>umgudu</a:t>
            </a:r>
            <a:r>
              <a:rPr lang="en-ZA" sz="2000" b="1" dirty="0"/>
              <a:t> </a:t>
            </a:r>
            <a:r>
              <a:rPr lang="en-ZA" sz="2000" b="1" dirty="0" err="1"/>
              <a:t>wokulifumana</a:t>
            </a:r>
            <a:r>
              <a:rPr lang="en-ZA" sz="2000" b="1" dirty="0"/>
              <a:t>.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akenzi</a:t>
            </a:r>
            <a:r>
              <a:rPr lang="en-ZA" sz="2000" b="1" dirty="0"/>
              <a:t> </a:t>
            </a:r>
            <a:r>
              <a:rPr lang="en-ZA" sz="2000" b="1" dirty="0" err="1"/>
              <a:t>ngokuzimeleyo</a:t>
            </a:r>
            <a:r>
              <a:rPr lang="en-ZA" sz="2000" b="1" dirty="0"/>
              <a:t> </a:t>
            </a:r>
            <a:r>
              <a:rPr lang="en-ZA" sz="2000" b="1" dirty="0" err="1"/>
              <a:t>ngaphandle</a:t>
            </a:r>
            <a:r>
              <a:rPr lang="en-ZA" sz="2000" b="1" dirty="0"/>
              <a:t> </a:t>
            </a:r>
            <a:r>
              <a:rPr lang="en-ZA" sz="2000" b="1" dirty="0" err="1"/>
              <a:t>komntu</a:t>
            </a:r>
            <a:r>
              <a:rPr lang="en-ZA" sz="2000" b="1" dirty="0"/>
              <a:t>; </a:t>
            </a:r>
            <a:r>
              <a:rPr lang="en-ZA" sz="2000" b="1" dirty="0" err="1"/>
              <a:t>Ufuna</a:t>
            </a:r>
            <a:r>
              <a:rPr lang="en-ZA" sz="2000" b="1" dirty="0"/>
              <a:t> </a:t>
            </a:r>
            <a:r>
              <a:rPr lang="en-ZA" sz="2000" b="1" dirty="0" err="1"/>
              <a:t>sidlale</a:t>
            </a:r>
            <a:r>
              <a:rPr lang="en-ZA" sz="2000" b="1" dirty="0"/>
              <a:t> </a:t>
            </a:r>
            <a:r>
              <a:rPr lang="en-ZA" sz="2000" b="1" dirty="0" err="1"/>
              <a:t>eyethu</a:t>
            </a:r>
            <a:r>
              <a:rPr lang="en-ZA" sz="2000" b="1" dirty="0"/>
              <a:t> </a:t>
            </a:r>
            <a:r>
              <a:rPr lang="en-ZA" sz="2000" b="1" dirty="0" err="1"/>
              <a:t>indima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LONDOLOZA ISIPHO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“Ilizwe ze kungathengiswa ngalo, libhange, kuba ilizwe lelam; ngokuba ningabaphambukeli neendwendwe kum”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(Levitikus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455538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Nje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ilifa</a:t>
            </a:r>
            <a:r>
              <a:rPr lang="en-ZA" sz="2000" b="1" dirty="0"/>
              <a:t> </a:t>
            </a:r>
            <a:r>
              <a:rPr lang="en-ZA" sz="2000" b="1" dirty="0" err="1"/>
              <a:t>lifunyenwe</a:t>
            </a:r>
            <a:r>
              <a:rPr lang="en-ZA" sz="2000" b="1" dirty="0"/>
              <a:t>, </a:t>
            </a:r>
            <a:r>
              <a:rPr lang="en-ZA" sz="2000" b="1" dirty="0" err="1"/>
              <a:t>kwakukho</a:t>
            </a:r>
            <a:r>
              <a:rPr lang="en-ZA" sz="2000" b="1" dirty="0"/>
              <a:t> </a:t>
            </a:r>
            <a:r>
              <a:rPr lang="en-ZA" sz="2000" b="1" dirty="0" err="1"/>
              <a:t>imithetho</a:t>
            </a:r>
            <a:r>
              <a:rPr lang="en-ZA" sz="2000" b="1" dirty="0"/>
              <a:t> </a:t>
            </a:r>
            <a:r>
              <a:rPr lang="en-ZA" sz="2000" b="1" dirty="0" err="1"/>
              <a:t>ekhethekileyo</a:t>
            </a:r>
            <a:r>
              <a:rPr lang="en-ZA" sz="2000" b="1" dirty="0"/>
              <a:t> </a:t>
            </a:r>
            <a:r>
              <a:rPr lang="en-ZA" sz="2000" b="1" dirty="0" err="1"/>
              <a:t>elawula</a:t>
            </a:r>
            <a:r>
              <a:rPr lang="en-ZA" sz="2000" b="1" dirty="0"/>
              <a:t> </a:t>
            </a:r>
            <a:r>
              <a:rPr lang="en-ZA" sz="2000" b="1" dirty="0" err="1"/>
              <a:t>ukusetyenziswa</a:t>
            </a:r>
            <a:r>
              <a:rPr lang="en-ZA" sz="2000" b="1" dirty="0"/>
              <a:t> </a:t>
            </a:r>
            <a:r>
              <a:rPr lang="en-ZA" sz="2000" b="1" dirty="0" err="1"/>
              <a:t>komhlaba</a:t>
            </a:r>
            <a:r>
              <a:rPr lang="en-ZA" sz="2000" b="1" dirty="0"/>
              <a:t>: </a:t>
            </a:r>
            <a:r>
              <a:rPr lang="en-ZA" sz="2000" b="1" dirty="0" err="1"/>
              <a:t>unyaka</a:t>
            </a:r>
            <a:r>
              <a:rPr lang="en-ZA" sz="2000" b="1" dirty="0"/>
              <a:t> </a:t>
            </a:r>
            <a:r>
              <a:rPr lang="en-ZA" sz="2000" b="1" dirty="0" err="1"/>
              <a:t>weSabatha</a:t>
            </a:r>
            <a:r>
              <a:rPr lang="en-ZA" sz="2000" b="1" dirty="0"/>
              <a:t> </a:t>
            </a:r>
            <a:r>
              <a:rPr lang="en-ZA" sz="2000" b="1" dirty="0" err="1"/>
              <a:t>kunye</a:t>
            </a:r>
            <a:r>
              <a:rPr lang="en-ZA" sz="2000" b="1" dirty="0"/>
              <a:t> </a:t>
            </a:r>
            <a:r>
              <a:rPr lang="en-ZA" sz="2000" b="1" dirty="0" err="1"/>
              <a:t>nowentlokoma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107183" y="4137443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Intlokoma</a:t>
            </a:r>
            <a:r>
              <a:rPr lang="en-ZA" sz="2000" b="1" dirty="0"/>
              <a:t> </a:t>
            </a:r>
            <a:r>
              <a:rPr lang="en-ZA" sz="2000" b="1" dirty="0" err="1"/>
              <a:t>yayiquka</a:t>
            </a:r>
            <a:r>
              <a:rPr lang="en-ZA" sz="2000" b="1" dirty="0"/>
              <a:t> </a:t>
            </a:r>
            <a:r>
              <a:rPr lang="en-ZA" sz="2000" b="1" dirty="0" err="1"/>
              <a:t>ukubuyiselwa</a:t>
            </a:r>
            <a:r>
              <a:rPr lang="en-ZA" sz="2000" b="1" dirty="0"/>
              <a:t> </a:t>
            </a:r>
            <a:r>
              <a:rPr lang="en-ZA" sz="2000" b="1" dirty="0" err="1"/>
              <a:t>kwemihlaba</a:t>
            </a:r>
            <a:r>
              <a:rPr lang="en-ZA" sz="2000" b="1" dirty="0"/>
              <a:t> </a:t>
            </a:r>
            <a:r>
              <a:rPr lang="en-ZA" sz="2000" b="1" dirty="0" err="1"/>
              <a:t>kubanini</a:t>
            </a:r>
            <a:r>
              <a:rPr lang="en-ZA" sz="2000" b="1" dirty="0"/>
              <a:t> </a:t>
            </a:r>
            <a:r>
              <a:rPr lang="en-ZA" sz="2000" b="1" dirty="0" err="1"/>
              <a:t>bayo</a:t>
            </a:r>
            <a:r>
              <a:rPr lang="en-ZA" sz="2000" b="1" dirty="0"/>
              <a:t> </a:t>
            </a:r>
            <a:r>
              <a:rPr lang="en-ZA" sz="2000" b="1" dirty="0" err="1"/>
              <a:t>bokuqala</a:t>
            </a:r>
            <a:r>
              <a:rPr lang="en-ZA" sz="2000" b="1" dirty="0"/>
              <a:t>, </a:t>
            </a:r>
            <a:r>
              <a:rPr lang="en-ZA" sz="2000" b="1" dirty="0" err="1"/>
              <a:t>kuthintelwa</a:t>
            </a:r>
            <a:r>
              <a:rPr lang="en-ZA" sz="2000" b="1" dirty="0"/>
              <a:t> </a:t>
            </a:r>
            <a:r>
              <a:rPr lang="en-ZA" sz="2000" b="1" dirty="0" err="1"/>
              <a:t>ukungalingani</a:t>
            </a:r>
            <a:r>
              <a:rPr lang="en-ZA" sz="2000" b="1" dirty="0"/>
              <a:t> </a:t>
            </a:r>
            <a:r>
              <a:rPr lang="en-ZA" sz="2000" b="1" dirty="0" err="1"/>
              <a:t>kwezentlalo</a:t>
            </a:r>
            <a:r>
              <a:rPr lang="en-ZA" sz="2000" b="1" dirty="0"/>
              <a:t> (Lev. 25:10, 23, 40-41).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8335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8335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471201"/>
            <a:ext cx="63118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Unyaka</a:t>
            </a:r>
            <a:r>
              <a:rPr lang="en-ZA" sz="2000" b="1" dirty="0"/>
              <a:t> </a:t>
            </a:r>
            <a:r>
              <a:rPr lang="en-ZA" sz="2000" b="1" dirty="0" err="1"/>
              <a:t>weSabatha</a:t>
            </a:r>
            <a:r>
              <a:rPr lang="en-ZA" sz="2000" b="1" dirty="0"/>
              <a:t>, </a:t>
            </a:r>
            <a:r>
              <a:rPr lang="en-ZA" sz="2000" b="1" dirty="0" err="1"/>
              <a:t>ulwandiso</a:t>
            </a:r>
            <a:r>
              <a:rPr lang="en-ZA" sz="2000" b="1" dirty="0"/>
              <a:t> </a:t>
            </a:r>
            <a:r>
              <a:rPr lang="en-ZA" sz="2000" b="1" dirty="0" err="1"/>
              <a:t>olukhulu</a:t>
            </a:r>
            <a:r>
              <a:rPr lang="en-ZA" sz="2000" b="1" dirty="0"/>
              <a:t> </a:t>
            </a:r>
            <a:r>
              <a:rPr lang="en-ZA" sz="2000" b="1" dirty="0" err="1"/>
              <a:t>lweSabatha</a:t>
            </a:r>
            <a:r>
              <a:rPr lang="en-ZA" sz="2000" b="1" dirty="0"/>
              <a:t>, </a:t>
            </a:r>
            <a:r>
              <a:rPr lang="en-ZA" sz="2000" b="1" dirty="0" err="1"/>
              <a:t>wawuvumela</a:t>
            </a:r>
            <a:r>
              <a:rPr lang="en-ZA" sz="2000" b="1" dirty="0"/>
              <a:t> </a:t>
            </a:r>
            <a:r>
              <a:rPr lang="en-ZA" sz="2000" b="1" dirty="0" err="1"/>
              <a:t>umhlaba</a:t>
            </a:r>
            <a:r>
              <a:rPr lang="en-ZA" sz="2000" b="1" dirty="0"/>
              <a:t> </a:t>
            </a:r>
            <a:r>
              <a:rPr lang="en-ZA" sz="2000" b="1" dirty="0" err="1"/>
              <a:t>ukuba</a:t>
            </a:r>
            <a:r>
              <a:rPr lang="en-ZA" sz="2000" b="1" dirty="0"/>
              <a:t> </a:t>
            </a:r>
            <a:r>
              <a:rPr lang="en-ZA" sz="2000" b="1" dirty="0" err="1"/>
              <a:t>uphumle</a:t>
            </a:r>
            <a:r>
              <a:rPr lang="en-ZA" sz="2000" b="1" dirty="0"/>
              <a:t> (Lev. 25:2-5). </a:t>
            </a:r>
            <a:r>
              <a:rPr lang="en-ZA" sz="2000" b="1" dirty="0" err="1"/>
              <a:t>Ukusilela</a:t>
            </a:r>
            <a:r>
              <a:rPr lang="en-ZA" sz="2000" b="1" dirty="0"/>
              <a:t> </a:t>
            </a:r>
            <a:r>
              <a:rPr lang="en-ZA" sz="2000" b="1" dirty="0" err="1"/>
              <a:t>ukugcina</a:t>
            </a:r>
            <a:r>
              <a:rPr lang="en-ZA" sz="2000" b="1" dirty="0"/>
              <a:t> lo </a:t>
            </a:r>
            <a:r>
              <a:rPr lang="en-ZA" sz="2000" b="1" dirty="0" err="1"/>
              <a:t>mthetho</a:t>
            </a:r>
            <a:r>
              <a:rPr lang="en-ZA" sz="2000" b="1" dirty="0"/>
              <a:t> </a:t>
            </a:r>
            <a:r>
              <a:rPr lang="en-ZA" sz="2000" b="1" dirty="0" err="1"/>
              <a:t>yayiyenye</a:t>
            </a:r>
            <a:r>
              <a:rPr lang="en-ZA" sz="2000" b="1" dirty="0"/>
              <a:t> </a:t>
            </a:r>
            <a:r>
              <a:rPr lang="en-ZA" sz="2000" b="1" dirty="0" err="1"/>
              <a:t>yezizathu</a:t>
            </a:r>
            <a:r>
              <a:rPr lang="en-ZA" sz="2000" b="1" dirty="0"/>
              <a:t> </a:t>
            </a:r>
            <a:r>
              <a:rPr lang="en-ZA" sz="2000" b="1" dirty="0" err="1"/>
              <a:t>zokuthinjwa</a:t>
            </a:r>
            <a:r>
              <a:rPr lang="en-ZA" sz="2000" b="1" dirty="0"/>
              <a:t> (2 Kron. 36:20-21).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107183" y="5213730"/>
            <a:ext cx="66829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Ngokwenene</a:t>
            </a:r>
            <a:r>
              <a:rPr lang="en-US" sz="2000" b="1" dirty="0"/>
              <a:t>, le </a:t>
            </a:r>
            <a:r>
              <a:rPr lang="en-US" sz="2000" b="1" dirty="0" err="1"/>
              <a:t>yeyona</a:t>
            </a:r>
            <a:r>
              <a:rPr lang="en-US" sz="2000" b="1" dirty="0"/>
              <a:t> </a:t>
            </a:r>
            <a:r>
              <a:rPr lang="en-US" sz="2000" b="1" dirty="0" err="1"/>
              <a:t>njongo</a:t>
            </a:r>
            <a:r>
              <a:rPr lang="en-US" sz="2000" b="1" dirty="0"/>
              <a:t> </a:t>
            </a:r>
            <a:r>
              <a:rPr lang="en-US" sz="2000" b="1" dirty="0" err="1"/>
              <a:t>iphambili</a:t>
            </a:r>
            <a:r>
              <a:rPr lang="en-US" sz="2000" b="1" dirty="0"/>
              <a:t> </a:t>
            </a:r>
            <a:r>
              <a:rPr lang="en-US" sz="2000" b="1" dirty="0" err="1"/>
              <a:t>yevangeli</a:t>
            </a:r>
            <a:r>
              <a:rPr lang="en-US" sz="2000" b="1" dirty="0"/>
              <a:t>: </a:t>
            </a:r>
            <a:r>
              <a:rPr lang="en-US" sz="2000" b="1" dirty="0" err="1"/>
              <a:t>ukususa</a:t>
            </a:r>
            <a:r>
              <a:rPr lang="en-US" sz="2000" b="1" dirty="0"/>
              <a:t> </a:t>
            </a:r>
            <a:r>
              <a:rPr lang="en-US" sz="2000" b="1" dirty="0" err="1"/>
              <a:t>umahluko</a:t>
            </a:r>
            <a:r>
              <a:rPr lang="en-US" sz="2000" b="1" dirty="0"/>
              <a:t> </a:t>
            </a:r>
            <a:r>
              <a:rPr lang="en-US" sz="2000" b="1" dirty="0" err="1"/>
              <a:t>phakathi</a:t>
            </a:r>
            <a:r>
              <a:rPr lang="en-US" sz="2000" b="1" dirty="0"/>
              <a:t> </a:t>
            </a:r>
            <a:r>
              <a:rPr lang="en-US" sz="2000" b="1" dirty="0" err="1"/>
              <a:t>kwezityebi</a:t>
            </a:r>
            <a:r>
              <a:rPr lang="en-US" sz="2000" b="1" dirty="0"/>
              <a:t> </a:t>
            </a:r>
            <a:r>
              <a:rPr lang="en-US" sz="2000" b="1" dirty="0" err="1"/>
              <a:t>namahlwempu</a:t>
            </a:r>
            <a:r>
              <a:rPr lang="en-US" sz="2000" b="1" dirty="0"/>
              <a:t>, </a:t>
            </a:r>
            <a:r>
              <a:rPr lang="en-US" sz="2000" b="1" dirty="0" err="1"/>
              <a:t>umqeshi</a:t>
            </a:r>
            <a:r>
              <a:rPr lang="en-US" sz="2000" b="1" dirty="0"/>
              <a:t> </a:t>
            </a:r>
            <a:r>
              <a:rPr lang="en-US" sz="2000" b="1" dirty="0" err="1"/>
              <a:t>nomqeshwa</a:t>
            </a:r>
            <a:r>
              <a:rPr lang="en-US" sz="2000" b="1" dirty="0"/>
              <a:t>, </a:t>
            </a:r>
            <a:r>
              <a:rPr lang="en-US" sz="2000" b="1" dirty="0" err="1"/>
              <a:t>abanamalungelo</a:t>
            </a:r>
            <a:r>
              <a:rPr lang="en-US" sz="2000" b="1" dirty="0"/>
              <a:t> </a:t>
            </a:r>
            <a:r>
              <a:rPr lang="en-US" sz="2000" b="1" dirty="0" err="1"/>
              <a:t>nabasweleyo</a:t>
            </a:r>
            <a:r>
              <a:rPr lang="en-US" sz="2000" b="1" dirty="0"/>
              <a:t>, </a:t>
            </a:r>
            <a:r>
              <a:rPr lang="en-US" sz="2000" b="1" dirty="0" err="1"/>
              <a:t>kusibeka</a:t>
            </a:r>
            <a:r>
              <a:rPr lang="en-US" sz="2000" b="1" dirty="0"/>
              <a:t> </a:t>
            </a:r>
            <a:r>
              <a:rPr lang="en-US" sz="2000" b="1" dirty="0" err="1"/>
              <a:t>sonke</a:t>
            </a:r>
            <a:r>
              <a:rPr lang="en-US" sz="2000" b="1" dirty="0"/>
              <a:t> </a:t>
            </a:r>
            <a:r>
              <a:rPr lang="en-US" sz="2000" b="1" dirty="0" err="1"/>
              <a:t>kwinqanaba</a:t>
            </a:r>
            <a:r>
              <a:rPr lang="en-US" sz="2000" b="1" dirty="0"/>
              <a:t> </a:t>
            </a:r>
            <a:r>
              <a:rPr lang="en-US" sz="2000" b="1" dirty="0" err="1"/>
              <a:t>elifanayo</a:t>
            </a:r>
            <a:r>
              <a:rPr lang="en-US" sz="2000" b="1" dirty="0"/>
              <a:t> </a:t>
            </a:r>
            <a:r>
              <a:rPr lang="en-US" sz="2000" b="1" dirty="0" err="1"/>
              <a:t>ngokuqaphela</a:t>
            </a:r>
            <a:r>
              <a:rPr lang="en-US" sz="2000" b="1" dirty="0"/>
              <a:t> </a:t>
            </a:r>
            <a:r>
              <a:rPr lang="en-US" sz="2000" b="1" dirty="0" err="1"/>
              <a:t>isidingo</a:t>
            </a:r>
            <a:r>
              <a:rPr lang="en-US" sz="2000" b="1" dirty="0"/>
              <a:t> </a:t>
            </a:r>
            <a:r>
              <a:rPr lang="en-US" sz="2000" b="1" dirty="0" err="1"/>
              <a:t>sethu</a:t>
            </a:r>
            <a:r>
              <a:rPr lang="en-US" sz="2000" b="1" dirty="0"/>
              <a:t> </a:t>
            </a:r>
            <a:r>
              <a:rPr lang="en-US" sz="2000" b="1" dirty="0" err="1"/>
              <a:t>esipheleleyo</a:t>
            </a:r>
            <a:r>
              <a:rPr lang="en-US" sz="2000" b="1" dirty="0"/>
              <a:t> </a:t>
            </a:r>
            <a:r>
              <a:rPr lang="en-US" sz="2000" b="1" dirty="0" err="1"/>
              <a:t>sobabalo</a:t>
            </a:r>
            <a:r>
              <a:rPr lang="en-US" sz="2000" b="1" dirty="0"/>
              <a:t> </a:t>
            </a:r>
            <a:r>
              <a:rPr lang="en-US" sz="2000" b="1" dirty="0" err="1"/>
              <a:t>lukaThixo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ILIZWE ELIBUYISELWEYO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585787" y="680948"/>
            <a:ext cx="1102042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“Bohlala ezweni elo, ndalinika umkhonzi wam uYakobi, ababehleli kulo ooyise; bahlale ke khona, bona nabantwana babantwana nano kude kuse ephakadeni; uDavide, umkhonzi wam, abe sisikhulu sabo ngonaphakade”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(Hezekile 37:25).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658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Ngenxa</a:t>
            </a:r>
            <a:r>
              <a:rPr lang="en-ZA" sz="2000" b="1" dirty="0"/>
              <a:t> </a:t>
            </a:r>
            <a:r>
              <a:rPr lang="en-ZA" sz="2000" b="1" dirty="0" err="1"/>
              <a:t>yokungathobeli</a:t>
            </a:r>
            <a:r>
              <a:rPr lang="en-ZA" sz="2000" b="1" dirty="0"/>
              <a:t> </a:t>
            </a:r>
            <a:r>
              <a:rPr lang="en-ZA" sz="2000" b="1" dirty="0" err="1"/>
              <a:t>kwabo</a:t>
            </a:r>
            <a:r>
              <a:rPr lang="en-ZA" sz="2000" b="1" dirty="0"/>
              <a:t>,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wasuswa</a:t>
            </a:r>
            <a:r>
              <a:rPr lang="en-ZA" sz="2000" b="1" dirty="0"/>
              <a:t> </a:t>
            </a:r>
            <a:r>
              <a:rPr lang="en-ZA" sz="2000" b="1" dirty="0" err="1"/>
              <a:t>kwilizwe</a:t>
            </a:r>
            <a:r>
              <a:rPr lang="en-ZA" sz="2000" b="1" dirty="0"/>
              <a:t> </a:t>
            </a:r>
            <a:r>
              <a:rPr lang="en-ZA" sz="2000" b="1" dirty="0" err="1"/>
              <a:t>labo</a:t>
            </a:r>
            <a:r>
              <a:rPr lang="en-ZA" sz="2000" b="1" dirty="0"/>
              <a:t> </a:t>
            </a:r>
            <a:r>
              <a:rPr lang="en-ZA" sz="2000" b="1" dirty="0" err="1"/>
              <a:t>waza</a:t>
            </a:r>
            <a:r>
              <a:rPr lang="en-ZA" sz="2000" b="1" dirty="0"/>
              <a:t> </a:t>
            </a:r>
            <a:r>
              <a:rPr lang="en-ZA" sz="2000" b="1" dirty="0" err="1"/>
              <a:t>waphoswa</a:t>
            </a:r>
            <a:r>
              <a:rPr lang="en-ZA" sz="2000" b="1" dirty="0"/>
              <a:t> </a:t>
            </a:r>
            <a:r>
              <a:rPr lang="en-ZA" sz="2000" b="1" dirty="0" err="1"/>
              <a:t>eBhabhELI</a:t>
            </a:r>
            <a:r>
              <a:rPr lang="en-ZA" sz="2000" b="1" dirty="0"/>
              <a:t>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uThixo</a:t>
            </a:r>
            <a:r>
              <a:rPr lang="en-ZA" sz="2000" b="1" dirty="0"/>
              <a:t> </a:t>
            </a:r>
            <a:r>
              <a:rPr lang="en-ZA" sz="2000" b="1" dirty="0" err="1"/>
              <a:t>akazange</a:t>
            </a:r>
            <a:r>
              <a:rPr lang="en-ZA" sz="2000" b="1" dirty="0"/>
              <a:t> </a:t>
            </a:r>
            <a:r>
              <a:rPr lang="en-ZA" sz="2000" b="1" dirty="0" err="1"/>
              <a:t>abashiye</a:t>
            </a:r>
            <a:r>
              <a:rPr lang="en-ZA" sz="2000" b="1" dirty="0"/>
              <a:t>.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925051" y="1714500"/>
            <a:ext cx="2181223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1" y="4133850"/>
            <a:ext cx="2562564" cy="2562564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70371" y="4546932"/>
            <a:ext cx="4235903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397452"/>
            <a:ext cx="75723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Wathembisa</a:t>
            </a:r>
            <a:r>
              <a:rPr lang="en-ZA" sz="2000" b="1" dirty="0"/>
              <a:t> </a:t>
            </a:r>
            <a:r>
              <a:rPr lang="en-ZA" sz="2000" b="1" dirty="0" err="1"/>
              <a:t>ukubabuyisela</a:t>
            </a:r>
            <a:r>
              <a:rPr lang="en-ZA" sz="2000" b="1" dirty="0"/>
              <a:t>, </a:t>
            </a:r>
            <a:r>
              <a:rPr lang="en-ZA" sz="2000" b="1" dirty="0" err="1"/>
              <a:t>abanike</a:t>
            </a:r>
            <a:r>
              <a:rPr lang="en-ZA" sz="2000" b="1" dirty="0"/>
              <a:t> </a:t>
            </a:r>
            <a:r>
              <a:rPr lang="en-ZA" sz="2000" b="1" dirty="0" err="1"/>
              <a:t>ilizwe</a:t>
            </a:r>
            <a:r>
              <a:rPr lang="en-ZA" sz="2000" b="1" dirty="0"/>
              <a:t> </a:t>
            </a:r>
            <a:r>
              <a:rPr lang="en-ZA" sz="2000" b="1" dirty="0" err="1"/>
              <a:t>ngonaphakade</a:t>
            </a:r>
            <a:r>
              <a:rPr lang="en-ZA" sz="2000" b="1" dirty="0"/>
              <a:t>, </a:t>
            </a:r>
            <a:r>
              <a:rPr lang="en-ZA" sz="2000" b="1" dirty="0" err="1"/>
              <a:t>aze</a:t>
            </a:r>
            <a:r>
              <a:rPr lang="en-ZA" sz="2000" b="1" dirty="0"/>
              <a:t> </a:t>
            </a:r>
            <a:r>
              <a:rPr lang="en-ZA" sz="2000" b="1" dirty="0" err="1"/>
              <a:t>amise</a:t>
            </a:r>
            <a:r>
              <a:rPr lang="en-ZA" sz="2000" b="1" dirty="0"/>
              <a:t> </a:t>
            </a:r>
            <a:r>
              <a:rPr lang="en-ZA" sz="2000" b="1" dirty="0" err="1"/>
              <a:t>uDavide</a:t>
            </a:r>
            <a:r>
              <a:rPr lang="en-ZA" sz="2000" b="1" dirty="0"/>
              <a:t> </a:t>
            </a:r>
            <a:r>
              <a:rPr lang="en-ZA" sz="2000" b="1" dirty="0" err="1"/>
              <a:t>njengokumkani</a:t>
            </a:r>
            <a:r>
              <a:rPr lang="en-ZA" sz="2000" b="1" dirty="0"/>
              <a:t> </a:t>
            </a:r>
            <a:r>
              <a:rPr lang="en-ZA" sz="2000" b="1" dirty="0" err="1"/>
              <a:t>phezu</a:t>
            </a:r>
            <a:r>
              <a:rPr lang="en-ZA" sz="2000" b="1" dirty="0"/>
              <a:t> </a:t>
            </a:r>
            <a:r>
              <a:rPr lang="en-ZA" sz="2000" b="1" dirty="0" err="1"/>
              <a:t>kwabo</a:t>
            </a:r>
            <a:r>
              <a:rPr lang="en-ZA" sz="2000" b="1" dirty="0"/>
              <a:t> </a:t>
            </a:r>
            <a:r>
              <a:rPr lang="en-ZA" sz="1600" b="1" dirty="0"/>
              <a:t>(Hez. 37:25). </a:t>
            </a:r>
            <a:r>
              <a:rPr lang="en-ZA" sz="2000" b="1" dirty="0" err="1"/>
              <a:t>Kodwa</a:t>
            </a:r>
            <a:r>
              <a:rPr lang="en-ZA" sz="2000" b="1" dirty="0"/>
              <a:t> </a:t>
            </a:r>
            <a:r>
              <a:rPr lang="en-ZA" sz="2000" b="1" dirty="0" err="1"/>
              <a:t>uSirayeli</a:t>
            </a:r>
            <a:r>
              <a:rPr lang="en-ZA" sz="2000" b="1" dirty="0"/>
              <a:t> </a:t>
            </a:r>
            <a:r>
              <a:rPr lang="en-ZA" sz="2000" b="1" dirty="0" err="1"/>
              <a:t>akazange</a:t>
            </a:r>
            <a:r>
              <a:rPr lang="en-ZA" sz="2000" b="1" dirty="0"/>
              <a:t> </a:t>
            </a:r>
            <a:r>
              <a:rPr lang="en-ZA" sz="2000" b="1" dirty="0" err="1"/>
              <a:t>alithathe</a:t>
            </a:r>
            <a:r>
              <a:rPr lang="en-ZA" sz="2000" b="1" dirty="0"/>
              <a:t> </a:t>
            </a:r>
            <a:r>
              <a:rPr lang="en-ZA" sz="2000" b="1" dirty="0" err="1"/>
              <a:t>elo</a:t>
            </a:r>
            <a:r>
              <a:rPr lang="en-ZA" sz="2000" b="1" dirty="0"/>
              <a:t> </a:t>
            </a:r>
            <a:r>
              <a:rPr lang="en-ZA" sz="2000" b="1" dirty="0" err="1"/>
              <a:t>lizwe</a:t>
            </a:r>
            <a:r>
              <a:rPr lang="en-ZA" sz="2000" b="1" dirty="0"/>
              <a:t> </a:t>
            </a:r>
            <a:r>
              <a:rPr lang="en-ZA" sz="2000" b="1" dirty="0" err="1"/>
              <a:t>ngonaphakade</a:t>
            </a:r>
            <a:r>
              <a:rPr lang="en-ZA" sz="2000" b="1" dirty="0"/>
              <a:t>, </a:t>
            </a:r>
            <a:r>
              <a:rPr lang="en-ZA" sz="2000" b="1" dirty="0" err="1"/>
              <a:t>kwaye</a:t>
            </a:r>
            <a:r>
              <a:rPr lang="en-ZA" sz="2000" b="1" dirty="0"/>
              <a:t> </a:t>
            </a:r>
            <a:r>
              <a:rPr lang="en-ZA" sz="2000" b="1" dirty="0" err="1"/>
              <a:t>uDavide</a:t>
            </a:r>
            <a:r>
              <a:rPr lang="en-ZA" sz="2000" b="1" dirty="0"/>
              <a:t> </a:t>
            </a:r>
            <a:r>
              <a:rPr lang="en-ZA" sz="2000" b="1" dirty="0" err="1"/>
              <a:t>wayesele</a:t>
            </a:r>
            <a:r>
              <a:rPr lang="en-ZA" sz="2000" b="1" dirty="0"/>
              <a:t> </a:t>
            </a:r>
            <a:r>
              <a:rPr lang="en-ZA" sz="2000" b="1" dirty="0" err="1"/>
              <a:t>efile</a:t>
            </a:r>
            <a:r>
              <a:rPr lang="en-ZA" sz="2000" b="1" dirty="0"/>
              <a:t> </a:t>
            </a:r>
            <a:r>
              <a:rPr lang="en-ZA" sz="2000" b="1" dirty="0" err="1"/>
              <a:t>ixesha</a:t>
            </a:r>
            <a:r>
              <a:rPr lang="en-ZA" sz="2000" b="1" dirty="0"/>
              <a:t> elide. </a:t>
            </a:r>
            <a:r>
              <a:rPr lang="en-ZA" sz="2000" b="1" dirty="0" err="1"/>
              <a:t>Sithetha</a:t>
            </a:r>
            <a:r>
              <a:rPr lang="en-ZA" sz="2000" b="1" dirty="0"/>
              <a:t> </a:t>
            </a:r>
            <a:r>
              <a:rPr lang="en-ZA" sz="2000" b="1" dirty="0" err="1"/>
              <a:t>ntoni</a:t>
            </a:r>
            <a:r>
              <a:rPr lang="en-ZA" sz="2000" b="1" dirty="0"/>
              <a:t> </a:t>
            </a:r>
            <a:r>
              <a:rPr lang="en-ZA" sz="2000" b="1" dirty="0" err="1"/>
              <a:t>esi</a:t>
            </a:r>
            <a:r>
              <a:rPr lang="en-ZA" sz="2000" b="1" dirty="0"/>
              <a:t> </a:t>
            </a:r>
            <a:r>
              <a:rPr lang="en-ZA" sz="2000" b="1" dirty="0" err="1"/>
              <a:t>siprofeto</a:t>
            </a:r>
            <a:r>
              <a:rPr lang="en-ZA" sz="2000" b="1" dirty="0"/>
              <a:t>?</a:t>
            </a:r>
            <a:endParaRPr lang="en" sz="20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44173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 err="1"/>
              <a:t>Ukukuzaliseka</a:t>
            </a:r>
            <a:r>
              <a:rPr lang="en-ZA" sz="2000" b="1" dirty="0"/>
              <a:t> </a:t>
            </a:r>
            <a:r>
              <a:rPr lang="en-ZA" sz="2000" b="1" dirty="0" err="1"/>
              <a:t>lwazo</a:t>
            </a:r>
            <a:r>
              <a:rPr lang="en-ZA" sz="2000" b="1" dirty="0"/>
              <a:t> </a:t>
            </a:r>
            <a:r>
              <a:rPr lang="en-ZA" sz="2000" b="1" dirty="0" err="1"/>
              <a:t>zonke</a:t>
            </a:r>
            <a:r>
              <a:rPr lang="en-ZA" sz="2000" b="1" dirty="0"/>
              <a:t> </a:t>
            </a:r>
            <a:r>
              <a:rPr lang="en-ZA" sz="2000" b="1" dirty="0" err="1"/>
              <a:t>izithembiso</a:t>
            </a:r>
            <a:r>
              <a:rPr lang="en-ZA" sz="2000" b="1" dirty="0"/>
              <a:t> (Roma 15:8; 2 Kor. 1:20). </a:t>
            </a:r>
            <a:r>
              <a:rPr lang="en-ZA" sz="2000" b="1" dirty="0" err="1"/>
              <a:t>KuYe</a:t>
            </a:r>
            <a:r>
              <a:rPr lang="en-ZA" sz="2000" b="1" dirty="0"/>
              <a:t> </a:t>
            </a:r>
            <a:r>
              <a:rPr lang="en-ZA" sz="2000" b="1" dirty="0" err="1"/>
              <a:t>sifumana</a:t>
            </a:r>
            <a:r>
              <a:rPr lang="en-ZA" sz="2000" b="1" dirty="0"/>
              <a:t> </a:t>
            </a:r>
            <a:r>
              <a:rPr lang="en-ZA" sz="2000" b="1" dirty="0" err="1"/>
              <a:t>iintsikelelo</a:t>
            </a:r>
            <a:r>
              <a:rPr lang="en-ZA" sz="2000" b="1" dirty="0"/>
              <a:t> </a:t>
            </a:r>
            <a:r>
              <a:rPr lang="en-ZA" sz="2000" b="1" dirty="0" err="1"/>
              <a:t>ngoku</a:t>
            </a:r>
            <a:r>
              <a:rPr lang="en-ZA" sz="2000" b="1" dirty="0"/>
              <a:t> </a:t>
            </a:r>
            <a:r>
              <a:rPr lang="en-ZA" sz="2000" b="1" dirty="0" err="1"/>
              <a:t>kwaye</a:t>
            </a:r>
            <a:r>
              <a:rPr lang="en-ZA" sz="2000" b="1" dirty="0"/>
              <a:t>, </a:t>
            </a:r>
            <a:r>
              <a:rPr lang="en-ZA" sz="2000" b="1" dirty="0" err="1"/>
              <a:t>kwixesha</a:t>
            </a:r>
            <a:r>
              <a:rPr lang="en-ZA" sz="2000" b="1" dirty="0"/>
              <a:t> </a:t>
            </a:r>
            <a:r>
              <a:rPr lang="en-ZA" sz="2000" b="1" dirty="0" err="1"/>
              <a:t>elizayo</a:t>
            </a:r>
            <a:r>
              <a:rPr lang="en-ZA" sz="2000" b="1" dirty="0"/>
              <a:t>, </a:t>
            </a:r>
            <a:r>
              <a:rPr lang="en-ZA" sz="2000" b="1" dirty="0" err="1"/>
              <a:t>sifumana</a:t>
            </a:r>
            <a:r>
              <a:rPr lang="en-ZA" sz="2000" b="1" dirty="0"/>
              <a:t> </a:t>
            </a:r>
            <a:r>
              <a:rPr lang="en-ZA" sz="2000" b="1" dirty="0" err="1"/>
              <a:t>ilifa</a:t>
            </a:r>
            <a:r>
              <a:rPr lang="en-ZA" sz="2000" b="1" dirty="0"/>
              <a:t> </a:t>
            </a:r>
            <a:r>
              <a:rPr lang="en-ZA" sz="2000" b="1" dirty="0" err="1"/>
              <a:t>elithenjisiweyo</a:t>
            </a:r>
            <a:r>
              <a:rPr lang="en-ZA" sz="2000" b="1" dirty="0"/>
              <a:t> (1 Pet. 1:3-4). </a:t>
            </a:r>
            <a:r>
              <a:rPr lang="en-ZA" sz="2000" b="1" dirty="0" err="1"/>
              <a:t>Kungekudala</a:t>
            </a:r>
            <a:r>
              <a:rPr lang="en-ZA" sz="2000" b="1" dirty="0"/>
              <a:t>, </a:t>
            </a:r>
            <a:r>
              <a:rPr lang="en-ZA" sz="2000" b="1" dirty="0" err="1"/>
              <a:t>iinyawo</a:t>
            </a:r>
            <a:r>
              <a:rPr lang="en-ZA" sz="2000" b="1" dirty="0"/>
              <a:t> </a:t>
            </a:r>
            <a:r>
              <a:rPr lang="en-ZA" sz="2000" b="1" dirty="0" err="1"/>
              <a:t>zethu</a:t>
            </a:r>
            <a:r>
              <a:rPr lang="en-ZA" sz="2000" b="1" dirty="0"/>
              <a:t> </a:t>
            </a:r>
            <a:r>
              <a:rPr lang="en-ZA" sz="2000" b="1" dirty="0" err="1"/>
              <a:t>ziya</a:t>
            </a:r>
            <a:r>
              <a:rPr lang="en-ZA" sz="2000" b="1" dirty="0"/>
              <a:t> </a:t>
            </a:r>
            <a:r>
              <a:rPr lang="en-ZA" sz="2000" b="1" dirty="0" err="1"/>
              <a:t>kungena</a:t>
            </a:r>
            <a:r>
              <a:rPr lang="en-ZA" sz="2000" b="1" dirty="0"/>
              <a:t> </a:t>
            </a:r>
            <a:r>
              <a:rPr lang="en-ZA" sz="2000" b="1" dirty="0" err="1"/>
              <a:t>kwiLizwe</a:t>
            </a:r>
            <a:r>
              <a:rPr lang="en-ZA" sz="2000" b="1" dirty="0"/>
              <a:t> </a:t>
            </a:r>
            <a:r>
              <a:rPr lang="en-ZA" sz="2000" b="1" dirty="0" err="1"/>
              <a:t>leDinga</a:t>
            </a:r>
            <a:r>
              <a:rPr lang="en-ZA" sz="2000" b="1" dirty="0"/>
              <a:t>.</a:t>
            </a:r>
            <a:endParaRPr lang="en" sz="20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ZA" sz="2000" b="1" dirty="0"/>
              <a:t>Apha </a:t>
            </a:r>
            <a:r>
              <a:rPr lang="en-ZA" sz="2000" b="1" dirty="0" err="1"/>
              <a:t>uYesu</a:t>
            </a:r>
            <a:r>
              <a:rPr lang="en-ZA" sz="2000" b="1" dirty="0"/>
              <a:t> </a:t>
            </a:r>
            <a:r>
              <a:rPr lang="en-ZA" sz="2000" b="1" dirty="0" err="1"/>
              <a:t>uyavakaliswa</a:t>
            </a:r>
            <a:r>
              <a:rPr lang="en-ZA" sz="2000" b="1" dirty="0"/>
              <a:t>, </a:t>
            </a:r>
            <a:r>
              <a:rPr lang="en-ZA" sz="2000" b="1" dirty="0" err="1"/>
              <a:t>uKumkani</a:t>
            </a:r>
            <a:r>
              <a:rPr lang="en-ZA" sz="2000" b="1" dirty="0"/>
              <a:t> </a:t>
            </a:r>
            <a:r>
              <a:rPr lang="en-ZA" sz="2000" b="1" dirty="0" err="1"/>
              <a:t>wokwenene</a:t>
            </a:r>
            <a:r>
              <a:rPr lang="en-ZA" sz="2000" b="1" dirty="0"/>
              <a:t> </a:t>
            </a:r>
            <a:r>
              <a:rPr lang="en-ZA" sz="2000" b="1" dirty="0" err="1"/>
              <a:t>olawula</a:t>
            </a:r>
            <a:r>
              <a:rPr lang="en-ZA" sz="2000" b="1" dirty="0"/>
              <a:t> </a:t>
            </a:r>
            <a:r>
              <a:rPr lang="en-ZA" sz="2000" b="1" dirty="0" err="1"/>
              <a:t>ngonaphakade</a:t>
            </a:r>
            <a:r>
              <a:rPr lang="en-ZA" sz="2000" b="1" dirty="0"/>
              <a:t>. </a:t>
            </a:r>
            <a:r>
              <a:rPr lang="en-ZA" sz="2000" b="1" dirty="0" err="1"/>
              <a:t>Lowo</a:t>
            </a:r>
            <a:r>
              <a:rPr lang="en-ZA" sz="2000" b="1" dirty="0"/>
              <a:t>, </a:t>
            </a:r>
            <a:r>
              <a:rPr lang="en-ZA" sz="2000" b="1" dirty="0" err="1"/>
              <a:t>ngegazi</a:t>
            </a:r>
            <a:r>
              <a:rPr lang="en-ZA" sz="2000" b="1" dirty="0"/>
              <a:t> </a:t>
            </a:r>
            <a:r>
              <a:rPr lang="en-ZA" sz="2000" b="1" dirty="0" err="1"/>
              <a:t>laKhe</a:t>
            </a:r>
            <a:r>
              <a:rPr lang="en-ZA" sz="2000" b="1" dirty="0"/>
              <a:t>, </a:t>
            </a:r>
            <a:r>
              <a:rPr lang="en-ZA" sz="2000" b="1" dirty="0" err="1"/>
              <a:t>usiqinisekisa</a:t>
            </a:r>
            <a:r>
              <a:rPr lang="en-ZA" sz="2000" b="1" dirty="0"/>
              <a:t> </a:t>
            </a:r>
            <a:r>
              <a:rPr lang="en-ZA" sz="2000" b="1" dirty="0" err="1"/>
              <a:t>ngelifa</a:t>
            </a:r>
            <a:r>
              <a:rPr lang="en-ZA" sz="2000" b="1" dirty="0"/>
              <a:t> </a:t>
            </a:r>
            <a:r>
              <a:rPr lang="en-ZA" sz="2000" b="1" dirty="0" err="1"/>
              <a:t>elingunaphakade</a:t>
            </a:r>
            <a:r>
              <a:rPr lang="en-ZA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1992086" y="853862"/>
            <a:ext cx="80989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</a:t>
            </a:r>
            <a:r>
              <a:rPr lang="en-US" sz="2400" b="1" dirty="0" err="1">
                <a:latin typeface="Constantia" panose="02030602050306030303" pitchFamily="18" charset="0"/>
              </a:rPr>
              <a:t>Ngokungathobeli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uThixo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uAdam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noEva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balahlekelwa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yiEden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ngenxa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yesono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umhlaba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wonke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waqalekiswa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Kodwa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bakaThixo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balandela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imiyalelo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yaKhe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umhlaba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wabo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wawuya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kubuyiselwa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ekuchumeni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nasebuhleni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UThixo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ngokwaKhe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wabanika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imiyalelo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malunga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nenkcubeko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yomhlaba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kwaye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babeza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kusebenzisana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naYe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ekubuyiselweni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kwawo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Ngaloo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ndlela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umhlaba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wonke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phantsi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kolawulo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lukaThixo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wawuya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sisifundo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senyaniso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yokomoya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Njengokuba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ekuthobeleni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imithetho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yendalo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umhlaba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ufanele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uvelise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ubutyebi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bawo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ngokunjalo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ekuthobeleni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umthetho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waKhe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wokuziphatha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iintliziyo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zabantu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kwakufuneka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zibonakalise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isimilo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saKhe</a:t>
            </a:r>
            <a:r>
              <a:rPr lang="en-US" sz="2400" b="1" dirty="0">
                <a:latin typeface="Constantia" panose="02030602050306030303" pitchFamily="18" charset="0"/>
              </a:rPr>
              <a:t>.”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6234789" y="6063461"/>
            <a:ext cx="3757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Christ's Object Lessons</a:t>
            </a:r>
            <a:r>
              <a:rPr lang="en" sz="1600" b="1" dirty="0"/>
              <a:t>, p. 289)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898</Words>
  <Application>Microsoft Office PowerPoint</Application>
  <PresentationFormat>Panorámica</PresentationFormat>
  <Paragraphs>71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Aptos Display</vt:lpstr>
      <vt:lpstr>Aptos</vt:lpstr>
      <vt:lpstr>Arial</vt:lpstr>
      <vt:lpstr>Constantia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2025-10-25T14:24:07Z</dcterms:created>
  <dcterms:modified xsi:type="dcterms:W3CDTF">2025-11-24T21:11:31Z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31be4-bb77-46d3-b866-62153466896a_Enabled">
    <vt:lpwstr>true</vt:lpwstr>
  </property>
  <property fmtid="{D5CDD505-2E9C-101B-9397-08002B2CF9AE}" pid="3" name="MSIP_Label_b0d31be4-bb77-46d3-b866-62153466896a_SetDate">
    <vt:lpwstr>2025-11-23T17:41:34Z</vt:lpwstr>
  </property>
  <property fmtid="{D5CDD505-2E9C-101B-9397-08002B2CF9AE}" pid="4" name="MSIP_Label_b0d31be4-bb77-46d3-b866-62153466896a_Method">
    <vt:lpwstr>Standard</vt:lpwstr>
  </property>
  <property fmtid="{D5CDD505-2E9C-101B-9397-08002B2CF9AE}" pid="5" name="MSIP_Label_b0d31be4-bb77-46d3-b866-62153466896a_Name">
    <vt:lpwstr>Public</vt:lpwstr>
  </property>
  <property fmtid="{D5CDD505-2E9C-101B-9397-08002B2CF9AE}" pid="6" name="MSIP_Label_b0d31be4-bb77-46d3-b866-62153466896a_SiteId">
    <vt:lpwstr>fa785acd-36ef-41bc-8a94-89841327e045</vt:lpwstr>
  </property>
  <property fmtid="{D5CDD505-2E9C-101B-9397-08002B2CF9AE}" pid="7" name="MSIP_Label_b0d31be4-bb77-46d3-b866-62153466896a_ActionId">
    <vt:lpwstr>bbdadde1-258b-4dd9-8222-1447e3798a75</vt:lpwstr>
  </property>
  <property fmtid="{D5CDD505-2E9C-101B-9397-08002B2CF9AE}" pid="8" name="MSIP_Label_b0d31be4-bb77-46d3-b866-62153466896a_ContentBits">
    <vt:lpwstr>0</vt:lpwstr>
  </property>
  <property fmtid="{D5CDD505-2E9C-101B-9397-08002B2CF9AE}" pid="9" name="MSIP_Label_b0d31be4-bb77-46d3-b866-62153466896a_Tag">
    <vt:lpwstr>10, 3, 0, 1</vt:lpwstr>
  </property>
</Properties>
</file>