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ZA" sz="2000" b="1" noProof="0" dirty="0" err="1"/>
            <a:t>Ngamana</a:t>
          </a:r>
          <a:r>
            <a:rPr lang="en-ZA" sz="2000" b="1" noProof="0" dirty="0"/>
            <a:t> </a:t>
          </a:r>
          <a:r>
            <a:rPr lang="en-ZA" sz="2000" b="1" noProof="0" dirty="0" err="1"/>
            <a:t>uthando</a:t>
          </a:r>
          <a:r>
            <a:rPr lang="en-ZA" sz="2000" b="1" noProof="0" dirty="0"/>
            <a:t> </a:t>
          </a:r>
          <a:r>
            <a:rPr lang="en-ZA" sz="2000" b="1" noProof="0" dirty="0" err="1"/>
            <a:t>lungaphuphuma</a:t>
          </a:r>
          <a:r>
            <a:rPr lang="en-ZA" sz="2000" b="1" noProof="0" dirty="0"/>
            <a:t> </a:t>
          </a:r>
          <a:r>
            <a:rPr lang="en-ZA" sz="2000" b="1" noProof="0" dirty="0" err="1"/>
            <a:t>kuni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" sz="2000" b="1" noProof="0" dirty="0"/>
            <a:t>Luza kukwenza ulumke</a:t>
          </a:r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" sz="2000" b="1" noProof="0" dirty="0"/>
            <a:t>Niya kukuqonda okulungileyo</a:t>
          </a: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" sz="2000" b="1" noProof="0" dirty="0"/>
            <a:t>Niya kuba nyulu, nithi tye</a:t>
          </a:r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" sz="2000" b="1" noProof="0" dirty="0"/>
            <a:t>Niya kuthwala isiqhamo ngaye uYesu Krestu</a:t>
          </a:r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" sz="2000" b="1" noProof="0" dirty="0"/>
            <a:t>This will result in glory and praise for God</a:t>
          </a:r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 custLinFactNeighborY="-16704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 custScaleX="103226" custLinFactNeighborY="-12690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 custLinFactNeighborY="-3929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 custScaleX="119160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bangafumana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ulwazi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ngoThixo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oluya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kubanika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ubulumko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nokuqonda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kokomoya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Philani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njengabantwana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bakaThixo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nimkholisa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ngeendlela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bangathwala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iziqhamo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baze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bakhule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ekwazini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bangaqiniswa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ngamandla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kaThixo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Z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babe </a:t>
          </a:r>
          <a:r>
            <a:rPr lang="en-Z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nomonde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IBhayibhile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(INdumiso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 wesiprofeto (Isityh. 19:10), obonakaliswa kuEllen G. White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Ulwalathiso lukaThixo (Kol.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 oyiNgcwele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1058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684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25778" y="1844973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227536" y="2360508"/>
          <a:ext cx="1608195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noProof="0" dirty="0" err="1"/>
            <a:t>Ngamana</a:t>
          </a:r>
          <a:r>
            <a:rPr lang="en-ZA" sz="2000" b="1" kern="1200" noProof="0" dirty="0"/>
            <a:t> </a:t>
          </a:r>
          <a:r>
            <a:rPr lang="en-ZA" sz="2000" b="1" kern="1200" noProof="0" dirty="0" err="1"/>
            <a:t>uthando</a:t>
          </a:r>
          <a:r>
            <a:rPr lang="en-ZA" sz="2000" b="1" kern="1200" noProof="0" dirty="0"/>
            <a:t> </a:t>
          </a:r>
          <a:r>
            <a:rPr lang="en-ZA" sz="2000" b="1" kern="1200" noProof="0" dirty="0" err="1"/>
            <a:t>lungaphuphuma</a:t>
          </a:r>
          <a:r>
            <a:rPr lang="en-ZA" sz="2000" b="1" kern="1200" noProof="0" dirty="0"/>
            <a:t> </a:t>
          </a:r>
          <a:r>
            <a:rPr lang="en-ZA" sz="2000" b="1" kern="1200" noProof="0" dirty="0" err="1"/>
            <a:t>kuni</a:t>
          </a:r>
          <a:endParaRPr lang="en" sz="2000" b="1" kern="1200" noProof="0" dirty="0"/>
        </a:p>
      </dsp:txBody>
      <dsp:txXfrm>
        <a:off x="227536" y="2360508"/>
        <a:ext cx="1608195" cy="1365622"/>
      </dsp:txXfrm>
    </dsp:sp>
    <dsp:sp modelId="{47D75436-2C5A-4374-8BE3-B4A2753A70D8}">
      <dsp:nvSpPr>
        <dsp:cNvPr id="0" name=""/>
        <dsp:cNvSpPr/>
      </dsp:nvSpPr>
      <dsp:spPr>
        <a:xfrm>
          <a:off x="1516652" y="1775664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58126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185014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Luza kukwenza ulumke</a:t>
          </a:r>
        </a:p>
      </dsp:txBody>
      <dsp:txXfrm>
        <a:off x="2185014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49000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290474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17361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Niya kukuqonda okulungileyo</a:t>
          </a:r>
        </a:p>
      </dsp:txBody>
      <dsp:txXfrm>
        <a:off x="4117361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81347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22822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49709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Niya kuba nyulu, nithi tye</a:t>
          </a:r>
        </a:p>
      </dsp:txBody>
      <dsp:txXfrm>
        <a:off x="6049709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13695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55170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832807" y="646033"/>
          <a:ext cx="18564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Niya kuthwala isiqhamo ngaye uYesu Krestu</a:t>
          </a:r>
        </a:p>
      </dsp:txBody>
      <dsp:txXfrm>
        <a:off x="7832807" y="646033"/>
        <a:ext cx="1856436" cy="1365622"/>
      </dsp:txXfrm>
    </dsp:sp>
    <dsp:sp modelId="{AE7C1B98-0BD6-4D32-9954-4FBDDD521E46}">
      <dsp:nvSpPr>
        <dsp:cNvPr id="0" name=""/>
        <dsp:cNvSpPr/>
      </dsp:nvSpPr>
      <dsp:spPr>
        <a:xfrm>
          <a:off x="9246043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87518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914405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This will result in glory and praise for God</a:t>
          </a:r>
        </a:p>
      </dsp:txBody>
      <dsp:txXfrm>
        <a:off x="9914405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bangafumana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ulwazi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ngoThixo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oluya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kubanika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ubulumko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nokuqonda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kokomoya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381414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Philani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njengabantwana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bakaThixo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nimkholisa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ngeendlela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381414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bangathwala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iziqhamo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baze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bakhule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ekwazini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381414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447488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bangaqiniswa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ngamandla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kaThixo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Z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babe </a:t>
          </a:r>
          <a:r>
            <a:rPr lang="en-Z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nomonde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381414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572806" y="467"/>
          <a:ext cx="2353306" cy="1882645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678742" y="1646357"/>
          <a:ext cx="2094442" cy="75590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IBhayibhile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(INdumiso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8742" y="1646357"/>
        <a:ext cx="2094442" cy="755906"/>
      </dsp:txXfrm>
    </dsp:sp>
    <dsp:sp modelId="{68A2714C-A2A2-4460-842C-53874DC714E7}">
      <dsp:nvSpPr>
        <dsp:cNvPr id="0" name=""/>
        <dsp:cNvSpPr/>
      </dsp:nvSpPr>
      <dsp:spPr>
        <a:xfrm>
          <a:off x="3159188" y="467"/>
          <a:ext cx="2353306" cy="1882645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007619" y="1646357"/>
          <a:ext cx="2821151" cy="75590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 wesiprofeto (Isityh. 19:10), obonakaliswa kuEllen G. White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7619" y="1646357"/>
        <a:ext cx="2821151" cy="755906"/>
      </dsp:txXfrm>
    </dsp:sp>
    <dsp:sp modelId="{29760ED7-9D83-46E7-BA8F-3196B005E7F3}">
      <dsp:nvSpPr>
        <dsp:cNvPr id="0" name=""/>
        <dsp:cNvSpPr/>
      </dsp:nvSpPr>
      <dsp:spPr>
        <a:xfrm>
          <a:off x="5968804" y="467"/>
          <a:ext cx="2353306" cy="1882645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180602" y="1646357"/>
          <a:ext cx="2094442" cy="75590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Ulwalathiso lukaThixo (Kol.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0602" y="1646357"/>
        <a:ext cx="2094442" cy="755906"/>
      </dsp:txXfrm>
    </dsp:sp>
    <dsp:sp modelId="{43E7D701-2AE7-4034-B6A7-FEDA8EBADCE7}">
      <dsp:nvSpPr>
        <dsp:cNvPr id="0" name=""/>
        <dsp:cNvSpPr/>
      </dsp:nvSpPr>
      <dsp:spPr>
        <a:xfrm>
          <a:off x="8557442" y="467"/>
          <a:ext cx="2353306" cy="18826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8769239" y="1646357"/>
          <a:ext cx="2094442" cy="75590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 oyiNgcwele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69239" y="1646357"/>
        <a:ext cx="2094442" cy="755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42108" y="126439"/>
            <a:ext cx="945832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IZIZATHU ZOKUBA NOMBULELO NOMTHANDAZO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87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ZA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ifundo 2 – 10 kweyoMqungu (Januwari)</a:t>
            </a:r>
            <a:r>
              <a:rPr lang="en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IZIZATHU ZOKUBA NOMBULELO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“Sihlala sibulela kuye uThuxo, uYise weNkosi yethu uYesu Kristu, xa sinithandazelayo”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(KwabaseKolose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Ephinda</a:t>
            </a:r>
            <a:r>
              <a:rPr lang="en-ZA" sz="2000" b="1" dirty="0"/>
              <a:t> </a:t>
            </a:r>
            <a:r>
              <a:rPr lang="en-ZA" sz="2000" b="1" dirty="0" err="1"/>
              <a:t>amazwi</a:t>
            </a:r>
            <a:r>
              <a:rPr lang="en-ZA" sz="2000" b="1" dirty="0"/>
              <a:t> eyoku-1 </a:t>
            </a:r>
            <a:r>
              <a:rPr lang="en-ZA" sz="2000" b="1" dirty="0" err="1"/>
              <a:t>KwabaseKorinte</a:t>
            </a:r>
            <a:r>
              <a:rPr lang="en-ZA" sz="2000" b="1" dirty="0"/>
              <a:t> 13:13,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ubulela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kuba</a:t>
            </a:r>
            <a:r>
              <a:rPr lang="en-ZA" sz="2000" b="1" dirty="0"/>
              <a:t> </a:t>
            </a:r>
            <a:r>
              <a:rPr lang="en-ZA" sz="2000" b="1" dirty="0" err="1"/>
              <a:t>abaseKolose</a:t>
            </a:r>
            <a:r>
              <a:rPr lang="en-ZA" sz="2000" b="1" dirty="0"/>
              <a:t> </a:t>
            </a:r>
            <a:r>
              <a:rPr lang="en-ZA" sz="2000" b="1" dirty="0" err="1"/>
              <a:t>baneempawu</a:t>
            </a:r>
            <a:r>
              <a:rPr lang="en-ZA" sz="2000" b="1" dirty="0"/>
              <a:t> </a:t>
            </a:r>
            <a:r>
              <a:rPr lang="en-ZA" sz="2000" b="1" dirty="0" err="1"/>
              <a:t>ezintathu</a:t>
            </a:r>
            <a:r>
              <a:rPr lang="en-ZA" sz="2000" b="1" dirty="0"/>
              <a:t> </a:t>
            </a:r>
            <a:r>
              <a:rPr lang="en-ZA" sz="2000" b="1" dirty="0" err="1"/>
              <a:t>zobuKristu</a:t>
            </a:r>
            <a:r>
              <a:rPr lang="en-ZA" sz="2000" b="1" dirty="0"/>
              <a:t>: </a:t>
            </a:r>
            <a:r>
              <a:rPr lang="en-ZA" sz="2000" b="1" dirty="0" err="1"/>
              <a:t>ukholo</a:t>
            </a:r>
            <a:r>
              <a:rPr lang="en-ZA" sz="2000" b="1" dirty="0"/>
              <a:t>, </a:t>
            </a:r>
            <a:r>
              <a:rPr lang="en-ZA" sz="2000" b="1" dirty="0" err="1"/>
              <a:t>ithemba</a:t>
            </a:r>
            <a:r>
              <a:rPr lang="en-ZA" sz="2000" b="1" dirty="0"/>
              <a:t>, </a:t>
            </a:r>
            <a:r>
              <a:rPr lang="en-ZA" sz="2000" b="1" dirty="0" err="1"/>
              <a:t>nothando</a:t>
            </a:r>
            <a:r>
              <a:rPr lang="en-ZA" sz="2000" b="1" dirty="0"/>
              <a:t> (</a:t>
            </a:r>
            <a:r>
              <a:rPr lang="en-ZA" sz="2000" b="1" dirty="0" err="1"/>
              <a:t>KwabaseKolose</a:t>
            </a:r>
            <a:r>
              <a:rPr lang="en-ZA" sz="2000" b="1" dirty="0"/>
              <a:t> 1:4-5).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2" y="2191438"/>
            <a:ext cx="5156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Ezi </a:t>
            </a:r>
            <a:r>
              <a:rPr lang="en-ZA" sz="2000" b="1" dirty="0" err="1"/>
              <a:t>mpawu</a:t>
            </a:r>
            <a:r>
              <a:rPr lang="en-ZA" sz="2000" b="1" dirty="0"/>
              <a:t> </a:t>
            </a:r>
            <a:r>
              <a:rPr lang="en-ZA" sz="2000" b="1" dirty="0" err="1"/>
              <a:t>zivela</a:t>
            </a:r>
            <a:r>
              <a:rPr lang="en-ZA" sz="2000" b="1" dirty="0"/>
              <a:t> “</a:t>
            </a:r>
            <a:r>
              <a:rPr lang="en-ZA" sz="2000" b="1" dirty="0" err="1"/>
              <a:t>kuKristu</a:t>
            </a:r>
            <a:r>
              <a:rPr lang="en-ZA" sz="2000" b="1" dirty="0"/>
              <a:t> Yesu”, </a:t>
            </a:r>
            <a:r>
              <a:rPr lang="en-ZA" sz="2000" b="1" dirty="0" err="1"/>
              <a:t>zichaphazela</a:t>
            </a:r>
            <a:r>
              <a:rPr lang="en-ZA" sz="2000" b="1" dirty="0"/>
              <a:t> </a:t>
            </a:r>
            <a:r>
              <a:rPr lang="en-ZA" sz="2000" b="1" dirty="0" err="1"/>
              <a:t>ubudlelwane</a:t>
            </a:r>
            <a:r>
              <a:rPr lang="en-ZA" sz="2000" b="1" dirty="0"/>
              <a:t> </a:t>
            </a:r>
            <a:r>
              <a:rPr lang="en-ZA" sz="2000" b="1" dirty="0" err="1"/>
              <a:t>bethu</a:t>
            </a:r>
            <a:r>
              <a:rPr lang="en-ZA" sz="2000" b="1" dirty="0"/>
              <a:t> “</a:t>
            </a:r>
            <a:r>
              <a:rPr lang="en-ZA" sz="2000" b="1" dirty="0" err="1"/>
              <a:t>nabo</a:t>
            </a:r>
            <a:r>
              <a:rPr lang="en-ZA" sz="2000" b="1" dirty="0"/>
              <a:t> </a:t>
            </a:r>
            <a:r>
              <a:rPr lang="en-ZA" sz="2000" b="1" dirty="0" err="1"/>
              <a:t>bonke</a:t>
            </a:r>
            <a:r>
              <a:rPr lang="en-ZA" sz="2000" b="1" dirty="0"/>
              <a:t> </a:t>
            </a:r>
            <a:r>
              <a:rPr lang="en-ZA" sz="2000" b="1" dirty="0" err="1"/>
              <a:t>abangcwele</a:t>
            </a:r>
            <a:r>
              <a:rPr lang="en-ZA" sz="2000" b="1" dirty="0"/>
              <a:t>”,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zidluliselwe</a:t>
            </a:r>
            <a:r>
              <a:rPr lang="en-ZA" sz="2000" b="1" dirty="0"/>
              <a:t> </a:t>
            </a:r>
            <a:r>
              <a:rPr lang="en-ZA" sz="2000" b="1" dirty="0" err="1"/>
              <a:t>kuthi</a:t>
            </a:r>
            <a:r>
              <a:rPr lang="en-ZA" sz="2000" b="1" dirty="0"/>
              <a:t> “</a:t>
            </a:r>
            <a:r>
              <a:rPr lang="en-ZA" sz="2000" b="1" dirty="0" err="1"/>
              <a:t>ngelizwi</a:t>
            </a:r>
            <a:r>
              <a:rPr lang="en-ZA" sz="2000" b="1" dirty="0"/>
              <a:t> </a:t>
            </a:r>
            <a:r>
              <a:rPr lang="en-ZA" sz="2000" b="1" dirty="0" err="1"/>
              <a:t>lenyaniso</a:t>
            </a:r>
            <a:r>
              <a:rPr lang="en-ZA" sz="2000" b="1" dirty="0"/>
              <a:t> </a:t>
            </a:r>
            <a:r>
              <a:rPr lang="en-ZA" sz="2000" b="1" dirty="0" err="1"/>
              <a:t>leendaba</a:t>
            </a:r>
            <a:r>
              <a:rPr lang="en-ZA" sz="2000" b="1" dirty="0"/>
              <a:t> </a:t>
            </a:r>
            <a:r>
              <a:rPr lang="en-ZA" sz="2000" b="1" dirty="0" err="1"/>
              <a:t>ezilungileyo</a:t>
            </a:r>
            <a:r>
              <a:rPr lang="en-ZA" sz="2000" b="1" dirty="0"/>
              <a:t>”.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4929160"/>
            <a:ext cx="6156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Amandla </a:t>
            </a:r>
            <a:r>
              <a:rPr lang="en-ZA" sz="2000" b="1" dirty="0" err="1"/>
              <a:t>kaThixo</a:t>
            </a:r>
            <a:r>
              <a:rPr lang="en-ZA" sz="2000" b="1" dirty="0"/>
              <a:t>, </a:t>
            </a:r>
            <a:r>
              <a:rPr lang="en-ZA" sz="2000" b="1" dirty="0" err="1"/>
              <a:t>adluliselwa</a:t>
            </a:r>
            <a:r>
              <a:rPr lang="en-ZA" sz="2000" b="1" dirty="0"/>
              <a:t> </a:t>
            </a:r>
            <a:r>
              <a:rPr lang="en-ZA" sz="2000" b="1" dirty="0" err="1"/>
              <a:t>ngeendaba</a:t>
            </a:r>
            <a:r>
              <a:rPr lang="en-ZA" sz="2000" b="1" dirty="0"/>
              <a:t> </a:t>
            </a:r>
            <a:r>
              <a:rPr lang="en-ZA" sz="2000" b="1" dirty="0" err="1"/>
              <a:t>ezilungileyo</a:t>
            </a:r>
            <a:r>
              <a:rPr lang="en-ZA" sz="2000" b="1" dirty="0"/>
              <a:t> </a:t>
            </a:r>
            <a:r>
              <a:rPr lang="en-ZA" sz="2000" b="1" dirty="0" err="1"/>
              <a:t>ngomsebenzi</a:t>
            </a:r>
            <a:r>
              <a:rPr lang="en-ZA" sz="2000" b="1" dirty="0"/>
              <a:t> </a:t>
            </a:r>
            <a:r>
              <a:rPr lang="en-ZA" sz="2000" b="1" dirty="0" err="1"/>
              <a:t>woMoya</a:t>
            </a:r>
            <a:r>
              <a:rPr lang="en-ZA" sz="2000" b="1" dirty="0"/>
              <a:t> </a:t>
            </a:r>
            <a:r>
              <a:rPr lang="en-ZA" sz="2000" b="1" dirty="0" err="1"/>
              <a:t>oyiNgcwele</a:t>
            </a:r>
            <a:r>
              <a:rPr lang="en-ZA" sz="2000" b="1" dirty="0"/>
              <a:t>, </a:t>
            </a:r>
            <a:r>
              <a:rPr lang="en-ZA" sz="2000" b="1" dirty="0" err="1"/>
              <a:t>enza</a:t>
            </a:r>
            <a:r>
              <a:rPr lang="en-ZA" sz="2000" b="1" dirty="0"/>
              <a:t> </a:t>
            </a:r>
            <a:r>
              <a:rPr lang="en-ZA" sz="2000" b="1" dirty="0" err="1"/>
              <a:t>iBhayibhile</a:t>
            </a:r>
            <a:r>
              <a:rPr lang="en-ZA" sz="2000" b="1" dirty="0"/>
              <a:t> </a:t>
            </a:r>
            <a:r>
              <a:rPr lang="en-ZA" sz="2000" b="1" dirty="0" err="1"/>
              <a:t>ibe</a:t>
            </a:r>
            <a:r>
              <a:rPr lang="en-ZA" sz="2000" b="1" dirty="0"/>
              <a:t> “</a:t>
            </a:r>
            <a:r>
              <a:rPr lang="en-ZA" sz="2000" b="1" dirty="0" err="1"/>
              <a:t>lilizwi</a:t>
            </a:r>
            <a:r>
              <a:rPr lang="en-ZA" sz="2000" b="1" dirty="0"/>
              <a:t> </a:t>
            </a:r>
            <a:r>
              <a:rPr lang="en-ZA" sz="2000" b="1" dirty="0" err="1"/>
              <a:t>lobomi</a:t>
            </a:r>
            <a:r>
              <a:rPr lang="en-ZA" sz="2000" b="1" dirty="0"/>
              <a:t>” (</a:t>
            </a:r>
            <a:r>
              <a:rPr lang="en-ZA" sz="2000" b="1" dirty="0" err="1"/>
              <a:t>KwabaseFilipi</a:t>
            </a:r>
            <a:r>
              <a:rPr lang="en-ZA" sz="2000" b="1" dirty="0"/>
              <a:t> 2:16). Oku </a:t>
            </a:r>
            <a:r>
              <a:rPr lang="en-ZA" sz="2000" b="1" dirty="0" err="1"/>
              <a:t>kuthetha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, </a:t>
            </a:r>
            <a:r>
              <a:rPr lang="en-ZA" sz="2000" b="1" dirty="0" err="1"/>
              <a:t>ngokwamkela</a:t>
            </a:r>
            <a:r>
              <a:rPr lang="en-ZA" sz="2000" b="1" dirty="0"/>
              <a:t> </a:t>
            </a:r>
            <a:r>
              <a:rPr lang="en-ZA" sz="2000" b="1" dirty="0" err="1"/>
              <a:t>iindaba</a:t>
            </a:r>
            <a:r>
              <a:rPr lang="en-ZA" sz="2000" b="1" dirty="0"/>
              <a:t> </a:t>
            </a:r>
            <a:r>
              <a:rPr lang="en-ZA" sz="2000" b="1" dirty="0" err="1"/>
              <a:t>ezilungileyo</a:t>
            </a:r>
            <a:r>
              <a:rPr lang="en-ZA" sz="2000" b="1" dirty="0"/>
              <a:t>, </a:t>
            </a:r>
            <a:r>
              <a:rPr lang="en-ZA" sz="2000" b="1" dirty="0" err="1"/>
              <a:t>sinobomi</a:t>
            </a:r>
            <a:r>
              <a:rPr lang="en-ZA" sz="2000" b="1" dirty="0"/>
              <a:t> </a:t>
            </a:r>
            <a:r>
              <a:rPr lang="en-ZA" sz="2000" b="1" dirty="0" err="1"/>
              <a:t>obungunaphakade</a:t>
            </a:r>
            <a:r>
              <a:rPr lang="en-ZA" sz="2000" b="1" dirty="0"/>
              <a:t> </a:t>
            </a:r>
            <a:r>
              <a:rPr lang="en-ZA" sz="2000" b="1" dirty="0" err="1"/>
              <a:t>nelifa</a:t>
            </a:r>
            <a:r>
              <a:rPr lang="en-ZA" sz="2000" b="1" dirty="0"/>
              <a:t> “</a:t>
            </a:r>
            <a:r>
              <a:rPr lang="en-ZA" sz="2000" b="1" dirty="0" err="1"/>
              <a:t>enigcinelwe</a:t>
            </a:r>
            <a:r>
              <a:rPr lang="en-ZA" sz="2000" b="1" dirty="0"/>
              <a:t> </a:t>
            </a:r>
            <a:r>
              <a:rPr lang="en-ZA" sz="2000" b="1" dirty="0" err="1"/>
              <a:t>nina</a:t>
            </a:r>
            <a:r>
              <a:rPr lang="en-ZA" sz="2000" b="1" dirty="0"/>
              <a:t> </a:t>
            </a:r>
            <a:r>
              <a:rPr lang="en-ZA" sz="2000" b="1" dirty="0" err="1"/>
              <a:t>ezulwini</a:t>
            </a:r>
            <a:r>
              <a:rPr lang="en-ZA" sz="2000" b="1" dirty="0"/>
              <a:t>” (Kol. 1:5).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1" y="3676375"/>
            <a:ext cx="5534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ugxininisa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le </a:t>
            </a:r>
            <a:r>
              <a:rPr lang="en-ZA" sz="2000" b="1" dirty="0" err="1"/>
              <a:t>vangeli</a:t>
            </a:r>
            <a:r>
              <a:rPr lang="en-ZA" sz="2000" b="1" dirty="0"/>
              <a:t> </a:t>
            </a:r>
            <a:r>
              <a:rPr lang="en-ZA" sz="2000" b="1" dirty="0" err="1"/>
              <a:t>ayishunyayelwanga</a:t>
            </a:r>
            <a:r>
              <a:rPr lang="en-ZA" sz="2000" b="1" dirty="0"/>
              <a:t> </a:t>
            </a:r>
            <a:r>
              <a:rPr lang="en-ZA" sz="2000" b="1" dirty="0" err="1"/>
              <a:t>kwabaseKolose</a:t>
            </a:r>
            <a:r>
              <a:rPr lang="en-ZA" sz="2000" b="1" dirty="0"/>
              <a:t> </a:t>
            </a:r>
            <a:r>
              <a:rPr lang="en-ZA" sz="2000" b="1" dirty="0" err="1"/>
              <a:t>kuphela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“</a:t>
            </a:r>
            <a:r>
              <a:rPr lang="en-ZA" sz="2000" b="1" dirty="0" err="1"/>
              <a:t>kulo</a:t>
            </a:r>
            <a:r>
              <a:rPr lang="en-ZA" sz="2000" b="1" dirty="0"/>
              <a:t> </a:t>
            </a:r>
            <a:r>
              <a:rPr lang="en-ZA" sz="2000" b="1" dirty="0" err="1"/>
              <a:t>lonke</a:t>
            </a:r>
            <a:r>
              <a:rPr lang="en-ZA" sz="2000" b="1" dirty="0"/>
              <a:t> </a:t>
            </a:r>
            <a:r>
              <a:rPr lang="en-ZA" sz="2000" b="1" dirty="0" err="1"/>
              <a:t>ihlabathi</a:t>
            </a:r>
            <a:r>
              <a:rPr lang="en-ZA" sz="2000" b="1" dirty="0"/>
              <a:t>” (Kol. 1:6) ...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kwiminyaka</a:t>
            </a:r>
            <a:r>
              <a:rPr lang="en-ZA" sz="2000" b="1" dirty="0"/>
              <a:t> engama-30 </a:t>
            </a:r>
            <a:r>
              <a:rPr lang="en-ZA" sz="2000" b="1" dirty="0" err="1"/>
              <a:t>kuphela</a:t>
            </a:r>
            <a:r>
              <a:rPr lang="en-ZA" sz="2000" b="1" dirty="0"/>
              <a:t>!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IMITHANDAZO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“Ngenxa yoku, kususela kwimini esevayo, nathi asiphezi ukunithandazela nokunicelela, ukuze nizaliswe kukwazi kakuhleukuthanda kwakhe, ninokulumka nokuqonda konke okukokomoya.”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(Kol.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Isicelo</a:t>
            </a:r>
            <a:r>
              <a:rPr lang="en-ZA" sz="2000" b="1" dirty="0"/>
              <a:t> </a:t>
            </a:r>
            <a:r>
              <a:rPr lang="en-ZA" sz="2000" b="1" dirty="0" err="1"/>
              <a:t>sikaPawulos</a:t>
            </a:r>
            <a:r>
              <a:rPr lang="en-ZA" sz="2000" b="1" dirty="0"/>
              <a:t> </a:t>
            </a:r>
            <a:r>
              <a:rPr lang="en-ZA" sz="2000" b="1" dirty="0" err="1"/>
              <a:t>somthandazo</a:t>
            </a:r>
            <a:r>
              <a:rPr lang="en-ZA" sz="2000" b="1" dirty="0"/>
              <a:t> </a:t>
            </a:r>
            <a:r>
              <a:rPr lang="en-ZA" sz="2000" b="1" dirty="0" err="1"/>
              <a:t>siquka</a:t>
            </a:r>
            <a:r>
              <a:rPr lang="en-ZA" sz="2000" b="1" dirty="0"/>
              <a:t> </a:t>
            </a:r>
            <a:r>
              <a:rPr lang="en-ZA" sz="2000" b="1" dirty="0" err="1"/>
              <a:t>izinto</a:t>
            </a:r>
            <a:r>
              <a:rPr lang="en-ZA" sz="2000" b="1" dirty="0"/>
              <a:t> </a:t>
            </a:r>
            <a:r>
              <a:rPr lang="en-ZA" sz="2000" b="1" dirty="0" err="1"/>
              <a:t>ezininzi</a:t>
            </a:r>
            <a:r>
              <a:rPr lang="en-ZA" sz="2000" b="1" dirty="0"/>
              <a:t> </a:t>
            </a:r>
            <a:r>
              <a:rPr lang="en-ZA" sz="2000" b="1" dirty="0" err="1"/>
              <a:t>ezilungileyo</a:t>
            </a:r>
            <a:r>
              <a:rPr lang="en-ZA" sz="2000" b="1" dirty="0"/>
              <a:t> </a:t>
            </a:r>
            <a:r>
              <a:rPr lang="en-ZA" sz="2000" b="1" dirty="0" err="1"/>
              <a:t>kwabaseKolose</a:t>
            </a:r>
            <a:r>
              <a:rPr lang="en-ZA" sz="2000" b="1" dirty="0"/>
              <a:t> (Kol. 1:9-11):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548448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Lo </a:t>
            </a:r>
            <a:r>
              <a:rPr lang="en-ZA" sz="2000" b="1" dirty="0" err="1"/>
              <a:t>mthandazo</a:t>
            </a:r>
            <a:r>
              <a:rPr lang="en-ZA" sz="2000" b="1" dirty="0"/>
              <a:t> </a:t>
            </a:r>
            <a:r>
              <a:rPr lang="en-ZA" sz="2000" b="1" dirty="0" err="1"/>
              <a:t>wenziwa</a:t>
            </a:r>
            <a:r>
              <a:rPr lang="en-ZA" sz="2000" b="1" dirty="0"/>
              <a:t> “</a:t>
            </a:r>
            <a:r>
              <a:rPr lang="en-ZA" sz="2000" b="1" dirty="0" err="1"/>
              <a:t>sibulela</a:t>
            </a:r>
            <a:r>
              <a:rPr lang="en-ZA" sz="2000" b="1" dirty="0"/>
              <a:t> </a:t>
            </a:r>
            <a:r>
              <a:rPr lang="en-ZA" sz="2000" b="1" dirty="0" err="1"/>
              <a:t>uBawo</a:t>
            </a:r>
            <a:r>
              <a:rPr lang="en-ZA" sz="2000" b="1" dirty="0"/>
              <a:t> </a:t>
            </a:r>
            <a:r>
              <a:rPr lang="en-ZA" sz="2000" b="1" dirty="0" err="1"/>
              <a:t>ngovuyo</a:t>
            </a:r>
            <a:r>
              <a:rPr lang="en-ZA" sz="2000" b="1" dirty="0"/>
              <a:t>” (Kol. 1:12).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299285"/>
              </p:ext>
            </p:extLst>
          </p:nvPr>
        </p:nvGraphicFramePr>
        <p:xfrm>
          <a:off x="957567" y="4319081"/>
          <a:ext cx="11234434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Kukho</a:t>
            </a:r>
            <a:r>
              <a:rPr lang="en-ZA" b="1" dirty="0"/>
              <a:t> </a:t>
            </a:r>
            <a:r>
              <a:rPr lang="en-ZA" b="1" dirty="0" err="1"/>
              <a:t>iindlela</a:t>
            </a:r>
            <a:r>
              <a:rPr lang="en-ZA" b="1" dirty="0"/>
              <a:t> ezine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asebenza</a:t>
            </a:r>
            <a:r>
              <a:rPr lang="en-ZA" b="1" dirty="0"/>
              <a:t> </a:t>
            </a:r>
            <a:r>
              <a:rPr lang="en-ZA" b="1" dirty="0" err="1"/>
              <a:t>ngazo</a:t>
            </a:r>
            <a:r>
              <a:rPr lang="en-ZA" b="1" dirty="0"/>
              <a:t> </a:t>
            </a:r>
            <a:r>
              <a:rPr lang="en-ZA" b="1" dirty="0" err="1"/>
              <a:t>ukuze</a:t>
            </a:r>
            <a:r>
              <a:rPr lang="en-ZA" b="1" dirty="0"/>
              <a:t> </a:t>
            </a:r>
            <a:r>
              <a:rPr lang="en-ZA" b="1" dirty="0" err="1"/>
              <a:t>enze</a:t>
            </a:r>
            <a:r>
              <a:rPr lang="en-ZA" b="1" dirty="0"/>
              <a:t> </a:t>
            </a:r>
            <a:r>
              <a:rPr lang="en-ZA" b="1" dirty="0" err="1"/>
              <a:t>umthandazo</a:t>
            </a:r>
            <a:r>
              <a:rPr lang="en-ZA" b="1" dirty="0"/>
              <a:t> </a:t>
            </a:r>
            <a:r>
              <a:rPr lang="en-ZA" b="1" dirty="0" err="1"/>
              <a:t>kaPawulos</a:t>
            </a:r>
            <a:r>
              <a:rPr lang="en-ZA" b="1" dirty="0"/>
              <a:t> ube </a:t>
            </a:r>
            <a:r>
              <a:rPr lang="en-ZA" b="1" dirty="0" err="1"/>
              <a:t>yinyani</a:t>
            </a:r>
            <a:r>
              <a:rPr lang="en-ZA" b="1" dirty="0"/>
              <a:t> </a:t>
            </a:r>
            <a:r>
              <a:rPr lang="en-ZA" b="1" dirty="0" err="1"/>
              <a:t>kuthi</a:t>
            </a:r>
            <a:r>
              <a:rPr lang="en-ZA" b="1" dirty="0"/>
              <a:t>:</a:t>
            </a:r>
            <a:endParaRPr lang="en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ZA" sz="2400" b="1" dirty="0" err="1">
                <a:latin typeface="Constantia" panose="02030602050306030303" pitchFamily="18" charset="0"/>
              </a:rPr>
              <a:t>Ubomi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bethu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bufanele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bubotshelelwe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kubomi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bukaKristu</a:t>
            </a:r>
            <a:r>
              <a:rPr lang="en-ZA" sz="2400" b="1" dirty="0">
                <a:latin typeface="Constantia" panose="02030602050306030303" pitchFamily="18" charset="0"/>
              </a:rPr>
              <a:t>; </a:t>
            </a:r>
            <a:r>
              <a:rPr lang="en-ZA" sz="2400" b="1" dirty="0" err="1">
                <a:latin typeface="Constantia" panose="02030602050306030303" pitchFamily="18" charset="0"/>
              </a:rPr>
              <a:t>simele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sitsale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kuYe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rhoqo</a:t>
            </a:r>
            <a:r>
              <a:rPr lang="en-ZA" sz="2400" b="1" dirty="0">
                <a:latin typeface="Constantia" panose="02030602050306030303" pitchFamily="18" charset="0"/>
              </a:rPr>
              <a:t>, sidle </a:t>
            </a:r>
            <a:r>
              <a:rPr lang="en-ZA" sz="2400" b="1" dirty="0" err="1">
                <a:latin typeface="Constantia" panose="02030602050306030303" pitchFamily="18" charset="0"/>
              </a:rPr>
              <a:t>kuYe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isonka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esiphilayo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esehla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sivela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ezulwini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sitsala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emthonjeni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ohlala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uhlaziyekile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sihlala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sikhupha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ubutyebi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baso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obuninzi</a:t>
            </a:r>
            <a:r>
              <a:rPr lang="en-ZA" sz="2400" b="1" dirty="0">
                <a:latin typeface="Constantia" panose="02030602050306030303" pitchFamily="18" charset="0"/>
              </a:rPr>
              <a:t>. </a:t>
            </a:r>
            <a:r>
              <a:rPr lang="en-ZA" sz="2400" b="1" dirty="0" err="1">
                <a:latin typeface="Constantia" panose="02030602050306030303" pitchFamily="18" charset="0"/>
              </a:rPr>
              <a:t>Ukuba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sihlala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sigcina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iNkosi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phambi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kwethu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sivumela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iintliziyo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zethu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ukuba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ziphume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ngombulelo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nokudumisa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kuYe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siya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kuba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nobomi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obutsha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obuqhubekayo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kubomi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bethu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bonqulo</a:t>
            </a:r>
            <a:r>
              <a:rPr lang="en-ZA" sz="2400" b="1" dirty="0">
                <a:latin typeface="Constantia" panose="02030602050306030303" pitchFamily="18" charset="0"/>
              </a:rPr>
              <a:t>. </a:t>
            </a:r>
            <a:r>
              <a:rPr lang="en-ZA" sz="2400" b="1" dirty="0" err="1">
                <a:latin typeface="Constantia" panose="02030602050306030303" pitchFamily="18" charset="0"/>
              </a:rPr>
              <a:t>Imithandazo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yethu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iya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kuba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yincoko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noThixo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njengoko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besiya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kuthetha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nomhlobo</a:t>
            </a:r>
            <a:r>
              <a:rPr lang="en-ZA" sz="2400" b="1" dirty="0">
                <a:latin typeface="Constantia" panose="02030602050306030303" pitchFamily="18" charset="0"/>
              </a:rPr>
              <a:t>. </a:t>
            </a:r>
            <a:r>
              <a:rPr lang="en-ZA" sz="2400" b="1" dirty="0" err="1">
                <a:latin typeface="Constantia" panose="02030602050306030303" pitchFamily="18" charset="0"/>
              </a:rPr>
              <a:t>Uya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kuthetha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iimfihlakalo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zakhe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kuthi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ngokobuqu</a:t>
            </a:r>
            <a:r>
              <a:rPr lang="en-ZA" sz="2400" b="1" dirty="0">
                <a:latin typeface="Constantia" panose="02030602050306030303" pitchFamily="18" charset="0"/>
              </a:rPr>
              <a:t>. </a:t>
            </a:r>
            <a:r>
              <a:rPr lang="en-ZA" sz="2400" b="1" dirty="0" err="1">
                <a:latin typeface="Constantia" panose="02030602050306030303" pitchFamily="18" charset="0"/>
              </a:rPr>
              <a:t>Sihlala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sifumana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uvuyo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olumnandi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lobukho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bukaYesu</a:t>
            </a:r>
            <a:r>
              <a:rPr lang="en-ZA" sz="2400" b="1" dirty="0">
                <a:latin typeface="Constantia" panose="02030602050306030303" pitchFamily="18" charset="0"/>
              </a:rPr>
              <a:t>. </a:t>
            </a:r>
            <a:r>
              <a:rPr lang="en-ZA" sz="2400" b="1" dirty="0" err="1">
                <a:latin typeface="Constantia" panose="02030602050306030303" pitchFamily="18" charset="0"/>
              </a:rPr>
              <a:t>Iintliziyo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zethu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ziya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kutsha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ngaphakathi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kuthi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njengoko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esondela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ukuze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athethe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nathi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njengoko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wenzayo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noEnoki</a:t>
            </a:r>
            <a:r>
              <a:rPr lang="en-ZA" sz="2400" b="1" dirty="0">
                <a:latin typeface="Constantia" panose="02030602050306030303" pitchFamily="18" charset="0"/>
              </a:rPr>
              <a:t>. Xa </a:t>
            </a:r>
            <a:r>
              <a:rPr lang="en-ZA" sz="2400" b="1" dirty="0" err="1">
                <a:latin typeface="Constantia" panose="02030602050306030303" pitchFamily="18" charset="0"/>
              </a:rPr>
              <a:t>oku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kungamava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omKristu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kubonakala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ebomini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bakhe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ubulula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ukuthobeka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ubulali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kunye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nokuthobeka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kwentliziyo</a:t>
            </a:r>
            <a:r>
              <a:rPr lang="en-ZA" sz="2400" b="1" dirty="0">
                <a:latin typeface="Constantia" panose="02030602050306030303" pitchFamily="18" charset="0"/>
              </a:rPr>
              <a:t>, </a:t>
            </a:r>
            <a:r>
              <a:rPr lang="en-ZA" sz="2400" b="1" dirty="0" err="1">
                <a:latin typeface="Constantia" panose="02030602050306030303" pitchFamily="18" charset="0"/>
              </a:rPr>
              <a:t>okubonisa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bonke</a:t>
            </a:r>
            <a:r>
              <a:rPr lang="en-ZA" sz="2400" b="1" dirty="0">
                <a:latin typeface="Constantia" panose="02030602050306030303" pitchFamily="18" charset="0"/>
              </a:rPr>
              <a:t> abo </a:t>
            </a:r>
            <a:r>
              <a:rPr lang="en-ZA" sz="2400" b="1" dirty="0" err="1">
                <a:latin typeface="Constantia" panose="02030602050306030303" pitchFamily="18" charset="0"/>
              </a:rPr>
              <a:t>anxulumana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nabo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ukuba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ebekunye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noYesu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kwaye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wafunda</a:t>
            </a:r>
            <a:r>
              <a:rPr lang="en-ZA" sz="2400" b="1" dirty="0">
                <a:latin typeface="Constantia" panose="02030602050306030303" pitchFamily="18" charset="0"/>
              </a:rPr>
              <a:t> </a:t>
            </a:r>
            <a:r>
              <a:rPr lang="en-ZA" sz="2400" b="1" dirty="0" err="1">
                <a:latin typeface="Constantia" panose="02030602050306030303" pitchFamily="18" charset="0"/>
              </a:rPr>
              <a:t>kuYe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-135929" y="330597"/>
            <a:ext cx="408645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“Ekubeni ndikholose ngayo le nto, yokuba lowo wawuqalayo ngaphakathi kwenu umsebenzi olungileyo, wowufeza, ide ibe yiloo mini kaYesu Kristu”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KwabaseFilipi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260619" y="3952875"/>
            <a:ext cx="7902805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0BD53"/>
                </a:solidFill>
              </a:rPr>
              <a:t>Izizathu zokuba nombulelo nokuthandaza kwincwadi yabaseFilipi: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Izizathu zokuba nombulelo</a:t>
            </a:r>
            <a:r>
              <a:rPr lang="en" sz="2000" b="1" noProof="0" dirty="0"/>
              <a:t> (</a:t>
            </a:r>
            <a:r>
              <a:rPr lang="en" sz="2000" b="1" dirty="0"/>
              <a:t>KwabaseFilipi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Imithandazo</a:t>
            </a:r>
            <a:r>
              <a:rPr lang="en" sz="2000" b="1" noProof="0" dirty="0"/>
              <a:t> (</a:t>
            </a:r>
            <a:r>
              <a:rPr lang="en" sz="2000" b="1" dirty="0"/>
              <a:t>KwabaseFilipi</a:t>
            </a:r>
            <a:r>
              <a:rPr lang="en" sz="2000" b="1" noProof="0" dirty="0"/>
              <a:t> 1:9-11)</a:t>
            </a:r>
          </a:p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BA9B00"/>
                </a:solidFill>
              </a:rPr>
              <a:t>Ukubulela nokuthandaza ngamaxesha anzima (</a:t>
            </a:r>
            <a:r>
              <a:rPr lang="en" sz="2000" b="1" dirty="0">
                <a:solidFill>
                  <a:srgbClr val="BA9B00"/>
                </a:solidFill>
              </a:rPr>
              <a:t>Fil</a:t>
            </a:r>
            <a:r>
              <a:rPr lang="en" sz="2000" b="1" noProof="0" dirty="0">
                <a:solidFill>
                  <a:srgbClr val="BA9B00"/>
                </a:solidFill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A400B9"/>
                </a:solidFill>
              </a:rPr>
              <a:t>Izizathu zokuba nombulelo nokuthandaza kwincwadi </a:t>
            </a:r>
            <a:r>
              <a:rPr lang="en" b="1" noProof="0" dirty="0">
                <a:solidFill>
                  <a:srgbClr val="A400B9"/>
                </a:solidFill>
              </a:rPr>
              <a:t>yabaseKolose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Izizathu zokuba nombulelo (KwabaseKolose 1:3-8)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Imithandazo (KwabaseKolose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-20411" y="-1673"/>
            <a:ext cx="728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La </a:t>
            </a:r>
            <a:r>
              <a:rPr lang="en-ZA" sz="2000" b="1" dirty="0" err="1"/>
              <a:t>maxesha</a:t>
            </a:r>
            <a:r>
              <a:rPr lang="en-ZA" sz="2000" b="1" dirty="0"/>
              <a:t> </a:t>
            </a:r>
            <a:r>
              <a:rPr lang="en-ZA" sz="2000" b="1" dirty="0" err="1"/>
              <a:t>ayengelula</a:t>
            </a:r>
            <a:r>
              <a:rPr lang="en-ZA" sz="2000" b="1" dirty="0"/>
              <a:t> </a:t>
            </a:r>
            <a:r>
              <a:rPr lang="en-ZA" sz="2000" b="1" dirty="0" err="1"/>
              <a:t>kuPawulos</a:t>
            </a:r>
            <a:r>
              <a:rPr lang="en-ZA" sz="2000" b="1" dirty="0"/>
              <a:t>. </a:t>
            </a:r>
            <a:r>
              <a:rPr lang="en-ZA" sz="2000" b="1" dirty="0" err="1"/>
              <a:t>Ngekwakulula</a:t>
            </a:r>
            <a:r>
              <a:rPr lang="en-ZA" sz="2000" b="1" dirty="0"/>
              <a:t> </a:t>
            </a:r>
            <a:r>
              <a:rPr lang="en-ZA" sz="2000" b="1" dirty="0" err="1"/>
              <a:t>ukunikezela</a:t>
            </a:r>
            <a:r>
              <a:rPr lang="en-ZA" sz="2000" b="1" dirty="0"/>
              <a:t> </a:t>
            </a:r>
            <a:r>
              <a:rPr lang="en-ZA" sz="2000" b="1" dirty="0" err="1"/>
              <a:t>ekuphelelweni</a:t>
            </a:r>
            <a:r>
              <a:rPr lang="en-ZA" sz="2000" b="1" dirty="0"/>
              <a:t> </a:t>
            </a:r>
            <a:r>
              <a:rPr lang="en-ZA" sz="2000" b="1" dirty="0" err="1"/>
              <a:t>lithemba</a:t>
            </a:r>
            <a:r>
              <a:rPr lang="en-ZA" sz="2000" b="1" dirty="0"/>
              <a:t> </a:t>
            </a: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yokulahlekelwa</a:t>
            </a:r>
            <a:r>
              <a:rPr lang="en-ZA" sz="2000" b="1" dirty="0"/>
              <a:t> </a:t>
            </a:r>
            <a:r>
              <a:rPr lang="en-ZA" sz="2000" b="1" dirty="0" err="1"/>
              <a:t>yinkululeko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8734" y="594016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8734" y="4827265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7796" y="441592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7796" y="630677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90259" y="519428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0860" y="402088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5165" y="5555105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76200" y="2241670"/>
            <a:ext cx="7067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Ukuvalelwa</a:t>
            </a:r>
            <a:r>
              <a:rPr lang="en-ZA" sz="2000" b="1" dirty="0"/>
              <a:t> </a:t>
            </a:r>
            <a:r>
              <a:rPr lang="en-ZA" sz="2000" b="1" dirty="0" err="1"/>
              <a:t>kwakhe</a:t>
            </a:r>
            <a:r>
              <a:rPr lang="en-ZA" sz="2000" b="1" dirty="0"/>
              <a:t> </a:t>
            </a:r>
            <a:r>
              <a:rPr lang="en-ZA" sz="2000" b="1" dirty="0" err="1"/>
              <a:t>entolongweni</a:t>
            </a:r>
            <a:r>
              <a:rPr lang="en-ZA" sz="2000" b="1" dirty="0"/>
              <a:t> </a:t>
            </a:r>
            <a:r>
              <a:rPr lang="en-ZA" sz="2000" b="1" dirty="0" err="1"/>
              <a:t>akuzange</a:t>
            </a:r>
            <a:r>
              <a:rPr lang="en-ZA" sz="2000" b="1" dirty="0"/>
              <a:t> </a:t>
            </a:r>
            <a:r>
              <a:rPr lang="en-ZA" sz="2000" b="1" dirty="0" err="1"/>
              <a:t>kumthintele</a:t>
            </a:r>
            <a:r>
              <a:rPr lang="en-ZA" sz="2000" b="1" dirty="0"/>
              <a:t> </a:t>
            </a:r>
            <a:r>
              <a:rPr lang="en-ZA" sz="2000" b="1" dirty="0" err="1"/>
              <a:t>ekuqhubekeni</a:t>
            </a:r>
            <a:r>
              <a:rPr lang="en-ZA" sz="2000" b="1" dirty="0"/>
              <a:t> </a:t>
            </a:r>
            <a:r>
              <a:rPr lang="en-ZA" sz="2000" b="1" dirty="0" err="1"/>
              <a:t>nokunxibelelana</a:t>
            </a:r>
            <a:r>
              <a:rPr lang="en-ZA" sz="2000" b="1" dirty="0"/>
              <a:t> </a:t>
            </a:r>
            <a:r>
              <a:rPr lang="en-ZA" sz="2000" b="1" dirty="0" err="1"/>
              <a:t>noYise</a:t>
            </a:r>
            <a:r>
              <a:rPr lang="en-ZA" sz="2000" b="1" dirty="0"/>
              <a:t>, </a:t>
            </a:r>
            <a:r>
              <a:rPr lang="en-ZA" sz="2000" b="1" dirty="0" err="1"/>
              <a:t>nokuthandazela</a:t>
            </a:r>
            <a:r>
              <a:rPr lang="en-ZA" sz="2000" b="1" dirty="0"/>
              <a:t> </a:t>
            </a:r>
            <a:r>
              <a:rPr lang="en-ZA" sz="2000" b="1" dirty="0" err="1"/>
              <a:t>abanye</a:t>
            </a:r>
            <a:r>
              <a:rPr lang="en-ZA" sz="2000" b="1" dirty="0"/>
              <a:t> </a:t>
            </a:r>
            <a:r>
              <a:rPr lang="en-ZA" sz="2000" b="1" dirty="0" err="1"/>
              <a:t>ngomthandazo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0" y="917833"/>
            <a:ext cx="73805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kunjalo</a:t>
            </a:r>
            <a:r>
              <a:rPr lang="en-ZA" sz="2000" b="1" dirty="0"/>
              <a:t>, </a:t>
            </a:r>
            <a:r>
              <a:rPr lang="en-ZA" sz="2000" b="1" dirty="0" err="1"/>
              <a:t>kanye</a:t>
            </a:r>
            <a:r>
              <a:rPr lang="en-ZA" sz="2000" b="1" dirty="0"/>
              <a:t> </a:t>
            </a:r>
            <a:r>
              <a:rPr lang="en-ZA" sz="2000" b="1" dirty="0" err="1"/>
              <a:t>njengoko</a:t>
            </a:r>
            <a:r>
              <a:rPr lang="en-ZA" sz="2000" b="1" dirty="0"/>
              <a:t> </a:t>
            </a:r>
            <a:r>
              <a:rPr lang="en-ZA" sz="2000" b="1" dirty="0" err="1"/>
              <a:t>wayecula</a:t>
            </a:r>
            <a:r>
              <a:rPr lang="en-ZA" sz="2000" b="1" dirty="0"/>
              <a:t> </a:t>
            </a:r>
            <a:r>
              <a:rPr lang="en-ZA" sz="2000" b="1" dirty="0" err="1"/>
              <a:t>iingoma</a:t>
            </a:r>
            <a:r>
              <a:rPr lang="en-ZA" sz="2000" b="1" dirty="0"/>
              <a:t> </a:t>
            </a:r>
            <a:r>
              <a:rPr lang="en-ZA" sz="2000" b="1" dirty="0" err="1"/>
              <a:t>zokudumisa</a:t>
            </a:r>
            <a:r>
              <a:rPr lang="en-ZA" sz="2000" b="1" dirty="0"/>
              <a:t> </a:t>
            </a:r>
            <a:r>
              <a:rPr lang="en-ZA" sz="2000" b="1" dirty="0" err="1"/>
              <a:t>entolongweni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 </a:t>
            </a:r>
            <a:r>
              <a:rPr lang="en-ZA" sz="2000" b="1" dirty="0" err="1"/>
              <a:t>ebuhlungu</a:t>
            </a:r>
            <a:r>
              <a:rPr lang="en-ZA" sz="2000" b="1" dirty="0"/>
              <a:t> </a:t>
            </a:r>
            <a:r>
              <a:rPr lang="en-ZA" sz="2000" b="1" dirty="0" err="1"/>
              <a:t>yaseFilipi</a:t>
            </a:r>
            <a:r>
              <a:rPr lang="en-ZA" sz="2000" b="1" dirty="0"/>
              <a:t>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wafumana</a:t>
            </a:r>
            <a:r>
              <a:rPr lang="en-ZA" sz="2000" b="1" dirty="0"/>
              <a:t> </a:t>
            </a:r>
            <a:r>
              <a:rPr lang="en-ZA" sz="2000" b="1" dirty="0" err="1"/>
              <a:t>izizathu</a:t>
            </a:r>
            <a:r>
              <a:rPr lang="en-ZA" sz="2000" b="1" dirty="0"/>
              <a:t> </a:t>
            </a:r>
            <a:r>
              <a:rPr lang="en-ZA" sz="2000" b="1" dirty="0" err="1"/>
              <a:t>zombulelo</a:t>
            </a:r>
            <a:r>
              <a:rPr lang="en-ZA" sz="2000" b="1" dirty="0"/>
              <a:t> </a:t>
            </a:r>
            <a:r>
              <a:rPr lang="en-ZA" sz="2000" b="1" dirty="0" err="1"/>
              <a:t>awayenokuzidlulisela</a:t>
            </a:r>
            <a:r>
              <a:rPr lang="en-ZA" sz="2000" b="1" dirty="0"/>
              <a:t> </a:t>
            </a:r>
            <a:r>
              <a:rPr lang="en-ZA" sz="2000" b="1" dirty="0" err="1"/>
              <a:t>kubazalwana</a:t>
            </a:r>
            <a:r>
              <a:rPr lang="en-ZA" sz="2000" b="1" dirty="0"/>
              <a:t> </a:t>
            </a:r>
            <a:r>
              <a:rPr lang="en-ZA" sz="2000" b="1" dirty="0" err="1"/>
              <a:t>noodade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baseFilipi</a:t>
            </a:r>
            <a:r>
              <a:rPr lang="en-ZA" sz="2000" b="1" dirty="0"/>
              <a:t> </a:t>
            </a:r>
            <a:r>
              <a:rPr lang="en-ZA" sz="2000" b="1" dirty="0" err="1"/>
              <a:t>naseKolose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noProof="0" dirty="0">
                <a:ln/>
                <a:solidFill>
                  <a:schemeClr val="accent4"/>
                </a:solidFill>
              </a:rPr>
              <a:t>Izizathu zokuBulela nokuThandaza kwiNcwadi yabaseFilipi</a:t>
            </a: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IZIZATHU ZOKUBA NOMBULELO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490814" y="555233"/>
            <a:ext cx="9329586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Ekubeni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ndikholose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ngayo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nto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yokuba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lowo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wawuqalayo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ngaphakathi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kwenu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umsebenzi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olungileyo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wowufeza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ide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ibe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yiloo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mini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kaYesu</a:t>
            </a:r>
            <a:r>
              <a:rPr lang="en-ZA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Kristu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(Fil.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UPawulos uyivula incwadi yakhe ngokubulela uThixo ngamakholwa aseFilipi (Fil. 1:3), </a:t>
            </a:r>
            <a:r>
              <a:rPr lang="en" sz="2000" b="1" dirty="0"/>
              <a:t>nawathanda kunene</a:t>
            </a:r>
            <a:r>
              <a:rPr lang="en" sz="2000" b="1" noProof="0" dirty="0"/>
              <a:t> (</a:t>
            </a:r>
            <a:r>
              <a:rPr lang="en" sz="2000" b="1" dirty="0"/>
              <a:t>F</a:t>
            </a:r>
            <a:r>
              <a:rPr lang="en" sz="2000" b="1" noProof="0" dirty="0"/>
              <a:t>il. 1:8).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3834581" y="2018883"/>
            <a:ext cx="62564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Kanye </a:t>
            </a:r>
            <a:r>
              <a:rPr lang="en-ZA" sz="2000" b="1" dirty="0" err="1"/>
              <a:t>njengokuba</a:t>
            </a:r>
            <a:r>
              <a:rPr lang="en-ZA" sz="2000" b="1" dirty="0"/>
              <a:t> </a:t>
            </a:r>
            <a:r>
              <a:rPr lang="en-ZA" sz="2000" b="1" dirty="0" err="1"/>
              <a:t>umbingeleli</a:t>
            </a:r>
            <a:r>
              <a:rPr lang="en-ZA" sz="2000" b="1" dirty="0"/>
              <a:t> </a:t>
            </a:r>
            <a:r>
              <a:rPr lang="en-ZA" sz="2000" b="1" dirty="0" err="1"/>
              <a:t>omkhulu</a:t>
            </a:r>
            <a:r>
              <a:rPr lang="en-ZA" sz="2000" b="1" dirty="0"/>
              <a:t> </a:t>
            </a:r>
            <a:r>
              <a:rPr lang="en-ZA" sz="2000" b="1" dirty="0" err="1"/>
              <a:t>wayenxibe</a:t>
            </a:r>
            <a:r>
              <a:rPr lang="en-ZA" sz="2000" b="1" dirty="0"/>
              <a:t> </a:t>
            </a:r>
            <a:r>
              <a:rPr lang="en-ZA" sz="2000" b="1" dirty="0" err="1"/>
              <a:t>isigcinasifuba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, </a:t>
            </a:r>
            <a:r>
              <a:rPr lang="en-ZA" sz="2000" b="1" dirty="0" err="1"/>
              <a:t>ecaleni</a:t>
            </a:r>
            <a:r>
              <a:rPr lang="en-ZA" sz="2000" b="1" dirty="0"/>
              <a:t> </a:t>
            </a:r>
            <a:r>
              <a:rPr lang="en-ZA" sz="2000" b="1" dirty="0" err="1"/>
              <a:t>kwentliziyo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, </a:t>
            </a:r>
            <a:r>
              <a:rPr lang="en-ZA" sz="2000" b="1" dirty="0" err="1"/>
              <a:t>amagama</a:t>
            </a:r>
            <a:r>
              <a:rPr lang="en-ZA" sz="2000" b="1" dirty="0"/>
              <a:t> </a:t>
            </a:r>
            <a:r>
              <a:rPr lang="en-ZA" sz="2000" b="1" dirty="0" err="1"/>
              <a:t>ezizwe</a:t>
            </a:r>
            <a:r>
              <a:rPr lang="en-ZA" sz="2000" b="1" dirty="0"/>
              <a:t> </a:t>
            </a:r>
            <a:r>
              <a:rPr lang="en-ZA" sz="2000" b="1" dirty="0" err="1"/>
              <a:t>zakwaSirayeli</a:t>
            </a:r>
            <a:r>
              <a:rPr lang="en-ZA" sz="2000" b="1" dirty="0"/>
              <a:t> </a:t>
            </a:r>
            <a:r>
              <a:rPr lang="en-ZA" sz="2000" b="1" dirty="0" err="1"/>
              <a:t>ayebhalwe</a:t>
            </a:r>
            <a:r>
              <a:rPr lang="en-ZA" sz="2000" b="1" dirty="0"/>
              <a:t> </a:t>
            </a:r>
            <a:r>
              <a:rPr lang="en-ZA" sz="2000" b="1" dirty="0" err="1"/>
              <a:t>kwiilitye</a:t>
            </a:r>
            <a:r>
              <a:rPr lang="en-ZA" sz="2000" b="1" dirty="0"/>
              <a:t> </a:t>
            </a:r>
            <a:r>
              <a:rPr lang="en-ZA" sz="2000" b="1" dirty="0" err="1"/>
              <a:t>ezinqabileyo</a:t>
            </a:r>
            <a:r>
              <a:rPr lang="en-ZA" sz="2000" b="1" dirty="0"/>
              <a:t> xa </a:t>
            </a:r>
            <a:r>
              <a:rPr lang="en-ZA" sz="2000" b="1" dirty="0" err="1"/>
              <a:t>emi</a:t>
            </a:r>
            <a:r>
              <a:rPr lang="en-ZA" sz="2000" b="1" dirty="0"/>
              <a:t> </a:t>
            </a:r>
            <a:r>
              <a:rPr lang="en-ZA" sz="2000" b="1" dirty="0" err="1"/>
              <a:t>phambi</a:t>
            </a:r>
            <a:r>
              <a:rPr lang="en-ZA" sz="2000" b="1" dirty="0"/>
              <a:t> </a:t>
            </a:r>
            <a:r>
              <a:rPr lang="en-ZA" sz="2000" b="1" dirty="0" err="1"/>
              <a:t>koThixo</a:t>
            </a:r>
            <a:r>
              <a:rPr lang="en-ZA" sz="2000" b="1" dirty="0"/>
              <a:t>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wayephethe</a:t>
            </a:r>
            <a:r>
              <a:rPr lang="en-ZA" sz="2000" b="1" dirty="0"/>
              <a:t> “</a:t>
            </a:r>
            <a:r>
              <a:rPr lang="en-ZA" sz="2000" b="1" dirty="0" err="1"/>
              <a:t>entliziyweni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” </a:t>
            </a:r>
            <a:r>
              <a:rPr lang="en-ZA" sz="2000" b="1" dirty="0" err="1"/>
              <a:t>ilungu</a:t>
            </a:r>
            <a:r>
              <a:rPr lang="en-ZA" sz="2000" b="1" dirty="0"/>
              <a:t> </a:t>
            </a:r>
            <a:r>
              <a:rPr lang="en-ZA" sz="2000" b="1" dirty="0" err="1"/>
              <a:t>ngalinye</a:t>
            </a:r>
            <a:r>
              <a:rPr lang="en-ZA" sz="2000" b="1" dirty="0"/>
              <a:t> </a:t>
            </a:r>
            <a:r>
              <a:rPr lang="en-ZA" sz="2000" b="1" dirty="0" err="1"/>
              <a:t>lebandla</a:t>
            </a:r>
            <a:r>
              <a:rPr lang="en-ZA" sz="2000" b="1" dirty="0"/>
              <a:t> xa </a:t>
            </a:r>
            <a:r>
              <a:rPr lang="en-ZA" sz="2000" b="1" dirty="0" err="1"/>
              <a:t>emi</a:t>
            </a:r>
            <a:r>
              <a:rPr lang="en-ZA" sz="2000" b="1" dirty="0"/>
              <a:t> </a:t>
            </a:r>
            <a:r>
              <a:rPr lang="en-ZA" sz="2000" b="1" dirty="0" err="1"/>
              <a:t>phambi</a:t>
            </a:r>
            <a:r>
              <a:rPr lang="en-ZA" sz="2000" b="1" dirty="0"/>
              <a:t> </a:t>
            </a:r>
            <a:r>
              <a:rPr lang="en-ZA" sz="2000" b="1" dirty="0" err="1"/>
              <a:t>koThixo</a:t>
            </a:r>
            <a:r>
              <a:rPr lang="en-ZA" sz="2000" b="1" dirty="0"/>
              <a:t> </a:t>
            </a:r>
            <a:r>
              <a:rPr lang="en-ZA" sz="2000" b="1" dirty="0" err="1"/>
              <a:t>ethandaza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alithethelele</a:t>
            </a:r>
            <a:r>
              <a:rPr lang="en-ZA" sz="2000" b="1" dirty="0"/>
              <a:t> (Fil. 1:7).</a:t>
            </a:r>
            <a:endParaRPr lang="en" sz="2000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458072"/>
            <a:ext cx="5675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Isizathu</a:t>
            </a:r>
            <a:r>
              <a:rPr lang="en-ZA" sz="2000" b="1" dirty="0"/>
              <a:t> </a:t>
            </a:r>
            <a:r>
              <a:rPr lang="en-ZA" sz="2000" b="1" dirty="0" err="1"/>
              <a:t>sesithathu</a:t>
            </a:r>
            <a:r>
              <a:rPr lang="en-ZA" sz="2000" b="1" dirty="0"/>
              <a:t> </a:t>
            </a:r>
            <a:r>
              <a:rPr lang="en-ZA" sz="2000" b="1" dirty="0" err="1"/>
              <a:t>sombulelo</a:t>
            </a:r>
            <a:r>
              <a:rPr lang="en-ZA" sz="2000" b="1" dirty="0"/>
              <a:t> </a:t>
            </a:r>
            <a:r>
              <a:rPr lang="en-ZA" sz="2000" b="1" dirty="0" err="1"/>
              <a:t>kukuba</a:t>
            </a:r>
            <a:r>
              <a:rPr lang="en-ZA" sz="2000" b="1" dirty="0"/>
              <a:t> </a:t>
            </a:r>
            <a:r>
              <a:rPr lang="en-ZA" sz="2000" b="1" dirty="0" err="1"/>
              <a:t>amaFilipi</a:t>
            </a:r>
            <a:r>
              <a:rPr lang="en-ZA" sz="2000" b="1" dirty="0"/>
              <a:t> </a:t>
            </a:r>
            <a:r>
              <a:rPr lang="en-ZA" sz="2000" b="1" dirty="0" err="1"/>
              <a:t>abelana</a:t>
            </a:r>
            <a:r>
              <a:rPr lang="en-ZA" sz="2000" b="1" dirty="0"/>
              <a:t> </a:t>
            </a:r>
            <a:r>
              <a:rPr lang="en-ZA" sz="2000" b="1" dirty="0" err="1"/>
              <a:t>naye</a:t>
            </a:r>
            <a:r>
              <a:rPr lang="en-ZA" sz="2000" b="1" dirty="0"/>
              <a:t> “</a:t>
            </a:r>
            <a:r>
              <a:rPr lang="en-ZA" sz="2000" b="1" dirty="0" err="1"/>
              <a:t>kwiintambo</a:t>
            </a:r>
            <a:r>
              <a:rPr lang="en-ZA" sz="2000" b="1" dirty="0"/>
              <a:t> </a:t>
            </a:r>
            <a:r>
              <a:rPr lang="en-ZA" sz="2000" b="1" dirty="0" err="1"/>
              <a:t>zam</a:t>
            </a:r>
            <a:r>
              <a:rPr lang="en-ZA" sz="2000" b="1" dirty="0"/>
              <a:t>, </a:t>
            </a:r>
            <a:r>
              <a:rPr lang="en-ZA" sz="2000" b="1" dirty="0" err="1"/>
              <a:t>nasekukhuselekeni</a:t>
            </a:r>
            <a:r>
              <a:rPr lang="en-ZA" sz="2000" b="1" dirty="0"/>
              <a:t> </a:t>
            </a:r>
            <a:r>
              <a:rPr lang="en-ZA" sz="2000" b="1" dirty="0" err="1"/>
              <a:t>nasekuqiniseni</a:t>
            </a:r>
            <a:r>
              <a:rPr lang="en-ZA" sz="2000" b="1" dirty="0"/>
              <a:t> </a:t>
            </a:r>
            <a:r>
              <a:rPr lang="en-ZA" sz="2000" b="1" dirty="0" err="1"/>
              <a:t>iindaba</a:t>
            </a:r>
            <a:r>
              <a:rPr lang="en-ZA" sz="2000" b="1" dirty="0"/>
              <a:t> </a:t>
            </a:r>
            <a:r>
              <a:rPr lang="en-ZA" sz="2000" b="1" dirty="0" err="1"/>
              <a:t>ezilungileyo</a:t>
            </a:r>
            <a:r>
              <a:rPr lang="en-ZA" sz="2000" b="1" dirty="0"/>
              <a:t>” (Fil. 1:7).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80057" y="4265652"/>
            <a:ext cx="6086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Umbulelo</a:t>
            </a:r>
            <a:r>
              <a:rPr lang="en-ZA" sz="2000" b="1" dirty="0"/>
              <a:t> </a:t>
            </a:r>
            <a:r>
              <a:rPr lang="en-ZA" sz="2000" b="1" dirty="0" err="1"/>
              <a:t>wakhe</a:t>
            </a:r>
            <a:r>
              <a:rPr lang="en-ZA" sz="2000" b="1" dirty="0"/>
              <a:t> </a:t>
            </a:r>
            <a:r>
              <a:rPr lang="en-ZA" sz="2000" b="1" dirty="0" err="1"/>
              <a:t>wawuquka</a:t>
            </a:r>
            <a:r>
              <a:rPr lang="en-ZA" sz="2000" b="1" dirty="0"/>
              <a:t> into </a:t>
            </a:r>
            <a:r>
              <a:rPr lang="en-ZA" sz="2000" b="1" dirty="0" err="1"/>
              <a:t>yokuba</a:t>
            </a:r>
            <a:r>
              <a:rPr lang="en-ZA" sz="2000" b="1" dirty="0"/>
              <a:t> </a:t>
            </a:r>
            <a:r>
              <a:rPr lang="en-ZA" sz="2000" b="1" dirty="0" err="1"/>
              <a:t>amaFilipi</a:t>
            </a:r>
            <a:r>
              <a:rPr lang="en-ZA" sz="2000" b="1" dirty="0"/>
              <a:t> </a:t>
            </a:r>
            <a:r>
              <a:rPr lang="en-ZA" sz="2000" b="1" dirty="0" err="1"/>
              <a:t>ahlala</a:t>
            </a:r>
            <a:r>
              <a:rPr lang="en-ZA" sz="2000" b="1" dirty="0"/>
              <a:t> </a:t>
            </a:r>
            <a:r>
              <a:rPr lang="en-ZA" sz="2000" b="1" dirty="0" err="1"/>
              <a:t>ethembekile</a:t>
            </a:r>
            <a:r>
              <a:rPr lang="en-ZA" sz="2000" b="1" dirty="0"/>
              <a:t> </a:t>
            </a:r>
            <a:r>
              <a:rPr lang="en-ZA" sz="2000" b="1" dirty="0" err="1"/>
              <a:t>kwiindaba</a:t>
            </a:r>
            <a:r>
              <a:rPr lang="en-ZA" sz="2000" b="1" dirty="0"/>
              <a:t> </a:t>
            </a:r>
            <a:r>
              <a:rPr lang="en-ZA" sz="2000" b="1" dirty="0" err="1"/>
              <a:t>ezilungileyo</a:t>
            </a:r>
            <a:r>
              <a:rPr lang="en-ZA" sz="2000" b="1" dirty="0"/>
              <a:t>, </a:t>
            </a:r>
            <a:r>
              <a:rPr lang="en-ZA" sz="2000" b="1" dirty="0" err="1"/>
              <a:t>nokuba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wayebagqibelelisa</a:t>
            </a:r>
            <a:r>
              <a:rPr lang="en-ZA" sz="2000" b="1" dirty="0"/>
              <a:t> </a:t>
            </a:r>
            <a:r>
              <a:rPr lang="en-ZA" sz="2000" b="1" dirty="0" err="1"/>
              <a:t>yonke</a:t>
            </a:r>
            <a:r>
              <a:rPr lang="en-ZA" sz="2000" b="1" dirty="0"/>
              <a:t> </a:t>
            </a:r>
            <a:r>
              <a:rPr lang="en-ZA" sz="2000" b="1" dirty="0" err="1"/>
              <a:t>imihla</a:t>
            </a:r>
            <a:r>
              <a:rPr lang="en-ZA" sz="2000" b="1" dirty="0"/>
              <a:t> (Fil. 1:5-6).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099655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IMITHANDAZO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“Nako oku ndiyakuthandazela, ukuba uthando lwenu lube kukhona luphuphuma ngokuphuphuma ukwazi okukhulu, nako konke ukuqonda, ukuze nibe nizicikide izinto eziziincamisa, ukuze nibe nokusulungeka, ningabi nasiwo, nide nise kwimini kaKristu; nizele ziziqhamo zobulungisa ezingoYesu Kristu, nikhangelise ekuzukiseni nasekudumiseni uThixo.”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(KwabaseFilipi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Singayijonga</a:t>
            </a:r>
            <a:r>
              <a:rPr lang="en-ZA" sz="2000" b="1" dirty="0"/>
              <a:t> </a:t>
            </a:r>
            <a:r>
              <a:rPr lang="en-ZA" sz="2000" b="1" dirty="0" err="1"/>
              <a:t>inkuthazo</a:t>
            </a:r>
            <a:r>
              <a:rPr lang="en-ZA" sz="2000" b="1" dirty="0"/>
              <a:t> </a:t>
            </a:r>
            <a:r>
              <a:rPr lang="en-ZA" sz="2000" b="1" dirty="0" err="1"/>
              <a:t>yomthandazo</a:t>
            </a:r>
            <a:r>
              <a:rPr lang="en-ZA" sz="2000" b="1" dirty="0"/>
              <a:t> </a:t>
            </a:r>
            <a:r>
              <a:rPr lang="en-ZA" sz="2000" b="1" dirty="0" err="1"/>
              <a:t>kaPawulos</a:t>
            </a:r>
            <a:r>
              <a:rPr lang="en-ZA" sz="2000" b="1" dirty="0"/>
              <a:t> </a:t>
            </a:r>
            <a:r>
              <a:rPr lang="en-ZA" sz="2000" b="1" dirty="0" err="1"/>
              <a:t>njengesizathu</a:t>
            </a:r>
            <a:r>
              <a:rPr lang="en-ZA" sz="2000" b="1" dirty="0"/>
              <a:t> "</a:t>
            </a:r>
            <a:r>
              <a:rPr lang="en-ZA" sz="2000" b="1" dirty="0" err="1"/>
              <a:t>esibotshelelweyo</a:t>
            </a:r>
            <a:r>
              <a:rPr lang="en-ZA" sz="2000" b="1" dirty="0"/>
              <a:t>" (</a:t>
            </a:r>
            <a:r>
              <a:rPr lang="en-ZA" sz="2000" b="1" dirty="0" err="1"/>
              <a:t>KwabaseFilipi</a:t>
            </a:r>
            <a:r>
              <a:rPr lang="en-ZA" sz="2000" b="1" dirty="0"/>
              <a:t> 1:9-11 </a:t>
            </a:r>
            <a:r>
              <a:rPr lang="en" sz="2000" b="1" noProof="0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115069" y="5684334"/>
            <a:ext cx="4924424" cy="1015663"/>
          </a:xfrm>
          <a:custGeom>
            <a:avLst/>
            <a:gdLst>
              <a:gd name="csX0" fmla="*/ 0 w 4924424"/>
              <a:gd name="csY0" fmla="*/ 0 h 1015663"/>
              <a:gd name="csX1" fmla="*/ 497914 w 4924424"/>
              <a:gd name="csY1" fmla="*/ 0 h 1015663"/>
              <a:gd name="csX2" fmla="*/ 1045072 w 4924424"/>
              <a:gd name="csY2" fmla="*/ 0 h 1015663"/>
              <a:gd name="csX3" fmla="*/ 1641475 w 4924424"/>
              <a:gd name="csY3" fmla="*/ 0 h 1015663"/>
              <a:gd name="csX4" fmla="*/ 2237877 w 4924424"/>
              <a:gd name="csY4" fmla="*/ 0 h 1015663"/>
              <a:gd name="csX5" fmla="*/ 2637303 w 4924424"/>
              <a:gd name="csY5" fmla="*/ 0 h 1015663"/>
              <a:gd name="csX6" fmla="*/ 3085972 w 4924424"/>
              <a:gd name="csY6" fmla="*/ 0 h 1015663"/>
              <a:gd name="csX7" fmla="*/ 3583886 w 4924424"/>
              <a:gd name="csY7" fmla="*/ 0 h 1015663"/>
              <a:gd name="csX8" fmla="*/ 4180289 w 4924424"/>
              <a:gd name="csY8" fmla="*/ 0 h 1015663"/>
              <a:gd name="csX9" fmla="*/ 4924424 w 4924424"/>
              <a:gd name="csY9" fmla="*/ 0 h 1015663"/>
              <a:gd name="csX10" fmla="*/ 4924424 w 4924424"/>
              <a:gd name="csY10" fmla="*/ 507832 h 1015663"/>
              <a:gd name="csX11" fmla="*/ 4924424 w 4924424"/>
              <a:gd name="csY11" fmla="*/ 1015663 h 1015663"/>
              <a:gd name="csX12" fmla="*/ 4524998 w 4924424"/>
              <a:gd name="csY12" fmla="*/ 1015663 h 1015663"/>
              <a:gd name="csX13" fmla="*/ 3928596 w 4924424"/>
              <a:gd name="csY13" fmla="*/ 1015663 h 1015663"/>
              <a:gd name="csX14" fmla="*/ 3381438 w 4924424"/>
              <a:gd name="csY14" fmla="*/ 1015663 h 1015663"/>
              <a:gd name="csX15" fmla="*/ 2982012 w 4924424"/>
              <a:gd name="csY15" fmla="*/ 1015663 h 1015663"/>
              <a:gd name="csX16" fmla="*/ 2434854 w 4924424"/>
              <a:gd name="csY16" fmla="*/ 1015663 h 1015663"/>
              <a:gd name="csX17" fmla="*/ 1986184 w 4924424"/>
              <a:gd name="csY17" fmla="*/ 1015663 h 1015663"/>
              <a:gd name="csX18" fmla="*/ 1488270 w 4924424"/>
              <a:gd name="csY18" fmla="*/ 1015663 h 1015663"/>
              <a:gd name="csX19" fmla="*/ 1088845 w 4924424"/>
              <a:gd name="csY19" fmla="*/ 1015663 h 1015663"/>
              <a:gd name="csX20" fmla="*/ 541687 w 4924424"/>
              <a:gd name="csY20" fmla="*/ 1015663 h 1015663"/>
              <a:gd name="csX21" fmla="*/ 0 w 4924424"/>
              <a:gd name="csY21" fmla="*/ 1015663 h 1015663"/>
              <a:gd name="csX22" fmla="*/ 0 w 4924424"/>
              <a:gd name="csY22" fmla="*/ 507832 h 1015663"/>
              <a:gd name="csX23" fmla="*/ 0 w 4924424"/>
              <a:gd name="csY23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924424" h="1015663" extrusionOk="0">
                <a:moveTo>
                  <a:pt x="0" y="0"/>
                </a:moveTo>
                <a:cubicBezTo>
                  <a:pt x="229095" y="-47478"/>
                  <a:pt x="371744" y="27285"/>
                  <a:pt x="497914" y="0"/>
                </a:cubicBezTo>
                <a:cubicBezTo>
                  <a:pt x="624084" y="-27285"/>
                  <a:pt x="829677" y="18035"/>
                  <a:pt x="1045072" y="0"/>
                </a:cubicBezTo>
                <a:cubicBezTo>
                  <a:pt x="1260467" y="-18035"/>
                  <a:pt x="1508424" y="13179"/>
                  <a:pt x="1641475" y="0"/>
                </a:cubicBezTo>
                <a:cubicBezTo>
                  <a:pt x="1774526" y="-13179"/>
                  <a:pt x="1960186" y="32920"/>
                  <a:pt x="2237877" y="0"/>
                </a:cubicBezTo>
                <a:cubicBezTo>
                  <a:pt x="2515568" y="-32920"/>
                  <a:pt x="2460476" y="34782"/>
                  <a:pt x="2637303" y="0"/>
                </a:cubicBezTo>
                <a:cubicBezTo>
                  <a:pt x="2814130" y="-34782"/>
                  <a:pt x="2925757" y="53487"/>
                  <a:pt x="3085972" y="0"/>
                </a:cubicBezTo>
                <a:cubicBezTo>
                  <a:pt x="3246187" y="-53487"/>
                  <a:pt x="3471220" y="36854"/>
                  <a:pt x="3583886" y="0"/>
                </a:cubicBezTo>
                <a:cubicBezTo>
                  <a:pt x="3696552" y="-36854"/>
                  <a:pt x="3996859" y="57050"/>
                  <a:pt x="4180289" y="0"/>
                </a:cubicBezTo>
                <a:cubicBezTo>
                  <a:pt x="4363719" y="-57050"/>
                  <a:pt x="4667506" y="37121"/>
                  <a:pt x="4924424" y="0"/>
                </a:cubicBezTo>
                <a:cubicBezTo>
                  <a:pt x="4938731" y="169164"/>
                  <a:pt x="4914546" y="367297"/>
                  <a:pt x="4924424" y="507832"/>
                </a:cubicBezTo>
                <a:cubicBezTo>
                  <a:pt x="4934302" y="648367"/>
                  <a:pt x="4891165" y="788402"/>
                  <a:pt x="4924424" y="1015663"/>
                </a:cubicBezTo>
                <a:cubicBezTo>
                  <a:pt x="4801285" y="1062304"/>
                  <a:pt x="4663680" y="1012878"/>
                  <a:pt x="4524998" y="1015663"/>
                </a:cubicBezTo>
                <a:cubicBezTo>
                  <a:pt x="4386316" y="1018448"/>
                  <a:pt x="4107794" y="1008002"/>
                  <a:pt x="3928596" y="1015663"/>
                </a:cubicBezTo>
                <a:cubicBezTo>
                  <a:pt x="3749398" y="1023324"/>
                  <a:pt x="3616302" y="968045"/>
                  <a:pt x="3381438" y="1015663"/>
                </a:cubicBezTo>
                <a:cubicBezTo>
                  <a:pt x="3146574" y="1063281"/>
                  <a:pt x="3121594" y="1003586"/>
                  <a:pt x="2982012" y="1015663"/>
                </a:cubicBezTo>
                <a:cubicBezTo>
                  <a:pt x="2842430" y="1027740"/>
                  <a:pt x="2669757" y="964560"/>
                  <a:pt x="2434854" y="1015663"/>
                </a:cubicBezTo>
                <a:cubicBezTo>
                  <a:pt x="2199951" y="1066766"/>
                  <a:pt x="2105263" y="963003"/>
                  <a:pt x="1986184" y="1015663"/>
                </a:cubicBezTo>
                <a:cubicBezTo>
                  <a:pt x="1867105" y="1068323"/>
                  <a:pt x="1589991" y="980579"/>
                  <a:pt x="1488270" y="1015663"/>
                </a:cubicBezTo>
                <a:cubicBezTo>
                  <a:pt x="1386549" y="1050747"/>
                  <a:pt x="1229936" y="1012005"/>
                  <a:pt x="1088845" y="1015663"/>
                </a:cubicBezTo>
                <a:cubicBezTo>
                  <a:pt x="947754" y="1019321"/>
                  <a:pt x="666149" y="974262"/>
                  <a:pt x="541687" y="1015663"/>
                </a:cubicBezTo>
                <a:cubicBezTo>
                  <a:pt x="417225" y="1057064"/>
                  <a:pt x="159340" y="955159"/>
                  <a:pt x="0" y="1015663"/>
                </a:cubicBezTo>
                <a:cubicBezTo>
                  <a:pt x="-36986" y="898133"/>
                  <a:pt x="19996" y="705355"/>
                  <a:pt x="0" y="507832"/>
                </a:cubicBezTo>
                <a:cubicBezTo>
                  <a:pt x="-19996" y="310309"/>
                  <a:pt x="47865" y="1214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ZA" sz="2000" b="1" dirty="0" err="1"/>
              <a:t>Uthando</a:t>
            </a:r>
            <a:r>
              <a:rPr lang="en-ZA" sz="2000" b="1" dirty="0"/>
              <a:t> </a:t>
            </a:r>
            <a:r>
              <a:rPr lang="en-ZA" sz="2000" b="1" dirty="0" err="1"/>
              <a:t>lwethu</a:t>
            </a:r>
            <a:r>
              <a:rPr lang="en-ZA" sz="2000" b="1" dirty="0"/>
              <a:t> </a:t>
            </a:r>
            <a:r>
              <a:rPr lang="en-ZA" sz="2000" b="1" dirty="0" err="1"/>
              <a:t>lunokuphuphuma</a:t>
            </a:r>
            <a:r>
              <a:rPr lang="en-ZA" sz="2000" b="1" dirty="0"/>
              <a:t> </a:t>
            </a:r>
            <a:r>
              <a:rPr lang="en-ZA" sz="2000" b="1" dirty="0" err="1"/>
              <a:t>njani</a:t>
            </a:r>
            <a:r>
              <a:rPr lang="en-ZA" sz="2000" b="1" dirty="0"/>
              <a:t> </a:t>
            </a:r>
            <a:r>
              <a:rPr lang="en-ZA" sz="2000" b="1" dirty="0" err="1"/>
              <a:t>ngakumbi</a:t>
            </a:r>
            <a:r>
              <a:rPr lang="en-ZA" sz="2000" b="1" dirty="0"/>
              <a:t> </a:t>
            </a:r>
            <a:r>
              <a:rPr lang="en-ZA" sz="2000" b="1" dirty="0" err="1"/>
              <a:t>nangakumbi</a:t>
            </a:r>
            <a:r>
              <a:rPr lang="en-ZA" sz="2000" b="1" dirty="0"/>
              <a:t>? </a:t>
            </a:r>
            <a:r>
              <a:rPr lang="en-ZA" sz="2000" b="1" dirty="0" err="1"/>
              <a:t>Kutheni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kubaluleke</a:t>
            </a:r>
            <a:r>
              <a:rPr lang="en-ZA" sz="2000" b="1" dirty="0"/>
              <a:t> </a:t>
            </a:r>
            <a:r>
              <a:rPr lang="en-ZA" sz="2000" b="1" dirty="0" err="1"/>
              <a:t>kangaka</a:t>
            </a:r>
            <a:r>
              <a:rPr lang="en-ZA" sz="2000" b="1" dirty="0"/>
              <a:t> </a:t>
            </a:r>
            <a:r>
              <a:rPr lang="en-ZA" sz="2000" b="1" dirty="0" err="1"/>
              <a:t>kubomi</a:t>
            </a:r>
            <a:r>
              <a:rPr lang="en-ZA" sz="2000" b="1" dirty="0"/>
              <a:t> </a:t>
            </a:r>
            <a:r>
              <a:rPr lang="en-ZA" sz="2000" b="1" dirty="0" err="1"/>
              <a:t>bobuKristu</a:t>
            </a:r>
            <a:r>
              <a:rPr lang="en-ZA" sz="2000" b="1" dirty="0"/>
              <a:t>?</a:t>
            </a:r>
            <a:endParaRPr lang="en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648200"/>
            <a:ext cx="2131931" cy="207226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850945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UKUBULELA NOKUTHNDAZA NGAMAXESHA ANZIMA</a:t>
            </a: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“Ke kaloku ndinga nigazi, bazalwana, ukuba izinto ezindehleleyo, zibethe kwakukhona zihambayo iindaba ezilungileyo.”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KwabaseFilipi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ITHUBA LOKUTHETHELELA IGOSPILE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233880" y="1353652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Xa </a:t>
            </a:r>
            <a:r>
              <a:rPr lang="en-ZA" sz="2000" b="1" dirty="0" err="1"/>
              <a:t>amaFilipi</a:t>
            </a:r>
            <a:r>
              <a:rPr lang="en-ZA" sz="2000" b="1" dirty="0"/>
              <a:t> </a:t>
            </a:r>
            <a:r>
              <a:rPr lang="en-ZA" sz="2000" b="1" dirty="0" err="1"/>
              <a:t>eva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uvalelwe</a:t>
            </a:r>
            <a:r>
              <a:rPr lang="en-ZA" sz="2000" b="1" dirty="0"/>
              <a:t> </a:t>
            </a:r>
            <a:r>
              <a:rPr lang="en-ZA" sz="2000" b="1" dirty="0" err="1"/>
              <a:t>entolongweni</a:t>
            </a:r>
            <a:r>
              <a:rPr lang="en-ZA" sz="2000" b="1" dirty="0"/>
              <a:t> </a:t>
            </a:r>
            <a:r>
              <a:rPr lang="en-ZA" sz="2000" b="1" dirty="0" err="1"/>
              <a:t>eRoma</a:t>
            </a:r>
            <a:r>
              <a:rPr lang="en-ZA" sz="2000" b="1" dirty="0"/>
              <a:t>, </a:t>
            </a:r>
            <a:r>
              <a:rPr lang="en-ZA" sz="2000" b="1" dirty="0" err="1"/>
              <a:t>akhathazeka</a:t>
            </a:r>
            <a:r>
              <a:rPr lang="en-ZA" sz="2000" b="1" dirty="0"/>
              <a:t> </a:t>
            </a:r>
            <a:r>
              <a:rPr lang="en-ZA" sz="2000" b="1" dirty="0" err="1"/>
              <a:t>kakhulu</a:t>
            </a:r>
            <a:r>
              <a:rPr lang="en-ZA" sz="2000" b="1" dirty="0"/>
              <a:t>, </a:t>
            </a:r>
            <a:r>
              <a:rPr lang="en-ZA" sz="2000" b="1" dirty="0" err="1"/>
              <a:t>aza</a:t>
            </a:r>
            <a:r>
              <a:rPr lang="en-ZA" sz="2000" b="1" dirty="0"/>
              <a:t> </a:t>
            </a:r>
            <a:r>
              <a:rPr lang="en-ZA" sz="2000" b="1" dirty="0" err="1"/>
              <a:t>athumela</a:t>
            </a:r>
            <a:r>
              <a:rPr lang="en-ZA" sz="2000" b="1" dirty="0"/>
              <a:t> </a:t>
            </a:r>
            <a:r>
              <a:rPr lang="en-ZA" sz="2000" b="1" dirty="0" err="1"/>
              <a:t>uEpafrodito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ancedise</a:t>
            </a:r>
            <a:r>
              <a:rPr lang="en-ZA" sz="2000" b="1" dirty="0"/>
              <a:t> </a:t>
            </a:r>
            <a:r>
              <a:rPr lang="en-ZA" sz="2000" b="1" dirty="0" err="1"/>
              <a:t>umpostile</a:t>
            </a:r>
            <a:r>
              <a:rPr lang="en-ZA" sz="2000" b="1" dirty="0"/>
              <a:t> (Filipi 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836121" cy="2741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4" y="2378427"/>
            <a:ext cx="8884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Ekubeni</a:t>
            </a:r>
            <a:r>
              <a:rPr lang="en-ZA" sz="2000" b="1" dirty="0"/>
              <a:t> </a:t>
            </a:r>
            <a:r>
              <a:rPr lang="en-ZA" sz="2000" b="1" dirty="0" err="1"/>
              <a:t>ekhathazeke</a:t>
            </a:r>
            <a:r>
              <a:rPr lang="en-ZA" sz="2000" b="1" dirty="0"/>
              <a:t> </a:t>
            </a:r>
            <a:r>
              <a:rPr lang="en-ZA" sz="2000" b="1" dirty="0" err="1"/>
              <a:t>kakhulu</a:t>
            </a:r>
            <a:r>
              <a:rPr lang="en-ZA" sz="2000" b="1" dirty="0"/>
              <a:t>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wabulela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ngokuvalelwa</a:t>
            </a:r>
            <a:r>
              <a:rPr lang="en-ZA" sz="2000" b="1" dirty="0"/>
              <a:t> </a:t>
            </a:r>
            <a:r>
              <a:rPr lang="en-ZA" sz="2000" b="1" dirty="0" err="1"/>
              <a:t>kwakhe</a:t>
            </a:r>
            <a:r>
              <a:rPr lang="en-ZA" sz="2000" b="1" dirty="0"/>
              <a:t> </a:t>
            </a:r>
            <a:r>
              <a:rPr lang="en-ZA" sz="2000" b="1" dirty="0" err="1"/>
              <a:t>entolongweni</a:t>
            </a:r>
            <a:r>
              <a:rPr lang="en-ZA" sz="2000" b="1" dirty="0"/>
              <a:t>. </a:t>
            </a:r>
            <a:r>
              <a:rPr lang="en-ZA" sz="2000" b="1" dirty="0" err="1"/>
              <a:t>Kutheni</a:t>
            </a:r>
            <a:r>
              <a:rPr lang="en-ZA" sz="2000" b="1" dirty="0"/>
              <a:t> </a:t>
            </a:r>
            <a:r>
              <a:rPr lang="en-ZA" sz="2000" b="1" dirty="0" err="1"/>
              <a:t>ebulela</a:t>
            </a:r>
            <a:r>
              <a:rPr lang="en-ZA" sz="2000" b="1" dirty="0"/>
              <a:t>? Kuba </a:t>
            </a:r>
            <a:r>
              <a:rPr lang="en-ZA" sz="2000" b="1" dirty="0" err="1"/>
              <a:t>ngale</a:t>
            </a:r>
            <a:r>
              <a:rPr lang="en-ZA" sz="2000" b="1" dirty="0"/>
              <a:t> </a:t>
            </a:r>
            <a:r>
              <a:rPr lang="en-ZA" sz="2000" b="1" dirty="0" err="1"/>
              <a:t>ndlela</a:t>
            </a:r>
            <a:r>
              <a:rPr lang="en-ZA" sz="2000" b="1" dirty="0"/>
              <a:t> </a:t>
            </a:r>
            <a:r>
              <a:rPr lang="en-ZA" sz="2000" b="1" dirty="0" err="1"/>
              <a:t>wayekwazi</a:t>
            </a:r>
            <a:r>
              <a:rPr lang="en-ZA" sz="2000" b="1" dirty="0"/>
              <a:t> </a:t>
            </a:r>
            <a:r>
              <a:rPr lang="en-ZA" sz="2000" b="1" dirty="0" err="1"/>
              <a:t>ukushumayela</a:t>
            </a:r>
            <a:r>
              <a:rPr lang="en-ZA" sz="2000" b="1" dirty="0"/>
              <a:t> </a:t>
            </a:r>
            <a:r>
              <a:rPr lang="en-ZA" sz="2000" b="1" dirty="0" err="1"/>
              <a:t>kwabo</a:t>
            </a:r>
            <a:r>
              <a:rPr lang="en-ZA" sz="2000" b="1" dirty="0"/>
              <a:t>,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bekungenjalo</a:t>
            </a:r>
            <a:r>
              <a:rPr lang="en-ZA" sz="2000" b="1" dirty="0"/>
              <a:t>, </a:t>
            </a:r>
            <a:r>
              <a:rPr lang="en-ZA" sz="2000" b="1" dirty="0" err="1"/>
              <a:t>wayengenakubafikelela</a:t>
            </a:r>
            <a:r>
              <a:rPr lang="en-ZA" sz="2000" b="1" dirty="0"/>
              <a:t> </a:t>
            </a:r>
            <a:r>
              <a:rPr lang="en-ZA" sz="1400" b="1" dirty="0"/>
              <a:t>(Fil. 1:13).</a:t>
            </a:r>
            <a:endParaRPr lang="en" sz="14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309054"/>
            <a:ext cx="37521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Ngaphezu</a:t>
            </a:r>
            <a:r>
              <a:rPr lang="en-ZA" b="1" dirty="0"/>
              <a:t> </a:t>
            </a:r>
            <a:r>
              <a:rPr lang="en-ZA" b="1" dirty="0" err="1"/>
              <a:t>koko</a:t>
            </a:r>
            <a:r>
              <a:rPr lang="en-ZA" b="1" dirty="0"/>
              <a:t>, </a:t>
            </a:r>
            <a:r>
              <a:rPr lang="en-ZA" b="1" dirty="0" err="1"/>
              <a:t>bebona</a:t>
            </a:r>
            <a:r>
              <a:rPr lang="en-ZA" b="1" dirty="0"/>
              <a:t> </a:t>
            </a:r>
            <a:r>
              <a:rPr lang="en-ZA" b="1" dirty="0" err="1"/>
              <a:t>isimo</a:t>
            </a:r>
            <a:r>
              <a:rPr lang="en-ZA" b="1" dirty="0"/>
              <a:t> </a:t>
            </a:r>
            <a:r>
              <a:rPr lang="en-ZA" b="1" dirty="0" err="1"/>
              <a:t>sengqondo</a:t>
            </a:r>
            <a:r>
              <a:rPr lang="en-ZA" b="1" dirty="0"/>
              <a:t> </a:t>
            </a:r>
            <a:r>
              <a:rPr lang="en-ZA" b="1" dirty="0" err="1"/>
              <a:t>sompostile</a:t>
            </a:r>
            <a:r>
              <a:rPr lang="en-ZA" b="1" dirty="0"/>
              <a:t>, </a:t>
            </a:r>
            <a:r>
              <a:rPr lang="en-ZA" b="1" dirty="0" err="1"/>
              <a:t>abanye</a:t>
            </a:r>
            <a:r>
              <a:rPr lang="en-ZA" b="1" dirty="0"/>
              <a:t> </a:t>
            </a:r>
            <a:r>
              <a:rPr lang="en-ZA" b="1" dirty="0" err="1"/>
              <a:t>abazalwana</a:t>
            </a:r>
            <a:r>
              <a:rPr lang="en-ZA" b="1" dirty="0"/>
              <a:t> </a:t>
            </a:r>
            <a:r>
              <a:rPr lang="en-ZA" b="1" dirty="0" err="1"/>
              <a:t>abathembekileyo</a:t>
            </a:r>
            <a:r>
              <a:rPr lang="en-ZA" b="1" dirty="0"/>
              <a:t> </a:t>
            </a:r>
            <a:r>
              <a:rPr lang="en-ZA" b="1" dirty="0" err="1"/>
              <a:t>bakhuthazwa</a:t>
            </a:r>
            <a:r>
              <a:rPr lang="en-ZA" b="1" dirty="0"/>
              <a:t>, </a:t>
            </a:r>
            <a:r>
              <a:rPr lang="en-ZA" b="1" dirty="0" err="1"/>
              <a:t>baza</a:t>
            </a:r>
            <a:r>
              <a:rPr lang="en-ZA" b="1" dirty="0"/>
              <a:t> </a:t>
            </a:r>
            <a:r>
              <a:rPr lang="en-ZA" b="1" dirty="0" err="1"/>
              <a:t>baqalisa</a:t>
            </a:r>
            <a:r>
              <a:rPr lang="en-ZA" b="1" dirty="0"/>
              <a:t> </a:t>
            </a:r>
            <a:r>
              <a:rPr lang="en-ZA" b="1" dirty="0" err="1"/>
              <a:t>ukushumayela</a:t>
            </a:r>
            <a:r>
              <a:rPr lang="en-ZA" b="1" dirty="0"/>
              <a:t> </a:t>
            </a:r>
            <a:r>
              <a:rPr lang="en-ZA" b="1" dirty="0" err="1"/>
              <a:t>ivangeli</a:t>
            </a:r>
            <a:r>
              <a:rPr lang="en-ZA" b="1" dirty="0"/>
              <a:t> </a:t>
            </a:r>
            <a:r>
              <a:rPr lang="en-ZA" b="1" dirty="0" err="1"/>
              <a:t>kungakhathaliseki</a:t>
            </a:r>
            <a:r>
              <a:rPr lang="en-ZA" b="1" dirty="0"/>
              <a:t> </a:t>
            </a:r>
            <a:r>
              <a:rPr lang="en-ZA" b="1" dirty="0" err="1"/>
              <a:t>ubunzima</a:t>
            </a:r>
            <a:r>
              <a:rPr lang="en-ZA" b="1" dirty="0"/>
              <a:t> </a:t>
            </a:r>
            <a:r>
              <a:rPr lang="en-ZA" b="1" dirty="0" err="1"/>
              <a:t>obubandakanyekileyo</a:t>
            </a:r>
            <a:r>
              <a:rPr lang="en-ZA" b="1" dirty="0"/>
              <a:t> (Filipi 1:14).</a:t>
            </a:r>
            <a:endParaRPr lang="en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285608"/>
            <a:ext cx="48579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Abanye</a:t>
            </a:r>
            <a:r>
              <a:rPr lang="en-ZA" sz="2000" b="1" dirty="0"/>
              <a:t>, </a:t>
            </a:r>
            <a:r>
              <a:rPr lang="en-ZA" sz="2000" b="1" dirty="0" err="1"/>
              <a:t>becinga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ukuthetha</a:t>
            </a:r>
            <a:r>
              <a:rPr lang="en-ZA" sz="2000" b="1" dirty="0"/>
              <a:t> </a:t>
            </a:r>
            <a:r>
              <a:rPr lang="en-ZA" sz="2000" b="1" dirty="0" err="1"/>
              <a:t>ngokukhululekileyo</a:t>
            </a:r>
            <a:r>
              <a:rPr lang="en-ZA" sz="2000" b="1" dirty="0"/>
              <a:t> </a:t>
            </a:r>
            <a:r>
              <a:rPr lang="en-ZA" sz="2000" b="1" dirty="0" err="1"/>
              <a:t>ngevangeli</a:t>
            </a:r>
            <a:r>
              <a:rPr lang="en-ZA" sz="2000" b="1" dirty="0"/>
              <a:t> </a:t>
            </a:r>
            <a:r>
              <a:rPr lang="en-ZA" sz="2000" b="1" dirty="0" err="1"/>
              <a:t>kuya</a:t>
            </a:r>
            <a:r>
              <a:rPr lang="en-ZA" sz="2000" b="1" dirty="0"/>
              <a:t> </a:t>
            </a:r>
            <a:r>
              <a:rPr lang="en-ZA" sz="2000" b="1" dirty="0" err="1"/>
              <a:t>kuzisa</a:t>
            </a:r>
            <a:r>
              <a:rPr lang="en-ZA" sz="2000" b="1" dirty="0"/>
              <a:t> </a:t>
            </a:r>
            <a:r>
              <a:rPr lang="en-ZA" sz="2000" b="1" dirty="0" err="1"/>
              <a:t>ubunzima</a:t>
            </a:r>
            <a:r>
              <a:rPr lang="en-ZA" sz="2000" b="1" dirty="0"/>
              <a:t> </a:t>
            </a:r>
            <a:r>
              <a:rPr lang="en-ZA" sz="2000" b="1" dirty="0" err="1"/>
              <a:t>kuPawulos</a:t>
            </a:r>
            <a:r>
              <a:rPr lang="en-ZA" sz="2000" b="1" dirty="0"/>
              <a:t>, </a:t>
            </a:r>
            <a:r>
              <a:rPr lang="en-ZA" sz="2000" b="1" dirty="0" err="1"/>
              <a:t>nabo</a:t>
            </a:r>
            <a:r>
              <a:rPr lang="en-ZA" sz="2000" b="1" dirty="0"/>
              <a:t> </a:t>
            </a:r>
            <a:r>
              <a:rPr lang="en-ZA" sz="2000" b="1" dirty="0" err="1"/>
              <a:t>banceda</a:t>
            </a:r>
            <a:r>
              <a:rPr lang="en-ZA" sz="2000" b="1" dirty="0"/>
              <a:t> – </a:t>
            </a:r>
            <a:r>
              <a:rPr lang="en-ZA" sz="2000" b="1" dirty="0" err="1"/>
              <a:t>ngaphandle</a:t>
            </a:r>
            <a:r>
              <a:rPr lang="en-ZA" sz="2000" b="1" dirty="0"/>
              <a:t> </a:t>
            </a:r>
            <a:r>
              <a:rPr lang="en-ZA" sz="2000" b="1" dirty="0" err="1"/>
              <a:t>kwenjongo</a:t>
            </a:r>
            <a:r>
              <a:rPr lang="en-ZA" sz="2000" b="1" dirty="0"/>
              <a:t> –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bayisasaze</a:t>
            </a:r>
            <a:r>
              <a:rPr lang="en-ZA" sz="2000" b="1" dirty="0"/>
              <a:t> (Filipi 1:15-18).</a:t>
            </a:r>
            <a:endParaRPr lang="en" sz="2000" b="1" noProof="0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Izizathu zokuBulela nokuThandaza kwincwadi yabaseKolose</a:t>
            </a: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937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88</cp:revision>
  <dcterms:created xsi:type="dcterms:W3CDTF">2025-12-29T07:58:33Z</dcterms:created>
  <dcterms:modified xsi:type="dcterms:W3CDTF">2026-01-04T20:49:05Z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2026-01-04T11:15:15Z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89b6a354-4eb7-45e4-a57f-c8c23a815121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