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Sonke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siyadingeka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Kor.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Umntu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ngamnye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unomsebenzi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wakhe</a:t>
          </a:r>
          <a:b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Asikwazi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ukujongela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phantsi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namnye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Alikho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nalinye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ikholwa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elingento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Siyakhathalelana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Kor.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Sonke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siyadingeka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Kor.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Umntu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ngamnye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unomsebenzi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wakhe</a:t>
          </a:r>
          <a:b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Asikwazi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ukujongela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phantsi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namnye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Alikho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nalinye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ikholwa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elingento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Siyakhathalelana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Kor.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UKUBALASELA KUKAKRESTU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633249" y="85522"/>
            <a:ext cx="3558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>
                <a:solidFill>
                  <a:srgbClr val="2E767C"/>
                </a:solidFill>
              </a:rPr>
              <a:t>ISifundo</a:t>
            </a:r>
            <a:r>
              <a:rPr lang="en-US" sz="1600" b="1" noProof="0" dirty="0">
                <a:solidFill>
                  <a:srgbClr val="2E767C"/>
                </a:solidFill>
              </a:rPr>
              <a:t> 8 – 21 </a:t>
            </a:r>
            <a:r>
              <a:rPr lang="en-US" sz="1600" b="1" noProof="0" dirty="0" err="1">
                <a:solidFill>
                  <a:srgbClr val="2E767C"/>
                </a:solidFill>
              </a:rPr>
              <a:t>kweyoMdumba</a:t>
            </a:r>
            <a:r>
              <a:rPr lang="en-US" sz="1600" b="1" noProof="0" dirty="0">
                <a:solidFill>
                  <a:srgbClr val="2E767C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6309420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“Ungumfanekiselo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kaThixo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ongenakubonwa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owamazibulo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kwindalo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Ngokubana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zadalelzwa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izinto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ezisemazulwini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nezisemhlabeni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ezinokubonwa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nezingenakubonwa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nokuba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ziitrone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nokuba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zibubukhosi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nokuba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zizilawuli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nokuba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ngamagunya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izinto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zidalwe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nguye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zidalelwa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Yena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ungaphambi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kweento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nazo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izinto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zima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KwabaseKolose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D81062"/>
                </a:solidFill>
              </a:rPr>
              <a:t>Umfanekiselo</a:t>
            </a:r>
            <a:r>
              <a:rPr lang="en-US" sz="2000" b="1" dirty="0">
                <a:solidFill>
                  <a:srgbClr val="D81062"/>
                </a:solidFill>
              </a:rPr>
              <a:t> </a:t>
            </a:r>
            <a:r>
              <a:rPr lang="en-US" sz="2000" b="1" dirty="0" err="1">
                <a:solidFill>
                  <a:srgbClr val="D81062"/>
                </a:solidFill>
              </a:rPr>
              <a:t>kaThixo</a:t>
            </a:r>
            <a:r>
              <a:rPr lang="en-US" sz="2000" b="1" noProof="0" dirty="0">
                <a:solidFill>
                  <a:srgbClr val="D81062"/>
                </a:solidFill>
              </a:rPr>
              <a:t> (</a:t>
            </a:r>
            <a:r>
              <a:rPr lang="en-US" sz="2000" b="1" noProof="0" dirty="0" err="1">
                <a:solidFill>
                  <a:srgbClr val="D81062"/>
                </a:solidFill>
              </a:rPr>
              <a:t>KwabaseKolose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9112E3"/>
                </a:solidFill>
              </a:rPr>
              <a:t>Owamazibulo</a:t>
            </a:r>
            <a:r>
              <a:rPr lang="en-US" sz="2000" b="1" noProof="0" dirty="0">
                <a:solidFill>
                  <a:srgbClr val="9112E3"/>
                </a:solidFill>
              </a:rPr>
              <a:t> (</a:t>
            </a:r>
            <a:r>
              <a:rPr lang="en-US" sz="2000" b="1" noProof="0" dirty="0" err="1">
                <a:solidFill>
                  <a:srgbClr val="9112E3"/>
                </a:solidFill>
              </a:rPr>
              <a:t>KwabaseKolose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173EE5"/>
                </a:solidFill>
              </a:rPr>
              <a:t>Intloko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yeBandla</a:t>
            </a:r>
            <a:r>
              <a:rPr lang="en-US" sz="2000" b="1" noProof="0" dirty="0">
                <a:solidFill>
                  <a:srgbClr val="173EE5"/>
                </a:solidFill>
              </a:rPr>
              <a:t> (</a:t>
            </a:r>
            <a:r>
              <a:rPr lang="en-US" sz="2000" b="1" noProof="0" dirty="0" err="1">
                <a:solidFill>
                  <a:srgbClr val="173EE5"/>
                </a:solidFill>
              </a:rPr>
              <a:t>KwabaseKolose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28BA63"/>
                </a:solidFill>
              </a:rPr>
              <a:t>Oyingqalo</a:t>
            </a:r>
            <a:r>
              <a:rPr lang="en-US" sz="2000" b="1" noProof="0" dirty="0">
                <a:solidFill>
                  <a:srgbClr val="28BA63"/>
                </a:solidFill>
              </a:rPr>
              <a:t> (</a:t>
            </a:r>
            <a:r>
              <a:rPr lang="en-US" sz="2000" b="1" noProof="0" dirty="0" err="1">
                <a:solidFill>
                  <a:srgbClr val="28BA63"/>
                </a:solidFill>
              </a:rPr>
              <a:t>KwabaseKolose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E35316"/>
                </a:solidFill>
              </a:rPr>
              <a:t>UMxolelanisi</a:t>
            </a:r>
            <a:r>
              <a:rPr lang="en-US" sz="2000" b="1" noProof="0" dirty="0">
                <a:solidFill>
                  <a:srgbClr val="E35316"/>
                </a:solidFill>
              </a:rPr>
              <a:t> (</a:t>
            </a:r>
            <a:r>
              <a:rPr lang="en-US" sz="2000" b="1" noProof="0" dirty="0" err="1">
                <a:solidFill>
                  <a:srgbClr val="E35316"/>
                </a:solidFill>
              </a:rPr>
              <a:t>KwabaseKolose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UPawulos</a:t>
            </a:r>
            <a:r>
              <a:rPr lang="en-US" sz="2000" b="1" dirty="0"/>
              <a:t> </a:t>
            </a:r>
            <a:r>
              <a:rPr lang="en-US" sz="2000" b="1" dirty="0" err="1"/>
              <a:t>uvakalisa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uye</a:t>
            </a:r>
            <a:r>
              <a:rPr lang="en-US" sz="2000" b="1" dirty="0"/>
              <a:t> </a:t>
            </a:r>
            <a:r>
              <a:rPr lang="en-US" sz="2000" b="1" dirty="0" err="1"/>
              <a:t>wazisa</a:t>
            </a:r>
            <a:r>
              <a:rPr lang="en-US" sz="2000" b="1" dirty="0"/>
              <a:t> </a:t>
            </a:r>
            <a:r>
              <a:rPr lang="en-US" sz="2000" b="1" dirty="0" err="1"/>
              <a:t>uxolo</a:t>
            </a:r>
            <a:r>
              <a:rPr lang="en-US" sz="2000" b="1" dirty="0"/>
              <a:t> </a:t>
            </a:r>
            <a:r>
              <a:rPr lang="en-US" sz="2000" b="1" dirty="0" err="1"/>
              <a:t>kwindalo</a:t>
            </a:r>
            <a:r>
              <a:rPr lang="en-US" sz="2000" b="1" dirty="0"/>
              <a:t> </a:t>
            </a:r>
            <a:r>
              <a:rPr lang="en-US" sz="2000" b="1" dirty="0" err="1"/>
              <a:t>iphela</a:t>
            </a:r>
            <a:r>
              <a:rPr lang="en-US" sz="2000" b="1" dirty="0"/>
              <a:t>, “</a:t>
            </a:r>
            <a:r>
              <a:rPr lang="en-US" sz="2000" b="1" dirty="0" err="1"/>
              <a:t>nokuba</a:t>
            </a:r>
            <a:r>
              <a:rPr lang="en-US" sz="2000" b="1" dirty="0"/>
              <a:t> </a:t>
            </a:r>
            <a:r>
              <a:rPr lang="en-US" sz="2000" b="1" dirty="0" err="1"/>
              <a:t>zizinto</a:t>
            </a:r>
            <a:r>
              <a:rPr lang="en-US" sz="2000" b="1" dirty="0"/>
              <a:t> </a:t>
            </a:r>
            <a:r>
              <a:rPr lang="en-US" sz="2000" b="1" dirty="0" err="1"/>
              <a:t>ezisemhlabeni</a:t>
            </a:r>
            <a:r>
              <a:rPr lang="en-US" sz="2000" b="1" dirty="0"/>
              <a:t>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ezisemazulwini</a:t>
            </a:r>
            <a:r>
              <a:rPr lang="en-US" sz="2000" b="1" dirty="0"/>
              <a:t>” (Kol. 1:20).</a:t>
            </a:r>
            <a:endParaRPr lang="en-US" sz="2000" b="1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Krestu</a:t>
            </a:r>
            <a:r>
              <a:rPr lang="en-US" sz="2000" b="1" dirty="0"/>
              <a:t> </a:t>
            </a:r>
            <a:r>
              <a:rPr lang="en-US" sz="2000" b="1" dirty="0" err="1"/>
              <a:t>ngu</a:t>
            </a:r>
            <a:r>
              <a:rPr lang="en-US" sz="2000" b="1" dirty="0"/>
              <a:t>…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0" y="1737072"/>
            <a:ext cx="43813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Ngaphambi</a:t>
            </a:r>
            <a:r>
              <a:rPr lang="en-US" sz="2000" b="1" dirty="0"/>
              <a:t> </a:t>
            </a:r>
            <a:r>
              <a:rPr lang="en-US" sz="2000" b="1" dirty="0" err="1"/>
              <a:t>kokuba</a:t>
            </a:r>
            <a:r>
              <a:rPr lang="en-US" sz="2000" b="1" dirty="0"/>
              <a:t> </a:t>
            </a:r>
            <a:r>
              <a:rPr lang="en-US" sz="2000" b="1" dirty="0" err="1"/>
              <a:t>afike</a:t>
            </a:r>
            <a:r>
              <a:rPr lang="en-US" sz="2000" b="1" dirty="0"/>
              <a:t> kula </a:t>
            </a:r>
            <a:r>
              <a:rPr lang="en-US" sz="2000" b="1" dirty="0" err="1"/>
              <a:t>mazwi</a:t>
            </a:r>
            <a:r>
              <a:rPr lang="en-US" sz="2000" b="1" dirty="0"/>
              <a:t>, </a:t>
            </a:r>
            <a:r>
              <a:rPr lang="en-US" sz="2000" b="1" dirty="0" err="1"/>
              <a:t>umpostile</a:t>
            </a:r>
            <a:r>
              <a:rPr lang="en-US" sz="2000" b="1" dirty="0"/>
              <a:t> </a:t>
            </a:r>
            <a:r>
              <a:rPr lang="en-US" sz="2000" b="1" dirty="0" err="1"/>
              <a:t>usixelela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ungubani</a:t>
            </a:r>
            <a:r>
              <a:rPr lang="en-US" sz="2000" b="1" dirty="0"/>
              <a:t> </a:t>
            </a:r>
            <a:r>
              <a:rPr lang="en-US" sz="2000" b="1" dirty="0" err="1"/>
              <a:t>kanye</a:t>
            </a:r>
            <a:r>
              <a:rPr lang="en-US" sz="2000" b="1" dirty="0"/>
              <a:t> </a:t>
            </a:r>
            <a:r>
              <a:rPr lang="en-US" sz="2000" b="1" dirty="0" err="1"/>
              <a:t>uYesu</a:t>
            </a:r>
            <a:r>
              <a:rPr lang="en-US" sz="2000" b="1" dirty="0"/>
              <a:t>. Hayi </a:t>
            </a:r>
            <a:r>
              <a:rPr lang="en-US" sz="2000" b="1" dirty="0" err="1"/>
              <a:t>umfundisi</a:t>
            </a:r>
            <a:r>
              <a:rPr lang="en-US" sz="2000" b="1" dirty="0"/>
              <a:t> </a:t>
            </a:r>
            <a:r>
              <a:rPr lang="en-US" sz="2000" b="1" dirty="0" err="1"/>
              <a:t>omkhulu</a:t>
            </a:r>
            <a:r>
              <a:rPr lang="en-US" sz="2000" b="1" dirty="0"/>
              <a:t>,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intandabulumko</a:t>
            </a:r>
            <a:r>
              <a:rPr lang="en-US" sz="2000" b="1" dirty="0"/>
              <a:t>,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umprofeti</a:t>
            </a:r>
            <a:r>
              <a:rPr lang="en-US" sz="2000" b="1" dirty="0"/>
              <a:t>,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umshumayeli</a:t>
            </a:r>
            <a:r>
              <a:rPr lang="en-US" sz="2000" b="1" dirty="0"/>
              <a:t>,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umthunywa</a:t>
            </a:r>
            <a:r>
              <a:rPr lang="en-US" sz="2000" b="1" dirty="0"/>
              <a:t> </a:t>
            </a:r>
            <a:r>
              <a:rPr lang="en-US" sz="2000" b="1" dirty="0" err="1"/>
              <a:t>weendaba</a:t>
            </a:r>
            <a:r>
              <a:rPr lang="en-US" sz="2000" b="1" dirty="0"/>
              <a:t> </a:t>
            </a:r>
            <a:r>
              <a:rPr lang="en-US" sz="2000" b="1" dirty="0" err="1"/>
              <a:t>ezilungileyo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UMFANEKISELO KATHIXO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“Ungumfanekiselo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kaThixo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ongenakubonwa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      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KwabaseKolose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2623456" y="1168357"/>
            <a:ext cx="70168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Umfanekiselo</a:t>
            </a:r>
            <a:r>
              <a:rPr lang="en-US" sz="1900" b="1" dirty="0"/>
              <a:t> </a:t>
            </a:r>
            <a:r>
              <a:rPr lang="en-US" sz="1900" b="1" dirty="0" err="1"/>
              <a:t>unokuba</a:t>
            </a:r>
            <a:r>
              <a:rPr lang="en-US" sz="1900" b="1" dirty="0"/>
              <a:t> </a:t>
            </a:r>
            <a:r>
              <a:rPr lang="en-US" sz="1900" b="1" dirty="0" err="1"/>
              <a:t>yikopi</a:t>
            </a:r>
            <a:r>
              <a:rPr lang="en-US" sz="1900" b="1" dirty="0"/>
              <a:t> </a:t>
            </a:r>
            <a:r>
              <a:rPr lang="en-US" sz="1900" b="1" dirty="0" err="1"/>
              <a:t>yokwenyani</a:t>
            </a:r>
            <a:r>
              <a:rPr lang="en-US" sz="1900" b="1" dirty="0"/>
              <a:t> (</a:t>
            </a:r>
            <a:r>
              <a:rPr lang="en-US" sz="1900" b="1" dirty="0" err="1"/>
              <a:t>ifoto</a:t>
            </a:r>
            <a:r>
              <a:rPr lang="en-US" sz="1900" b="1" dirty="0"/>
              <a:t>, </a:t>
            </a:r>
            <a:r>
              <a:rPr lang="en-US" sz="1900" b="1" dirty="0" err="1"/>
              <a:t>ihologram</a:t>
            </a:r>
            <a:r>
              <a:rPr lang="en-US" sz="1900" b="1" dirty="0"/>
              <a:t>, </a:t>
            </a:r>
            <a:r>
              <a:rPr lang="en-US" sz="1900" b="1" dirty="0" err="1"/>
              <a:t>umfanekiselo</a:t>
            </a:r>
            <a:r>
              <a:rPr lang="en-US" sz="1900" b="1" dirty="0"/>
              <a:t> </a:t>
            </a:r>
            <a:r>
              <a:rPr lang="en-US" sz="1900" b="1" dirty="0" err="1"/>
              <a:t>oqingqiweyo</a:t>
            </a:r>
            <a:r>
              <a:rPr lang="en-US" sz="1900" b="1" dirty="0"/>
              <a:t>), </a:t>
            </a:r>
            <a:r>
              <a:rPr lang="en-US" sz="1900" b="1" dirty="0" err="1"/>
              <a:t>okanye</a:t>
            </a:r>
            <a:r>
              <a:rPr lang="en-US" sz="1900" b="1" dirty="0"/>
              <a:t> </a:t>
            </a:r>
            <a:r>
              <a:rPr lang="en-US" sz="1900" b="1" dirty="0" err="1"/>
              <a:t>kwanokuba</a:t>
            </a:r>
            <a:r>
              <a:rPr lang="en-US" sz="1900" b="1" dirty="0"/>
              <a:t> </a:t>
            </a:r>
            <a:r>
              <a:rPr lang="en-US" sz="1900" b="1" dirty="0" err="1"/>
              <a:t>yinto</a:t>
            </a:r>
            <a:r>
              <a:rPr lang="en-US" sz="1900" b="1" dirty="0"/>
              <a:t> </a:t>
            </a:r>
            <a:r>
              <a:rPr lang="en-US" sz="1900" b="1" dirty="0" err="1"/>
              <a:t>entsonkothileyo</a:t>
            </a:r>
            <a:r>
              <a:rPr lang="en-US" sz="1900" b="1" dirty="0"/>
              <a:t> (</a:t>
            </a:r>
            <a:r>
              <a:rPr lang="en-US" sz="1900" b="1" dirty="0" err="1"/>
              <a:t>umzobo</a:t>
            </a:r>
            <a:r>
              <a:rPr lang="en-US" sz="1900" b="1" dirty="0"/>
              <a:t>). </a:t>
            </a:r>
            <a:r>
              <a:rPr lang="en-US" sz="1900" b="1" dirty="0" err="1"/>
              <a:t>Kodwa</a:t>
            </a:r>
            <a:r>
              <a:rPr lang="en-US" sz="1900" b="1" dirty="0"/>
              <a:t> </a:t>
            </a:r>
            <a:r>
              <a:rPr lang="en-US" sz="1900" b="1" dirty="0" err="1"/>
              <a:t>ingcamango</a:t>
            </a:r>
            <a:r>
              <a:rPr lang="en-US" sz="1900" b="1" dirty="0"/>
              <a:t> </a:t>
            </a:r>
            <a:r>
              <a:rPr lang="en-US" sz="1900" b="1" dirty="0" err="1"/>
              <a:t>yeBhayibhile</a:t>
            </a:r>
            <a:r>
              <a:rPr lang="en-US" sz="1900" b="1" dirty="0"/>
              <a:t> </a:t>
            </a:r>
            <a:r>
              <a:rPr lang="en-US" sz="1900" b="1" dirty="0" err="1"/>
              <a:t>yomfanekiselo</a:t>
            </a:r>
            <a:r>
              <a:rPr lang="en-US" sz="1900" b="1" dirty="0"/>
              <a:t> </a:t>
            </a:r>
            <a:r>
              <a:rPr lang="en-US" sz="1900" b="1" dirty="0" err="1"/>
              <a:t>idlulela</a:t>
            </a:r>
            <a:r>
              <a:rPr lang="en-US" sz="1900" b="1" dirty="0"/>
              <a:t> </a:t>
            </a:r>
            <a:r>
              <a:rPr lang="en-US" sz="1900" b="1" dirty="0" err="1"/>
              <a:t>ngaphaya</a:t>
            </a:r>
            <a:r>
              <a:rPr lang="en-US" sz="1900" b="1" dirty="0"/>
              <a:t> </a:t>
            </a:r>
            <a:r>
              <a:rPr lang="en-US" sz="1900" b="1" dirty="0" err="1"/>
              <a:t>koko</a:t>
            </a:r>
            <a:r>
              <a:rPr lang="en-US" sz="1900" b="1" dirty="0"/>
              <a:t>.</a:t>
            </a:r>
            <a:endParaRPr lang="en-US" sz="19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365674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743" y="165847"/>
            <a:ext cx="2365674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2914142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228" y="3349081"/>
            <a:ext cx="2888189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wadala</a:t>
            </a:r>
            <a:r>
              <a:rPr lang="en-US" sz="2000" b="1" dirty="0"/>
              <a:t> </a:t>
            </a:r>
            <a:r>
              <a:rPr lang="en-US" sz="2000" b="1" dirty="0" err="1"/>
              <a:t>uAdam</a:t>
            </a:r>
            <a:r>
              <a:rPr lang="en-US" sz="2000" b="1" dirty="0"/>
              <a:t> </a:t>
            </a:r>
            <a:r>
              <a:rPr lang="en-US" sz="2000" b="1" dirty="0" err="1"/>
              <a:t>noEva</a:t>
            </a:r>
            <a:r>
              <a:rPr lang="en-US" sz="2000" b="1" dirty="0"/>
              <a:t> </a:t>
            </a:r>
            <a:r>
              <a:rPr lang="en-US" sz="2000" b="1" dirty="0" err="1"/>
              <a:t>ngokomfanekiselo</a:t>
            </a:r>
            <a:r>
              <a:rPr lang="en-US" sz="2000" b="1" dirty="0"/>
              <a:t> </a:t>
            </a:r>
            <a:r>
              <a:rPr lang="en-US" sz="2000" b="1" dirty="0" err="1"/>
              <a:t>waKhe</a:t>
            </a:r>
            <a:r>
              <a:rPr lang="en-US" sz="2000" b="1" dirty="0"/>
              <a:t> (Gen. 1:27), </a:t>
            </a:r>
            <a:r>
              <a:rPr lang="en-US" sz="2000" b="1" dirty="0" err="1"/>
              <a:t>waza</a:t>
            </a:r>
            <a:r>
              <a:rPr lang="en-US" sz="2000" b="1" dirty="0"/>
              <a:t> </a:t>
            </a:r>
            <a:r>
              <a:rPr lang="en-US" sz="2000" b="1" dirty="0" err="1"/>
              <a:t>uAdam</a:t>
            </a:r>
            <a:r>
              <a:rPr lang="en-US" sz="2000" b="1" dirty="0"/>
              <a:t> </a:t>
            </a:r>
            <a:r>
              <a:rPr lang="en-US" sz="2000" b="1" dirty="0" err="1"/>
              <a:t>wazala</a:t>
            </a:r>
            <a:r>
              <a:rPr lang="en-US" sz="2000" b="1" dirty="0"/>
              <a:t> </a:t>
            </a:r>
            <a:r>
              <a:rPr lang="en-US" sz="2000" b="1" dirty="0" err="1"/>
              <a:t>unyana</a:t>
            </a:r>
            <a:r>
              <a:rPr lang="en-US" sz="2000" b="1" dirty="0"/>
              <a:t> </a:t>
            </a:r>
            <a:r>
              <a:rPr lang="en-US" sz="2000" b="1" dirty="0" err="1"/>
              <a:t>ngokomfanekiselo</a:t>
            </a:r>
            <a:r>
              <a:rPr lang="en-US" sz="2000" b="1" dirty="0"/>
              <a:t> </a:t>
            </a:r>
            <a:r>
              <a:rPr lang="en-US" sz="2000" b="1" dirty="0" err="1"/>
              <a:t>waKhe</a:t>
            </a:r>
            <a:r>
              <a:rPr lang="en-US" sz="2000" b="1" dirty="0"/>
              <a:t> (Gen. 5:3). Le </a:t>
            </a:r>
            <a:r>
              <a:rPr lang="en-US" sz="2000" b="1" dirty="0" err="1"/>
              <a:t>asiyomibhalo</a:t>
            </a:r>
            <a:r>
              <a:rPr lang="en-US" sz="2000" b="1" dirty="0"/>
              <a:t> </a:t>
            </a:r>
            <a:r>
              <a:rPr lang="en-US" sz="2000" b="1" dirty="0" err="1"/>
              <a:t>yokwenyani</a:t>
            </a:r>
            <a:r>
              <a:rPr lang="en-US" sz="2000" b="1" dirty="0"/>
              <a:t>, </a:t>
            </a:r>
            <a:r>
              <a:rPr lang="en-US" sz="2000" b="1" dirty="0" err="1"/>
              <a:t>ukulinganisa</a:t>
            </a:r>
            <a:r>
              <a:rPr lang="en-US" sz="2000" b="1" dirty="0"/>
              <a:t>,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intelekelelo</a:t>
            </a:r>
            <a:r>
              <a:rPr lang="en-US" sz="2000" b="1" dirty="0"/>
              <a:t> </a:t>
            </a:r>
            <a:r>
              <a:rPr lang="en-US" sz="2000" b="1" dirty="0" err="1"/>
              <a:t>yabo</a:t>
            </a:r>
            <a:r>
              <a:rPr lang="en-US" sz="2000" b="1" dirty="0"/>
              <a:t>. </a:t>
            </a:r>
            <a:r>
              <a:rPr lang="en-US" sz="2000" b="1" dirty="0" err="1"/>
              <a:t>Zizinto</a:t>
            </a:r>
            <a:r>
              <a:rPr lang="en-US" sz="2000" b="1" dirty="0"/>
              <a:t> </a:t>
            </a:r>
            <a:r>
              <a:rPr lang="en-US" sz="2000" b="1" dirty="0" err="1"/>
              <a:t>ezifanayo</a:t>
            </a:r>
            <a:r>
              <a:rPr lang="en-US" sz="2000" b="1" dirty="0"/>
              <a:t> </a:t>
            </a:r>
            <a:r>
              <a:rPr lang="en-US" sz="2000" b="1" dirty="0" err="1"/>
              <a:t>ngokwasemzimbeni</a:t>
            </a:r>
            <a:r>
              <a:rPr lang="en-US" sz="2000" b="1" dirty="0"/>
              <a:t>, </a:t>
            </a:r>
            <a:r>
              <a:rPr lang="en-US" sz="2000" b="1" dirty="0" err="1"/>
              <a:t>ngokwasengqondweni</a:t>
            </a:r>
            <a:r>
              <a:rPr lang="en-US" sz="2000" b="1" dirty="0"/>
              <a:t> </a:t>
            </a:r>
            <a:r>
              <a:rPr lang="en-US" sz="2000" b="1" dirty="0" err="1"/>
              <a:t>nangokwentlalo</a:t>
            </a:r>
            <a:r>
              <a:rPr lang="en-US" sz="2000" b="1" dirty="0"/>
              <a:t>...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4" y="3310165"/>
            <a:ext cx="52868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UPawulos</a:t>
            </a:r>
            <a:r>
              <a:rPr lang="en-US" sz="2000" b="1" dirty="0"/>
              <a:t> </a:t>
            </a:r>
            <a:r>
              <a:rPr lang="en-US" sz="2000" b="1" dirty="0" err="1"/>
              <a:t>uthi</a:t>
            </a:r>
            <a:r>
              <a:rPr lang="en-US" sz="2000" b="1" dirty="0"/>
              <a:t> </a:t>
            </a:r>
            <a:r>
              <a:rPr lang="en-US" sz="2000" b="1" dirty="0" err="1"/>
              <a:t>umthetho</a:t>
            </a:r>
            <a:r>
              <a:rPr lang="en-US" sz="2000" b="1" dirty="0"/>
              <a:t> </a:t>
            </a:r>
            <a:r>
              <a:rPr lang="en-US" sz="2000" b="1" dirty="0" err="1"/>
              <a:t>wawusisithunzi</a:t>
            </a:r>
            <a:r>
              <a:rPr lang="en-US" sz="2000" b="1" dirty="0"/>
              <a:t>, “</a:t>
            </a:r>
            <a:r>
              <a:rPr lang="en-US" sz="2000" b="1" dirty="0" err="1"/>
              <a:t>kungekhona</a:t>
            </a:r>
            <a:r>
              <a:rPr lang="en-US" sz="2000" b="1" dirty="0"/>
              <a:t> </a:t>
            </a:r>
            <a:r>
              <a:rPr lang="en-US" sz="2000" b="1" dirty="0" err="1"/>
              <a:t>umfanekiselo</a:t>
            </a:r>
            <a:r>
              <a:rPr lang="en-US" sz="2000" b="1" dirty="0"/>
              <a:t> </a:t>
            </a:r>
            <a:r>
              <a:rPr lang="en-US" sz="2000" b="1" dirty="0" err="1"/>
              <a:t>wezinto</a:t>
            </a:r>
            <a:r>
              <a:rPr lang="en-US" sz="2000" b="1" dirty="0"/>
              <a:t>” </a:t>
            </a:r>
            <a:r>
              <a:rPr lang="en-US" sz="1400" b="1" dirty="0"/>
              <a:t>(Heb. 10:1), </a:t>
            </a:r>
            <a:r>
              <a:rPr lang="en-US" sz="2000" b="1" dirty="0" err="1"/>
              <a:t>nto</a:t>
            </a:r>
            <a:r>
              <a:rPr lang="en-US" sz="2000" b="1" dirty="0"/>
              <a:t> </a:t>
            </a:r>
            <a:r>
              <a:rPr lang="en-US" sz="2000" b="1" dirty="0" err="1"/>
              <a:t>leyo</a:t>
            </a:r>
            <a:r>
              <a:rPr lang="en-US" sz="2000" b="1" dirty="0"/>
              <a:t> </a:t>
            </a:r>
            <a:r>
              <a:rPr lang="en-US" sz="2000" b="1" dirty="0" err="1"/>
              <a:t>ethetha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“</a:t>
            </a:r>
            <a:r>
              <a:rPr lang="en-US" sz="2000" b="1" dirty="0" err="1"/>
              <a:t>umfanekiselo</a:t>
            </a:r>
            <a:r>
              <a:rPr lang="en-US" sz="2000" b="1" dirty="0"/>
              <a:t> = </a:t>
            </a:r>
            <a:r>
              <a:rPr lang="en-US" sz="2000" b="1" dirty="0" err="1"/>
              <a:t>okuyinyani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276140" y="4534958"/>
            <a:ext cx="58243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Umbuzo</a:t>
            </a:r>
            <a:r>
              <a:rPr lang="en-US" sz="2000" b="1" dirty="0"/>
              <a:t> </a:t>
            </a:r>
            <a:r>
              <a:rPr lang="en-US" sz="2000" b="1" dirty="0" err="1"/>
              <a:t>ngulo</a:t>
            </a:r>
            <a:r>
              <a:rPr lang="en-US" sz="2000" b="1" dirty="0"/>
              <a:t>: </a:t>
            </a:r>
            <a:r>
              <a:rPr lang="en-US" sz="2000" b="1" dirty="0" err="1"/>
              <a:t>Ingaba</a:t>
            </a:r>
            <a:r>
              <a:rPr lang="en-US" sz="2000" b="1" dirty="0"/>
              <a:t> </a:t>
            </a: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wayefana</a:t>
            </a:r>
            <a:r>
              <a:rPr lang="en-US" sz="2000" b="1" dirty="0"/>
              <a:t> </a:t>
            </a:r>
            <a:r>
              <a:rPr lang="en-US" sz="2000" b="1" dirty="0" err="1"/>
              <a:t>noThixo</a:t>
            </a:r>
            <a:r>
              <a:rPr lang="en-US" sz="2000" b="1" dirty="0"/>
              <a:t>,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wayelingana</a:t>
            </a:r>
            <a:r>
              <a:rPr lang="en-US" sz="2000" b="1" dirty="0"/>
              <a:t> </a:t>
            </a:r>
            <a:r>
              <a:rPr lang="en-US" sz="2000" b="1" dirty="0" err="1"/>
              <a:t>noThixo</a:t>
            </a:r>
            <a:r>
              <a:rPr lang="en-US" sz="2000" b="1" dirty="0"/>
              <a:t>? </a:t>
            </a:r>
            <a:r>
              <a:rPr lang="en-US" sz="2000" b="1" dirty="0" err="1"/>
              <a:t>Ukongezelela</a:t>
            </a:r>
            <a:r>
              <a:rPr lang="en-US" sz="2000" b="1" dirty="0"/>
              <a:t> </a:t>
            </a:r>
            <a:r>
              <a:rPr lang="en-US" sz="2000" b="1" dirty="0" err="1"/>
              <a:t>ekuzibizeni</a:t>
            </a:r>
            <a:r>
              <a:rPr lang="en-US" sz="2000" b="1" dirty="0"/>
              <a:t> </a:t>
            </a:r>
            <a:r>
              <a:rPr lang="en-US" sz="2000" b="1" dirty="0" err="1"/>
              <a:t>ngokuphindaphindiweyo</a:t>
            </a:r>
            <a:r>
              <a:rPr lang="en-US" sz="2000" b="1" dirty="0"/>
              <a:t> </a:t>
            </a: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likaThixo</a:t>
            </a:r>
            <a:r>
              <a:rPr lang="en-US" sz="2000" b="1" dirty="0"/>
              <a:t> </a:t>
            </a:r>
            <a:r>
              <a:rPr lang="en-US" sz="2000" b="1" dirty="0" err="1"/>
              <a:t>elithi</a:t>
            </a:r>
            <a:r>
              <a:rPr lang="en-US" sz="2000" b="1" dirty="0"/>
              <a:t> “</a:t>
            </a:r>
            <a:r>
              <a:rPr lang="en-US" sz="2000" b="1" dirty="0" err="1"/>
              <a:t>ndim</a:t>
            </a:r>
            <a:r>
              <a:rPr lang="en-US" sz="2000" b="1" dirty="0"/>
              <a:t>,” </a:t>
            </a: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watsho</a:t>
            </a:r>
            <a:r>
              <a:rPr lang="en-US" sz="2000" b="1" dirty="0"/>
              <a:t> </a:t>
            </a:r>
            <a:r>
              <a:rPr lang="en-US" sz="2000" b="1" dirty="0" err="1"/>
              <a:t>ngokuphandle</a:t>
            </a:r>
            <a:r>
              <a:rPr lang="en-US" sz="2000" b="1" dirty="0"/>
              <a:t>: “</a:t>
            </a:r>
            <a:r>
              <a:rPr lang="en-US" sz="2000" b="1" dirty="0" err="1"/>
              <a:t>Mna</a:t>
            </a:r>
            <a:r>
              <a:rPr lang="en-US" sz="2000" b="1" dirty="0"/>
              <a:t> </a:t>
            </a:r>
            <a:r>
              <a:rPr lang="en-US" sz="2000" b="1" dirty="0" err="1"/>
              <a:t>noBawo</a:t>
            </a:r>
            <a:r>
              <a:rPr lang="en-US" sz="2000" b="1" dirty="0"/>
              <a:t> </a:t>
            </a:r>
            <a:r>
              <a:rPr lang="en-US" sz="2000" b="1" dirty="0" err="1"/>
              <a:t>sibanye</a:t>
            </a:r>
            <a:r>
              <a:rPr lang="en-US" sz="2000" b="1" dirty="0"/>
              <a:t>” ( Yohane 10:30 ); “</a:t>
            </a:r>
            <a:r>
              <a:rPr lang="en-US" sz="2000" b="1" dirty="0" err="1"/>
              <a:t>Lowo</a:t>
            </a:r>
            <a:r>
              <a:rPr lang="en-US" sz="2000" b="1" dirty="0"/>
              <a:t> </a:t>
            </a:r>
            <a:r>
              <a:rPr lang="en-US" sz="2000" b="1" dirty="0" err="1"/>
              <a:t>undibonileyo</a:t>
            </a:r>
            <a:r>
              <a:rPr lang="en-US" sz="2000" b="1" dirty="0"/>
              <a:t> </a:t>
            </a:r>
            <a:r>
              <a:rPr lang="en-US" sz="2000" b="1" dirty="0" err="1"/>
              <a:t>mna</a:t>
            </a:r>
            <a:r>
              <a:rPr lang="en-US" sz="2000" b="1" dirty="0"/>
              <a:t> </a:t>
            </a:r>
            <a:r>
              <a:rPr lang="en-US" sz="2000" b="1" dirty="0" err="1"/>
              <a:t>umbonile</a:t>
            </a:r>
            <a:r>
              <a:rPr lang="en-US" sz="2000" b="1" dirty="0"/>
              <a:t> </a:t>
            </a:r>
            <a:r>
              <a:rPr lang="en-US" sz="2000" b="1" dirty="0" err="1"/>
              <a:t>uBawo</a:t>
            </a:r>
            <a:r>
              <a:rPr lang="en-US" sz="2000" b="1" dirty="0"/>
              <a:t>” (Yohane 14:9).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OWAMAZIBULO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003272" y="697454"/>
            <a:ext cx="10188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Yena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ungaphambi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kweento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zonke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nazo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zonke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izinto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zima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zimi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kuye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KwabaseKolose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32809"/>
            <a:ext cx="62398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“</a:t>
            </a:r>
            <a:r>
              <a:rPr lang="en-US" b="1" dirty="0" err="1"/>
              <a:t>Izibulo</a:t>
            </a:r>
            <a:r>
              <a:rPr lang="en-US" b="1" dirty="0"/>
              <a:t>” </a:t>
            </a:r>
            <a:r>
              <a:rPr lang="en-US" b="1" dirty="0" err="1"/>
              <a:t>lithetha</a:t>
            </a:r>
            <a:r>
              <a:rPr lang="en-US" b="1" dirty="0"/>
              <a:t> </a:t>
            </a:r>
            <a:r>
              <a:rPr lang="en-US" b="1" dirty="0" err="1"/>
              <a:t>ovele</a:t>
            </a:r>
            <a:r>
              <a:rPr lang="en-US" b="1" dirty="0"/>
              <a:t> </a:t>
            </a:r>
            <a:r>
              <a:rPr lang="en-US" b="1" dirty="0" err="1"/>
              <a:t>kuqala</a:t>
            </a:r>
            <a:r>
              <a:rPr lang="en-US" b="1" dirty="0"/>
              <a:t>. </a:t>
            </a:r>
            <a:r>
              <a:rPr lang="en-US" b="1" dirty="0" err="1"/>
              <a:t>Ngenxa</a:t>
            </a:r>
            <a:r>
              <a:rPr lang="en-US" b="1" dirty="0"/>
              <a:t> </a:t>
            </a:r>
            <a:r>
              <a:rPr lang="en-US" b="1" dirty="0" err="1"/>
              <a:t>yoko</a:t>
            </a:r>
            <a:r>
              <a:rPr lang="en-US" b="1" dirty="0"/>
              <a:t>, </a:t>
            </a:r>
            <a:r>
              <a:rPr lang="en-US" b="1" dirty="0" err="1"/>
              <a:t>abanye</a:t>
            </a:r>
            <a:r>
              <a:rPr lang="en-US" b="1" dirty="0"/>
              <a:t> </a:t>
            </a:r>
            <a:r>
              <a:rPr lang="en-US" b="1" dirty="0" err="1"/>
              <a:t>bafundisa</a:t>
            </a:r>
            <a:r>
              <a:rPr lang="en-US" b="1" dirty="0"/>
              <a:t> </a:t>
            </a:r>
            <a:r>
              <a:rPr lang="en-US" b="1" dirty="0" err="1"/>
              <a:t>ukuba</a:t>
            </a:r>
            <a:r>
              <a:rPr lang="en-US" b="1" dirty="0"/>
              <a:t> </a:t>
            </a:r>
            <a:r>
              <a:rPr lang="en-US" b="1" dirty="0" err="1"/>
              <a:t>uYesu</a:t>
            </a:r>
            <a:r>
              <a:rPr lang="en-US" b="1" dirty="0"/>
              <a:t> </a:t>
            </a:r>
            <a:r>
              <a:rPr lang="en-US" b="1" dirty="0" err="1"/>
              <a:t>wayengumntu</a:t>
            </a:r>
            <a:r>
              <a:rPr lang="en-US" b="1" dirty="0"/>
              <a:t> </a:t>
            </a:r>
            <a:r>
              <a:rPr lang="en-US" b="1" dirty="0" err="1"/>
              <a:t>wokuqala</a:t>
            </a:r>
            <a:r>
              <a:rPr lang="en-US" b="1" dirty="0"/>
              <a:t> </a:t>
            </a:r>
            <a:r>
              <a:rPr lang="en-US" b="1" dirty="0" err="1"/>
              <a:t>ukudalwa</a:t>
            </a:r>
            <a:r>
              <a:rPr lang="en-US" b="1" dirty="0"/>
              <a:t> </a:t>
            </a:r>
            <a:r>
              <a:rPr lang="en-US" b="1" dirty="0" err="1"/>
              <a:t>nguThixo</a:t>
            </a:r>
            <a:r>
              <a:rPr lang="en-US" b="1" dirty="0"/>
              <a:t> ( Kol. 1:15 ). </a:t>
            </a:r>
            <a:r>
              <a:rPr lang="en-US" b="1" dirty="0" err="1"/>
              <a:t>Kodwa</a:t>
            </a:r>
            <a:r>
              <a:rPr lang="en-US" b="1" dirty="0"/>
              <a:t>, </a:t>
            </a:r>
            <a:r>
              <a:rPr lang="en-US" b="1" dirty="0" err="1"/>
              <a:t>njengokuba</a:t>
            </a:r>
            <a:r>
              <a:rPr lang="en-US" b="1" dirty="0"/>
              <a:t> </a:t>
            </a:r>
            <a:r>
              <a:rPr lang="en-US" b="1" dirty="0" err="1"/>
              <a:t>kunjalo</a:t>
            </a:r>
            <a:r>
              <a:rPr lang="en-US" b="1" dirty="0"/>
              <a:t> </a:t>
            </a:r>
            <a:r>
              <a:rPr lang="en-US" b="1" dirty="0" err="1"/>
              <a:t>ngebinzana</a:t>
            </a:r>
            <a:r>
              <a:rPr lang="en-US" b="1" dirty="0"/>
              <a:t> </a:t>
            </a:r>
            <a:r>
              <a:rPr lang="en-US" b="1" dirty="0" err="1"/>
              <a:t>elithi</a:t>
            </a:r>
            <a:r>
              <a:rPr lang="en-US" b="1" dirty="0"/>
              <a:t> “</a:t>
            </a:r>
            <a:r>
              <a:rPr lang="en-US" b="1" dirty="0" err="1"/>
              <a:t>umfanekiso</a:t>
            </a:r>
            <a:r>
              <a:rPr lang="en-US" b="1" dirty="0"/>
              <a:t>,” </a:t>
            </a:r>
            <a:r>
              <a:rPr lang="en-US" b="1" dirty="0" err="1"/>
              <a:t>igama</a:t>
            </a:r>
            <a:r>
              <a:rPr lang="en-US" b="1" dirty="0"/>
              <a:t> </a:t>
            </a:r>
            <a:r>
              <a:rPr lang="en-US" b="1" dirty="0" err="1"/>
              <a:t>elithi</a:t>
            </a:r>
            <a:r>
              <a:rPr lang="en-US" b="1" dirty="0"/>
              <a:t> “</a:t>
            </a:r>
            <a:r>
              <a:rPr lang="en-US" b="1" dirty="0" err="1"/>
              <a:t>owamazibulo</a:t>
            </a:r>
            <a:r>
              <a:rPr lang="en-US" b="1" dirty="0"/>
              <a:t>” </a:t>
            </a:r>
            <a:r>
              <a:rPr lang="en-US" b="1" dirty="0" err="1"/>
              <a:t>linentsingiselo</a:t>
            </a:r>
            <a:r>
              <a:rPr lang="en-US" b="1" dirty="0"/>
              <a:t> </a:t>
            </a:r>
            <a:r>
              <a:rPr lang="en-US" b="1" dirty="0" err="1"/>
              <a:t>ebanzi</a:t>
            </a:r>
            <a:r>
              <a:rPr lang="en-US" b="1" dirty="0"/>
              <a:t> </a:t>
            </a:r>
            <a:r>
              <a:rPr lang="en-US" b="1" dirty="0" err="1"/>
              <a:t>yeBhayibhile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4925123"/>
            <a:ext cx="5947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UPawulos</a:t>
            </a:r>
            <a:r>
              <a:rPr lang="en-US" sz="2000" b="1" dirty="0"/>
              <a:t> </a:t>
            </a:r>
            <a:r>
              <a:rPr lang="en-US" sz="2000" b="1" dirty="0" err="1"/>
              <a:t>ubhekisa</a:t>
            </a:r>
            <a:r>
              <a:rPr lang="en-US" sz="2000" b="1" dirty="0"/>
              <a:t> </a:t>
            </a:r>
            <a:r>
              <a:rPr lang="en-US" sz="2000" b="1" dirty="0" err="1"/>
              <a:t>kobu</a:t>
            </a:r>
            <a:r>
              <a:rPr lang="en-US" sz="2000" b="1" dirty="0"/>
              <a:t> </a:t>
            </a:r>
            <a:r>
              <a:rPr lang="en-US" sz="2000" b="1" dirty="0" err="1"/>
              <a:t>bubalaseleyo</a:t>
            </a:r>
            <a:r>
              <a:rPr lang="en-US" sz="2000" b="1" dirty="0"/>
              <a:t> </a:t>
            </a:r>
            <a:r>
              <a:rPr lang="en-US" sz="2000" b="1" dirty="0" err="1"/>
              <a:t>kwincwadi</a:t>
            </a:r>
            <a:r>
              <a:rPr lang="en-US" sz="2000" b="1" dirty="0"/>
              <a:t> </a:t>
            </a:r>
            <a:r>
              <a:rPr lang="en-US" sz="2000" b="1" dirty="0" err="1"/>
              <a:t>yabaseKolose</a:t>
            </a:r>
            <a:r>
              <a:rPr lang="en-US" sz="2000" b="1" dirty="0"/>
              <a:t>. </a:t>
            </a:r>
            <a:r>
              <a:rPr lang="en-US" sz="2000" b="1" dirty="0" err="1"/>
              <a:t>Ukuze</a:t>
            </a:r>
            <a:r>
              <a:rPr lang="en-US" sz="2000" b="1" dirty="0"/>
              <a:t> </a:t>
            </a:r>
            <a:r>
              <a:rPr lang="en-US" sz="2000" b="1" dirty="0" err="1"/>
              <a:t>aphephe</a:t>
            </a:r>
            <a:r>
              <a:rPr lang="en-US" sz="2000" b="1" dirty="0"/>
              <a:t> </a:t>
            </a:r>
            <a:r>
              <a:rPr lang="en-US" sz="2000" b="1" dirty="0" err="1"/>
              <a:t>nawaphi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amathandabuzo</a:t>
            </a:r>
            <a:r>
              <a:rPr lang="en-US" sz="2000" b="1" dirty="0"/>
              <a:t> </a:t>
            </a:r>
            <a:r>
              <a:rPr lang="en-US" sz="2000" b="1" dirty="0" err="1"/>
              <a:t>ngobume</a:t>
            </a:r>
            <a:r>
              <a:rPr lang="en-US" sz="2000" b="1" dirty="0"/>
              <a:t> </a:t>
            </a:r>
            <a:r>
              <a:rPr lang="en-US" sz="2000" b="1" dirty="0" err="1"/>
              <a:t>bawo</a:t>
            </a:r>
            <a:r>
              <a:rPr lang="en-US" sz="2000" b="1" dirty="0"/>
              <a:t>, </a:t>
            </a:r>
            <a:r>
              <a:rPr lang="en-US" sz="2000" b="1" dirty="0" err="1"/>
              <a:t>uthi</a:t>
            </a:r>
            <a:r>
              <a:rPr lang="en-US" sz="2000" b="1" dirty="0"/>
              <a:t> </a:t>
            </a:r>
            <a:r>
              <a:rPr lang="en-US" sz="2000" b="1" dirty="0" err="1"/>
              <a:t>uThixo</a:t>
            </a:r>
            <a:r>
              <a:rPr lang="en-US" sz="2000" b="1" dirty="0"/>
              <a:t> </a:t>
            </a:r>
            <a:r>
              <a:rPr lang="en-US" sz="2000" b="1" dirty="0" err="1"/>
              <a:t>uneempawu</a:t>
            </a:r>
            <a:r>
              <a:rPr lang="en-US" sz="2000" b="1" dirty="0"/>
              <a:t> </a:t>
            </a:r>
            <a:r>
              <a:rPr lang="en-US" sz="2000" b="1" dirty="0" err="1"/>
              <a:t>ezimbini</a:t>
            </a:r>
            <a:r>
              <a:rPr lang="en-US" sz="2000" b="1" dirty="0"/>
              <a:t>: </a:t>
            </a:r>
            <a:r>
              <a:rPr lang="en-US" sz="2000" b="1" dirty="0" err="1"/>
              <a:t>indalo</a:t>
            </a:r>
            <a:r>
              <a:rPr lang="en-US" sz="2000" b="1" dirty="0"/>
              <a:t> </a:t>
            </a:r>
            <a:r>
              <a:rPr lang="en-US" sz="2000" b="1" dirty="0" err="1"/>
              <a:t>yazo</a:t>
            </a:r>
            <a:r>
              <a:rPr lang="en-US" sz="2000" b="1" dirty="0"/>
              <a:t> </a:t>
            </a:r>
            <a:r>
              <a:rPr lang="en-US" sz="2000" b="1" dirty="0" err="1"/>
              <a:t>zonke</a:t>
            </a:r>
            <a:r>
              <a:rPr lang="en-US" sz="2000" b="1" dirty="0"/>
              <a:t> </a:t>
            </a:r>
            <a:r>
              <a:rPr lang="en-US" sz="2000" b="1" dirty="0" err="1"/>
              <a:t>izinto</a:t>
            </a:r>
            <a:r>
              <a:rPr lang="en-US" sz="2000" b="1" dirty="0"/>
              <a:t> </a:t>
            </a:r>
            <a:r>
              <a:rPr lang="en-US" sz="2000" b="1" dirty="0" err="1"/>
              <a:t>ezikhoyo</a:t>
            </a:r>
            <a:r>
              <a:rPr lang="en-US" sz="2000" b="1" dirty="0"/>
              <a:t> (Kol. 1:16; Isa. 45:18); </a:t>
            </a:r>
            <a:r>
              <a:rPr lang="en-US" sz="2000" b="1" dirty="0" err="1"/>
              <a:t>nokutya</a:t>
            </a:r>
            <a:r>
              <a:rPr lang="en-US" sz="2000" b="1" dirty="0"/>
              <a:t> </a:t>
            </a:r>
            <a:r>
              <a:rPr lang="en-US" sz="2000" b="1" dirty="0" err="1"/>
              <a:t>kwayo</a:t>
            </a:r>
            <a:r>
              <a:rPr lang="en-US" sz="2000" b="1" dirty="0"/>
              <a:t> (Kol. 1:17; </a:t>
            </a:r>
            <a:r>
              <a:rPr lang="en-US" sz="2000" b="1" dirty="0" err="1"/>
              <a:t>INdu</a:t>
            </a:r>
            <a:r>
              <a:rPr lang="en-US" sz="2000" b="1" dirty="0"/>
              <a:t>. 119:91).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932745"/>
            <a:ext cx="62398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UIsake</a:t>
            </a:r>
            <a:r>
              <a:rPr lang="en-US" b="1" dirty="0"/>
              <a:t> </a:t>
            </a:r>
            <a:r>
              <a:rPr lang="en-US" b="1" dirty="0" err="1"/>
              <a:t>waba</a:t>
            </a:r>
            <a:r>
              <a:rPr lang="en-US" b="1" dirty="0"/>
              <a:t> </a:t>
            </a:r>
            <a:r>
              <a:rPr lang="en-US" b="1" dirty="0" err="1"/>
              <a:t>ngowamazibulo</a:t>
            </a:r>
            <a:r>
              <a:rPr lang="en-US" b="1" dirty="0"/>
              <a:t> </a:t>
            </a:r>
            <a:r>
              <a:rPr lang="en-US" b="1" dirty="0" err="1"/>
              <a:t>esikhundleni</a:t>
            </a:r>
            <a:r>
              <a:rPr lang="en-US" b="1" dirty="0"/>
              <a:t> </a:t>
            </a:r>
            <a:r>
              <a:rPr lang="en-US" b="1" dirty="0" err="1"/>
              <a:t>sikaIshmayeli</a:t>
            </a:r>
            <a:r>
              <a:rPr lang="en-US" b="1" dirty="0"/>
              <a:t>; </a:t>
            </a:r>
            <a:r>
              <a:rPr lang="en-US" b="1" dirty="0" err="1"/>
              <a:t>uYakobi</a:t>
            </a:r>
            <a:r>
              <a:rPr lang="en-US" b="1" dirty="0"/>
              <a:t> </a:t>
            </a:r>
            <a:r>
              <a:rPr lang="en-US" b="1" dirty="0" err="1"/>
              <a:t>waba</a:t>
            </a:r>
            <a:r>
              <a:rPr lang="en-US" b="1" dirty="0"/>
              <a:t> </a:t>
            </a:r>
            <a:r>
              <a:rPr lang="en-US" b="1" dirty="0" err="1"/>
              <a:t>ngowamazibulo</a:t>
            </a:r>
            <a:r>
              <a:rPr lang="en-US" b="1" dirty="0"/>
              <a:t> </a:t>
            </a:r>
            <a:r>
              <a:rPr lang="en-US" b="1" dirty="0" err="1"/>
              <a:t>esikhundleni</a:t>
            </a:r>
            <a:r>
              <a:rPr lang="en-US" b="1" dirty="0"/>
              <a:t> </a:t>
            </a:r>
            <a:r>
              <a:rPr lang="en-US" b="1" dirty="0" err="1"/>
              <a:t>sikaEsawu</a:t>
            </a:r>
            <a:r>
              <a:rPr lang="en-US" b="1" dirty="0"/>
              <a:t>; </a:t>
            </a:r>
            <a:r>
              <a:rPr lang="en-US" b="1" dirty="0" err="1"/>
              <a:t>UYosefu</a:t>
            </a:r>
            <a:r>
              <a:rPr lang="en-US" b="1" dirty="0"/>
              <a:t> </a:t>
            </a:r>
            <a:r>
              <a:rPr lang="en-US" b="1" dirty="0" err="1"/>
              <a:t>waba</a:t>
            </a:r>
            <a:r>
              <a:rPr lang="en-US" b="1" dirty="0"/>
              <a:t> </a:t>
            </a:r>
            <a:r>
              <a:rPr lang="en-US" b="1" dirty="0" err="1"/>
              <a:t>ngowamazibulo</a:t>
            </a:r>
            <a:r>
              <a:rPr lang="en-US" b="1" dirty="0"/>
              <a:t> </a:t>
            </a:r>
            <a:r>
              <a:rPr lang="en-US" b="1" dirty="0" err="1"/>
              <a:t>esikhundleni</a:t>
            </a:r>
            <a:r>
              <a:rPr lang="en-US" b="1" dirty="0"/>
              <a:t> </a:t>
            </a:r>
            <a:r>
              <a:rPr lang="en-US" b="1" dirty="0" err="1"/>
              <a:t>sikaRubhen</a:t>
            </a:r>
            <a:r>
              <a:rPr lang="en-US" b="1" dirty="0"/>
              <a:t>; </a:t>
            </a:r>
            <a:r>
              <a:rPr lang="en-US" b="1" dirty="0" err="1"/>
              <a:t>UDavide</a:t>
            </a:r>
            <a:r>
              <a:rPr lang="en-US" b="1" dirty="0"/>
              <a:t> </a:t>
            </a:r>
            <a:r>
              <a:rPr lang="en-US" b="1" dirty="0" err="1"/>
              <a:t>wayelizibulo</a:t>
            </a:r>
            <a:r>
              <a:rPr lang="en-US" b="1" dirty="0"/>
              <a:t> </a:t>
            </a:r>
            <a:r>
              <a:rPr lang="en-US" b="1" dirty="0" err="1"/>
              <a:t>endaweni</a:t>
            </a:r>
            <a:r>
              <a:rPr lang="en-US" b="1" dirty="0"/>
              <a:t> </a:t>
            </a:r>
            <a:r>
              <a:rPr lang="en-US" b="1" dirty="0" err="1"/>
              <a:t>kaEliyabhi</a:t>
            </a:r>
            <a:r>
              <a:rPr lang="en-US" b="1" dirty="0"/>
              <a:t> (</a:t>
            </a:r>
            <a:r>
              <a:rPr lang="en-US" b="1" dirty="0" err="1"/>
              <a:t>INdumiso</a:t>
            </a:r>
            <a:r>
              <a:rPr lang="en-US" b="1" dirty="0"/>
              <a:t> 89:27). Bonke </a:t>
            </a:r>
            <a:r>
              <a:rPr lang="en-US" b="1" dirty="0" err="1"/>
              <a:t>babengamazibulo</a:t>
            </a:r>
            <a:r>
              <a:rPr lang="en-US" b="1" dirty="0"/>
              <a:t> </a:t>
            </a:r>
            <a:r>
              <a:rPr lang="en-US" b="1" dirty="0" err="1"/>
              <a:t>ngenxa</a:t>
            </a:r>
            <a:r>
              <a:rPr lang="en-US" b="1" dirty="0"/>
              <a:t> </a:t>
            </a:r>
            <a:r>
              <a:rPr lang="en-US" b="1" dirty="0" err="1"/>
              <a:t>yokuba</a:t>
            </a:r>
            <a:r>
              <a:rPr lang="en-US" b="1" dirty="0"/>
              <a:t> </a:t>
            </a:r>
            <a:r>
              <a:rPr lang="en-US" b="1" dirty="0" err="1"/>
              <a:t>babekwisigxina</a:t>
            </a:r>
            <a:r>
              <a:rPr lang="en-US" b="1" dirty="0"/>
              <a:t> </a:t>
            </a:r>
            <a:r>
              <a:rPr lang="en-US" b="1" dirty="0" err="1"/>
              <a:t>esongamileyo</a:t>
            </a:r>
            <a:r>
              <a:rPr lang="en-US" b="1" dirty="0"/>
              <a:t> </a:t>
            </a:r>
            <a:r>
              <a:rPr lang="en-US" b="1" dirty="0" err="1"/>
              <a:t>kubazalwana</a:t>
            </a:r>
            <a:r>
              <a:rPr lang="en-US" b="1" dirty="0"/>
              <a:t> </a:t>
            </a:r>
            <a:r>
              <a:rPr lang="en-US" b="1" dirty="0" err="1"/>
              <a:t>babo</a:t>
            </a:r>
            <a:r>
              <a:rPr lang="en-US" b="1" dirty="0"/>
              <a:t>, </a:t>
            </a:r>
            <a:r>
              <a:rPr lang="en-US" b="1" dirty="0" err="1"/>
              <a:t>kungekhona</a:t>
            </a:r>
            <a:r>
              <a:rPr lang="en-US" b="1" dirty="0"/>
              <a:t> </a:t>
            </a:r>
            <a:r>
              <a:rPr lang="en-US" b="1" dirty="0" err="1"/>
              <a:t>ngenxa</a:t>
            </a:r>
            <a:r>
              <a:rPr lang="en-US" b="1" dirty="0"/>
              <a:t> </a:t>
            </a:r>
            <a:r>
              <a:rPr lang="en-US" b="1" dirty="0" err="1"/>
              <a:t>yokuba</a:t>
            </a:r>
            <a:r>
              <a:rPr lang="en-US" b="1" dirty="0"/>
              <a:t> </a:t>
            </a:r>
            <a:r>
              <a:rPr lang="en-US" b="1" dirty="0" err="1"/>
              <a:t>bezelwe</a:t>
            </a:r>
            <a:r>
              <a:rPr lang="en-US" b="1" dirty="0"/>
              <a:t> </a:t>
            </a:r>
            <a:r>
              <a:rPr lang="en-US" b="1" dirty="0" err="1"/>
              <a:t>kuqala</a:t>
            </a:r>
            <a:r>
              <a:rPr lang="en-US" b="1" dirty="0"/>
              <a:t>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INTLOKO YEBANDLA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Yena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uyintloko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yomzimba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yebandla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KwabaseKolose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066800"/>
            <a:ext cx="4416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Kwezinye</a:t>
            </a:r>
            <a:r>
              <a:rPr lang="en-US" sz="2000" b="1" dirty="0"/>
              <a:t> </a:t>
            </a:r>
            <a:r>
              <a:rPr lang="en-US" sz="2000" b="1" dirty="0" err="1"/>
              <a:t>iilwimi</a:t>
            </a:r>
            <a:r>
              <a:rPr lang="en-US" sz="2000" b="1" dirty="0"/>
              <a:t> (</a:t>
            </a:r>
            <a:r>
              <a:rPr lang="en-US" sz="2000" b="1" dirty="0" err="1"/>
              <a:t>njengesiCatalan</a:t>
            </a:r>
            <a:r>
              <a:rPr lang="en-US" sz="2000" b="1" dirty="0"/>
              <a:t>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isiNgesi</a:t>
            </a:r>
            <a:r>
              <a:rPr lang="en-US" sz="2000" b="1" dirty="0"/>
              <a:t>) </a:t>
            </a: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elithi</a:t>
            </a:r>
            <a:r>
              <a:rPr lang="en-US" sz="2000" b="1" dirty="0"/>
              <a:t> “</a:t>
            </a:r>
            <a:r>
              <a:rPr lang="en-US" sz="2000" b="1" dirty="0" err="1"/>
              <a:t>intloko</a:t>
            </a:r>
            <a:r>
              <a:rPr lang="en-US" sz="2000" b="1" dirty="0"/>
              <a:t>” </a:t>
            </a:r>
            <a:r>
              <a:rPr lang="en-US" sz="2000" b="1" dirty="0" err="1"/>
              <a:t>likwaguqulelwa</a:t>
            </a:r>
            <a:r>
              <a:rPr lang="en-US" sz="2000" b="1" dirty="0"/>
              <a:t> </a:t>
            </a:r>
            <a:r>
              <a:rPr lang="en-US" sz="2000" b="1" dirty="0" err="1"/>
              <a:t>ngokuthi</a:t>
            </a:r>
            <a:r>
              <a:rPr lang="en-US" sz="2000" b="1" dirty="0"/>
              <a:t> “</a:t>
            </a:r>
            <a:r>
              <a:rPr lang="en-US" sz="2000" b="1" dirty="0" err="1"/>
              <a:t>inkosi</a:t>
            </a:r>
            <a:r>
              <a:rPr lang="en-US" sz="2000" b="1" dirty="0"/>
              <a:t>” </a:t>
            </a:r>
            <a:r>
              <a:rPr lang="en-US" sz="2000" b="1" dirty="0" err="1"/>
              <a:t>okanye</a:t>
            </a:r>
            <a:r>
              <a:rPr lang="en-US" sz="2000" b="1" dirty="0"/>
              <a:t> “</a:t>
            </a:r>
            <a:r>
              <a:rPr lang="en-US" sz="2000" b="1" dirty="0" err="1"/>
              <a:t>inqununu</a:t>
            </a:r>
            <a:r>
              <a:rPr lang="en-US" sz="2000" b="1" dirty="0"/>
              <a:t>,” </a:t>
            </a:r>
            <a:r>
              <a:rPr lang="en-US" sz="2000" b="1" dirty="0" err="1"/>
              <a:t>kuba</a:t>
            </a:r>
            <a:r>
              <a:rPr lang="en-US" sz="2000" b="1" dirty="0"/>
              <a:t> </a:t>
            </a:r>
            <a:r>
              <a:rPr lang="en-US" sz="2000" b="1" dirty="0" err="1"/>
              <a:t>leyo</a:t>
            </a:r>
            <a:r>
              <a:rPr lang="en-US" sz="2000" b="1" dirty="0"/>
              <a:t> </a:t>
            </a:r>
            <a:r>
              <a:rPr lang="en-US" sz="2000" b="1" dirty="0" err="1"/>
              <a:t>yintsingiselo</a:t>
            </a:r>
            <a:r>
              <a:rPr lang="en-US" sz="2000" b="1" dirty="0"/>
              <a:t> </a:t>
            </a:r>
            <a:r>
              <a:rPr lang="en-US" sz="2000" b="1" dirty="0" err="1"/>
              <a:t>engokomfuziselo</a:t>
            </a:r>
            <a:r>
              <a:rPr lang="en-US" sz="2000" b="1" dirty="0"/>
              <a:t> </a:t>
            </a:r>
            <a:r>
              <a:rPr lang="en-US" sz="2000" b="1" dirty="0" err="1"/>
              <a:t>yegama</a:t>
            </a:r>
            <a:r>
              <a:rPr lang="en-US" sz="2000" b="1" dirty="0"/>
              <a:t> </a:t>
            </a:r>
            <a:r>
              <a:rPr lang="en-US" sz="2000" b="1" dirty="0" err="1"/>
              <a:t>elithi</a:t>
            </a:r>
            <a:r>
              <a:rPr lang="en-US" sz="2000" b="1" dirty="0"/>
              <a:t> “</a:t>
            </a:r>
            <a:r>
              <a:rPr lang="en-US" sz="2000" b="1" dirty="0" err="1"/>
              <a:t>intloko</a:t>
            </a:r>
            <a:r>
              <a:rPr lang="en-US" sz="2000" b="1" dirty="0"/>
              <a:t>.” Oku </a:t>
            </a:r>
            <a:r>
              <a:rPr lang="en-US" sz="2000" b="1" dirty="0" err="1"/>
              <a:t>kunjalo</a:t>
            </a:r>
            <a:r>
              <a:rPr lang="en-US" sz="2000" b="1" dirty="0"/>
              <a:t> </a:t>
            </a:r>
            <a:r>
              <a:rPr lang="en-US" sz="2000" b="1" dirty="0" err="1"/>
              <a:t>nakwisiHebhere</a:t>
            </a:r>
            <a:r>
              <a:rPr lang="en-US" sz="2000" b="1" dirty="0"/>
              <a:t>. </a:t>
            </a:r>
            <a:r>
              <a:rPr lang="en-US" sz="2000" b="1" dirty="0" err="1"/>
              <a:t>Umzekelo</a:t>
            </a:r>
            <a:r>
              <a:rPr lang="en-US" sz="2000" b="1" dirty="0"/>
              <a:t>, “</a:t>
            </a:r>
            <a:r>
              <a:rPr lang="en-US" sz="2000" b="1" dirty="0" err="1"/>
              <a:t>bazimisele</a:t>
            </a:r>
            <a:r>
              <a:rPr lang="en-US" sz="2000" b="1" dirty="0"/>
              <a:t> </a:t>
            </a:r>
            <a:r>
              <a:rPr lang="en-US" sz="2000" b="1" dirty="0" err="1"/>
              <a:t>intloko</a:t>
            </a:r>
            <a:r>
              <a:rPr lang="en-US" sz="2000" b="1" dirty="0"/>
              <a:t> </a:t>
            </a:r>
            <a:r>
              <a:rPr lang="en-US" sz="2000" b="1" dirty="0" err="1"/>
              <a:t>ibe</a:t>
            </a:r>
            <a:r>
              <a:rPr lang="en-US" sz="2000" b="1" dirty="0"/>
              <a:t> nye” (Hos. 1:11) </a:t>
            </a:r>
            <a:r>
              <a:rPr lang="en-US" sz="2000" b="1" dirty="0" err="1"/>
              <a:t>kufuneka</a:t>
            </a:r>
            <a:r>
              <a:rPr lang="en-US" sz="2000" b="1" dirty="0"/>
              <a:t> </a:t>
            </a:r>
            <a:r>
              <a:rPr lang="en-US" sz="2000" b="1" dirty="0" err="1"/>
              <a:t>iguqulelwe</a:t>
            </a:r>
            <a:r>
              <a:rPr lang="en-US" sz="2000" b="1" dirty="0"/>
              <a:t> </a:t>
            </a:r>
            <a:r>
              <a:rPr lang="en-US" sz="2000" b="1" dirty="0" err="1"/>
              <a:t>ngokuthi</a:t>
            </a:r>
            <a:r>
              <a:rPr lang="en-US" sz="2000" b="1" dirty="0"/>
              <a:t> “baya </a:t>
            </a:r>
            <a:r>
              <a:rPr lang="en-US" sz="2000" b="1" dirty="0" err="1"/>
              <a:t>kumisela</a:t>
            </a:r>
            <a:r>
              <a:rPr lang="en-US" sz="2000" b="1" dirty="0"/>
              <a:t> </a:t>
            </a:r>
            <a:r>
              <a:rPr lang="en-US" sz="2000" b="1" dirty="0" err="1"/>
              <a:t>inkokeli</a:t>
            </a:r>
            <a:r>
              <a:rPr lang="en-US" sz="2000" b="1" dirty="0"/>
              <a:t> </a:t>
            </a:r>
            <a:r>
              <a:rPr lang="en-US" sz="2000" b="1" dirty="0" err="1"/>
              <a:t>ibe</a:t>
            </a:r>
            <a:r>
              <a:rPr lang="en-US" sz="2000" b="1" dirty="0"/>
              <a:t> nye” </a:t>
            </a:r>
            <a:endParaRPr lang="en-US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963996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8" y="3943813"/>
            <a:ext cx="2451002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2645230" y="5185648"/>
            <a:ext cx="48665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uPawulos</a:t>
            </a:r>
            <a:r>
              <a:rPr lang="en-US" sz="2000" b="1" dirty="0"/>
              <a:t> </a:t>
            </a:r>
            <a:r>
              <a:rPr lang="en-US" sz="2000" b="1" dirty="0" err="1"/>
              <a:t>wongeza</a:t>
            </a:r>
            <a:r>
              <a:rPr lang="en-US" sz="2000" b="1" dirty="0"/>
              <a:t> </a:t>
            </a:r>
            <a:r>
              <a:rPr lang="en-US" sz="2000" b="1" dirty="0" err="1"/>
              <a:t>intsingiselo</a:t>
            </a:r>
            <a:r>
              <a:rPr lang="en-US" sz="2000" b="1" dirty="0"/>
              <a:t> </a:t>
            </a:r>
            <a:r>
              <a:rPr lang="en-US" sz="2000" b="1" dirty="0" err="1"/>
              <a:t>engokomfuziselo</a:t>
            </a:r>
            <a:r>
              <a:rPr lang="en-US" sz="2000" b="1" dirty="0"/>
              <a:t> </a:t>
            </a:r>
            <a:r>
              <a:rPr lang="en-US" sz="2000" b="1" dirty="0" err="1"/>
              <a:t>kumzimba</a:t>
            </a:r>
            <a:r>
              <a:rPr lang="en-US" sz="2000" b="1" dirty="0"/>
              <a:t>.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uKrestu</a:t>
            </a:r>
            <a:r>
              <a:rPr lang="en-US" sz="2000" b="1" dirty="0"/>
              <a:t> </a:t>
            </a:r>
            <a:r>
              <a:rPr lang="en-US" sz="2000" b="1" dirty="0" err="1"/>
              <a:t>uyintloko</a:t>
            </a:r>
            <a:r>
              <a:rPr lang="en-US" sz="2000" b="1" dirty="0"/>
              <a:t>, </a:t>
            </a:r>
            <a:r>
              <a:rPr lang="en-US" sz="2000" b="1" dirty="0" err="1"/>
              <a:t>thina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, </a:t>
            </a:r>
            <a:r>
              <a:rPr lang="en-US" sz="2000" b="1" dirty="0" err="1"/>
              <a:t>ibandla</a:t>
            </a:r>
            <a:r>
              <a:rPr lang="en-US" sz="2000" b="1" dirty="0"/>
              <a:t>, </a:t>
            </a:r>
            <a:r>
              <a:rPr lang="en-US" sz="2000" b="1" dirty="0" err="1"/>
              <a:t>singumzimba</a:t>
            </a:r>
            <a:r>
              <a:rPr lang="en-US" sz="2000" b="1" dirty="0"/>
              <a:t>. Kule </a:t>
            </a:r>
            <a:r>
              <a:rPr lang="en-US" sz="2000" b="1" dirty="0" err="1"/>
              <a:t>ngcamango</a:t>
            </a:r>
            <a:r>
              <a:rPr lang="en-US" sz="2000" b="1" dirty="0"/>
              <a:t> </a:t>
            </a:r>
            <a:r>
              <a:rPr lang="en-US" sz="2000" b="1" dirty="0" err="1"/>
              <a:t>kulandela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: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203442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Le </a:t>
            </a:r>
            <a:r>
              <a:rPr lang="en-US" sz="2000" b="1" dirty="0" err="1"/>
              <a:t>ikwayindlela</a:t>
            </a:r>
            <a:r>
              <a:rPr lang="en-US" sz="2000" b="1" dirty="0"/>
              <a:t> </a:t>
            </a:r>
            <a:r>
              <a:rPr lang="en-US" sz="2000" b="1" dirty="0" err="1"/>
              <a:t>uPawulos</a:t>
            </a:r>
            <a:r>
              <a:rPr lang="en-US" sz="2000" b="1" dirty="0"/>
              <a:t> </a:t>
            </a:r>
            <a:r>
              <a:rPr lang="en-US" sz="2000" b="1" dirty="0" err="1"/>
              <a:t>alisebenzisa</a:t>
            </a:r>
            <a:r>
              <a:rPr lang="en-US" sz="2000" b="1" dirty="0"/>
              <a:t> </a:t>
            </a:r>
            <a:r>
              <a:rPr lang="en-US" sz="2000" b="1" dirty="0" err="1"/>
              <a:t>ngayo</a:t>
            </a:r>
            <a:r>
              <a:rPr lang="en-US" sz="2000" b="1" dirty="0"/>
              <a:t> </a:t>
            </a:r>
            <a:r>
              <a:rPr lang="en-US" sz="2000" b="1" dirty="0" err="1"/>
              <a:t>eli</a:t>
            </a:r>
            <a:r>
              <a:rPr lang="en-US" sz="2000" b="1" dirty="0"/>
              <a:t> </a:t>
            </a:r>
            <a:r>
              <a:rPr lang="en-US" sz="2000" b="1" dirty="0" err="1"/>
              <a:t>gama</a:t>
            </a:r>
            <a:r>
              <a:rPr lang="en-US" sz="2000" b="1" dirty="0"/>
              <a:t> xa </a:t>
            </a:r>
            <a:r>
              <a:rPr lang="en-US" sz="2000" b="1" dirty="0" err="1"/>
              <a:t>ebhekisa</a:t>
            </a:r>
            <a:r>
              <a:rPr lang="en-US" sz="2000" b="1" dirty="0"/>
              <a:t> </a:t>
            </a:r>
            <a:r>
              <a:rPr lang="en-US" sz="2000" b="1" dirty="0" err="1"/>
              <a:t>kuKrestu</a:t>
            </a:r>
            <a:r>
              <a:rPr lang="en-US" sz="2000" b="1" dirty="0"/>
              <a:t> (Kol. 1:18a).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OYINGQALO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Oyingqalo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owamazibulo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ukuvuka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kwabafileyo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ukuze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yena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abe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ngomkhulu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ezintweni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zonke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.” </a:t>
            </a:r>
          </a:p>
          <a:p>
            <a:pPr algn="ctr"/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KwabaseKolose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97969" y="1413838"/>
            <a:ext cx="6445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eliguqulelwe</a:t>
            </a:r>
            <a:r>
              <a:rPr lang="en-US" sz="2000" b="1" dirty="0"/>
              <a:t> </a:t>
            </a:r>
            <a:r>
              <a:rPr lang="en-US" sz="2000" b="1" dirty="0" err="1"/>
              <a:t>ngokuthi</a:t>
            </a:r>
            <a:r>
              <a:rPr lang="en-US" sz="2000" b="1" dirty="0"/>
              <a:t> "</a:t>
            </a:r>
            <a:r>
              <a:rPr lang="en-US" sz="2000" b="1" dirty="0" err="1"/>
              <a:t>isiqalo</a:t>
            </a:r>
            <a:r>
              <a:rPr lang="en-US" sz="2000" b="1" dirty="0"/>
              <a:t>" </a:t>
            </a:r>
            <a:r>
              <a:rPr lang="en-US" sz="2000" b="1" dirty="0" err="1"/>
              <a:t>ngu-archē</a:t>
            </a:r>
            <a:r>
              <a:rPr lang="en-US" sz="2000" b="1" dirty="0"/>
              <a:t> (</a:t>
            </a:r>
            <a:r>
              <a:rPr lang="el-GR" sz="2000" b="1" dirty="0"/>
              <a:t>ἀρχή), </a:t>
            </a: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lesiGrike</a:t>
            </a:r>
            <a:r>
              <a:rPr lang="en-US" sz="2000" b="1" dirty="0"/>
              <a:t> </a:t>
            </a:r>
            <a:r>
              <a:rPr lang="en-US" sz="2000" b="1" dirty="0" err="1"/>
              <a:t>elithetha</a:t>
            </a:r>
            <a:r>
              <a:rPr lang="en-US" sz="2000" b="1" dirty="0"/>
              <a:t> </a:t>
            </a:r>
            <a:r>
              <a:rPr lang="en-US" sz="2000" b="1" dirty="0" err="1"/>
              <a:t>ukuqala</a:t>
            </a:r>
            <a:r>
              <a:rPr lang="en-US" sz="2000" b="1" dirty="0"/>
              <a:t>, </a:t>
            </a:r>
            <a:r>
              <a:rPr lang="en-US" sz="2000" b="1" dirty="0" err="1"/>
              <a:t>imvelaphi</a:t>
            </a:r>
            <a:r>
              <a:rPr lang="en-US" sz="2000" b="1" dirty="0"/>
              <a:t>, </a:t>
            </a:r>
            <a:r>
              <a:rPr lang="en-US" sz="2000" b="1" dirty="0" err="1"/>
              <a:t>isizathu</a:t>
            </a:r>
            <a:r>
              <a:rPr lang="en-US" sz="2000" b="1" dirty="0"/>
              <a:t> </a:t>
            </a:r>
            <a:r>
              <a:rPr lang="en-US" sz="2000" b="1" dirty="0" err="1"/>
              <a:t>sokuqala</a:t>
            </a:r>
            <a:r>
              <a:rPr lang="en-US" sz="2000" b="1" dirty="0"/>
              <a:t>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umgaqo</a:t>
            </a:r>
            <a:r>
              <a:rPr lang="en-US" sz="2000" b="1" dirty="0"/>
              <a:t>,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likwathetha</a:t>
            </a:r>
            <a:r>
              <a:rPr lang="en-US" sz="2000" b="1" dirty="0"/>
              <a:t> </a:t>
            </a:r>
            <a:r>
              <a:rPr lang="en-US" sz="2000" b="1" dirty="0" err="1"/>
              <a:t>umlawuli</a:t>
            </a:r>
            <a:r>
              <a:rPr lang="en-US" sz="2000" b="1" dirty="0"/>
              <a:t>, </a:t>
            </a:r>
            <a:r>
              <a:rPr lang="en-US" sz="2000" b="1" dirty="0" err="1"/>
              <a:t>amandla</a:t>
            </a:r>
            <a:r>
              <a:rPr lang="en-US" sz="2000" b="1" dirty="0"/>
              <a:t>, </a:t>
            </a:r>
            <a:r>
              <a:rPr lang="en-US" sz="2000" b="1" dirty="0" err="1"/>
              <a:t>igunya</a:t>
            </a:r>
            <a:r>
              <a:rPr lang="en-US" sz="2000" b="1" dirty="0"/>
              <a:t> </a:t>
            </a:r>
            <a:r>
              <a:rPr lang="en-US" sz="2000" b="1" dirty="0" err="1"/>
              <a:t>okanye</a:t>
            </a:r>
            <a:r>
              <a:rPr lang="en-US" sz="2000" b="1" dirty="0"/>
              <a:t> </a:t>
            </a:r>
            <a:r>
              <a:rPr lang="en-US" sz="2000" b="1" dirty="0" err="1"/>
              <a:t>ubunqununu</a:t>
            </a:r>
            <a:r>
              <a:rPr lang="en-US" sz="2000" b="1" dirty="0"/>
              <a:t>, </a:t>
            </a:r>
            <a:r>
              <a:rPr lang="en-US" sz="2000" b="1" dirty="0" err="1"/>
              <a:t>kuxhomekeke</a:t>
            </a:r>
            <a:r>
              <a:rPr lang="en-US" sz="2000" b="1" dirty="0"/>
              <a:t> </a:t>
            </a:r>
            <a:r>
              <a:rPr lang="en-US" sz="2000" b="1" dirty="0" err="1"/>
              <a:t>kakhulu</a:t>
            </a:r>
            <a:r>
              <a:rPr lang="en-US" sz="2000" b="1" dirty="0"/>
              <a:t> </a:t>
            </a:r>
            <a:r>
              <a:rPr lang="en-US" sz="2000" b="1" dirty="0" err="1"/>
              <a:t>kumxholo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851204"/>
            <a:ext cx="63152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UPawulos</a:t>
            </a:r>
            <a:r>
              <a:rPr lang="en-US" sz="2000" b="1" dirty="0"/>
              <a:t> </a:t>
            </a:r>
            <a:r>
              <a:rPr lang="en-US" sz="2000" b="1" dirty="0" err="1"/>
              <a:t>ufaka</a:t>
            </a:r>
            <a:r>
              <a:rPr lang="en-US" sz="2000" b="1" dirty="0"/>
              <a:t> </a:t>
            </a:r>
            <a:r>
              <a:rPr lang="en-US" sz="2000" b="1" dirty="0" err="1"/>
              <a:t>isibizo</a:t>
            </a:r>
            <a:r>
              <a:rPr lang="en-US" sz="2000" b="1" dirty="0"/>
              <a:t> </a:t>
            </a:r>
            <a:r>
              <a:rPr lang="en-US" sz="2000" b="1" dirty="0" err="1"/>
              <a:t>esithi</a:t>
            </a:r>
            <a:r>
              <a:rPr lang="en-US" sz="2000" b="1" dirty="0"/>
              <a:t> “</a:t>
            </a:r>
            <a:r>
              <a:rPr lang="en-US" sz="2000" b="1" dirty="0" err="1"/>
              <a:t>owamazibulo</a:t>
            </a:r>
            <a:r>
              <a:rPr lang="en-US" sz="2000" b="1" dirty="0"/>
              <a:t> </a:t>
            </a:r>
            <a:r>
              <a:rPr lang="en-US" sz="2000" b="1" dirty="0" err="1"/>
              <a:t>kwabafileyo</a:t>
            </a:r>
            <a:r>
              <a:rPr lang="en-US" sz="2000" b="1" dirty="0"/>
              <a:t>” </a:t>
            </a:r>
            <a:r>
              <a:rPr lang="en-US" sz="2000" b="1" dirty="0" err="1"/>
              <a:t>apha</a:t>
            </a:r>
            <a:r>
              <a:rPr lang="en-US" sz="2000" b="1" dirty="0"/>
              <a:t> (</a:t>
            </a:r>
            <a:r>
              <a:rPr lang="en-US" sz="2000" b="1" dirty="0" err="1"/>
              <a:t>nangona</a:t>
            </a:r>
            <a:r>
              <a:rPr lang="en-US" sz="2000" b="1" dirty="0"/>
              <a:t> </a:t>
            </a: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wayengenguYe</a:t>
            </a:r>
            <a:r>
              <a:rPr lang="en-US" sz="2000" b="1" dirty="0"/>
              <a:t> </a:t>
            </a:r>
            <a:r>
              <a:rPr lang="en-US" sz="2000" b="1" dirty="0" err="1"/>
              <a:t>owokuqala</a:t>
            </a:r>
            <a:r>
              <a:rPr lang="en-US" sz="2000" b="1" dirty="0"/>
              <a:t> </a:t>
            </a:r>
            <a:r>
              <a:rPr lang="en-US" sz="2000" b="1" dirty="0" err="1"/>
              <a:t>ukuvuswa</a:t>
            </a:r>
            <a:r>
              <a:rPr lang="en-US" sz="2000" b="1" dirty="0"/>
              <a:t>,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uMoses</a:t>
            </a:r>
            <a:r>
              <a:rPr lang="en-US" sz="2000" b="1" dirty="0"/>
              <a:t>). </a:t>
            </a:r>
            <a:r>
              <a:rPr lang="en-US" sz="2000" b="1" dirty="0" err="1"/>
              <a:t>Ukoyisa</a:t>
            </a:r>
            <a:r>
              <a:rPr lang="en-US" sz="2000" b="1" dirty="0"/>
              <a:t> </a:t>
            </a:r>
            <a:r>
              <a:rPr lang="en-US" sz="2000" b="1" dirty="0" err="1"/>
              <a:t>kwaKhe</a:t>
            </a:r>
            <a:r>
              <a:rPr lang="en-US" sz="2000" b="1" dirty="0"/>
              <a:t> </a:t>
            </a:r>
            <a:r>
              <a:rPr lang="en-US" sz="2000" b="1" dirty="0" err="1"/>
              <a:t>ukufa</a:t>
            </a:r>
            <a:r>
              <a:rPr lang="en-US" sz="2000" b="1" dirty="0"/>
              <a:t> </a:t>
            </a:r>
            <a:r>
              <a:rPr lang="en-US" sz="2000" b="1" dirty="0" err="1"/>
              <a:t>kukwathetha</a:t>
            </a:r>
            <a:r>
              <a:rPr lang="en-US" sz="2000" b="1" dirty="0"/>
              <a:t> </a:t>
            </a:r>
            <a:r>
              <a:rPr lang="en-US" sz="2000" b="1" dirty="0" err="1"/>
              <a:t>ukoyisa</a:t>
            </a:r>
            <a:r>
              <a:rPr lang="en-US" sz="2000" b="1" dirty="0"/>
              <a:t> </a:t>
            </a:r>
            <a:r>
              <a:rPr lang="en-US" sz="2000" b="1" dirty="0" err="1"/>
              <a:t>kwaKhe</a:t>
            </a:r>
            <a:r>
              <a:rPr lang="en-US" sz="2000" b="1" dirty="0"/>
              <a:t> </a:t>
            </a:r>
            <a:r>
              <a:rPr lang="en-US" sz="2000" b="1" dirty="0" err="1"/>
              <a:t>isono</a:t>
            </a:r>
            <a:r>
              <a:rPr lang="en-US" sz="2000" b="1" dirty="0"/>
              <a:t> </a:t>
            </a:r>
            <a:r>
              <a:rPr lang="en-US" sz="2000" b="1" dirty="0" err="1"/>
              <a:t>namandla</a:t>
            </a:r>
            <a:r>
              <a:rPr lang="en-US" sz="2000" b="1" dirty="0"/>
              <a:t> </a:t>
            </a:r>
            <a:r>
              <a:rPr lang="en-US" sz="2000" b="1" dirty="0" err="1"/>
              <a:t>aKhe</a:t>
            </a:r>
            <a:r>
              <a:rPr lang="en-US" sz="2000" b="1" dirty="0"/>
              <a:t> </a:t>
            </a:r>
            <a:r>
              <a:rPr lang="en-US" sz="2000" b="1" dirty="0" err="1"/>
              <a:t>okuphinda</a:t>
            </a:r>
            <a:r>
              <a:rPr lang="en-US" sz="2000" b="1" dirty="0"/>
              <a:t> </a:t>
            </a:r>
            <a:r>
              <a:rPr lang="en-US" sz="2000" b="1" dirty="0" err="1"/>
              <a:t>asidale</a:t>
            </a:r>
            <a:r>
              <a:rPr lang="en-US" sz="2000" b="1" dirty="0"/>
              <a:t> </a:t>
            </a:r>
            <a:r>
              <a:rPr lang="en-US" sz="2000" b="1" dirty="0" err="1"/>
              <a:t>ngokomfanekiselo</a:t>
            </a:r>
            <a:r>
              <a:rPr lang="en-US" sz="2000" b="1" dirty="0"/>
              <a:t> </a:t>
            </a:r>
            <a:r>
              <a:rPr lang="en-US" sz="2000" b="1" dirty="0" err="1"/>
              <a:t>waKhe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2912212"/>
            <a:ext cx="63152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Sinokuthi</a:t>
            </a:r>
            <a:r>
              <a:rPr lang="en-US" sz="2000" b="1" dirty="0"/>
              <a:t> </a:t>
            </a:r>
            <a:r>
              <a:rPr lang="en-US" sz="2000" b="1" dirty="0" err="1"/>
              <a:t>eli</a:t>
            </a:r>
            <a:r>
              <a:rPr lang="en-US" sz="2000" b="1" dirty="0"/>
              <a:t> </a:t>
            </a:r>
            <a:r>
              <a:rPr lang="en-US" sz="2000" b="1" dirty="0" err="1"/>
              <a:t>gama</a:t>
            </a:r>
            <a:r>
              <a:rPr lang="en-US" sz="2000" b="1" dirty="0"/>
              <a:t>, </a:t>
            </a:r>
            <a:r>
              <a:rPr lang="en-US" sz="2000" b="1" dirty="0" err="1"/>
              <a:t>elisetyenziswe</a:t>
            </a:r>
            <a:r>
              <a:rPr lang="en-US" sz="2000" b="1" dirty="0"/>
              <a:t> </a:t>
            </a:r>
            <a:r>
              <a:rPr lang="en-US" sz="2000" b="1" dirty="0" err="1"/>
              <a:t>kuKrestu</a:t>
            </a:r>
            <a:r>
              <a:rPr lang="en-US" sz="2000" b="1" dirty="0"/>
              <a:t>, </a:t>
            </a:r>
            <a:r>
              <a:rPr lang="en-US" sz="2000" b="1" dirty="0" err="1"/>
              <a:t>linokuba</a:t>
            </a:r>
            <a:r>
              <a:rPr lang="en-US" sz="2000" b="1" dirty="0"/>
              <a:t> </a:t>
            </a:r>
            <a:r>
              <a:rPr lang="en-US" sz="2000" b="1" dirty="0" err="1"/>
              <a:t>nazo</a:t>
            </a:r>
            <a:r>
              <a:rPr lang="en-US" sz="2000" b="1" dirty="0"/>
              <a:t> </a:t>
            </a:r>
            <a:r>
              <a:rPr lang="en-US" sz="2000" b="1" dirty="0" err="1"/>
              <a:t>zonke</a:t>
            </a:r>
            <a:r>
              <a:rPr lang="en-US" sz="2000" b="1" dirty="0"/>
              <a:t> </a:t>
            </a:r>
            <a:r>
              <a:rPr lang="en-US" sz="2000" b="1" dirty="0" err="1"/>
              <a:t>ezi</a:t>
            </a:r>
            <a:r>
              <a:rPr lang="en-US" sz="2000" b="1" dirty="0"/>
              <a:t> </a:t>
            </a:r>
            <a:r>
              <a:rPr lang="en-US" sz="2000" b="1" dirty="0" err="1"/>
              <a:t>ntsingiselo</a:t>
            </a:r>
            <a:r>
              <a:rPr lang="en-US" sz="2000" b="1" dirty="0"/>
              <a:t> (Kol. 1:18). </a:t>
            </a: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uyimvelaphi</a:t>
            </a:r>
            <a:r>
              <a:rPr lang="en-US" sz="2000" b="1" dirty="0"/>
              <a:t> </a:t>
            </a:r>
            <a:r>
              <a:rPr lang="en-US" sz="2000" b="1" dirty="0" err="1"/>
              <a:t>yayo</a:t>
            </a:r>
            <a:r>
              <a:rPr lang="en-US" sz="2000" b="1" dirty="0"/>
              <a:t> </a:t>
            </a:r>
            <a:r>
              <a:rPr lang="en-US" sz="2000" b="1" dirty="0" err="1"/>
              <a:t>yonke</a:t>
            </a:r>
            <a:r>
              <a:rPr lang="en-US" sz="2000" b="1" dirty="0"/>
              <a:t> into [</a:t>
            </a:r>
            <a:r>
              <a:rPr lang="en-US" sz="2000" b="1" dirty="0" err="1"/>
              <a:t>umfanekiselo</a:t>
            </a:r>
            <a:r>
              <a:rPr lang="en-US" sz="2000" b="1" dirty="0"/>
              <a:t> </a:t>
            </a:r>
            <a:r>
              <a:rPr lang="en-US" sz="2000" b="1" dirty="0" err="1"/>
              <a:t>kaThixo</a:t>
            </a:r>
            <a:r>
              <a:rPr lang="en-US" sz="2000" b="1" dirty="0"/>
              <a:t>], </a:t>
            </a:r>
            <a:r>
              <a:rPr lang="en-US" sz="2000" b="1" dirty="0" err="1"/>
              <a:t>isizathu</a:t>
            </a:r>
            <a:r>
              <a:rPr lang="en-US" sz="2000" b="1" dirty="0"/>
              <a:t> </a:t>
            </a:r>
            <a:r>
              <a:rPr lang="en-US" sz="2000" b="1" dirty="0" err="1"/>
              <a:t>sokuba</a:t>
            </a:r>
            <a:r>
              <a:rPr lang="en-US" sz="2000" b="1" dirty="0"/>
              <a:t> </a:t>
            </a:r>
            <a:r>
              <a:rPr lang="en-US" sz="2000" b="1" dirty="0" err="1"/>
              <a:t>yonke</a:t>
            </a:r>
            <a:r>
              <a:rPr lang="en-US" sz="2000" b="1" dirty="0"/>
              <a:t> into </a:t>
            </a:r>
            <a:r>
              <a:rPr lang="en-US" sz="2000" b="1" dirty="0" err="1"/>
              <a:t>yadalwa</a:t>
            </a:r>
            <a:r>
              <a:rPr lang="en-US" sz="2000" b="1" dirty="0"/>
              <a:t> [</a:t>
            </a:r>
            <a:r>
              <a:rPr lang="en-US" sz="2000" b="1" dirty="0" err="1"/>
              <a:t>izibulo</a:t>
            </a:r>
            <a:r>
              <a:rPr lang="en-US" sz="2000" b="1" dirty="0"/>
              <a:t> </a:t>
            </a:r>
            <a:r>
              <a:rPr lang="en-US" sz="2000" b="1" dirty="0" err="1"/>
              <a:t>lendalo</a:t>
            </a:r>
            <a:r>
              <a:rPr lang="en-US" sz="2000" b="1" dirty="0"/>
              <a:t>], </a:t>
            </a:r>
            <a:r>
              <a:rPr lang="en-US" sz="2000" b="1" dirty="0" err="1"/>
              <a:t>umlawuli</a:t>
            </a:r>
            <a:r>
              <a:rPr lang="en-US" sz="2000" b="1" dirty="0"/>
              <a:t> </a:t>
            </a:r>
            <a:r>
              <a:rPr lang="en-US" sz="2000" b="1" dirty="0" err="1"/>
              <a:t>owongamileyo</a:t>
            </a:r>
            <a:r>
              <a:rPr lang="en-US" sz="2000" b="1" dirty="0"/>
              <a:t> [</a:t>
            </a:r>
            <a:r>
              <a:rPr lang="en-US" sz="2000" b="1" dirty="0" err="1"/>
              <a:t>intloko</a:t>
            </a:r>
            <a:r>
              <a:rPr lang="en-US" sz="2000" b="1" dirty="0"/>
              <a:t>]. Konke 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kumnika</a:t>
            </a:r>
            <a:r>
              <a:rPr lang="en-US" sz="2000" b="1" dirty="0"/>
              <a:t> </a:t>
            </a:r>
            <a:r>
              <a:rPr lang="en-US" sz="2000" b="1" dirty="0" err="1"/>
              <a:t>ukongama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UMXOLELANISI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nokuthi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ngaye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azixolelanise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naye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zonke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izinto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elwenzile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uxolo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ngalo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igazi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lomnqamlezo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wakhe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KwabaseKolose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Okwenziwa </a:t>
            </a:r>
            <a:r>
              <a:rPr lang="en-US" sz="1900" b="1" dirty="0" err="1"/>
              <a:t>nguYesu</a:t>
            </a:r>
            <a:r>
              <a:rPr lang="en-US" sz="1900" b="1" dirty="0"/>
              <a:t> </a:t>
            </a:r>
            <a:r>
              <a:rPr lang="en-US" sz="1900" b="1" dirty="0" err="1"/>
              <a:t>kwaphumela</a:t>
            </a:r>
            <a:r>
              <a:rPr lang="en-US" sz="1900" b="1" dirty="0"/>
              <a:t> </a:t>
            </a:r>
            <a:r>
              <a:rPr lang="en-US" sz="1900" b="1" dirty="0" err="1"/>
              <a:t>ekubeni</a:t>
            </a:r>
            <a:r>
              <a:rPr lang="en-US" sz="1900" b="1" dirty="0"/>
              <a:t> </a:t>
            </a:r>
            <a:r>
              <a:rPr lang="en-US" sz="1900" b="1" dirty="0" err="1"/>
              <a:t>athabathe</a:t>
            </a:r>
            <a:r>
              <a:rPr lang="en-US" sz="1900" b="1" dirty="0"/>
              <a:t> </a:t>
            </a:r>
            <a:r>
              <a:rPr lang="en-US" sz="1900" b="1" dirty="0" err="1"/>
              <a:t>indawo</a:t>
            </a:r>
            <a:r>
              <a:rPr lang="en-US" sz="1900" b="1" dirty="0"/>
              <a:t> </a:t>
            </a:r>
            <a:r>
              <a:rPr lang="en-US" sz="1900" b="1" dirty="0" err="1"/>
              <a:t>yokuqala</a:t>
            </a:r>
            <a:r>
              <a:rPr lang="en-US" sz="1900" b="1" dirty="0"/>
              <a:t> </a:t>
            </a:r>
            <a:r>
              <a:rPr lang="en-US" sz="1900" b="1" dirty="0" err="1"/>
              <a:t>kuyo</a:t>
            </a:r>
            <a:r>
              <a:rPr lang="en-US" sz="1900" b="1" dirty="0"/>
              <a:t> </a:t>
            </a:r>
            <a:r>
              <a:rPr lang="en-US" sz="1900" b="1" dirty="0" err="1"/>
              <a:t>yonke</a:t>
            </a:r>
            <a:r>
              <a:rPr lang="en-US" sz="1900" b="1" dirty="0"/>
              <a:t> into. </a:t>
            </a:r>
            <a:r>
              <a:rPr lang="en-US" sz="1900" b="1" dirty="0" err="1"/>
              <a:t>Ngokutsho</a:t>
            </a:r>
            <a:r>
              <a:rPr lang="en-US" sz="1900" b="1" dirty="0"/>
              <a:t> </a:t>
            </a:r>
            <a:r>
              <a:rPr lang="en-US" sz="1900" b="1" dirty="0" err="1"/>
              <a:t>kukaPawulos</a:t>
            </a:r>
            <a:r>
              <a:rPr lang="en-US" sz="1900" b="1" dirty="0"/>
              <a:t>, </a:t>
            </a:r>
            <a:r>
              <a:rPr lang="en-US" sz="1900" b="1" dirty="0" err="1"/>
              <a:t>uKristu</a:t>
            </a:r>
            <a:r>
              <a:rPr lang="en-US" sz="1900" b="1" dirty="0"/>
              <a:t> </a:t>
            </a:r>
            <a:r>
              <a:rPr lang="en-US" sz="1900" b="1" dirty="0" err="1"/>
              <a:t>ufanelwe</a:t>
            </a:r>
            <a:r>
              <a:rPr lang="en-US" sz="1900" b="1" dirty="0"/>
              <a:t> </a:t>
            </a:r>
            <a:r>
              <a:rPr lang="en-US" sz="1900" b="1" dirty="0" err="1"/>
              <a:t>zizo</a:t>
            </a:r>
            <a:r>
              <a:rPr lang="en-US" sz="1900" b="1" dirty="0"/>
              <a:t> </a:t>
            </a:r>
            <a:r>
              <a:rPr lang="en-US" sz="1900" b="1" dirty="0" err="1"/>
              <a:t>zonke</a:t>
            </a:r>
            <a:r>
              <a:rPr lang="en-US" sz="1900" b="1" dirty="0"/>
              <a:t> </a:t>
            </a:r>
            <a:r>
              <a:rPr lang="en-US" sz="1900" b="1" dirty="0" err="1"/>
              <a:t>ezi</a:t>
            </a:r>
            <a:r>
              <a:rPr lang="en-US" sz="1900" b="1" dirty="0"/>
              <a:t> </a:t>
            </a:r>
            <a:r>
              <a:rPr lang="en-US" sz="1900" b="1" dirty="0" err="1"/>
              <a:t>zibizo</a:t>
            </a:r>
            <a:r>
              <a:rPr lang="en-US" sz="1900" b="1" dirty="0"/>
              <a:t> “</a:t>
            </a:r>
            <a:r>
              <a:rPr lang="en-US" sz="1900" b="1" dirty="0" err="1"/>
              <a:t>kuba</a:t>
            </a:r>
            <a:r>
              <a:rPr lang="en-US" sz="1900" b="1" dirty="0"/>
              <a:t> </a:t>
            </a:r>
            <a:r>
              <a:rPr lang="en-US" sz="1900" b="1" dirty="0" err="1"/>
              <a:t>uThixo</a:t>
            </a:r>
            <a:r>
              <a:rPr lang="en-US" sz="1900" b="1" dirty="0"/>
              <a:t> </a:t>
            </a:r>
            <a:r>
              <a:rPr lang="en-US" sz="1900" b="1" dirty="0" err="1"/>
              <a:t>wakholiswa</a:t>
            </a:r>
            <a:r>
              <a:rPr lang="en-US" sz="1900" b="1" dirty="0"/>
              <a:t> </a:t>
            </a:r>
            <a:r>
              <a:rPr lang="en-US" sz="1900" b="1" dirty="0" err="1"/>
              <a:t>kukuba</a:t>
            </a:r>
            <a:r>
              <a:rPr lang="en-US" sz="1900" b="1" dirty="0"/>
              <a:t> </a:t>
            </a:r>
            <a:r>
              <a:rPr lang="en-US" sz="1900" b="1" dirty="0" err="1"/>
              <a:t>konke</a:t>
            </a:r>
            <a:r>
              <a:rPr lang="en-US" sz="1900" b="1" dirty="0"/>
              <a:t> </a:t>
            </a:r>
            <a:r>
              <a:rPr lang="en-US" sz="1900" b="1" dirty="0" err="1"/>
              <a:t>ukuzala</a:t>
            </a:r>
            <a:r>
              <a:rPr lang="en-US" sz="1900" b="1" dirty="0"/>
              <a:t> </a:t>
            </a:r>
            <a:r>
              <a:rPr lang="en-US" sz="1900" b="1" dirty="0" err="1"/>
              <a:t>kwakhe</a:t>
            </a:r>
            <a:r>
              <a:rPr lang="en-US" sz="1900" b="1" dirty="0"/>
              <a:t> </a:t>
            </a:r>
            <a:r>
              <a:rPr lang="en-US" sz="1900" b="1" dirty="0" err="1"/>
              <a:t>kuhlale</a:t>
            </a:r>
            <a:r>
              <a:rPr lang="en-US" sz="1900" b="1" dirty="0"/>
              <a:t> </a:t>
            </a:r>
            <a:r>
              <a:rPr lang="en-US" sz="1900" b="1" dirty="0" err="1"/>
              <a:t>kuye</a:t>
            </a:r>
            <a:r>
              <a:rPr lang="en-US" sz="1900" b="1" dirty="0"/>
              <a:t>.”— </a:t>
            </a:r>
            <a:r>
              <a:rPr lang="en-US" sz="1900" b="1" dirty="0" err="1"/>
              <a:t>Kolose</a:t>
            </a:r>
            <a:r>
              <a:rPr lang="en-US" sz="1900" b="1" dirty="0"/>
              <a:t> 1:19 . </a:t>
            </a:r>
            <a:r>
              <a:rPr lang="en-US" sz="1900" b="1" dirty="0" err="1"/>
              <a:t>Ngamanye</a:t>
            </a:r>
            <a:r>
              <a:rPr lang="en-US" sz="1900" b="1" dirty="0"/>
              <a:t> </a:t>
            </a:r>
            <a:r>
              <a:rPr lang="en-US" sz="1900" b="1" dirty="0" err="1"/>
              <a:t>amazwi</a:t>
            </a:r>
            <a:r>
              <a:rPr lang="en-US" sz="1900" b="1" dirty="0"/>
              <a:t>, </a:t>
            </a:r>
            <a:r>
              <a:rPr lang="en-US" sz="1900" b="1" dirty="0" err="1"/>
              <a:t>uYesu</a:t>
            </a:r>
            <a:r>
              <a:rPr lang="en-US" sz="1900" b="1" dirty="0"/>
              <a:t> </a:t>
            </a:r>
            <a:r>
              <a:rPr lang="en-US" sz="1900" b="1" dirty="0" err="1"/>
              <a:t>wayenguThixo</a:t>
            </a:r>
            <a:r>
              <a:rPr lang="en-US" sz="1900" b="1" dirty="0"/>
              <a:t> </a:t>
            </a:r>
            <a:r>
              <a:rPr lang="en-US" sz="1900" b="1" dirty="0" err="1"/>
              <a:t>ngokupheleleyo</a:t>
            </a:r>
            <a:r>
              <a:rPr lang="en-US" sz="1900" b="1" dirty="0"/>
              <a:t> </a:t>
            </a:r>
            <a:r>
              <a:rPr lang="en-US" sz="1900" b="1" dirty="0" err="1"/>
              <a:t>yaye</a:t>
            </a:r>
            <a:r>
              <a:rPr lang="en-US" sz="1900" b="1" dirty="0"/>
              <a:t> </a:t>
            </a:r>
            <a:r>
              <a:rPr lang="en-US" sz="1900" b="1" dirty="0" err="1"/>
              <a:t>engumntu</a:t>
            </a:r>
            <a:r>
              <a:rPr lang="en-US" sz="1900" b="1" dirty="0"/>
              <a:t> </a:t>
            </a:r>
            <a:r>
              <a:rPr lang="en-US" sz="1900" b="1" dirty="0" err="1"/>
              <a:t>ngokupheleleyo</a:t>
            </a:r>
            <a:r>
              <a:rPr lang="en-US" sz="1900" b="1" dirty="0"/>
              <a:t>. “</a:t>
            </a:r>
            <a:r>
              <a:rPr lang="en-US" sz="1900" b="1" dirty="0" err="1"/>
              <a:t>Sibubonile</a:t>
            </a:r>
            <a:r>
              <a:rPr lang="en-US" sz="1900" b="1" dirty="0"/>
              <a:t> </a:t>
            </a:r>
            <a:r>
              <a:rPr lang="en-US" sz="1900" b="1" dirty="0" err="1"/>
              <a:t>ubuqaqawuli</a:t>
            </a:r>
            <a:r>
              <a:rPr lang="en-US" sz="1900" b="1" dirty="0"/>
              <a:t> </a:t>
            </a:r>
            <a:r>
              <a:rPr lang="en-US" sz="1900" b="1" dirty="0" err="1"/>
              <a:t>bakhe</a:t>
            </a:r>
            <a:r>
              <a:rPr lang="en-US" sz="1900" b="1" dirty="0"/>
              <a:t>, […] </a:t>
            </a:r>
            <a:r>
              <a:rPr lang="en-US" sz="1900" b="1" dirty="0" err="1"/>
              <a:t>ezele</a:t>
            </a:r>
            <a:r>
              <a:rPr lang="en-US" sz="1900" b="1" dirty="0"/>
              <a:t> </a:t>
            </a:r>
            <a:r>
              <a:rPr lang="en-US" sz="1900" b="1" dirty="0" err="1"/>
              <a:t>lubabalo</a:t>
            </a:r>
            <a:r>
              <a:rPr lang="en-US" sz="1900" b="1" dirty="0"/>
              <a:t> </a:t>
            </a:r>
            <a:r>
              <a:rPr lang="en-US" sz="1900" b="1" dirty="0" err="1"/>
              <a:t>nayinyaniso</a:t>
            </a:r>
            <a:r>
              <a:rPr lang="en-US" sz="1900" b="1" dirty="0"/>
              <a:t>” (Yohane 1:14).</a:t>
            </a:r>
            <a:endParaRPr lang="en-US" sz="1900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927226"/>
            <a:ext cx="48076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Sinokuqonda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uye</a:t>
            </a:r>
            <a:r>
              <a:rPr lang="en-US" sz="2000" b="1" dirty="0"/>
              <a:t> </a:t>
            </a:r>
            <a:r>
              <a:rPr lang="en-US" sz="2000" b="1" dirty="0" err="1"/>
              <a:t>wazixolelanisa</a:t>
            </a:r>
            <a:r>
              <a:rPr lang="en-US" sz="2000" b="1" dirty="0"/>
              <a:t> </a:t>
            </a:r>
            <a:r>
              <a:rPr lang="en-US" sz="2000" b="1" dirty="0" err="1"/>
              <a:t>noThixo</a:t>
            </a:r>
            <a:r>
              <a:rPr lang="en-US" sz="2000" b="1" dirty="0"/>
              <a:t> “</a:t>
            </a:r>
            <a:r>
              <a:rPr lang="en-US" sz="2000" b="1" dirty="0" err="1"/>
              <a:t>izinto</a:t>
            </a:r>
            <a:r>
              <a:rPr lang="en-US" sz="2000" b="1" dirty="0"/>
              <a:t> </a:t>
            </a:r>
            <a:r>
              <a:rPr lang="en-US" sz="2000" b="1" dirty="0" err="1"/>
              <a:t>ezisemhlabeni</a:t>
            </a:r>
            <a:r>
              <a:rPr lang="en-US" sz="2000" b="1" dirty="0"/>
              <a:t>.”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uye</a:t>
            </a:r>
            <a:r>
              <a:rPr lang="en-US" sz="2000" b="1" dirty="0"/>
              <a:t> </a:t>
            </a:r>
            <a:r>
              <a:rPr lang="en-US" sz="2000" b="1" dirty="0" err="1"/>
              <a:t>wabaxolelanisa</a:t>
            </a:r>
            <a:r>
              <a:rPr lang="en-US" sz="2000" b="1" dirty="0"/>
              <a:t> </a:t>
            </a:r>
            <a:r>
              <a:rPr lang="en-US" sz="2000" b="1" dirty="0" err="1"/>
              <a:t>njani</a:t>
            </a:r>
            <a:r>
              <a:rPr lang="en-US" sz="2000" b="1" dirty="0"/>
              <a:t> </a:t>
            </a:r>
            <a:r>
              <a:rPr lang="en-US" sz="2000" b="1" dirty="0" err="1"/>
              <a:t>nabo</a:t>
            </a:r>
            <a:r>
              <a:rPr lang="en-US" sz="2000" b="1" dirty="0"/>
              <a:t> </a:t>
            </a:r>
            <a:r>
              <a:rPr lang="en-US" sz="2000" b="1" dirty="0" err="1"/>
              <a:t>basezulwini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16966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Ngokufa</a:t>
            </a:r>
            <a:r>
              <a:rPr lang="en-US" sz="2000" b="1" dirty="0"/>
              <a:t> </a:t>
            </a:r>
            <a:r>
              <a:rPr lang="en-US" sz="2000" b="1" dirty="0" err="1"/>
              <a:t>emnqamlezweni</a:t>
            </a:r>
            <a:r>
              <a:rPr lang="en-US" sz="2000" b="1" dirty="0"/>
              <a:t> </a:t>
            </a:r>
            <a:r>
              <a:rPr lang="en-US" sz="2000" b="1" dirty="0" err="1"/>
              <a:t>nokuvuka</a:t>
            </a:r>
            <a:r>
              <a:rPr lang="en-US" sz="2000" b="1" dirty="0"/>
              <a:t> </a:t>
            </a:r>
            <a:r>
              <a:rPr lang="en-US" sz="2000" b="1" dirty="0" err="1"/>
              <a:t>kwakhona</a:t>
            </a:r>
            <a:r>
              <a:rPr lang="en-US" sz="2000" b="1" dirty="0"/>
              <a:t>, </a:t>
            </a:r>
            <a:r>
              <a:rPr lang="en-US" sz="2000" b="1" dirty="0" err="1"/>
              <a:t>uYesu</a:t>
            </a:r>
            <a:r>
              <a:rPr lang="en-US" sz="2000" b="1" dirty="0"/>
              <a:t> </a:t>
            </a:r>
            <a:r>
              <a:rPr lang="en-US" sz="2000" b="1" dirty="0" err="1"/>
              <a:t>wazalisekisa</a:t>
            </a:r>
            <a:r>
              <a:rPr lang="en-US" sz="2000" b="1" dirty="0"/>
              <a:t> </a:t>
            </a:r>
            <a:r>
              <a:rPr lang="en-US" sz="2000" b="1" dirty="0" err="1"/>
              <a:t>iimfuno</a:t>
            </a:r>
            <a:r>
              <a:rPr lang="en-US" sz="2000" b="1" dirty="0"/>
              <a:t> </a:t>
            </a:r>
            <a:r>
              <a:rPr lang="en-US" sz="2000" b="1" dirty="0" err="1"/>
              <a:t>zokuxolelanisa</a:t>
            </a:r>
            <a:r>
              <a:rPr lang="en-US" sz="2000" b="1" dirty="0"/>
              <a:t> </a:t>
            </a:r>
            <a:r>
              <a:rPr lang="en-US" sz="2000" b="1" dirty="0" err="1"/>
              <a:t>uluntu</a:t>
            </a:r>
            <a:r>
              <a:rPr lang="en-US" sz="2000" b="1" dirty="0"/>
              <a:t> </a:t>
            </a:r>
            <a:r>
              <a:rPr lang="en-US" sz="2000" b="1" dirty="0" err="1"/>
              <a:t>noThixo</a:t>
            </a:r>
            <a:r>
              <a:rPr lang="en-US" sz="2000" b="1" dirty="0"/>
              <a:t> (Kol. 1:20).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535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Indalo </a:t>
            </a:r>
            <a:r>
              <a:rPr lang="en-US" sz="2000" b="1" dirty="0" err="1"/>
              <a:t>iphela</a:t>
            </a:r>
            <a:r>
              <a:rPr lang="en-US" sz="2000" b="1" dirty="0"/>
              <a:t> iye </a:t>
            </a:r>
            <a:r>
              <a:rPr lang="en-US" sz="2000" b="1" dirty="0" err="1"/>
              <a:t>yakwazi</a:t>
            </a:r>
            <a:r>
              <a:rPr lang="en-US" sz="2000" b="1" dirty="0"/>
              <a:t> </a:t>
            </a:r>
            <a:r>
              <a:rPr lang="en-US" sz="2000" b="1" dirty="0" err="1"/>
              <a:t>ukubona</a:t>
            </a:r>
            <a:r>
              <a:rPr lang="en-US" sz="2000" b="1" dirty="0"/>
              <a:t> </a:t>
            </a:r>
            <a:r>
              <a:rPr lang="en-US" sz="2000" b="1" dirty="0" err="1"/>
              <a:t>ngokucacileyo</a:t>
            </a:r>
            <a:r>
              <a:rPr lang="en-US" sz="2000" b="1" dirty="0"/>
              <a:t> </a:t>
            </a:r>
            <a:r>
              <a:rPr lang="en-US" sz="2000" b="1" dirty="0" err="1"/>
              <a:t>ubume</a:t>
            </a:r>
            <a:r>
              <a:rPr lang="en-US" sz="2000" b="1" dirty="0"/>
              <a:t> </a:t>
            </a:r>
            <a:r>
              <a:rPr lang="en-US" sz="2000" b="1" dirty="0" err="1"/>
              <a:t>bobubi</a:t>
            </a:r>
            <a:r>
              <a:rPr lang="en-US" sz="2000" b="1" dirty="0"/>
              <a:t>. </a:t>
            </a:r>
            <a:r>
              <a:rPr lang="en-US" sz="2000" b="1" dirty="0" err="1"/>
              <a:t>Ngaloo</a:t>
            </a:r>
            <a:r>
              <a:rPr lang="en-US" sz="2000" b="1" dirty="0"/>
              <a:t> </a:t>
            </a:r>
            <a:r>
              <a:rPr lang="en-US" sz="2000" b="1" dirty="0" err="1"/>
              <a:t>ndlela</a:t>
            </a:r>
            <a:r>
              <a:rPr lang="en-US" sz="2000" b="1" dirty="0"/>
              <a:t>, </a:t>
            </a:r>
            <a:r>
              <a:rPr lang="en-US" sz="2000" b="1" dirty="0" err="1"/>
              <a:t>isimilo</a:t>
            </a:r>
            <a:r>
              <a:rPr lang="en-US" sz="2000" b="1" dirty="0"/>
              <a:t> </a:t>
            </a:r>
            <a:r>
              <a:rPr lang="en-US" sz="2000" b="1" dirty="0" err="1"/>
              <a:t>sikaThixo</a:t>
            </a:r>
            <a:r>
              <a:rPr lang="en-US" sz="2000" b="1" dirty="0"/>
              <a:t> </a:t>
            </a:r>
            <a:r>
              <a:rPr lang="en-US" sz="2000" b="1" dirty="0" err="1"/>
              <a:t>singqinelwa</a:t>
            </a:r>
            <a:r>
              <a:rPr lang="en-US" sz="2000" b="1" dirty="0"/>
              <a:t> </a:t>
            </a:r>
            <a:r>
              <a:rPr lang="en-US" sz="2000" b="1" dirty="0" err="1"/>
              <a:t>kokubini</a:t>
            </a:r>
            <a:r>
              <a:rPr lang="en-US" sz="2000" b="1" dirty="0"/>
              <a:t> </a:t>
            </a:r>
            <a:r>
              <a:rPr lang="en-US" sz="2000" b="1" dirty="0" err="1"/>
              <a:t>eZulwini</a:t>
            </a:r>
            <a:r>
              <a:rPr lang="en-US" sz="2000" b="1" dirty="0"/>
              <a:t> </a:t>
            </a:r>
            <a:r>
              <a:rPr lang="en-US" sz="2000" b="1" dirty="0" err="1"/>
              <a:t>naseMhlabeni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UYesu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wayengubungangamsha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bezulu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umphathimkhosi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oyintanda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weengelosi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owayekuvuyela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ukwenza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ukuthanda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kwaKhe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Wayemnye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noThixo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esifubeni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sikaYise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” (Yohane 1:18),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kodwa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akazange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acinge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kwakungeyonto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enqwenelekayo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ukulingana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noThixo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ngoxa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wayelahlekile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esonweni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nasentlungwini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Wehla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etroneni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yaKhe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Washiya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isithsaba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saKhe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nentonga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yobukumkani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wambathisa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ubuThixo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baKhe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ngobuntu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wazithoba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kwada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sekufeni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komnqamlezo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ukuze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aphakanyiswe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ahlale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naye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etroneni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yaKhe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[…]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Ethandweni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Uza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kutyhila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uBawo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ukuxolelanisa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noThixo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2920</TotalTime>
  <Words>948</Words>
  <Application>Microsoft Office PowerPoint</Application>
  <PresentationFormat>Panorámica</PresentationFormat>
  <Paragraphs>47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Comic Sans MS</vt:lpstr>
      <vt:lpstr>Arial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76</cp:revision>
  <dcterms:created xsi:type="dcterms:W3CDTF">2026-01-17T09:06:28Z</dcterms:created>
  <dcterms:modified xsi:type="dcterms:W3CDTF">2026-02-19T07:42:37Z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d31be4-bb77-46d3-b866-62153466896a_Enabled">
    <vt:lpwstr>true</vt:lpwstr>
  </property>
  <property fmtid="{D5CDD505-2E9C-101B-9397-08002B2CF9AE}" pid="3" name="MSIP_Label_b0d31be4-bb77-46d3-b866-62153466896a_SetDate">
    <vt:lpwstr>2026-02-17T21:01:43Z</vt:lpwstr>
  </property>
  <property fmtid="{D5CDD505-2E9C-101B-9397-08002B2CF9AE}" pid="4" name="MSIP_Label_b0d31be4-bb77-46d3-b866-62153466896a_Method">
    <vt:lpwstr>Standard</vt:lpwstr>
  </property>
  <property fmtid="{D5CDD505-2E9C-101B-9397-08002B2CF9AE}" pid="5" name="MSIP_Label_b0d31be4-bb77-46d3-b866-62153466896a_Name">
    <vt:lpwstr>Public</vt:lpwstr>
  </property>
  <property fmtid="{D5CDD505-2E9C-101B-9397-08002B2CF9AE}" pid="6" name="MSIP_Label_b0d31be4-bb77-46d3-b866-62153466896a_SiteId">
    <vt:lpwstr>fa785acd-36ef-41bc-8a94-89841327e045</vt:lpwstr>
  </property>
  <property fmtid="{D5CDD505-2E9C-101B-9397-08002B2CF9AE}" pid="7" name="MSIP_Label_b0d31be4-bb77-46d3-b866-62153466896a_ActionId">
    <vt:lpwstr>ab6c3774-16b5-4cf3-9be6-cb516979a919</vt:lpwstr>
  </property>
  <property fmtid="{D5CDD505-2E9C-101B-9397-08002B2CF9AE}" pid="8" name="MSIP_Label_b0d31be4-bb77-46d3-b866-62153466896a_ContentBits">
    <vt:lpwstr>0</vt:lpwstr>
  </property>
  <property fmtid="{D5CDD505-2E9C-101B-9397-08002B2CF9AE}" pid="9" name="MSIP_Label_b0d31be4-bb77-46d3-b866-62153466896a_Tag">
    <vt:lpwstr>10, 3, 0, 1</vt:lpwstr>
  </property>
</Properties>
</file>