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Ngenxa yokulunga kwaKhe, uThixo usibizela enguqukweni                     (Rom.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Siyasabela kubizo lwaKhe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Ngosizi olunyanisekileyo ngenxa yobubi esibenzileyo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Ngesigqibo esinyanisekileyo sokuyeka isono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UThixo uxolela izono zethu ngenxa yegazi elaphalazwa nguYesu emnqamlezweni (Kol.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ScaleX="107287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51588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ULWALAMANO PHAKATHI KWESONO NOBABALO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KwabaseRoma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KwabaRoma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KwabaseRoma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KwabaseRoma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“sakubon’ ukuba sisengaboni”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“uKristu asifele”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“apho sandayo isono”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“lwaphuphuma ngakumbi ubabalo”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“isono saba nokulawula ngokufa”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nobabalo lube nokulawula… luse ebomini obungunaphakade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“umvuzo wesono kukufa”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“isipho sikaThixo bubomi obungunaphakade”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2957" y="305"/>
          <a:ext cx="2708947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Ngenxa yokulunga kwaKhe, uThixo usibizela enguqukweni                     (Rom.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1895" y="59243"/>
        <a:ext cx="2591071" cy="1894412"/>
      </dsp:txXfrm>
    </dsp:sp>
    <dsp:sp modelId="{24B4C805-875B-42DF-9EDA-7666C9FD5160}">
      <dsp:nvSpPr>
        <dsp:cNvPr id="0" name=""/>
        <dsp:cNvSpPr/>
      </dsp:nvSpPr>
      <dsp:spPr>
        <a:xfrm>
          <a:off x="3089129" y="305"/>
          <a:ext cx="4843008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Siyasabela kubizo lwaKhe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32240" y="43416"/>
        <a:ext cx="4756786" cy="1385706"/>
      </dsp:txXfrm>
    </dsp:sp>
    <dsp:sp modelId="{1C272054-25D2-4323-A92F-5E178CCA127F}">
      <dsp:nvSpPr>
        <dsp:cNvPr id="0" name=""/>
        <dsp:cNvSpPr/>
      </dsp:nvSpPr>
      <dsp:spPr>
        <a:xfrm>
          <a:off x="3089129" y="1523422"/>
          <a:ext cx="2409008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Ngosizi olunyanisekileyo ngenxa yobubi esibenzileyo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32240" y="1566533"/>
        <a:ext cx="2322786" cy="1385706"/>
      </dsp:txXfrm>
    </dsp:sp>
    <dsp:sp modelId="{B11E0663-641F-4C4D-B1CC-77C2B2BF8349}">
      <dsp:nvSpPr>
        <dsp:cNvPr id="0" name=""/>
        <dsp:cNvSpPr/>
      </dsp:nvSpPr>
      <dsp:spPr>
        <a:xfrm>
          <a:off x="5686750" y="1523422"/>
          <a:ext cx="2245387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Ngesigqibo esinyanisekileyo sokuyeka isono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729861" y="1566533"/>
        <a:ext cx="2159165" cy="1385706"/>
      </dsp:txXfrm>
    </dsp:sp>
    <dsp:sp modelId="{9EE1508D-090B-4859-BDE7-C5DB9977FDE0}">
      <dsp:nvSpPr>
        <dsp:cNvPr id="0" name=""/>
        <dsp:cNvSpPr/>
      </dsp:nvSpPr>
      <dsp:spPr>
        <a:xfrm>
          <a:off x="8309362" y="305"/>
          <a:ext cx="3403737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UThixo uxolela izono zethu ngenxa yegazi elaphalazwa nguYesu emnqamlezweni (Kol.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368300" y="59243"/>
        <a:ext cx="3285861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ULWALAMANO PHAKATHI KWESONO NOBABALO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KwabaseRoma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“sakubon’ ukuba sisengaboni”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“uKristu asifele”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KwabaRoma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“apho sandayo isono”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“lwaphuphuma ngakumbi ubabalo”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KwabaseRoma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“isono saba nokulawula ngokufa”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nobabalo lube nokulawula… luse ebomini obungunaphakade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KwabaseRoma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“umvuzo wesono kukufa”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“isipho sikaThixo bubomi obungunaphakade”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INGUQUKO NOXOLELO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June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UBABALO LOXOLELO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“Ngenxa yegama lakho, YEHOVA, xolela ubugwenxa bam, ngokuba bukhulu bona”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(INdumiso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Luthini ulwalamano phakathi kwesono nobabalo?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075658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IINGUBO ZOXOLELO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“Athi kuye, Wethu, utheni na ukungena apha, ungenayo ingubo yomsitho?”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(Mat.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</a:t>
            </a:r>
            <a:r>
              <a:rPr lang="en-ZA" sz="2000" b="1" dirty="0"/>
              <a:t>B</a:t>
            </a:r>
            <a:r>
              <a:rPr lang="en" sz="2000" b="1" dirty="0"/>
              <a:t>andla likaThixo—kananjalo namalungu alo—lithiwe wambu “ngelineni ecikizekileyo, emhlophe, eqaqambileyo” kwaye “lilibandla elingenabala, elingenamibimbi nanye into enjalo” (ISiTyh. 19:8; Efese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Xa uAdam noEva bonayo, bagquma ubuze babo ngomsebenzi wabo. Kodwa bazibona beseze phambi koThixo (Gen. 3:7-10). Umambeso abawunikwayo nguThixo wawumele “ingubo yomtshato” uKrestu asinika yona: ubulungisa baKhe obugqibeleleyo obucima izono zethu (Gen. 3:21; INdu.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64698" y="2546282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Le lineni icikizekileyo imele “yimisebenzi elungileyo yabangcwele”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ISiTyh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19:8b). Kodwa obu bulungisa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ayibobabo; babunikwe nguKrestu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ISiTyh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0" y="5991915"/>
            <a:ext cx="48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Akukho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namnye oyayo eZulwini ngaphandle kwale ngubo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Nabani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ngumntwana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kaThixo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kufuneka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amkele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inyaniso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yokuba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inguquko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noxolelo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zifumaneka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kuphela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ngokucanyagushelwa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nguKrestu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Eqinisekisiwe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ngale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umoni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umele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enze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umgudu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ngokuvisisana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nomsebenzi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owenzelwa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yena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kwaye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ngesibongozo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esingadinwayo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kufuneka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abongoze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itrone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yobabalo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ukuze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amandla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okuhlaziya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kaThixo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angene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emphefumlweni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wakhe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UKrestu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akaxoleli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ngaphandle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kwalowo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uguqukayo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kodwa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lowo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amxolelayo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uqala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ngokuguquka</a:t>
            </a:r>
            <a:r>
              <a:rPr lang="en-US" sz="2200" b="1" dirty="0">
                <a:latin typeface="Constantia" panose="02030602050306030303" pitchFamily="18" charset="0"/>
              </a:rPr>
              <a:t>. Isibonelelo </a:t>
            </a:r>
            <a:r>
              <a:rPr lang="en-US" sz="2200" b="1" dirty="0" err="1">
                <a:latin typeface="Constantia" panose="02030602050306030303" pitchFamily="18" charset="0"/>
              </a:rPr>
              <a:t>esenziweyo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sigqibelele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kwaye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ubulungisa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obungunaphakade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bukaKristu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bubekwe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kwiakhawunti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yawo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wonke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umphefumlo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okholwayo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Ingubo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ebiza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kakhulu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engenabala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ephothiweyo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emazulwini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inikezelwe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kumoni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oguqukayo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okholwayo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7" y="479703"/>
            <a:ext cx="5625507" cy="595202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sithi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sizivume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zethu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uthembekile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ululingisa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asixolelele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izono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zethu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asihlambulule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konke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ukungalungisi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s-E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Yohane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Inguquko: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Ukulibazisa ukuguquka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Ukuguquka kwenene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Ubizo lwenguquko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Uxolelo: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Ubabalo loxolelo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Iingubo zoxolelo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</a:t>
            </a:r>
            <a:r>
              <a:rPr lang="en-ZA" sz="2000" b="1" dirty="0"/>
              <a:t>B</a:t>
            </a:r>
            <a:r>
              <a:rPr lang="en" sz="2000" b="1" dirty="0"/>
              <a:t>hayibhile ikubeka elubala ukuba “bonke bonile kwaye basilela eluzukweni lukaThixo”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Kuaele nje into enye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kuphela: inguquko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Kodwa uThixo ukulungele ukuzixolela izono zethu. Akukho sono sikhulu okanye soyikeka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ngokumandla ukuba uThixo angangasixoleli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(Isaya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611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Ikwadandalazisa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ukuba asinawo amandla okusiphepha nokusisusa isono sethu.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(Jer.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INGUQUKO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UKULIBAZISA UKUGUQUKA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“Waphendula ke uYesu wathi kuye, Marta, M</a:t>
            </a:r>
            <a:r>
              <a:rPr lang="en-ZA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rta, uxhaliswa uphithizeliswa zizinto ezininzi”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Endlwini kaLazaro, uYesu washukuxa imiba ebalulekileyo, elulutho kusindiso. Kodwa uMarta akazange aphulaphule. Wayengenalo ixesha. Wayezixakekise ngezinto ezininzi awayezenza! (Lk.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Oku kuyenzeka nakuthi. Xa sithe sona, aze uMoya oyiNgcwele asibizele kwinguquko, uSathana usixakekisa ngento yokwenza, ngamaxhala, okanye ngezinye iziphazamiso ezisithintela ekucamngceni ngemeko yethu yesono nasekufuneni uxolelo.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656515" y="4264442"/>
            <a:ext cx="42971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Kodwa uThixo akancami. Uthi gqolo esibiza </a:t>
            </a:r>
            <a:r>
              <a:rPr lang="en" b="1" dirty="0"/>
              <a:t>(Hez. 33:11). </a:t>
            </a:r>
            <a:r>
              <a:rPr lang="en" sz="2000" b="1" dirty="0"/>
              <a:t>Ufanisa izono zethu nengubo enomzi </a:t>
            </a:r>
            <a:r>
              <a:rPr lang="en" b="1" dirty="0"/>
              <a:t>(Isa. 64:6). </a:t>
            </a:r>
            <a:r>
              <a:rPr lang="en" sz="2000" b="1" dirty="0"/>
              <a:t>Ufuna ukunaniselana nathi: simnike iingubo zethu ezingcolileyo, asinike ezicocekileyo </a:t>
            </a:r>
            <a:r>
              <a:rPr lang="en" b="1" dirty="0"/>
              <a:t>(Zek. 3:4), </a:t>
            </a:r>
            <a:r>
              <a:rPr lang="en" sz="2000" b="1" dirty="0"/>
              <a:t>ingubo ezivaswe egazini likaYesu </a:t>
            </a:r>
            <a:r>
              <a:rPr lang="en" b="1" dirty="0"/>
              <a:t>(Rev.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89" y="4410601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UUGUQUKA KWENENE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“Yizani sibuyele kuYehova; kuba eqwengile, wosiphilisa; uxabele, wosibopha.”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(Hoseya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18" y="1346484"/>
            <a:ext cx="685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Yintoni inguquko? </a:t>
            </a:r>
            <a:r>
              <a:rPr lang="en-ZA" sz="2000" b="1" dirty="0"/>
              <a:t>Y</a:t>
            </a:r>
            <a:r>
              <a:rPr lang="en" sz="2000" b="1" dirty="0"/>
              <a:t>intoni umahluko phakathi kwenguquko yokwenene nenguquko yokunkwalambisa? (2 Kor.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Xa sisona, uMoya oyiNgcwele uyasidlakaza, asingxwelerhe ngobuhlungu obunzulu. Ukuba sisabela ngenguquko yokwenene, uThixo uyasinyanga,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asixolele izono zethu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(Hos. 6:1).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Xa sihlungiswa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kukuba sonile, kuze kubekho ulangazelelo olunzulu lokuxolelwa (nokuba imiphumela injani) kusube sijamelene nenguquko yokwenene.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18" y="2277040"/>
            <a:ext cx="73165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Xa isono sizisa imiphumela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yesiquphe nengathandekiyo, ukuzusola kuma ngeenyawo. Iba lihlazom kuba ebesikwenza akubanga naziphumo zihle. Ukuba bezingakhange zibe mandundu iziphumo, besingazokuzisola ngezenzo zethu. Ayisiyonguquko yenene leyo.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UBIZO LWENGUQUKO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Guqukani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ngoko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nibuye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ukuze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zicinywe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izono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zenu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ngokokuze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afike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amathuba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okuphumza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evela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ebusweni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beNkosi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(Izenzo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/>
              <a:t>Y</a:t>
            </a:r>
            <a:r>
              <a:rPr lang="en" sz="2000" b="1" dirty="0"/>
              <a:t>ohane umBhaptizi noYesu babuqala ubulungiselelo babo ngomyalezo ofanayo: “Guqukani” Mt.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042397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Phawula ukuba inguquko noxolelo kufuneka zisikhokelele kuhlaziyo: kutshintsho lwesimo sengqondo esisikhokela ekuyekeni isono (Yoh. 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Kutheni kubalulekile ukuguquka? Kuba ngaphandle kwako alukho uxolelo lwezono (Izenzo 2:38; 3:19). Yenzeka njani le nkqubo?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UXOLELO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UBABALO LOXOLELO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“Ngenxa yegama lakho, YEHOVA, xolela ubugwenxa bam, ngokuba bukhulu bona”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(INdum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inyanzela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asixolele</a:t>
            </a:r>
            <a:r>
              <a:rPr lang="en-ZA" sz="2000" b="1" dirty="0"/>
              <a:t>. </a:t>
            </a: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sinokuyenza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sixolelwe</a:t>
            </a:r>
            <a:r>
              <a:rPr lang="en-ZA" sz="2000" b="1" dirty="0"/>
              <a:t>.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usixolela</a:t>
            </a:r>
            <a:r>
              <a:rPr lang="en-ZA" sz="2000" b="1" dirty="0"/>
              <a:t> </a:t>
            </a:r>
            <a:r>
              <a:rPr lang="en-ZA" sz="2000" b="1" dirty="0" err="1"/>
              <a:t>ngobabalo</a:t>
            </a:r>
            <a:r>
              <a:rPr lang="en-ZA" sz="2000" b="1" dirty="0"/>
              <a:t>; </a:t>
            </a:r>
            <a:r>
              <a:rPr lang="en-ZA" sz="2000" b="1" dirty="0" err="1"/>
              <a:t>ngothando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</a:t>
            </a:r>
            <a:r>
              <a:rPr lang="en-ZA" sz="2000" b="1" dirty="0" err="1"/>
              <a:t>olungenasiphelo</a:t>
            </a:r>
            <a:r>
              <a:rPr lang="en-ZA" sz="2000" b="1" dirty="0"/>
              <a:t>. </a:t>
            </a:r>
            <a:r>
              <a:rPr lang="en-ZA" sz="2000" b="1" dirty="0" err="1"/>
              <a:t>Uyaxolela</a:t>
            </a:r>
            <a:r>
              <a:rPr lang="en-ZA" sz="2000" b="1" dirty="0"/>
              <a:t> </a:t>
            </a:r>
            <a:r>
              <a:rPr lang="en-ZA" sz="2000" b="1" dirty="0" err="1"/>
              <a:t>kuba</a:t>
            </a:r>
            <a:r>
              <a:rPr lang="en-ZA" sz="2000" b="1" dirty="0"/>
              <a:t> "</a:t>
            </a:r>
            <a:r>
              <a:rPr lang="en-ZA" sz="2000" b="1" dirty="0" err="1"/>
              <a:t>ulungile</a:t>
            </a:r>
            <a:r>
              <a:rPr lang="en-ZA" sz="2000" b="1" dirty="0"/>
              <a:t>, </a:t>
            </a:r>
            <a:r>
              <a:rPr lang="en-ZA" sz="2000" b="1" dirty="0" err="1"/>
              <a:t>ukulungele</a:t>
            </a:r>
            <a:r>
              <a:rPr lang="en-ZA" sz="2000" b="1" dirty="0"/>
              <a:t> </a:t>
            </a:r>
            <a:r>
              <a:rPr lang="en-ZA" sz="2000" b="1" dirty="0" err="1"/>
              <a:t>ukuxolela</a:t>
            </a:r>
            <a:r>
              <a:rPr lang="en-ZA" sz="2000" b="1" dirty="0"/>
              <a:t>, </a:t>
            </a:r>
            <a:r>
              <a:rPr lang="en-ZA" sz="2000" b="1" dirty="0" err="1"/>
              <a:t>mninzi</a:t>
            </a:r>
            <a:r>
              <a:rPr lang="en-ZA" sz="2000" b="1" dirty="0"/>
              <a:t> </a:t>
            </a:r>
            <a:r>
              <a:rPr lang="en-ZA" sz="2000" b="1" dirty="0" err="1"/>
              <a:t>ngenceba</a:t>
            </a:r>
            <a:r>
              <a:rPr lang="en-ZA" sz="2000" b="1" dirty="0"/>
              <a:t>" (</a:t>
            </a:r>
            <a:r>
              <a:rPr lang="en-ZA" sz="2000" b="1" dirty="0" err="1"/>
              <a:t>INdumiso</a:t>
            </a:r>
            <a:r>
              <a:rPr lang="en-ZA" sz="2000" b="1" dirty="0"/>
              <a:t> 86:5; bona </a:t>
            </a:r>
            <a:r>
              <a:rPr lang="en-ZA" sz="2000" b="1" dirty="0" err="1"/>
              <a:t>iEksodus</a:t>
            </a:r>
            <a:r>
              <a:rPr lang="en-ZA" sz="2000" b="1" dirty="0"/>
              <a:t> 34: 6-7).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59" y="4608706"/>
            <a:ext cx="3200400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Xa sizisa izono zethu esikhondweni somnqamlezo, uYesu usothula umthwalo wesono osirhawula ngokusisisulu </a:t>
            </a:r>
            <a:r>
              <a:rPr lang="en" sz="1600" b="1" dirty="0"/>
              <a:t>(Heb. 12:1-2)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Uthando lwaKhe lwamqhubela ekuzinikeleni emnqamlezweni, kwaye ahlawule ityala lesono esingasokuze sikwazi ukulihlawula (Efe.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920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Comic Sans MS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2026-04-18T15:41:31Z</dcterms:created>
  <dcterms:modified xsi:type="dcterms:W3CDTF">2026-06-05T12:44:41Z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2026-06-04T16:58:32Z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c0bd01d7-38cd-49cd-9429-0ca18dc5e64f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