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92" r:id="rId3"/>
    <p:sldId id="293" r:id="rId4"/>
    <p:sldId id="295" r:id="rId5"/>
    <p:sldId id="298" r:id="rId6"/>
    <p:sldId id="300" r:id="rId7"/>
    <p:sldId id="301" r:id="rId8"/>
    <p:sldId id="302" r:id="rId9"/>
    <p:sldId id="303" r:id="rId10"/>
    <p:sldId id="305" r:id="rId11"/>
    <p:sldId id="307" r:id="rId12"/>
    <p:sldId id="30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4"/>
    <a:srgbClr val="F2601E"/>
    <a:srgbClr val="184372"/>
    <a:srgbClr val="0D253F"/>
    <a:srgbClr val="613E51"/>
    <a:srgbClr val="D5E1EB"/>
    <a:srgbClr val="C3D4E2"/>
    <a:srgbClr val="A3293D"/>
    <a:srgbClr val="8A2334"/>
    <a:srgbClr val="D4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8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2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6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D0392-7F06-7FFB-C447-E3E26A64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B67421C-192F-4A19-4CDF-DA5A43634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2612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17E2717-27B8-44A6-0770-9173FB2C6416}"/>
              </a:ext>
            </a:extLst>
          </p:cNvPr>
          <p:cNvSpPr txBox="1"/>
          <p:nvPr/>
        </p:nvSpPr>
        <p:spPr>
          <a:xfrm>
            <a:off x="6363940" y="332090"/>
            <a:ext cx="5486889" cy="61863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“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Kodwa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ke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yomelela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ukhaliphe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kunene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ukuze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ugcine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ukwenza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ngokomyalelo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wonke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awakuwisela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wona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uMoses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umkhonzi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wam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. Musa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ukutyekela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ekunene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ngasekhohlo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kuwo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ukuze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wenze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ngengqiqo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apho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sukuba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usiya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khona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Yoshuwa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1:7.</a:t>
            </a:r>
          </a:p>
        </p:txBody>
      </p:sp>
    </p:spTree>
    <p:extLst>
      <p:ext uri="{BB962C8B-B14F-4D97-AF65-F5344CB8AC3E}">
        <p14:creationId xmlns:p14="http://schemas.microsoft.com/office/powerpoint/2010/main" val="2149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r="16887"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" b="8113"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5373" r="-76" b="13939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218313" y="4498123"/>
            <a:ext cx="11755373" cy="21852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“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Zonke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ke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ezo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zinto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zabahlelayo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bona,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neziyimifuziselo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;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zabhalelwa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ke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ukululeka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thina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aba,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bafikelweyo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ziziphelo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zawo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amaphakade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.”</a:t>
            </a:r>
            <a:b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</a:b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(1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KwabaseKorinte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10:11)</a:t>
            </a: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5E57E-5E38-DDE4-C11B-E4A994D5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7D8D431-93D1-55ED-9D52-62FA60D1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14689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8F107F-7145-3777-779F-29D3B334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6930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809E40-1410-03B2-93EE-2028D167A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4708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7A5EB9-9E0C-6CF2-53E7-8301B2458F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21649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76301-6F8D-C5EA-5C70-4D0FE54F6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b="14877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Diagrama&#10;&#10;El contenido generado por IA puede ser incorrecto.">
            <a:extLst>
              <a:ext uri="{FF2B5EF4-FFF2-40B4-BE49-F238E27FC236}">
                <a16:creationId xmlns:a16="http://schemas.microsoft.com/office/drawing/2014/main" id="{78995D3D-1EA1-6C76-DC98-0F133FCAE8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3270" r="-173" b="26088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E0C5E3-6180-FF39-0BE1-1AA50FCD60C2}"/>
              </a:ext>
            </a:extLst>
          </p:cNvPr>
          <p:cNvSpPr txBox="1"/>
          <p:nvPr/>
        </p:nvSpPr>
        <p:spPr>
          <a:xfrm>
            <a:off x="4261224" y="4650725"/>
            <a:ext cx="75393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sz="36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Impendulo</a:t>
            </a:r>
            <a:r>
              <a:rPr lang="es-ES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ethambileyo</a:t>
            </a:r>
            <a:r>
              <a:rPr lang="es-ES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ibuyisa</a:t>
            </a:r>
            <a:r>
              <a:rPr lang="es-ES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ubushushu</a:t>
            </a:r>
            <a:r>
              <a:rPr lang="es-ES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s-ES" sz="36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Ilizwi</a:t>
            </a:r>
            <a:r>
              <a:rPr lang="es-ES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elidubulayo</a:t>
            </a:r>
            <a:r>
              <a:rPr lang="es-ES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linyusa</a:t>
            </a:r>
            <a:r>
              <a:rPr lang="es-ES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umsindo</a:t>
            </a:r>
            <a:r>
              <a:rPr lang="es-ES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IMizekeliso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15:1)</a:t>
            </a:r>
          </a:p>
        </p:txBody>
      </p:sp>
    </p:spTree>
    <p:extLst>
      <p:ext uri="{BB962C8B-B14F-4D97-AF65-F5344CB8AC3E}">
        <p14:creationId xmlns:p14="http://schemas.microsoft.com/office/powerpoint/2010/main" val="65528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0923-BB81-90E7-786D-5AE73082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5001C789-B82F-05F5-7421-A44F9AA8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93896A-80EB-A68E-5199-69DCD3B106C4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Akuwanga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zwi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phantsi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emzawini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once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alungileyo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awawathethayo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uYehova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kwindlu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kaSirayeli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s-E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enzeka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once.” 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Yoshuwa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21:45)</a:t>
            </a:r>
          </a:p>
        </p:txBody>
      </p:sp>
    </p:spTree>
    <p:extLst>
      <p:ext uri="{BB962C8B-B14F-4D97-AF65-F5344CB8AC3E}">
        <p14:creationId xmlns:p14="http://schemas.microsoft.com/office/powerpoint/2010/main" val="18995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>
            <a:extLst>
              <a:ext uri="{FF2B5EF4-FFF2-40B4-BE49-F238E27FC236}">
                <a16:creationId xmlns:a16="http://schemas.microsoft.com/office/drawing/2014/main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BC364-77D0-43BC-53E2-AA31799ADD4A}"/>
              </a:ext>
            </a:extLst>
          </p:cNvPr>
          <p:cNvSpPr txBox="1"/>
          <p:nvPr/>
        </p:nvSpPr>
        <p:spPr>
          <a:xfrm>
            <a:off x="5086350" y="3315596"/>
            <a:ext cx="6176689" cy="35086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“Ke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ukuba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kubi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emehlweni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enu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ukumkhonza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uYehova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zinyuleleni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namhla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oyena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niya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kumkhonza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 . . . Ke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mna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nendlu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yam,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siya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kumkhonza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uYehova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Yoshuwa</a:t>
            </a:r>
            <a:r>
              <a:rPr lang="es-ES" sz="2000" b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24:15)</a:t>
            </a:r>
            <a:endParaRPr lang="es-ES" sz="2000" b="1" dirty="0">
              <a:ln w="12700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0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22562" b="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18353"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301205" y="541280"/>
            <a:ext cx="5463228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Ngokholo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uRahabhi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ihenyukazi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akatshabalalanga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nabo </a:t>
            </a:r>
            <a:r>
              <a:rPr lang="es-E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bangevayo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akuba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ezamkele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iintlola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ngoxolo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KumaHebhere</a:t>
            </a: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11:31).</a:t>
            </a:r>
          </a:p>
        </p:txBody>
      </p:sp>
    </p:spTree>
    <p:extLst>
      <p:ext uri="{BB962C8B-B14F-4D97-AF65-F5344CB8AC3E}">
        <p14:creationId xmlns:p14="http://schemas.microsoft.com/office/powerpoint/2010/main" val="3289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8181963" y="157384"/>
            <a:ext cx="3943354" cy="60324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“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kuba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oko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uYehova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uThixo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wenu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wenza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ukuba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atshe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amanzi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aseYordan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phambi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kwenu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nada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nawela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;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waxelisa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oko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uYehova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uThixo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wenu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wakwenzayo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kuLwandle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oluBomvu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lona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wenza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ukuba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lutshe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phambi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kwethu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sada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sawela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;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ukuze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zonke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izizwe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zehlabathi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zisazi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isandla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sikaYehova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ukuba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somelele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;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ukuze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nimoyike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uYehova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uThixo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wenu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imihla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yonke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UYoshuwa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4:23</a:t>
            </a:r>
            <a:r>
              <a:rPr lang="es-ES" sz="2400" b="1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24.</a:t>
            </a:r>
            <a:endParaRPr lang="es-ES" sz="2400" dirty="0"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0544"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104357" y="302428"/>
            <a:ext cx="44390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Akuzanga</a:t>
            </a: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kubekho</a:t>
            </a: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mini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injengaleyo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phambi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kwayo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ngokokude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uYehova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aliphulaphule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ilizwi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lomntu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ngokuba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uYehova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wawalwela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amaSirayeli</a:t>
            </a: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es-ES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Yoshuwa</a:t>
            </a:r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10:14</a:t>
            </a: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8CB7D-9E9E-0C49-BEC6-5B8118AA85CB}"/>
              </a:ext>
            </a:extLst>
          </p:cNvPr>
          <p:cNvSpPr txBox="1"/>
          <p:nvPr/>
        </p:nvSpPr>
        <p:spPr>
          <a:xfrm>
            <a:off x="142874" y="94119"/>
            <a:ext cx="5981701" cy="31700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“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Wabathimba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uYoshuwa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bonke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abo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kumkani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nelizwe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labo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ngasihlandlo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sinye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ngokuba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uYehova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uThixo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kaSirayeli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ebewalwela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amaSirayel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l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”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613E5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EE901E-494A-3B52-8411-2B6A4BDFE3DA}"/>
              </a:ext>
            </a:extLst>
          </p:cNvPr>
          <p:cNvSpPr txBox="1"/>
          <p:nvPr/>
        </p:nvSpPr>
        <p:spPr>
          <a:xfrm>
            <a:off x="142874" y="3228944"/>
            <a:ext cx="315277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Yoshuwa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10:42</a:t>
            </a:r>
            <a:endParaRPr lang="es-ES" sz="2400" dirty="0">
              <a:solidFill>
                <a:srgbClr val="613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3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743822" y="451044"/>
            <a:ext cx="4362450" cy="5416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Mna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Yehova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ndiyayigocagoca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intliziyo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ndiyazicikida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izintso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ukuze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ndinike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ulowo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nalowo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ngokwendlela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yakhe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ngokwesiqhamo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seentlondi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zakhe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UYeremiya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17:10</a:t>
            </a: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45097" y="3269235"/>
            <a:ext cx="4101806" cy="33239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“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Funani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ke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tanci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ubukumkani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bukaThixo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nobulungisa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bakhe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zaye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zonke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ezi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zinto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ziya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kongezelelwa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kuni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.”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UMateyu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6:33</a:t>
            </a:r>
          </a:p>
        </p:txBody>
      </p:sp>
    </p:spTree>
    <p:extLst>
      <p:ext uri="{BB962C8B-B14F-4D97-AF65-F5344CB8AC3E}">
        <p14:creationId xmlns:p14="http://schemas.microsoft.com/office/powerpoint/2010/main" val="283184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2671" r="-38" b="31005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2" b="2"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6467"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ADF2BA-5B72-BC2C-3397-70FD570A62B1}"/>
              </a:ext>
            </a:extLst>
          </p:cNvPr>
          <p:cNvSpPr txBox="1"/>
          <p:nvPr/>
        </p:nvSpPr>
        <p:spPr>
          <a:xfrm>
            <a:off x="8025628" y="1083833"/>
            <a:ext cx="4247746" cy="47705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Bakhumbuleleni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abakhokeli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benu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abalithethayo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kuni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ilizwi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likaThixo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;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nisingasinga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impumelelo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yehambo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yabo,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nixelise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bona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elukholweni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lwabo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KumaHebere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13:7).</a:t>
            </a:r>
          </a:p>
        </p:txBody>
      </p:sp>
    </p:spTree>
    <p:extLst>
      <p:ext uri="{BB962C8B-B14F-4D97-AF65-F5344CB8AC3E}">
        <p14:creationId xmlns:p14="http://schemas.microsoft.com/office/powerpoint/2010/main" val="411895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C1FE-F184-EF7B-20EE-B2E237D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612C4F-6856-753C-313E-99A913A2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4705"/>
          <a:stretch>
            <a:fillRect/>
          </a:stretch>
        </p:blipFill>
        <p:spPr>
          <a:xfrm>
            <a:off x="0" y="-11183"/>
            <a:ext cx="12192000" cy="68691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E7C885-A57A-B51A-C659-D374284465BA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Buyelane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enqabeni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babanjwandini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banethemba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nanamhla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ndiyaxela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ndithi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Ndiya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kukubuyisela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ngokuphindiweyo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UZakariya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9:12)</a:t>
            </a:r>
          </a:p>
        </p:txBody>
      </p:sp>
    </p:spTree>
    <p:extLst>
      <p:ext uri="{BB962C8B-B14F-4D97-AF65-F5344CB8AC3E}">
        <p14:creationId xmlns:p14="http://schemas.microsoft.com/office/powerpoint/2010/main" val="2560690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5008</TotalTime>
  <Words>341</Words>
  <Application>Microsoft Office PowerPoint</Application>
  <PresentationFormat>Panorámica</PresentationFormat>
  <Paragraphs>23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75</cp:revision>
  <dcterms:created xsi:type="dcterms:W3CDTF">2025-09-05T17:19:55Z</dcterms:created>
  <dcterms:modified xsi:type="dcterms:W3CDTF">2025-10-12T05:56:52Z</dcterms:modified>
</cp:coreProperties>
</file>