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8" r:id="rId4"/>
    <p:sldId id="301" r:id="rId5"/>
    <p:sldId id="302" r:id="rId6"/>
    <p:sldId id="303" r:id="rId7"/>
    <p:sldId id="304" r:id="rId8"/>
    <p:sldId id="305" r:id="rId9"/>
    <p:sldId id="264" r:id="rId10"/>
    <p:sldId id="29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en" sz="2400" b="1" kern="1200" dirty="0">
              <a:solidFill>
                <a:schemeClr val="tx1"/>
              </a:solidFill>
            </a:rPr>
            <a:t>Bakusi</a:t>
          </a:r>
          <a:br>
            <a:rPr lang="es-ES" sz="2400" b="1" kern="1200" dirty="0">
              <a:solidFill>
                <a:schemeClr val="tx1"/>
              </a:solidFill>
            </a:rPr>
          </a:br>
          <a:r>
            <a:rPr lang="en" sz="2400" b="1" kern="1200" dirty="0">
              <a:solidFill>
                <a:schemeClr val="tx1"/>
              </a:solidFill>
            </a:rPr>
            <a:t>(</a:t>
          </a:r>
          <a:r>
            <a:rPr lang="en" sz="2400" b="1" kern="1200" dirty="0">
              <a:solidFill>
                <a:schemeClr val="tx1"/>
              </a:solidFill>
              <a:latin typeface="+mn-lt"/>
              <a:ea typeface="+mn-ea"/>
              <a:cs typeface="+mn-cs"/>
            </a:rPr>
            <a:t>Atam 8; </a:t>
          </a:r>
          <a:r>
            <a:rPr lang="en" sz="2400" b="1" kern="1200" dirty="0">
              <a:solidFill>
                <a:schemeClr val="tx1"/>
              </a:solidFill>
            </a:rPr>
            <a:t>100)</a:t>
          </a:r>
          <a:endParaRPr lang="es-ES" sz="2400" kern="1200" dirty="0">
            <a:solidFill>
              <a:schemeClr val="tx1"/>
            </a:solidFill>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en" sz="2400" b="1" kern="1200" dirty="0">
              <a:solidFill>
                <a:schemeClr val="tx1"/>
              </a:solidFill>
            </a:rPr>
            <a:t>Bakindo</a:t>
          </a:r>
          <a:br>
            <a:rPr lang="es-ES" sz="2400" b="1" kern="1200" dirty="0">
              <a:solidFill>
                <a:schemeClr val="tx1"/>
              </a:solidFill>
            </a:rPr>
          </a:br>
          <a:r>
            <a:rPr lang="en" sz="2400" b="1" kern="1200" dirty="0">
              <a:solidFill>
                <a:schemeClr val="tx1"/>
              </a:solidFill>
            </a:rPr>
            <a:t>(</a:t>
          </a:r>
          <a:r>
            <a:rPr lang="en" sz="2400" b="1" kern="1200" dirty="0">
              <a:solidFill>
                <a:schemeClr val="tx1"/>
              </a:solidFill>
              <a:latin typeface="+mn-lt"/>
              <a:ea typeface="+mn-ea"/>
              <a:cs typeface="+mn-cs"/>
            </a:rPr>
            <a:t>Atam </a:t>
          </a:r>
          <a:r>
            <a:rPr lang="en" sz="2400" b="1" kern="1200" dirty="0">
              <a:solidFill>
                <a:schemeClr val="tx1"/>
              </a:solidFill>
            </a:rPr>
            <a:t>97)</a:t>
          </a:r>
          <a:endParaRPr lang="es-ES" sz="2400" kern="12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es-ES" sz="2400"/>
        </a:p>
      </dgm:t>
    </dgm:pt>
    <dgm:pt modelId="{577902FB-BD4E-4FCB-B1B9-361B7C479B37}">
      <dgm:prSet custT="1"/>
      <dgm:spPr/>
      <dgm:t>
        <a:bodyPr/>
        <a:lstStyle/>
        <a:p>
          <a:r>
            <a:rPr lang="en" sz="2400" b="1" dirty="0">
              <a:effectLst>
                <a:outerShdw blurRad="38100" dist="38100" dir="2700000" algn="tl">
                  <a:srgbClr val="000000">
                    <a:alpha val="43137"/>
                  </a:srgbClr>
                </a:outerShdw>
              </a:effectLst>
            </a:rPr>
            <a:t>Basapungbanga</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(Atam 75)</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es-ES" sz="2400"/>
        </a:p>
      </dgm:t>
    </dgm:pt>
    <dgm:pt modelId="{2A200E43-2F7B-4C5F-9635-0CE810177598}">
      <dgm:prSet custT="1"/>
      <dgm:spPr/>
      <dgm:t>
        <a:bodyPr/>
        <a:lstStyle/>
        <a:p>
          <a:r>
            <a:rPr lang="es-ES" sz="2400" b="1" dirty="0" err="1">
              <a:effectLst>
                <a:outerShdw blurRad="38100" dist="38100" dir="2700000" algn="tl">
                  <a:srgbClr val="000000">
                    <a:alpha val="43137"/>
                  </a:srgbClr>
                </a:outerShdw>
              </a:effectLst>
            </a:rPr>
            <a:t>Andika</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(Atam 25)</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lang="es-ES" sz="2400" b="1" dirty="0" err="1">
              <a:effectLst>
                <a:outerShdw blurRad="38100" dist="38100" dir="2700000" algn="tl">
                  <a:srgbClr val="000000">
                    <a:alpha val="43137"/>
                  </a:srgbClr>
                </a:outerShdw>
              </a:effectLst>
            </a:rPr>
            <a:t>Giatise</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(Atam 7; 105)</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pPr>
            <a:spcAft>
              <a:spcPts val="0"/>
            </a:spcAft>
          </a:pPr>
          <a:r>
            <a:rPr lang="en-GB" sz="1800" b="1" dirty="0"/>
            <a:t>I </a:t>
          </a:r>
          <a:r>
            <a:rPr lang="en-GB" sz="1800" b="1" dirty="0" err="1"/>
            <a:t>ananyakasa</a:t>
          </a:r>
          <a:r>
            <a:rPr lang="en-GB" sz="1800" b="1" dirty="0"/>
            <a:t> ga </a:t>
          </a:r>
          <a:r>
            <a:rPr lang="en-GB" sz="1800" b="1" dirty="0" err="1"/>
            <a:t>mbatabakindo</a:t>
          </a:r>
          <a:r>
            <a:rPr lang="en-GB" sz="1800" b="1" dirty="0"/>
            <a:t> </a:t>
          </a:r>
          <a:r>
            <a:rPr lang="en-GB" sz="1800" b="1" dirty="0" err="1"/>
            <a:t>bakuru</a:t>
          </a:r>
          <a:r>
            <a:rPr lang="en-GB" sz="1800" b="1" dirty="0"/>
            <a:t> </a:t>
          </a:r>
          <a:r>
            <a:rPr lang="en-GB" sz="1800" b="1" dirty="0" err="1"/>
            <a:t>yo</a:t>
          </a:r>
          <a:r>
            <a:rPr lang="en-GB" sz="1800" b="1" dirty="0"/>
            <a:t>; </a:t>
          </a:r>
          <a:r>
            <a:rPr lang="it-IT" sz="1800" b="1" dirty="0"/>
            <a:t>mo adu ho mbata rago nikaenga.</a:t>
          </a:r>
          <a:br>
            <a:rPr lang="es-ES" sz="1800" b="1" dirty="0"/>
          </a:br>
          <a:r>
            <a:rPr lang="en" sz="1800" b="1" dirty="0"/>
            <a:t>(Ata. 93:2)</a:t>
          </a:r>
          <a:endParaRPr lang="es-ES" sz="1800"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lang="en" sz="1800" b="1" dirty="0"/>
            <a:t>Ko nika du ho kindi ho kpotosende nika gbataka ni kusayo</a:t>
          </a:r>
          <a:br>
            <a:rPr lang="es-ES" sz="1800" b="1" dirty="0"/>
          </a:br>
          <a:r>
            <a:rPr lang="en" sz="1800" b="1" dirty="0"/>
            <a:t>(Ata. 102:25-27)</a:t>
          </a:r>
          <a:endParaRPr lang="es-ES" sz="18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lang="en" sz="1800" b="1" dirty="0"/>
            <a:t>Ko susi fu gu mbori aringara nga gaaboro manginibe</a:t>
          </a:r>
          <a:br>
            <a:rPr lang="es-ES" sz="1800" b="1" dirty="0"/>
          </a:br>
          <a:r>
            <a:rPr lang="en" sz="1800" b="1" dirty="0"/>
            <a:t>(Ata. 115:2-4)</a:t>
          </a:r>
          <a:endParaRPr lang="es-ES" sz="18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lang="en" sz="1800" b="1" dirty="0"/>
            <a:t>Kusikusiahe nisaha na tekapande ga Mbori taarimo (Ata. 8:1; 19:1)</a:t>
          </a:r>
          <a:endParaRPr lang="es-ES" sz="18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lang="en" sz="1800" b="1" dirty="0"/>
            <a:t>Ko na ome beKo kuri sinoraka (nature)</a:t>
          </a:r>
        </a:p>
        <a:p>
          <a:r>
            <a:rPr lang="en" sz="1800" b="1" dirty="0"/>
            <a:t>(Ata. 29:5-8)</a:t>
          </a:r>
          <a:endParaRPr lang="es-ES" sz="18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lang="en-GB" sz="1800" b="1" dirty="0" err="1"/>
            <a:t>Angbangbaturũ</a:t>
          </a:r>
          <a:r>
            <a:rPr lang="en-GB" sz="1800" b="1" dirty="0"/>
            <a:t> </a:t>
          </a:r>
          <a:r>
            <a:rPr lang="en-GB" sz="1800" b="1" dirty="0" err="1"/>
            <a:t>nga</a:t>
          </a:r>
          <a:r>
            <a:rPr lang="en-GB" sz="1800" b="1" dirty="0"/>
            <a:t> </a:t>
          </a:r>
          <a:r>
            <a:rPr lang="en-GB" sz="1800" b="1" dirty="0" err="1"/>
            <a:t>gamo</a:t>
          </a:r>
          <a:r>
            <a:rPr lang="en-GB" sz="1800" b="1" dirty="0"/>
            <a:t>, </a:t>
          </a:r>
          <a:r>
            <a:rPr lang="en-GB" sz="1800" b="1" dirty="0" err="1"/>
            <a:t>kpotosende</a:t>
          </a:r>
          <a:r>
            <a:rPr lang="en-GB" sz="1800" b="1" dirty="0"/>
            <a:t> </a:t>
          </a:r>
          <a:r>
            <a:rPr lang="en-GB" sz="1800" b="1" dirty="0" err="1"/>
            <a:t>nga</a:t>
          </a:r>
          <a:r>
            <a:rPr lang="en-GB" sz="1800" b="1" dirty="0"/>
            <a:t> </a:t>
          </a:r>
          <a:r>
            <a:rPr lang="en-GB" sz="1800" b="1" dirty="0" err="1"/>
            <a:t>gamo</a:t>
          </a:r>
          <a:r>
            <a:rPr lang="en-GB" sz="1800" b="1" dirty="0"/>
            <a:t> a; </a:t>
          </a:r>
          <a:r>
            <a:rPr lang="pt-BR" sz="1800" b="1" dirty="0"/>
            <a:t>mo namoi mburu zagino, na agu ahe du rogo ho . </a:t>
          </a:r>
          <a:r>
            <a:rPr lang="en" sz="1800" b="1" dirty="0"/>
            <a:t>(Ata. 89:11)</a:t>
          </a:r>
          <a:endParaRPr lang="es-ES" sz="18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209199">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86610" custLinFactNeighborX="-2552"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lang="en" sz="2000" b="1" dirty="0">
              <a:effectLst>
                <a:outerShdw blurRad="38100" dist="38100" dir="2700000" algn="tl">
                  <a:srgbClr val="000000">
                    <a:alpha val="43137"/>
                  </a:srgbClr>
                </a:outerShdw>
              </a:effectLst>
            </a:rPr>
            <a:t>Mbiko Ko nga Bakusi (Atam. 149:2)</a:t>
          </a:r>
          <a:endParaRPr lang="es-ES" sz="2000" dirty="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lang="en" sz="2000" b="1" dirty="0">
              <a:effectLst>
                <a:outerShdw blurRad="38100" dist="38100" dir="2700000" algn="tl">
                  <a:srgbClr val="000000">
                    <a:alpha val="43137"/>
                  </a:srgbClr>
                </a:outerShdw>
              </a:effectLst>
            </a:rPr>
            <a:t>Mbiko Ko nga Batasi (Atam. 74:12)</a:t>
          </a:r>
          <a:endParaRPr lang="es-ES" sz="2000" dirty="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lang="en" sz="2000" b="1" dirty="0">
              <a:effectLst>
                <a:outerShdw blurRad="38100" dist="38100" dir="2700000" algn="tl">
                  <a:srgbClr val="000000">
                    <a:alpha val="43137"/>
                  </a:srgbClr>
                </a:outerShdw>
              </a:effectLst>
            </a:rPr>
            <a:t>Mbiko Ko na mai mburu zagino (Atam. 96:10)</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lang="en" sz="2000" b="1" dirty="0">
              <a:effectLst>
                <a:outerShdw blurRad="38100" dist="38100" dir="2700000" algn="tl">
                  <a:srgbClr val="000000">
                    <a:alpha val="43137"/>
                  </a:srgbClr>
                </a:outerShdw>
              </a:effectLst>
            </a:rPr>
            <a:t>Mbiko Ko nga inopai (mbupai) (Atam. 98:3)</a:t>
          </a:r>
          <a:endParaRPr lang="es-ES" sz="2000" dirty="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lang="en" sz="2000" b="1" dirty="0">
              <a:effectLst>
                <a:outerShdw blurRad="38100" dist="38100" dir="2700000" algn="tl">
                  <a:srgbClr val="000000">
                    <a:alpha val="43137"/>
                  </a:srgbClr>
                </a:outerShdw>
              </a:effectLst>
            </a:rPr>
            <a:t>Mbiko Ko ni ruruKo (Atam. 97:2)</a:t>
          </a:r>
          <a:endParaRPr lang="es-ES" sz="2000" dirty="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lang="en" sz="1400" b="1" dirty="0">
              <a:effectLst>
                <a:outerShdw blurRad="38100" dist="38100" dir="2700000" algn="tl">
                  <a:srgbClr val="000000">
                    <a:alpha val="43137"/>
                  </a:srgbClr>
                </a:outerShdw>
              </a:effectLst>
            </a:rPr>
            <a:t>Mbiko si na koda ngbangbaturu na kpotosende rogo iriso Mbori yo (Atam. 148)</a:t>
          </a:r>
          <a:endParaRPr lang="es-ES" sz="14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lang="en" sz="1800" b="1" dirty="0">
              <a:solidFill>
                <a:schemeClr val="bg1"/>
              </a:solidFill>
              <a:effectLst>
                <a:outerShdw blurRad="38100" dist="38100" dir="2700000" algn="tl">
                  <a:srgbClr val="000000">
                    <a:alpha val="43137"/>
                  </a:srgbClr>
                </a:outerShdw>
              </a:effectLst>
            </a:rPr>
            <a:t>Basapungbanga ringbisi regbo tipa Ko nika tona ka sarangbanga rogoho (Atam. 75:2)</a:t>
          </a:r>
          <a:endParaRPr lang="es-ES" sz="18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lang="en" sz="1800" b="1" dirty="0">
              <a:solidFill>
                <a:schemeClr val="bg1"/>
              </a:solidFill>
              <a:effectLst>
                <a:outerShdw blurRad="38100" dist="38100" dir="2700000" algn="tl">
                  <a:srgbClr val="000000">
                    <a:alpha val="43137"/>
                  </a:srgbClr>
                </a:outerShdw>
              </a:effectLst>
            </a:rPr>
            <a:t>I sapangbanga asapa kubara bangir aboro si nisaha ki gbarasi kpotosende (Atam. 75:3)</a:t>
          </a:r>
          <a:endParaRPr lang="es-ES" sz="18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r>
            <a:rPr lang="en" sz="1800" b="1" kern="1200" dirty="0">
              <a:solidFill>
                <a:schemeClr val="tx1"/>
              </a:solidFill>
            </a:rPr>
            <a:t>Mbatafu sarangbanga apai nibasasa, Mbori nazahe kini fu </a:t>
          </a:r>
          <a:r>
            <a:rPr lang="en" sz="1800" b="1" kern="1200" dirty="0">
              <a:solidFill>
                <a:prstClr val="black"/>
              </a:solidFill>
              <a:latin typeface="Calibri" panose="020F0502020204030204"/>
              <a:ea typeface="+mn-ea"/>
              <a:cs typeface="+mn-cs"/>
            </a:rPr>
            <a:t>momu fu gu gbegbere ni ni </a:t>
          </a:r>
          <a:r>
            <a:rPr lang="en-GB" sz="1800" b="1" kern="1200" dirty="0" err="1">
              <a:solidFill>
                <a:prstClr val="black"/>
              </a:solidFill>
              <a:latin typeface="Calibri" panose="020F0502020204030204"/>
              <a:ea typeface="+mn-ea"/>
              <a:cs typeface="+mn-cs"/>
            </a:rPr>
            <a:t>saberã</a:t>
          </a:r>
          <a:r>
            <a:rPr lang="en-GB" sz="1800" b="1" kern="1200" dirty="0">
              <a:solidFill>
                <a:prstClr val="black"/>
              </a:solidFill>
              <a:latin typeface="Calibri" panose="020F0502020204030204"/>
              <a:ea typeface="+mn-ea"/>
              <a:cs typeface="+mn-cs"/>
            </a:rPr>
            <a:t> </a:t>
          </a:r>
          <a:r>
            <a:rPr lang="en" sz="1800" b="1" kern="1200" dirty="0">
              <a:solidFill>
                <a:schemeClr val="tx1"/>
              </a:solidFill>
            </a:rPr>
            <a:t>(Atam. 75:4-7)</a:t>
          </a:r>
          <a:endParaRPr lang="es-ES" sz="1800" kern="12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r>
            <a:rPr lang="en"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Ti digido sarangbanga, Mbori nika kusuko agberangbi rogo </a:t>
          </a:r>
          <a:r>
            <a:rPr lang="en" sz="1600" b="1" kern="1200" dirty="0">
              <a:solidFill>
                <a:schemeClr val="bg1"/>
              </a:solidFill>
              <a:effectLst>
                <a:outerShdw blurRad="38100" dist="38100" dir="2700000" algn="tl">
                  <a:srgbClr val="000000">
                    <a:alpha val="43137"/>
                  </a:srgbClr>
                </a:outerShdw>
              </a:effectLst>
            </a:rPr>
            <a:t>gu inga nga ga kerezinga, nga gu hi be kodikodi buda, kuri gbegberesino aboro (Atam. 75:8)</a:t>
          </a:r>
          <a:endParaRPr lang="es-ES" sz="1800" kern="1200" dirty="0">
            <a:solidFill>
              <a:schemeClr val="bg1"/>
            </a:solidFill>
            <a:effectLst>
              <a:outerShdw blurRad="38100" dist="38100" dir="2700000" algn="tl">
                <a:srgbClr val="000000">
                  <a:alpha val="43137"/>
                </a:srgbClr>
              </a:outerShdw>
            </a:effectLst>
          </a:endParaRP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lang="en" sz="1800" b="1" dirty="0">
              <a:solidFill>
                <a:schemeClr val="bg1"/>
              </a:solidFill>
              <a:effectLst>
                <a:outerShdw blurRad="38100" dist="38100" dir="2700000" algn="tl">
                  <a:srgbClr val="000000">
                    <a:alpha val="43137"/>
                  </a:srgbClr>
                </a:outerShdw>
              </a:effectLst>
            </a:rPr>
            <a:t>Ti gu regbo re, yangada aruru yo ni sambuo Mbori</a:t>
          </a:r>
          <a:br>
            <a:rPr lang="en" sz="1800" b="1" dirty="0">
              <a:solidFill>
                <a:schemeClr val="bg1"/>
              </a:solidFill>
              <a:effectLst>
                <a:outerShdw blurRad="38100" dist="38100" dir="2700000" algn="tl">
                  <a:srgbClr val="000000">
                    <a:alpha val="43137"/>
                  </a:srgbClr>
                </a:outerShdw>
              </a:effectLst>
            </a:rPr>
          </a:br>
          <a:r>
            <a:rPr lang="en" sz="1800" b="1" dirty="0">
              <a:solidFill>
                <a:schemeClr val="bg1"/>
              </a:solidFill>
              <a:effectLst>
                <a:outerShdw blurRad="38100" dist="38100" dir="2700000" algn="tl">
                  <a:srgbClr val="000000">
                    <a:alpha val="43137"/>
                  </a:srgbClr>
                </a:outerShdw>
              </a:effectLst>
            </a:rPr>
            <a:t>(Atam. 75:9)</a:t>
          </a:r>
          <a:endParaRPr lang="es-ES" sz="18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r>
            <a:rPr lang="en" sz="1800" b="1" dirty="0">
              <a:solidFill>
                <a:schemeClr val="bg1"/>
              </a:solidFill>
              <a:effectLst>
                <a:outerShdw blurRad="38100" dist="38100" dir="2700000" algn="tl">
                  <a:srgbClr val="000000">
                    <a:alpha val="43137"/>
                  </a:srgbClr>
                </a:outerShdw>
              </a:effectLst>
            </a:rPr>
            <a:t>Niyangadaha, aingipai du nga aguyo ata sa nga gayo bera ya, i ka gbarasayo nibasakindi; aruruyo kiraki nibasakindi (Atam. 75:10)</a:t>
          </a:r>
          <a:endParaRPr lang="es-ES" sz="180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r>
            <a:rPr lang="en" sz="2000" b="1" kern="1200" dirty="0">
              <a:solidFill>
                <a:schemeClr val="tx1"/>
              </a:solidFill>
              <a:effectLst/>
            </a:rPr>
            <a:t>Ko akidohe fu Abraham na Yisaka </a:t>
          </a:r>
          <a:r>
            <a:rPr lang="en" sz="1600" b="1" kern="1200" dirty="0">
              <a:solidFill>
                <a:prstClr val="black"/>
              </a:solidFill>
              <a:effectLst/>
              <a:latin typeface="Calibri" panose="020F0502020204030204"/>
              <a:ea typeface="+mn-ea"/>
              <a:cs typeface="+mn-cs"/>
            </a:rPr>
            <a:t>(Atam. 105:9)</a:t>
          </a: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r>
            <a:rPr lang="en" sz="2000" b="1" dirty="0">
              <a:solidFill>
                <a:schemeClr val="tx1"/>
              </a:solidFill>
              <a:effectLst/>
            </a:rPr>
            <a:t>Ko aidihe fu Yakobo, nga Yesaraere </a:t>
          </a:r>
          <a:br>
            <a:rPr lang="en" sz="2000" b="1" dirty="0">
              <a:solidFill>
                <a:schemeClr val="tx1"/>
              </a:solidFill>
              <a:effectLst/>
            </a:rPr>
          </a:br>
          <a:r>
            <a:rPr lang="en" sz="1600" b="1" dirty="0">
              <a:solidFill>
                <a:schemeClr val="tx1"/>
              </a:solidFill>
              <a:effectLst/>
            </a:rPr>
            <a:t>(Atam. 105:10-11)</a:t>
          </a:r>
          <a:endParaRPr lang="en" sz="2000" b="1" dirty="0">
            <a:solidFill>
              <a:schemeClr val="tx1"/>
            </a:solidFill>
            <a:effectLst/>
          </a:endParaRP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lang="en" sz="1800" b="1" kern="1200" dirty="0">
              <a:solidFill>
                <a:schemeClr val="tx1"/>
              </a:solidFill>
              <a:effectLst/>
            </a:rPr>
            <a:t>Wa i adu tie gbua nibeteyo ni rurungburayo, Ko abandayo </a:t>
          </a:r>
          <a:br>
            <a:rPr lang="en" sz="1800" b="1" kern="1200" dirty="0">
              <a:solidFill>
                <a:schemeClr val="tx1"/>
              </a:solidFill>
              <a:effectLst/>
            </a:rPr>
          </a:br>
          <a:r>
            <a:rPr lang="en" sz="1600" b="1" kern="1200" dirty="0">
              <a:solidFill>
                <a:prstClr val="black"/>
              </a:solidFill>
              <a:effectLst/>
              <a:latin typeface="Calibri" panose="020F0502020204030204"/>
              <a:ea typeface="+mn-ea"/>
              <a:cs typeface="+mn-cs"/>
            </a:rPr>
            <a:t>(Atam. 105:12-15)</a:t>
          </a: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lstStyle/>
        <a:p>
          <a:r>
            <a:rPr lang="en" sz="2000" b="1" kern="1200" dirty="0">
              <a:effectLst>
                <a:outerShdw blurRad="38100" dist="38100" dir="2700000" algn="tl">
                  <a:srgbClr val="000000">
                    <a:alpha val="43137"/>
                  </a:srgbClr>
                </a:outerShdw>
              </a:effectLst>
            </a:rPr>
            <a:t>Ko abatasi Yesaraere mbiko Yosefa (Atam. </a:t>
          </a:r>
          <a:r>
            <a:rPr lang="en" sz="1600" b="1" kern="1200" dirty="0">
              <a:solidFill>
                <a:prstClr val="white"/>
              </a:solidFill>
              <a:effectLst/>
              <a:latin typeface="Calibri" panose="020F0502020204030204"/>
              <a:ea typeface="+mn-ea"/>
              <a:cs typeface="+mn-cs"/>
            </a:rPr>
            <a:t>(105:16-24)</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lstStyle/>
        <a:p>
          <a:r>
            <a:rPr lang="en" sz="2000" b="1" kern="1200" dirty="0">
              <a:effectLst>
                <a:outerShdw blurRad="38100" dist="38100" dir="2700000" algn="tl">
                  <a:srgbClr val="000000">
                    <a:alpha val="43137"/>
                  </a:srgbClr>
                </a:outerShdw>
              </a:effectLst>
            </a:rPr>
            <a:t>Ho i adu niniakanga, Ko arayo niriyo</a:t>
          </a:r>
          <a:br>
            <a:rPr lang="es-ES" sz="2000" b="1" kern="1200" dirty="0">
              <a:effectLst>
                <a:outerShdw blurRad="38100" dist="38100" dir="2700000" algn="tl">
                  <a:srgbClr val="000000">
                    <a:alpha val="43137"/>
                  </a:srgbClr>
                </a:outerShdw>
              </a:effectLst>
            </a:rPr>
          </a:br>
          <a:r>
            <a:rPr lang="en" sz="1600" b="1" kern="1200" dirty="0">
              <a:solidFill>
                <a:prstClr val="white"/>
              </a:solidFill>
              <a:effectLst/>
              <a:latin typeface="Calibri" panose="020F0502020204030204"/>
              <a:ea typeface="+mn-ea"/>
              <a:cs typeface="+mn-cs"/>
            </a:rPr>
            <a:t>(Atam. 105:25-38)</a:t>
          </a: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lstStyle/>
        <a:p>
          <a:r>
            <a:rPr lang="en" sz="2000" b="1" kern="1200" dirty="0">
              <a:effectLst>
                <a:outerShdw blurRad="38100" dist="38100" dir="2700000" algn="tl">
                  <a:srgbClr val="000000">
                    <a:alpha val="43137"/>
                  </a:srgbClr>
                </a:outerShdw>
              </a:effectLst>
            </a:rPr>
            <a:t>Ko abandayo ngatarirago yo</a:t>
          </a:r>
          <a:br>
            <a:rPr lang="es-ES" sz="2000" b="1" kern="1200" dirty="0">
              <a:effectLst>
                <a:outerShdw blurRad="38100" dist="38100" dir="2700000" algn="tl">
                  <a:srgbClr val="000000">
                    <a:alpha val="43137"/>
                  </a:srgbClr>
                </a:outerShdw>
              </a:effectLst>
            </a:rPr>
          </a:br>
          <a:r>
            <a:rPr lang="es-ES" sz="1600" b="1" kern="1200" dirty="0">
              <a:solidFill>
                <a:prstClr val="white"/>
              </a:solidFill>
              <a:effectLst/>
              <a:latin typeface="Calibri" panose="020F0502020204030204"/>
              <a:ea typeface="+mn-ea"/>
              <a:cs typeface="+mn-cs"/>
            </a:rPr>
            <a:t>(</a:t>
          </a:r>
          <a:r>
            <a:rPr lang="en" sz="1600" b="1" kern="1200" dirty="0">
              <a:solidFill>
                <a:prstClr val="white"/>
              </a:solidFill>
              <a:effectLst/>
              <a:latin typeface="Calibri" panose="020F0502020204030204"/>
              <a:ea typeface="+mn-ea"/>
              <a:cs typeface="+mn-cs"/>
            </a:rPr>
            <a:t>Atam. 105:39-43)</a:t>
          </a: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lang="en" sz="2000" b="1" kern="1200" dirty="0">
              <a:effectLst>
                <a:outerShdw blurRad="38100" dist="38100" dir="2700000" algn="tl">
                  <a:srgbClr val="000000">
                    <a:alpha val="43137"/>
                  </a:srgbClr>
                </a:outerShdw>
              </a:effectLst>
            </a:rPr>
            <a:t>Ko asungusiyo Kanaani yo, ki kido pa sende fu yo </a:t>
          </a:r>
          <a:r>
            <a:rPr lang="en" sz="1600" b="1" kern="1200" dirty="0">
              <a:solidFill>
                <a:prstClr val="white"/>
              </a:solidFill>
              <a:effectLst/>
              <a:latin typeface="Calibri" panose="020F0502020204030204"/>
              <a:ea typeface="+mn-ea"/>
              <a:cs typeface="+mn-cs"/>
            </a:rPr>
            <a:t>(Atam. 105:44)</a:t>
          </a: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lang="en" sz="2000" b="1" kern="1200" dirty="0">
              <a:effectLst>
                <a:outerShdw blurRad="38100" dist="38100" dir="2700000" algn="tl">
                  <a:srgbClr val="000000">
                    <a:alpha val="43137"/>
                  </a:srgbClr>
                </a:outerShdw>
              </a:effectLst>
            </a:rPr>
            <a:t>Aboro ana banda andika wa papara kidohe </a:t>
          </a:r>
          <a:br>
            <a:rPr lang="en" sz="2000" b="1" kern="1200" dirty="0">
              <a:effectLst>
                <a:outerShdw blurRad="38100" dist="38100" dir="2700000" algn="tl">
                  <a:srgbClr val="000000">
                    <a:alpha val="43137"/>
                  </a:srgbClr>
                </a:outerShdw>
              </a:effectLst>
            </a:rPr>
          </a:br>
          <a:r>
            <a:rPr lang="en" sz="1600" b="1" kern="1200" dirty="0">
              <a:solidFill>
                <a:schemeClr val="bg1"/>
              </a:solidFill>
              <a:effectLst/>
              <a:latin typeface="Calibri" panose="020F0502020204030204"/>
              <a:ea typeface="+mn-ea"/>
              <a:cs typeface="+mn-cs"/>
            </a:rPr>
            <a:t>(Atam. 105:45)</a:t>
          </a:r>
          <a:endParaRPr lang="es-ES" sz="1600" b="1" kern="1200" dirty="0">
            <a:solidFill>
              <a:schemeClr val="bg1"/>
            </a:solidFill>
            <a:effectLst/>
            <a:latin typeface="Calibri" panose="020F0502020204030204"/>
            <a:ea typeface="+mn-ea"/>
            <a:cs typeface="+mn-cs"/>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3786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lang="en" sz="2000" b="1" kern="1200" dirty="0">
              <a:solidFill>
                <a:schemeClr val="tx1"/>
              </a:solidFill>
            </a:rPr>
            <a:t>Atam 1:1-3. Si na fu ngbarago furani ani </a:t>
          </a:r>
          <a:r>
            <a:rPr lang="en-GB" sz="2000" b="1" kern="1200" dirty="0" err="1">
              <a:solidFill>
                <a:prstClr val="black"/>
              </a:solidFill>
              <a:latin typeface="Calibri" panose="020F0502020204030204"/>
              <a:ea typeface="+mn-ea"/>
              <a:cs typeface="+mn-cs"/>
            </a:rPr>
            <a:t>zúga</a:t>
          </a:r>
          <a:r>
            <a:rPr lang="en-GB" sz="2000" b="1" kern="1200" dirty="0">
              <a:solidFill>
                <a:prstClr val="black"/>
              </a:solidFill>
              <a:latin typeface="Calibri" panose="020F0502020204030204"/>
              <a:ea typeface="+mn-ea"/>
              <a:cs typeface="+mn-cs"/>
            </a:rPr>
            <a:t> </a:t>
          </a:r>
          <a:r>
            <a:rPr lang="en-GB" sz="2000" b="1" kern="1200" dirty="0" err="1">
              <a:solidFill>
                <a:prstClr val="black"/>
              </a:solidFill>
              <a:latin typeface="Calibri" panose="020F0502020204030204"/>
              <a:ea typeface="+mn-ea"/>
              <a:cs typeface="+mn-cs"/>
            </a:rPr>
            <a:t>azuga</a:t>
          </a:r>
          <a:r>
            <a:rPr lang="en-GB" sz="2000" b="1" kern="1200" dirty="0">
              <a:solidFill>
                <a:prstClr val="black"/>
              </a:solidFill>
              <a:latin typeface="Calibri" panose="020F0502020204030204"/>
              <a:ea typeface="+mn-ea"/>
              <a:cs typeface="+mn-cs"/>
            </a:rPr>
            <a:t> (fruitful)</a:t>
          </a:r>
          <a:endParaRPr lang="es-ES" sz="2000" b="1" kern="1200" dirty="0">
            <a:solidFill>
              <a:prstClr val="black"/>
            </a:solidFill>
            <a:latin typeface="Calibri" panose="020F0502020204030204"/>
            <a:ea typeface="+mn-ea"/>
            <a:cs typeface="+mn-cs"/>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lang="en" sz="2000" b="1" dirty="0">
              <a:solidFill>
                <a:schemeClr val="tx1"/>
              </a:solidFill>
            </a:rPr>
            <a:t>Atam 25:10. Si na ngbekumbatayo furani ti gene mbupai na rengo</a:t>
          </a:r>
          <a:endParaRPr lang="es-ES" sz="2000" dirty="0">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lang="en" sz="2000" b="1" dirty="0">
              <a:solidFill>
                <a:schemeClr val="tx1"/>
              </a:solidFill>
            </a:rPr>
            <a:t>Atam 93:5. Si nafu ngbabase furani, mbiko nyaki he anyaka</a:t>
          </a:r>
          <a:endParaRPr lang="es-ES" sz="2000" dirty="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lang="en" sz="2000" b="1" dirty="0">
              <a:solidFill>
                <a:schemeClr val="tx1"/>
              </a:solidFill>
            </a:rPr>
            <a:t>Atam 112:1-2. Si nga maku tipa gaani akporo</a:t>
          </a:r>
          <a:endParaRPr lang="es-ES" sz="2000" dirty="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lang="en" sz="2000" b="1" dirty="0">
              <a:solidFill>
                <a:schemeClr val="tx1"/>
              </a:solidFill>
            </a:rPr>
            <a:t>Atam 119:165. Si nafu zereda furani</a:t>
          </a:r>
          <a:endParaRPr lang="es-ES" sz="2000" dirty="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lang="en" sz="2000" b="1" dirty="0">
              <a:solidFill>
                <a:schemeClr val="tx1"/>
              </a:solidFill>
            </a:rPr>
            <a:t>Atam 119:110. Si nakiso gene tigo ku rogo akare agbina</a:t>
          </a:r>
          <a:endParaRPr lang="es-ES" sz="2000" dirty="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40" custLinFactNeighborY="-158">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0" y="0"/>
          <a:ext cx="3672300"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solidFill>
                <a:schemeClr val="tx1"/>
              </a:solidFill>
            </a:rPr>
            <a:t>Bakusi</a:t>
          </a:r>
          <a:br>
            <a:rPr lang="es-ES" sz="2400" b="1" kern="1200" dirty="0">
              <a:solidFill>
                <a:schemeClr val="tx1"/>
              </a:solidFill>
            </a:rPr>
          </a:br>
          <a:r>
            <a:rPr lang="en" sz="2400" b="1" kern="1200" dirty="0">
              <a:solidFill>
                <a:schemeClr val="tx1"/>
              </a:solidFill>
            </a:rPr>
            <a:t>(</a:t>
          </a:r>
          <a:r>
            <a:rPr lang="en" sz="2400" b="1" kern="1200" dirty="0">
              <a:solidFill>
                <a:schemeClr val="tx1"/>
              </a:solidFill>
              <a:latin typeface="+mn-lt"/>
              <a:ea typeface="+mn-ea"/>
              <a:cs typeface="+mn-cs"/>
            </a:rPr>
            <a:t>Atam 8; </a:t>
          </a:r>
          <a:r>
            <a:rPr lang="en" sz="2400" b="1" kern="1200" dirty="0">
              <a:solidFill>
                <a:schemeClr val="tx1"/>
              </a:solidFill>
            </a:rPr>
            <a:t>100)</a:t>
          </a:r>
          <a:endParaRPr lang="es-ES" sz="2400" kern="1200" dirty="0">
            <a:solidFill>
              <a:schemeClr val="tx1"/>
            </a:solidFill>
          </a:endParaRPr>
        </a:p>
      </dsp:txBody>
      <dsp:txXfrm>
        <a:off x="31045" y="31045"/>
        <a:ext cx="2404515" cy="997861"/>
      </dsp:txXfrm>
    </dsp:sp>
    <dsp:sp modelId="{CE68FB93-FAC0-4BDA-BC0F-FA6FF56C5398}">
      <dsp:nvSpPr>
        <dsp:cNvPr id="0" name=""/>
        <dsp:cNvSpPr/>
      </dsp:nvSpPr>
      <dsp:spPr>
        <a:xfrm>
          <a:off x="274230"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solidFill>
                <a:schemeClr val="tx1"/>
              </a:solidFill>
            </a:rPr>
            <a:t>Bakindo</a:t>
          </a:r>
          <a:br>
            <a:rPr lang="es-ES" sz="2400" b="1" kern="1200" dirty="0">
              <a:solidFill>
                <a:schemeClr val="tx1"/>
              </a:solidFill>
            </a:rPr>
          </a:br>
          <a:r>
            <a:rPr lang="en" sz="2400" b="1" kern="1200" dirty="0">
              <a:solidFill>
                <a:schemeClr val="tx1"/>
              </a:solidFill>
            </a:rPr>
            <a:t>(</a:t>
          </a:r>
          <a:r>
            <a:rPr lang="en" sz="2400" b="1" kern="1200" dirty="0">
              <a:solidFill>
                <a:schemeClr val="tx1"/>
              </a:solidFill>
              <a:latin typeface="+mn-lt"/>
              <a:ea typeface="+mn-ea"/>
              <a:cs typeface="+mn-cs"/>
            </a:rPr>
            <a:t>Atam </a:t>
          </a:r>
          <a:r>
            <a:rPr lang="en" sz="2400" b="1" kern="1200" dirty="0">
              <a:solidFill>
                <a:schemeClr val="tx1"/>
              </a:solidFill>
            </a:rPr>
            <a:t>97)</a:t>
          </a:r>
          <a:endParaRPr lang="es-ES" sz="2400" kern="1200" dirty="0">
            <a:solidFill>
              <a:schemeClr val="tx1"/>
            </a:solidFill>
          </a:endParaRPr>
        </a:p>
      </dsp:txBody>
      <dsp:txXfrm>
        <a:off x="305275" y="1238212"/>
        <a:ext cx="2647012" cy="997861"/>
      </dsp:txXfrm>
    </dsp:sp>
    <dsp:sp modelId="{29770A68-973F-4A4A-85EC-1B9F039CFE7B}">
      <dsp:nvSpPr>
        <dsp:cNvPr id="0" name=""/>
        <dsp:cNvSpPr/>
      </dsp:nvSpPr>
      <dsp:spPr>
        <a:xfrm>
          <a:off x="54846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Basapungbanga</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(Atam 75)</a:t>
          </a:r>
          <a:endParaRPr lang="es-ES" sz="2400" kern="1200" dirty="0">
            <a:effectLst>
              <a:outerShdw blurRad="38100" dist="38100" dir="2700000" algn="tl">
                <a:srgbClr val="000000">
                  <a:alpha val="43137"/>
                </a:srgbClr>
              </a:outerShdw>
            </a:effectLst>
          </a:endParaRPr>
        </a:p>
      </dsp:txBody>
      <dsp:txXfrm>
        <a:off x="579505" y="2445379"/>
        <a:ext cx="2647012" cy="997861"/>
      </dsp:txXfrm>
    </dsp:sp>
    <dsp:sp modelId="{CB2B415C-9A1C-47DA-934C-DC28687D17F6}">
      <dsp:nvSpPr>
        <dsp:cNvPr id="0" name=""/>
        <dsp:cNvSpPr/>
      </dsp:nvSpPr>
      <dsp:spPr>
        <a:xfrm>
          <a:off x="82269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err="1">
              <a:effectLst>
                <a:outerShdw blurRad="38100" dist="38100" dir="2700000" algn="tl">
                  <a:srgbClr val="000000">
                    <a:alpha val="43137"/>
                  </a:srgbClr>
                </a:outerShdw>
              </a:effectLst>
            </a:rPr>
            <a:t>Giatise</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(Atam 7; 105)</a:t>
          </a:r>
          <a:endParaRPr lang="es-ES" sz="2400" kern="1200" dirty="0">
            <a:effectLst>
              <a:outerShdw blurRad="38100" dist="38100" dir="2700000" algn="tl">
                <a:srgbClr val="000000">
                  <a:alpha val="43137"/>
                </a:srgbClr>
              </a:outerShdw>
            </a:effectLst>
          </a:endParaRPr>
        </a:p>
      </dsp:txBody>
      <dsp:txXfrm>
        <a:off x="853735" y="3652546"/>
        <a:ext cx="2647012" cy="997861"/>
      </dsp:txXfrm>
    </dsp:sp>
    <dsp:sp modelId="{B21C7DF2-F515-4C14-85BA-D39642A17517}">
      <dsp:nvSpPr>
        <dsp:cNvPr id="0" name=""/>
        <dsp:cNvSpPr/>
      </dsp:nvSpPr>
      <dsp:spPr>
        <a:xfrm>
          <a:off x="1096921"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err="1">
              <a:effectLst>
                <a:outerShdw blurRad="38100" dist="38100" dir="2700000" algn="tl">
                  <a:srgbClr val="000000">
                    <a:alpha val="43137"/>
                  </a:srgbClr>
                </a:outerShdw>
              </a:effectLst>
            </a:rPr>
            <a:t>Andika</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(Atam 25)</a:t>
          </a:r>
          <a:endParaRPr lang="es-ES" sz="2400" kern="1200" dirty="0">
            <a:effectLst>
              <a:outerShdw blurRad="38100" dist="38100" dir="2700000" algn="tl">
                <a:srgbClr val="000000">
                  <a:alpha val="43137"/>
                </a:srgbClr>
              </a:outerShdw>
            </a:effectLst>
          </a:endParaRPr>
        </a:p>
      </dsp:txBody>
      <dsp:txXfrm>
        <a:off x="1127966" y="4859713"/>
        <a:ext cx="2647012" cy="997861"/>
      </dsp:txXfrm>
    </dsp:sp>
    <dsp:sp modelId="{3BB5368C-75B6-444E-AD48-6EC3509221DC}">
      <dsp:nvSpPr>
        <dsp:cNvPr id="0" name=""/>
        <dsp:cNvSpPr/>
      </dsp:nvSpPr>
      <dsp:spPr>
        <a:xfrm>
          <a:off x="298333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138350" y="774353"/>
        <a:ext cx="378932" cy="518448"/>
      </dsp:txXfrm>
    </dsp:sp>
    <dsp:sp modelId="{78472465-9486-4F8A-9080-4F43605CBBA7}">
      <dsp:nvSpPr>
        <dsp:cNvPr id="0" name=""/>
        <dsp:cNvSpPr/>
      </dsp:nvSpPr>
      <dsp:spPr>
        <a:xfrm>
          <a:off x="325756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412580" y="1981520"/>
        <a:ext cx="378932" cy="518448"/>
      </dsp:txXfrm>
    </dsp:sp>
    <dsp:sp modelId="{FDE3A655-EDCD-4930-9C11-43976A0F8569}">
      <dsp:nvSpPr>
        <dsp:cNvPr id="0" name=""/>
        <dsp:cNvSpPr/>
      </dsp:nvSpPr>
      <dsp:spPr>
        <a:xfrm>
          <a:off x="353179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686810" y="3171021"/>
        <a:ext cx="378932" cy="518448"/>
      </dsp:txXfrm>
    </dsp:sp>
    <dsp:sp modelId="{061469E3-18D5-48E2-9A95-FBDF07965370}">
      <dsp:nvSpPr>
        <dsp:cNvPr id="0" name=""/>
        <dsp:cNvSpPr/>
      </dsp:nvSpPr>
      <dsp:spPr>
        <a:xfrm>
          <a:off x="3806023"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961041"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54707"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1492896" y="0"/>
          <a:ext cx="4410090"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en-GB" sz="1800" b="1" kern="1200" dirty="0"/>
            <a:t>I </a:t>
          </a:r>
          <a:r>
            <a:rPr lang="en-GB" sz="1800" b="1" kern="1200" dirty="0" err="1"/>
            <a:t>ananyakasa</a:t>
          </a:r>
          <a:r>
            <a:rPr lang="en-GB" sz="1800" b="1" kern="1200" dirty="0"/>
            <a:t> ga </a:t>
          </a:r>
          <a:r>
            <a:rPr lang="en-GB" sz="1800" b="1" kern="1200" dirty="0" err="1"/>
            <a:t>mbatabakindo</a:t>
          </a:r>
          <a:r>
            <a:rPr lang="en-GB" sz="1800" b="1" kern="1200" dirty="0"/>
            <a:t> </a:t>
          </a:r>
          <a:r>
            <a:rPr lang="en-GB" sz="1800" b="1" kern="1200" dirty="0" err="1"/>
            <a:t>bakuru</a:t>
          </a:r>
          <a:r>
            <a:rPr lang="en-GB" sz="1800" b="1" kern="1200" dirty="0"/>
            <a:t> </a:t>
          </a:r>
          <a:r>
            <a:rPr lang="en-GB" sz="1800" b="1" kern="1200" dirty="0" err="1"/>
            <a:t>yo</a:t>
          </a:r>
          <a:r>
            <a:rPr lang="en-GB" sz="1800" b="1" kern="1200" dirty="0"/>
            <a:t>; </a:t>
          </a:r>
          <a:r>
            <a:rPr lang="it-IT" sz="1800" b="1" kern="1200" dirty="0"/>
            <a:t>mo adu ho mbata rago nikaenga.</a:t>
          </a:r>
          <a:br>
            <a:rPr lang="es-ES" sz="1800" b="1" kern="1200" dirty="0"/>
          </a:br>
          <a:r>
            <a:rPr lang="en" sz="1800" b="1" kern="1200" dirty="0"/>
            <a:t>(Ata. 93:2)</a:t>
          </a:r>
          <a:endParaRPr lang="es-ES" sz="1800" kern="1200" dirty="0"/>
        </a:p>
      </dsp:txBody>
      <dsp:txXfrm>
        <a:off x="1492896" y="0"/>
        <a:ext cx="4410090" cy="1148372"/>
      </dsp:txXfrm>
    </dsp:sp>
    <dsp:sp modelId="{018B9BAB-63F3-4B5A-A916-CDFC17A693E6}">
      <dsp:nvSpPr>
        <dsp:cNvPr id="0" name=""/>
        <dsp:cNvSpPr/>
      </dsp:nvSpPr>
      <dsp:spPr>
        <a:xfrm>
          <a:off x="3402107"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213653" y="1093688"/>
          <a:ext cx="1997760"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t>Ko nika du ho kindi ho kpotosende nika gbataka ni kusayo</a:t>
          </a:r>
          <a:br>
            <a:rPr lang="es-ES" sz="1800" b="1" kern="1200" dirty="0"/>
          </a:br>
          <a:r>
            <a:rPr lang="en" sz="1800" b="1" kern="1200" dirty="0"/>
            <a:t>(Ata. 102:25-27)</a:t>
          </a:r>
          <a:endParaRPr lang="es-ES" sz="1800" kern="1200" dirty="0"/>
        </a:p>
      </dsp:txBody>
      <dsp:txXfrm>
        <a:off x="5213653" y="1093688"/>
        <a:ext cx="1997760" cy="1257741"/>
      </dsp:txXfrm>
    </dsp:sp>
    <dsp:sp modelId="{6853A34E-3435-4958-96FA-4B0E615C550B}">
      <dsp:nvSpPr>
        <dsp:cNvPr id="0" name=""/>
        <dsp:cNvSpPr/>
      </dsp:nvSpPr>
      <dsp:spPr>
        <a:xfrm>
          <a:off x="3402107"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213653"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t>Ko susi fu gu mbori aringara nga gaaboro manginibe</a:t>
          </a:r>
          <a:br>
            <a:rPr lang="es-ES" sz="1800" b="1" kern="1200" dirty="0"/>
          </a:br>
          <a:r>
            <a:rPr lang="en" sz="1800" b="1" kern="1200" dirty="0"/>
            <a:t>(Ata. 115:2-4)</a:t>
          </a:r>
          <a:endParaRPr lang="es-ES" sz="1800" kern="1200" dirty="0"/>
        </a:p>
      </dsp:txBody>
      <dsp:txXfrm>
        <a:off x="5213653" y="2969363"/>
        <a:ext cx="1997760" cy="1405389"/>
      </dsp:txXfrm>
    </dsp:sp>
    <dsp:sp modelId="{7FB2AC50-6214-4548-92A9-07AAD7E3906F}">
      <dsp:nvSpPr>
        <dsp:cNvPr id="0" name=""/>
        <dsp:cNvSpPr/>
      </dsp:nvSpPr>
      <dsp:spPr>
        <a:xfrm>
          <a:off x="2854707"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1677195" y="4230575"/>
          <a:ext cx="3933895"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t>Kusikusiahe nisaha na tekapande ga Mbori taarimo (Ata. 8:1; 19:1)</a:t>
          </a:r>
          <a:endParaRPr lang="es-ES" sz="1800" kern="1200" dirty="0"/>
        </a:p>
      </dsp:txBody>
      <dsp:txXfrm>
        <a:off x="1677195" y="4230575"/>
        <a:ext cx="3933895" cy="1148372"/>
      </dsp:txXfrm>
    </dsp:sp>
    <dsp:sp modelId="{07D71C18-4E30-45E2-934F-2DA902AE3E04}">
      <dsp:nvSpPr>
        <dsp:cNvPr id="0" name=""/>
        <dsp:cNvSpPr/>
      </dsp:nvSpPr>
      <dsp:spPr>
        <a:xfrm>
          <a:off x="2307308"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184468"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t>Ko na ome beKo kuri sinoraka (nature)</a:t>
          </a:r>
        </a:p>
        <a:p>
          <a:pPr marL="0" lvl="0" indent="0" algn="ctr" defTabSz="800100">
            <a:lnSpc>
              <a:spcPct val="90000"/>
            </a:lnSpc>
            <a:spcBef>
              <a:spcPct val="0"/>
            </a:spcBef>
            <a:spcAft>
              <a:spcPct val="35000"/>
            </a:spcAft>
            <a:buNone/>
          </a:pPr>
          <a:r>
            <a:rPr lang="en" sz="1800" b="1" kern="1200" dirty="0"/>
            <a:t>(Ata. 29:5-8)</a:t>
          </a:r>
          <a:endParaRPr lang="es-ES" sz="1800" kern="1200" dirty="0"/>
        </a:p>
      </dsp:txBody>
      <dsp:txXfrm>
        <a:off x="184468" y="2969363"/>
        <a:ext cx="1997760" cy="1405389"/>
      </dsp:txXfrm>
    </dsp:sp>
    <dsp:sp modelId="{E1CA30DC-DFD0-4B35-B772-3295DCEAF39D}">
      <dsp:nvSpPr>
        <dsp:cNvPr id="0" name=""/>
        <dsp:cNvSpPr/>
      </dsp:nvSpPr>
      <dsp:spPr>
        <a:xfrm>
          <a:off x="2307308"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84468"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dirty="0" err="1"/>
            <a:t>Angbangbaturũ</a:t>
          </a:r>
          <a:r>
            <a:rPr lang="en-GB" sz="1800" b="1" kern="1200" dirty="0"/>
            <a:t> </a:t>
          </a:r>
          <a:r>
            <a:rPr lang="en-GB" sz="1800" b="1" kern="1200" dirty="0" err="1"/>
            <a:t>nga</a:t>
          </a:r>
          <a:r>
            <a:rPr lang="en-GB" sz="1800" b="1" kern="1200" dirty="0"/>
            <a:t> </a:t>
          </a:r>
          <a:r>
            <a:rPr lang="en-GB" sz="1800" b="1" kern="1200" dirty="0" err="1"/>
            <a:t>gamo</a:t>
          </a:r>
          <a:r>
            <a:rPr lang="en-GB" sz="1800" b="1" kern="1200" dirty="0"/>
            <a:t>, </a:t>
          </a:r>
          <a:r>
            <a:rPr lang="en-GB" sz="1800" b="1" kern="1200" dirty="0" err="1"/>
            <a:t>kpotosende</a:t>
          </a:r>
          <a:r>
            <a:rPr lang="en-GB" sz="1800" b="1" kern="1200" dirty="0"/>
            <a:t> </a:t>
          </a:r>
          <a:r>
            <a:rPr lang="en-GB" sz="1800" b="1" kern="1200" dirty="0" err="1"/>
            <a:t>nga</a:t>
          </a:r>
          <a:r>
            <a:rPr lang="en-GB" sz="1800" b="1" kern="1200" dirty="0"/>
            <a:t> </a:t>
          </a:r>
          <a:r>
            <a:rPr lang="en-GB" sz="1800" b="1" kern="1200" dirty="0" err="1"/>
            <a:t>gamo</a:t>
          </a:r>
          <a:r>
            <a:rPr lang="en-GB" sz="1800" b="1" kern="1200" dirty="0"/>
            <a:t> a; </a:t>
          </a:r>
          <a:r>
            <a:rPr lang="pt-BR" sz="1800" b="1" kern="1200" dirty="0"/>
            <a:t>mo namoi mburu zagino, na agu ahe du rogo ho . </a:t>
          </a:r>
          <a:r>
            <a:rPr lang="en" sz="1800" b="1" kern="1200" dirty="0"/>
            <a:t>(Ata. 89:11)</a:t>
          </a:r>
          <a:endParaRPr lang="es-ES" sz="1800" kern="1200" dirty="0"/>
        </a:p>
      </dsp:txBody>
      <dsp:txXfrm>
        <a:off x="184468"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632"/>
          <a:ext cx="6311351" cy="4074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Mbiko Ko nga Bakusi (Atam. 149:2)</a:t>
          </a:r>
          <a:endParaRPr lang="es-ES" sz="2000" kern="1200" dirty="0">
            <a:effectLst>
              <a:outerShdw blurRad="38100" dist="38100" dir="2700000" algn="tl">
                <a:srgbClr val="000000">
                  <a:alpha val="43137"/>
                </a:srgbClr>
              </a:outerShdw>
            </a:effectLst>
          </a:endParaRPr>
        </a:p>
      </dsp:txBody>
      <dsp:txXfrm>
        <a:off x="19890" y="20522"/>
        <a:ext cx="6271571" cy="367670"/>
      </dsp:txXfrm>
    </dsp:sp>
    <dsp:sp modelId="{32A4AD01-D5E3-4CA5-A075-B5A485EB2558}">
      <dsp:nvSpPr>
        <dsp:cNvPr id="0" name=""/>
        <dsp:cNvSpPr/>
      </dsp:nvSpPr>
      <dsp:spPr>
        <a:xfrm>
          <a:off x="0" y="420149"/>
          <a:ext cx="6311351" cy="407450"/>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Mbiko Ko nga Batasi (Atam. 74:12)</a:t>
          </a:r>
          <a:endParaRPr lang="es-ES" sz="2000" kern="1200" dirty="0">
            <a:effectLst>
              <a:outerShdw blurRad="38100" dist="38100" dir="2700000" algn="tl">
                <a:srgbClr val="000000">
                  <a:alpha val="43137"/>
                </a:srgbClr>
              </a:outerShdw>
            </a:effectLst>
          </a:endParaRPr>
        </a:p>
      </dsp:txBody>
      <dsp:txXfrm>
        <a:off x="19890" y="440039"/>
        <a:ext cx="6271571" cy="367670"/>
      </dsp:txXfrm>
    </dsp:sp>
    <dsp:sp modelId="{91EB8D69-8F73-4EAB-A6E3-AB4259F79CB6}">
      <dsp:nvSpPr>
        <dsp:cNvPr id="0" name=""/>
        <dsp:cNvSpPr/>
      </dsp:nvSpPr>
      <dsp:spPr>
        <a:xfrm>
          <a:off x="0" y="839665"/>
          <a:ext cx="6311351" cy="407450"/>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Mbiko Ko na mai mburu zagino (Atam. 96:10)</a:t>
          </a:r>
          <a:endParaRPr lang="es-ES" sz="2000" kern="1200" dirty="0">
            <a:effectLst>
              <a:outerShdw blurRad="38100" dist="38100" dir="2700000" algn="tl">
                <a:srgbClr val="000000">
                  <a:alpha val="43137"/>
                </a:srgbClr>
              </a:outerShdw>
            </a:effectLst>
          </a:endParaRPr>
        </a:p>
      </dsp:txBody>
      <dsp:txXfrm>
        <a:off x="19890" y="859555"/>
        <a:ext cx="6271571" cy="367670"/>
      </dsp:txXfrm>
    </dsp:sp>
    <dsp:sp modelId="{0B3E463F-B5CA-48EB-8B60-83AD1FB234B0}">
      <dsp:nvSpPr>
        <dsp:cNvPr id="0" name=""/>
        <dsp:cNvSpPr/>
      </dsp:nvSpPr>
      <dsp:spPr>
        <a:xfrm>
          <a:off x="0" y="1259181"/>
          <a:ext cx="6311351" cy="407450"/>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Mbiko Ko nga inopai (mbupai) (Atam. 98:3)</a:t>
          </a:r>
          <a:endParaRPr lang="es-ES" sz="2000" kern="1200" dirty="0">
            <a:effectLst>
              <a:outerShdw blurRad="38100" dist="38100" dir="2700000" algn="tl">
                <a:srgbClr val="000000">
                  <a:alpha val="43137"/>
                </a:srgbClr>
              </a:outerShdw>
            </a:effectLst>
          </a:endParaRPr>
        </a:p>
      </dsp:txBody>
      <dsp:txXfrm>
        <a:off x="19890" y="1279071"/>
        <a:ext cx="6271571" cy="367670"/>
      </dsp:txXfrm>
    </dsp:sp>
    <dsp:sp modelId="{603DB2C9-CB3E-43C2-81C5-ADFD89D6FEE0}">
      <dsp:nvSpPr>
        <dsp:cNvPr id="0" name=""/>
        <dsp:cNvSpPr/>
      </dsp:nvSpPr>
      <dsp:spPr>
        <a:xfrm>
          <a:off x="0" y="1678697"/>
          <a:ext cx="6311351" cy="407450"/>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Mbiko Ko ni ruruKo (Atam. 97:2)</a:t>
          </a:r>
          <a:endParaRPr lang="es-ES" sz="2000" kern="1200" dirty="0">
            <a:effectLst>
              <a:outerShdw blurRad="38100" dist="38100" dir="2700000" algn="tl">
                <a:srgbClr val="000000">
                  <a:alpha val="43137"/>
                </a:srgbClr>
              </a:outerShdw>
            </a:effectLst>
          </a:endParaRPr>
        </a:p>
      </dsp:txBody>
      <dsp:txXfrm>
        <a:off x="19890" y="1698587"/>
        <a:ext cx="6271571" cy="367670"/>
      </dsp:txXfrm>
    </dsp:sp>
    <dsp:sp modelId="{BD3C2C28-EE2A-41BB-B9B4-59DE2C620045}">
      <dsp:nvSpPr>
        <dsp:cNvPr id="0" name=""/>
        <dsp:cNvSpPr/>
      </dsp:nvSpPr>
      <dsp:spPr>
        <a:xfrm>
          <a:off x="0" y="2098213"/>
          <a:ext cx="6311351" cy="407450"/>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 sz="1400" b="1" kern="1200" dirty="0">
              <a:effectLst>
                <a:outerShdw blurRad="38100" dist="38100" dir="2700000" algn="tl">
                  <a:srgbClr val="000000">
                    <a:alpha val="43137"/>
                  </a:srgbClr>
                </a:outerShdw>
              </a:effectLst>
            </a:rPr>
            <a:t>Mbiko si na koda ngbangbaturu na kpotosende rogo iriso Mbori yo (Atam. 148)</a:t>
          </a:r>
          <a:endParaRPr lang="es-ES" sz="1400" kern="1200" dirty="0">
            <a:effectLst>
              <a:outerShdw blurRad="38100" dist="38100" dir="2700000" algn="tl">
                <a:srgbClr val="000000">
                  <a:alpha val="43137"/>
                </a:srgbClr>
              </a:outerShdw>
            </a:effectLst>
          </a:endParaRPr>
        </a:p>
      </dsp:txBody>
      <dsp:txXfrm>
        <a:off x="19890" y="2118103"/>
        <a:ext cx="6271571" cy="367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Basapungbanga ringbisi regbo tipa Ko nika tona ka sarangbanga rogoho (Atam. 75:2)</a:t>
          </a:r>
          <a:endParaRPr lang="es-ES" sz="1800" kern="120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I sapangbanga asapa kubara bangir aboro si nisaha ki gbarasi kpotosende (Atam. 75:3)</a:t>
          </a:r>
          <a:endParaRPr lang="es-ES" sz="1800" kern="120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Mbatafu sarangbanga apai nibasasa, Mbori nazahe kini fu </a:t>
          </a:r>
          <a:r>
            <a:rPr lang="en" sz="1800" b="1" kern="1200" dirty="0">
              <a:solidFill>
                <a:prstClr val="black"/>
              </a:solidFill>
              <a:latin typeface="Calibri" panose="020F0502020204030204"/>
              <a:ea typeface="+mn-ea"/>
              <a:cs typeface="+mn-cs"/>
            </a:rPr>
            <a:t>momu fu gu gbegbere ni ni </a:t>
          </a:r>
          <a:r>
            <a:rPr lang="en-GB" sz="1800" b="1" kern="1200" dirty="0" err="1">
              <a:solidFill>
                <a:prstClr val="black"/>
              </a:solidFill>
              <a:latin typeface="Calibri" panose="020F0502020204030204"/>
              <a:ea typeface="+mn-ea"/>
              <a:cs typeface="+mn-cs"/>
            </a:rPr>
            <a:t>saberã</a:t>
          </a:r>
          <a:r>
            <a:rPr lang="en-GB" sz="1800" b="1" kern="1200" dirty="0">
              <a:solidFill>
                <a:prstClr val="black"/>
              </a:solidFill>
              <a:latin typeface="Calibri" panose="020F0502020204030204"/>
              <a:ea typeface="+mn-ea"/>
              <a:cs typeface="+mn-cs"/>
            </a:rPr>
            <a:t> </a:t>
          </a:r>
          <a:r>
            <a:rPr lang="en" sz="1800" b="1" kern="1200" dirty="0">
              <a:solidFill>
                <a:schemeClr val="tx1"/>
              </a:solidFill>
            </a:rPr>
            <a:t>(Atam. 75:4-7)</a:t>
          </a:r>
          <a:endParaRPr lang="es-ES" sz="1800" kern="120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Ti digido sarangbanga, Mbori nika kusuko agberangbi rogo </a:t>
          </a:r>
          <a:r>
            <a:rPr lang="en" sz="1600" b="1" kern="1200" dirty="0">
              <a:solidFill>
                <a:schemeClr val="bg1"/>
              </a:solidFill>
              <a:effectLst>
                <a:outerShdw blurRad="38100" dist="38100" dir="2700000" algn="tl">
                  <a:srgbClr val="000000">
                    <a:alpha val="43137"/>
                  </a:srgbClr>
                </a:outerShdw>
              </a:effectLst>
            </a:rPr>
            <a:t>gu inga nga ga kerezinga, nga gu hi be kodikodi buda, kuri gbegberesino aboro (Atam. 75:8)</a:t>
          </a:r>
          <a:endParaRPr lang="es-ES" sz="1800" kern="1200" dirty="0">
            <a:solidFill>
              <a:schemeClr val="bg1"/>
            </a:solidFill>
            <a:effectLst>
              <a:outerShdw blurRad="38100" dist="38100" dir="2700000" algn="tl">
                <a:srgbClr val="000000">
                  <a:alpha val="43137"/>
                </a:srgbClr>
              </a:outerShdw>
            </a:effectLst>
          </a:endParaRP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Ti gu regbo re, yangada aruru yo ni sambuo Mbori</a:t>
          </a:r>
          <a:br>
            <a:rPr lang="en" sz="1800" b="1" kern="1200" dirty="0">
              <a:solidFill>
                <a:schemeClr val="bg1"/>
              </a:solidFill>
              <a:effectLst>
                <a:outerShdw blurRad="38100" dist="38100" dir="2700000" algn="tl">
                  <a:srgbClr val="000000">
                    <a:alpha val="43137"/>
                  </a:srgbClr>
                </a:outerShdw>
              </a:effectLst>
            </a:rPr>
          </a:br>
          <a:r>
            <a:rPr lang="en" sz="1800" b="1" kern="1200" dirty="0">
              <a:solidFill>
                <a:schemeClr val="bg1"/>
              </a:solidFill>
              <a:effectLst>
                <a:outerShdw blurRad="38100" dist="38100" dir="2700000" algn="tl">
                  <a:srgbClr val="000000">
                    <a:alpha val="43137"/>
                  </a:srgbClr>
                </a:outerShdw>
              </a:effectLst>
            </a:rPr>
            <a:t>(Atam. 75:9)</a:t>
          </a:r>
          <a:endParaRPr lang="es-ES" sz="1800" kern="120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Niyangadaha, aingipai du nga aguyo ata sa nga gayo bera ya, i ka gbarasayo nibasakindi; aruruyo kiraki nibasakindi (Atam. 75:10)</a:t>
          </a:r>
          <a:endParaRPr lang="es-ES" sz="1800" kern="1200" dirty="0">
            <a:solidFill>
              <a:schemeClr val="bg1"/>
            </a:solidFill>
            <a:effectLst>
              <a:outerShdw blurRad="38100" dist="38100" dir="2700000" algn="tl">
                <a:srgbClr val="000000">
                  <a:alpha val="43137"/>
                </a:srgbClr>
              </a:outerShdw>
            </a:effectLst>
          </a:endParaRP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329659"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Ko akidohe fu Abraham na Yisaka </a:t>
          </a:r>
          <a:r>
            <a:rPr lang="en" sz="1600" b="1" kern="1200" dirty="0">
              <a:solidFill>
                <a:prstClr val="black"/>
              </a:solidFill>
              <a:effectLst/>
              <a:latin typeface="Calibri" panose="020F0502020204030204"/>
              <a:ea typeface="+mn-ea"/>
              <a:cs typeface="+mn-cs"/>
            </a:rPr>
            <a:t>(Atam. 105:9)</a:t>
          </a:r>
        </a:p>
      </dsp:txBody>
      <dsp:txXfrm>
        <a:off x="329659" y="2798"/>
        <a:ext cx="1912502" cy="1147501"/>
      </dsp:txXfrm>
    </dsp:sp>
    <dsp:sp modelId="{512979C0-0EC8-4C5A-9BC9-FC33EEC91553}">
      <dsp:nvSpPr>
        <dsp:cNvPr id="0" name=""/>
        <dsp:cNvSpPr/>
      </dsp:nvSpPr>
      <dsp:spPr>
        <a:xfrm>
          <a:off x="2433413"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Ko aidihe fu Yakobo, nga Yesaraere </a:t>
          </a:r>
          <a:br>
            <a:rPr lang="en" sz="2000" b="1" kern="1200" dirty="0">
              <a:solidFill>
                <a:schemeClr val="tx1"/>
              </a:solidFill>
              <a:effectLst/>
            </a:rPr>
          </a:br>
          <a:r>
            <a:rPr lang="en" sz="1600" b="1" kern="1200" dirty="0">
              <a:solidFill>
                <a:schemeClr val="tx1"/>
              </a:solidFill>
              <a:effectLst/>
            </a:rPr>
            <a:t>(Atam. 105:10-11)</a:t>
          </a:r>
          <a:endParaRPr lang="en" sz="2000" b="1" kern="1200" dirty="0">
            <a:solidFill>
              <a:schemeClr val="tx1"/>
            </a:solidFill>
            <a:effectLst/>
          </a:endParaRPr>
        </a:p>
      </dsp:txBody>
      <dsp:txXfrm>
        <a:off x="2433413" y="2798"/>
        <a:ext cx="1912502" cy="1147501"/>
      </dsp:txXfrm>
    </dsp:sp>
    <dsp:sp modelId="{2CD8D815-97F8-4E53-8A29-7853A294D72F}">
      <dsp:nvSpPr>
        <dsp:cNvPr id="0" name=""/>
        <dsp:cNvSpPr/>
      </dsp:nvSpPr>
      <dsp:spPr>
        <a:xfrm>
          <a:off x="4537166" y="2798"/>
          <a:ext cx="2636633"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effectLst/>
            </a:rPr>
            <a:t>Wa i adu tie gbua nibeteyo ni rurungburayo, Ko abandayo </a:t>
          </a:r>
          <a:br>
            <a:rPr lang="en" sz="1800" b="1" kern="1200" dirty="0">
              <a:solidFill>
                <a:schemeClr val="tx1"/>
              </a:solidFill>
              <a:effectLst/>
            </a:rPr>
          </a:br>
          <a:r>
            <a:rPr lang="en" sz="1600" b="1" kern="1200" dirty="0">
              <a:solidFill>
                <a:prstClr val="black"/>
              </a:solidFill>
              <a:effectLst/>
              <a:latin typeface="Calibri" panose="020F0502020204030204"/>
              <a:ea typeface="+mn-ea"/>
              <a:cs typeface="+mn-cs"/>
            </a:rPr>
            <a:t>(Atam. 105:12-15)</a:t>
          </a:r>
        </a:p>
      </dsp:txBody>
      <dsp:txXfrm>
        <a:off x="4537166" y="2798"/>
        <a:ext cx="2636633"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Ko abatasi Yesaraere mbiko Yosefa (Atam. </a:t>
          </a:r>
          <a:r>
            <a:rPr lang="en" sz="1600" b="1" kern="1200" dirty="0">
              <a:solidFill>
                <a:prstClr val="white"/>
              </a:solidFill>
              <a:effectLst/>
              <a:latin typeface="Calibri" panose="020F0502020204030204"/>
              <a:ea typeface="+mn-ea"/>
              <a:cs typeface="+mn-cs"/>
            </a:rPr>
            <a:t>(105:16-24)</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Ho i adu niniakanga, Ko arayo niriyo</a:t>
          </a:r>
          <a:br>
            <a:rPr lang="es-ES" sz="2000" b="1" kern="1200" dirty="0">
              <a:effectLst>
                <a:outerShdw blurRad="38100" dist="38100" dir="2700000" algn="tl">
                  <a:srgbClr val="000000">
                    <a:alpha val="43137"/>
                  </a:srgbClr>
                </a:outerShdw>
              </a:effectLst>
            </a:rPr>
          </a:br>
          <a:r>
            <a:rPr lang="en" sz="1600" b="1" kern="1200" dirty="0">
              <a:solidFill>
                <a:prstClr val="white"/>
              </a:solidFill>
              <a:effectLst/>
              <a:latin typeface="Calibri" panose="020F0502020204030204"/>
              <a:ea typeface="+mn-ea"/>
              <a:cs typeface="+mn-cs"/>
            </a:rPr>
            <a:t>(Atam. 105:25-38)</a:t>
          </a: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Ko abandayo ngatarirago yo</a:t>
          </a:r>
          <a:br>
            <a:rPr lang="es-ES" sz="2000" b="1" kern="1200" dirty="0">
              <a:effectLst>
                <a:outerShdw blurRad="38100" dist="38100" dir="2700000" algn="tl">
                  <a:srgbClr val="000000">
                    <a:alpha val="43137"/>
                  </a:srgbClr>
                </a:outerShdw>
              </a:effectLst>
            </a:rPr>
          </a:br>
          <a:r>
            <a:rPr lang="es-ES" sz="1600" b="1" kern="1200" dirty="0">
              <a:solidFill>
                <a:prstClr val="white"/>
              </a:solidFill>
              <a:effectLst/>
              <a:latin typeface="Calibri" panose="020F0502020204030204"/>
              <a:ea typeface="+mn-ea"/>
              <a:cs typeface="+mn-cs"/>
            </a:rPr>
            <a:t>(</a:t>
          </a:r>
          <a:r>
            <a:rPr lang="en" sz="1600" b="1" kern="1200" dirty="0">
              <a:solidFill>
                <a:prstClr val="white"/>
              </a:solidFill>
              <a:effectLst/>
              <a:latin typeface="Calibri" panose="020F0502020204030204"/>
              <a:ea typeface="+mn-ea"/>
              <a:cs typeface="+mn-cs"/>
            </a:rPr>
            <a:t>Atam. 105:39-43)</a:t>
          </a: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Ko asungusiyo Kanaani yo, ki kido pa sende fu yo </a:t>
          </a:r>
          <a:r>
            <a:rPr lang="en" sz="1600" b="1" kern="1200" dirty="0">
              <a:solidFill>
                <a:prstClr val="white"/>
              </a:solidFill>
              <a:effectLst/>
              <a:latin typeface="Calibri" panose="020F0502020204030204"/>
              <a:ea typeface="+mn-ea"/>
              <a:cs typeface="+mn-cs"/>
            </a:rPr>
            <a:t>(Atam. 105:44)</a:t>
          </a: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Aboro ana banda andika wa papara kidohe </a:t>
          </a:r>
          <a:br>
            <a:rPr lang="en" sz="2000" b="1" kern="1200" dirty="0">
              <a:effectLst>
                <a:outerShdw blurRad="38100" dist="38100" dir="2700000" algn="tl">
                  <a:srgbClr val="000000">
                    <a:alpha val="43137"/>
                  </a:srgbClr>
                </a:outerShdw>
              </a:effectLst>
            </a:rPr>
          </a:br>
          <a:r>
            <a:rPr lang="en" sz="1600" b="1" kern="1200" dirty="0">
              <a:solidFill>
                <a:schemeClr val="bg1"/>
              </a:solidFill>
              <a:effectLst/>
              <a:latin typeface="Calibri" panose="020F0502020204030204"/>
              <a:ea typeface="+mn-ea"/>
              <a:cs typeface="+mn-cs"/>
            </a:rPr>
            <a:t>(Atam. 105:45)</a:t>
          </a:r>
          <a:endParaRPr lang="es-ES" sz="1600" b="1" kern="1200" dirty="0">
            <a:solidFill>
              <a:schemeClr val="bg1"/>
            </a:solidFill>
            <a:effectLst/>
            <a:latin typeface="Calibri" panose="020F0502020204030204"/>
            <a:ea typeface="+mn-ea"/>
            <a:cs typeface="+mn-cs"/>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498654" y="1"/>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1:1-3. Si na fu ngbarago furani ani </a:t>
          </a:r>
          <a:r>
            <a:rPr lang="en-GB" sz="2000" b="1" kern="1200" dirty="0" err="1">
              <a:solidFill>
                <a:prstClr val="black"/>
              </a:solidFill>
              <a:latin typeface="Calibri" panose="020F0502020204030204"/>
              <a:ea typeface="+mn-ea"/>
              <a:cs typeface="+mn-cs"/>
            </a:rPr>
            <a:t>zúga</a:t>
          </a:r>
          <a:r>
            <a:rPr lang="en-GB" sz="2000" b="1" kern="1200" dirty="0">
              <a:solidFill>
                <a:prstClr val="black"/>
              </a:solidFill>
              <a:latin typeface="Calibri" panose="020F0502020204030204"/>
              <a:ea typeface="+mn-ea"/>
              <a:cs typeface="+mn-cs"/>
            </a:rPr>
            <a:t> </a:t>
          </a:r>
          <a:r>
            <a:rPr lang="en-GB" sz="2000" b="1" kern="1200" dirty="0" err="1">
              <a:solidFill>
                <a:prstClr val="black"/>
              </a:solidFill>
              <a:latin typeface="Calibri" panose="020F0502020204030204"/>
              <a:ea typeface="+mn-ea"/>
              <a:cs typeface="+mn-cs"/>
            </a:rPr>
            <a:t>azuga</a:t>
          </a:r>
          <a:r>
            <a:rPr lang="en-GB" sz="2000" b="1" kern="1200" dirty="0">
              <a:solidFill>
                <a:prstClr val="black"/>
              </a:solidFill>
              <a:latin typeface="Calibri" panose="020F0502020204030204"/>
              <a:ea typeface="+mn-ea"/>
              <a:cs typeface="+mn-cs"/>
            </a:rPr>
            <a:t> (fruitful)</a:t>
          </a:r>
          <a:endParaRPr lang="es-ES" sz="2000" b="1" kern="1200" dirty="0">
            <a:solidFill>
              <a:prstClr val="black"/>
            </a:solidFill>
            <a:latin typeface="Calibri" panose="020F0502020204030204"/>
            <a:ea typeface="+mn-ea"/>
            <a:cs typeface="+mn-cs"/>
          </a:endParaRPr>
        </a:p>
      </dsp:txBody>
      <dsp:txXfrm rot="10800000">
        <a:off x="592623" y="1"/>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25:10. Si na ngbekumbatayo furani ti gene mbupai na rengo</a:t>
          </a:r>
          <a:endParaRPr lang="es-ES" sz="2000" kern="1200" dirty="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93:5. Si nafu ngbabase furani, mbiko nyaki he anyaka</a:t>
          </a:r>
          <a:endParaRPr lang="es-ES" sz="2000" kern="1200" dirty="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112:1-2. Si nga maku tipa gaani akporo</a:t>
          </a:r>
          <a:endParaRPr lang="es-ES" sz="2000" kern="1200" dirty="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119:165. Si nafu zereda furani</a:t>
          </a:r>
          <a:endParaRPr lang="es-ES" sz="2000" kern="1200" dirty="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Atam 119:110. Si nakiso gene tigo ku rogo akare agbina</a:t>
          </a:r>
          <a:endParaRPr lang="es-ES" sz="2000" kern="1200" dirty="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365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853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76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151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646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53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471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778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29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17/01/2024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17/01/2024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17/01/2024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289768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1801585" y="213575"/>
            <a:ext cx="8588829"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en"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GBIA NA ZOGARAGO</a:t>
            </a:r>
          </a:p>
        </p:txBody>
      </p:sp>
      <p:sp>
        <p:nvSpPr>
          <p:cNvPr id="5" name="CuadroTexto 4">
            <a:extLst>
              <a:ext uri="{FF2B5EF4-FFF2-40B4-BE49-F238E27FC236}">
                <a16:creationId xmlns:a16="http://schemas.microsoft.com/office/drawing/2014/main" id="{42B9A530-2932-71F1-2142-D961F96A2618}"/>
              </a:ext>
            </a:extLst>
          </p:cNvPr>
          <p:cNvSpPr txBox="1"/>
          <p:nvPr/>
        </p:nvSpPr>
        <p:spPr>
          <a:xfrm>
            <a:off x="3924301" y="6519446"/>
            <a:ext cx="4352924" cy="338554"/>
          </a:xfrm>
          <a:prstGeom prst="rect">
            <a:avLst/>
          </a:prstGeom>
          <a:noFill/>
        </p:spPr>
        <p:txBody>
          <a:bodyPr wrap="square" rtlCol="0">
            <a:spAutoFit/>
          </a:bodyPr>
          <a:lstStyle/>
          <a:p>
            <a:pPr algn="ctr"/>
            <a:r>
              <a:rPr lang="en" sz="1600" b="1">
                <a:solidFill>
                  <a:schemeClr val="accent2">
                    <a:lumMod val="50000"/>
                  </a:schemeClr>
                </a:solidFill>
              </a:rPr>
              <a:t>Yugopa 3 tipa Ngi </a:t>
            </a:r>
            <a:r>
              <a:rPr lang="en" sz="1600" b="1" dirty="0">
                <a:solidFill>
                  <a:schemeClr val="accent2">
                    <a:lumMod val="50000"/>
                  </a:schemeClr>
                </a:solidFill>
              </a:rPr>
              <a:t>20, 2024</a:t>
            </a: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sostener, hombre, agua&#10;&#10;Descripción generada automáticamente">
            <a:extLst>
              <a:ext uri="{FF2B5EF4-FFF2-40B4-BE49-F238E27FC236}">
                <a16:creationId xmlns:a16="http://schemas.microsoft.com/office/drawing/2014/main" id="{8169096D-AC52-9C49-A1B3-503BCBEAF0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331103" y="597159"/>
            <a:ext cx="4355552" cy="5047536"/>
          </a:xfrm>
          <a:prstGeom prst="rect">
            <a:avLst/>
          </a:prstGeom>
          <a:noFill/>
        </p:spPr>
        <p:txBody>
          <a:bodyPr wrap="square">
            <a:spAutoFit/>
          </a:bodyPr>
          <a:lstStyle/>
          <a:p>
            <a:pPr lvl="0" algn="ctr">
              <a:defRPr/>
            </a:pPr>
            <a:r>
              <a:rPr kumimoji="0" lang="en"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Yekova</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nazoga</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rago</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Ko du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ni</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ukadiukadi</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Ko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na</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bairiwo</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p>
          <a:p>
            <a:pPr lvl="0" algn="ctr">
              <a:defRPr/>
            </a:pP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Yekova</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du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ni</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ukadiukadi</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Ko, Ko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avo</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dimoKo</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na</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 </a:t>
            </a:r>
            <a:r>
              <a:rPr lang="en-US" sz="3600" b="1" dirty="0" err="1">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ome</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
            </a:r>
            <a:r>
              <a:rPr kumimoji="0" lang="en"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lang="en"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Atambuahe </a:t>
            </a:r>
            <a:r>
              <a:rPr kumimoji="0" lang="en"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93:1)</a:t>
            </a:r>
            <a:endPar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0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2849309409"/>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569660"/>
          </a:xfrm>
          <a:prstGeom prst="rect">
            <a:avLst/>
          </a:prstGeom>
          <a:noFill/>
        </p:spPr>
        <p:txBody>
          <a:bodyPr wrap="square" rtlCol="0">
            <a:spAutoFit/>
          </a:bodyPr>
          <a:lstStyle/>
          <a:p>
            <a:pPr>
              <a:spcBef>
                <a:spcPts val="600"/>
              </a:spcBef>
            </a:pPr>
            <a:r>
              <a:rPr lang="en" sz="2400" b="1" dirty="0"/>
              <a:t>Atambuahe na tungusa pa ga Mbori pagbia rogo kpotosende dunduko. Ko nga bakindo kuri ga kpotosende zogarago, na kuri aboro ni basasa du ri gaani kpotosende. </a:t>
            </a:r>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54597"/>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70328" y="1704132"/>
            <a:ext cx="6840072" cy="1631216"/>
          </a:xfrm>
          <a:prstGeom prst="rect">
            <a:avLst/>
          </a:prstGeom>
          <a:noFill/>
        </p:spPr>
        <p:txBody>
          <a:bodyPr wrap="square">
            <a:spAutoFit/>
          </a:bodyPr>
          <a:lstStyle/>
          <a:p>
            <a:pPr>
              <a:spcBef>
                <a:spcPts val="600"/>
              </a:spcBef>
            </a:pPr>
            <a:r>
              <a:rPr lang="en" sz="2000" b="1" dirty="0"/>
              <a:t>Kasivuradu nga dungu azogarago aida nga pa ga Mbori pagbia te, watadu ki du na samungu kutini, Mbori ani arafu Ko rogo zagino dunguko nga agu yo na ziotiyo kuti gu kidohe nga Bakusi, Bakindo na Bazaringbanga afu he furani, ki ruaru fu gaKo andika. </a:t>
            </a:r>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348414" y="0"/>
            <a:ext cx="4662454" cy="923330"/>
          </a:xfrm>
          <a:prstGeom prst="rect">
            <a:avLst/>
          </a:prstGeom>
          <a:noFill/>
        </p:spPr>
        <p:txBody>
          <a:bodyPr wrap="square">
            <a:spAutoFit/>
          </a:bodyPr>
          <a:lstStyle/>
          <a:p>
            <a:pPr algn="ctr"/>
            <a:r>
              <a:rPr lang="en"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BAKUSI</a:t>
            </a:r>
          </a:p>
        </p:txBody>
      </p:sp>
      <p:sp>
        <p:nvSpPr>
          <p:cNvPr id="7" name="CuadroTexto 6">
            <a:extLst>
              <a:ext uri="{FF2B5EF4-FFF2-40B4-BE49-F238E27FC236}">
                <a16:creationId xmlns:a16="http://schemas.microsoft.com/office/drawing/2014/main" id="{DC36432B-9E18-9345-2CC5-1FBC23BFA134}"/>
              </a:ext>
            </a:extLst>
          </p:cNvPr>
          <p:cNvSpPr txBox="1"/>
          <p:nvPr/>
        </p:nvSpPr>
        <p:spPr>
          <a:xfrm>
            <a:off x="5669281" y="60065"/>
            <a:ext cx="6672348" cy="861774"/>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Ho mi </a:t>
            </a:r>
            <a:r>
              <a:rPr lang="en-US" b="1" dirty="0" err="1">
                <a:solidFill>
                  <a:schemeClr val="accent5">
                    <a:lumMod val="75000"/>
                  </a:schemeClr>
                </a:solidFill>
                <a:latin typeface="Comic Sans MS" panose="030F0702030302020204" pitchFamily="66" charset="0"/>
              </a:rPr>
              <a:t>nangana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gamo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angbangbaturũ</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nga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mangaapai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nga</a:t>
            </a:r>
            <a:r>
              <a:rPr lang="en-US" b="1" dirty="0">
                <a:solidFill>
                  <a:schemeClr val="accent5">
                    <a:lumMod val="75000"/>
                  </a:schemeClr>
                </a:solidFill>
                <a:latin typeface="Comic Sans MS" panose="030F0702030302020204" pitchFamily="66" charset="0"/>
              </a:rPr>
              <a:t> ga </a:t>
            </a:r>
            <a:r>
              <a:rPr lang="en-US" b="1" dirty="0" err="1">
                <a:solidFill>
                  <a:schemeClr val="accent5">
                    <a:lumMod val="75000"/>
                  </a:schemeClr>
                </a:solidFill>
                <a:latin typeface="Comic Sans MS" panose="030F0702030302020204" pitchFamily="66" charset="0"/>
              </a:rPr>
              <a:t>wirinzagaro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diwi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amoi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ru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akerekuru</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(Atam 8:3)</a:t>
            </a:r>
            <a:endParaRPr lang="es-ES" b="1" dirty="0">
              <a:solidFill>
                <a:schemeClr val="accent5">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53788" y="982868"/>
            <a:ext cx="7288306" cy="400110"/>
          </a:xfrm>
          <a:prstGeom prst="rect">
            <a:avLst/>
          </a:prstGeom>
          <a:noFill/>
        </p:spPr>
        <p:txBody>
          <a:bodyPr wrap="square" rtlCol="0">
            <a:spAutoFit/>
          </a:bodyPr>
          <a:lstStyle/>
          <a:p>
            <a:pPr algn="ctr">
              <a:spcBef>
                <a:spcPts val="600"/>
              </a:spcBef>
            </a:pPr>
            <a:r>
              <a:rPr lang="en" sz="2000" b="1" dirty="0">
                <a:solidFill>
                  <a:srgbClr val="2E7A76"/>
                </a:solidFill>
              </a:rPr>
              <a:t>Tipa ginihe du Mbori tini nga Gbia kpotosende naabaha? </a:t>
            </a: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1546765892"/>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395882" y="3920751"/>
            <a:ext cx="4796117" cy="1754326"/>
          </a:xfrm>
          <a:prstGeom prst="rect">
            <a:avLst/>
          </a:prstGeom>
          <a:noFill/>
        </p:spPr>
        <p:txBody>
          <a:bodyPr wrap="square" rtlCol="0">
            <a:spAutoFit/>
          </a:bodyPr>
          <a:lstStyle/>
          <a:p>
            <a:pPr>
              <a:spcBef>
                <a:spcPts val="600"/>
              </a:spcBef>
            </a:pPr>
            <a:r>
              <a:rPr lang="en" b="1" dirty="0"/>
              <a:t>Mo ngere nga kiriri, ani rengbe ka bera ha ya awiriaboro ima kpakara, nga </a:t>
            </a:r>
            <a:r>
              <a:rPr lang="en-GB" b="1" dirty="0" err="1"/>
              <a:t>i</a:t>
            </a:r>
            <a:r>
              <a:rPr lang="en-GB" b="1" dirty="0"/>
              <a:t> </a:t>
            </a:r>
            <a:r>
              <a:rPr lang="en-GB" b="1" dirty="0" err="1"/>
              <a:t>aima</a:t>
            </a:r>
            <a:r>
              <a:rPr lang="en-GB" b="1" dirty="0"/>
              <a:t> manga </a:t>
            </a:r>
            <a:r>
              <a:rPr lang="en-GB" b="1" dirty="0" err="1"/>
              <a:t>kpakarakpakara</a:t>
            </a:r>
            <a:r>
              <a:rPr lang="en-GB" b="1" dirty="0"/>
              <a:t> </a:t>
            </a:r>
            <a:r>
              <a:rPr lang="en-GB" b="1" dirty="0" err="1"/>
              <a:t>iiriwoapai</a:t>
            </a:r>
            <a:r>
              <a:rPr lang="en-GB" b="1" dirty="0"/>
              <a:t>. Ono </a:t>
            </a:r>
            <a:r>
              <a:rPr lang="en-GB" b="1" dirty="0" err="1"/>
              <a:t>bakeatambuahe</a:t>
            </a:r>
            <a:r>
              <a:rPr lang="en-GB" b="1" dirty="0"/>
              <a:t> </a:t>
            </a:r>
            <a:r>
              <a:rPr lang="en-GB" b="1" dirty="0" err="1"/>
              <a:t>nawingbaduse</a:t>
            </a:r>
            <a:r>
              <a:rPr lang="en-GB" b="1" dirty="0"/>
              <a:t> </a:t>
            </a:r>
            <a:r>
              <a:rPr lang="en-GB" b="1" dirty="0" err="1"/>
              <a:t>nateka</a:t>
            </a:r>
            <a:r>
              <a:rPr lang="en-GB" b="1" dirty="0"/>
              <a:t> </a:t>
            </a:r>
            <a:r>
              <a:rPr lang="en-GB" b="1" dirty="0" err="1"/>
              <a:t>pandehe</a:t>
            </a:r>
            <a:r>
              <a:rPr lang="en-GB" b="1" dirty="0"/>
              <a:t> </a:t>
            </a:r>
            <a:r>
              <a:rPr lang="en-GB" b="1" dirty="0" err="1"/>
              <a:t>niya</a:t>
            </a:r>
            <a:r>
              <a:rPr lang="en-GB" b="1" dirty="0"/>
              <a:t>: </a:t>
            </a:r>
            <a:r>
              <a:rPr lang="en" b="1" dirty="0"/>
              <a:t>“Ani inihe nga Gbia nga Mbori; Ko namangi rani, angia nga ani nitrani ya” (Ata. 100:3).</a:t>
            </a:r>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95883" y="921839"/>
            <a:ext cx="4540689" cy="2862504"/>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288306" y="5936161"/>
            <a:ext cx="4796117" cy="646331"/>
          </a:xfrm>
          <a:prstGeom prst="rect">
            <a:avLst/>
          </a:prstGeom>
          <a:noFill/>
        </p:spPr>
        <p:txBody>
          <a:bodyPr wrap="square">
            <a:spAutoFit/>
          </a:bodyPr>
          <a:lstStyle/>
          <a:p>
            <a:pPr>
              <a:spcBef>
                <a:spcPts val="600"/>
              </a:spcBef>
            </a:pPr>
            <a:r>
              <a:rPr lang="en" b="1" dirty="0"/>
              <a:t>Ani gbua nga aburuku dagba gu Mbori akusihe (Ata. 8:5-9 ). Ko sa </a:t>
            </a:r>
            <a:r>
              <a:rPr lang="en-GB" b="1" dirty="0" err="1"/>
              <a:t>rẽtipa</a:t>
            </a:r>
            <a:r>
              <a:rPr lang="en-GB" b="1" dirty="0"/>
              <a:t> </a:t>
            </a:r>
            <a:r>
              <a:rPr lang="en-GB" b="1" dirty="0" err="1"/>
              <a:t>gaani</a:t>
            </a:r>
            <a:r>
              <a:rPr lang="en-GB" b="1" dirty="0"/>
              <a:t> </a:t>
            </a:r>
            <a:r>
              <a:rPr lang="en-GB" b="1" dirty="0" err="1"/>
              <a:t>irisa</a:t>
            </a:r>
            <a:r>
              <a:rPr lang="en-GB" b="1" dirty="0"/>
              <a:t> </a:t>
            </a:r>
            <a:r>
              <a:rPr lang="en-GB" b="1" dirty="0" err="1"/>
              <a:t>na</a:t>
            </a:r>
            <a:r>
              <a:rPr lang="en-GB" b="1" dirty="0"/>
              <a:t>  </a:t>
            </a:r>
            <a:r>
              <a:rPr lang="en-GB" b="1" dirty="0" err="1"/>
              <a:t>rafu</a:t>
            </a:r>
            <a:r>
              <a:rPr lang="en-GB" b="1" dirty="0"/>
              <a:t> Ko. </a:t>
            </a:r>
            <a:endParaRPr lang="en" b="1" dirty="0"/>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BAC6A2-9D74-2DF2-4486-9420451E6CBD}"/>
              </a:ext>
            </a:extLst>
          </p:cNvPr>
          <p:cNvSpPr txBox="1"/>
          <p:nvPr/>
        </p:nvSpPr>
        <p:spPr>
          <a:xfrm>
            <a:off x="-1" y="61554"/>
            <a:ext cx="7184571"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Yekova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nazoga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rago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kpotosende</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dú</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adu</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pusiapusia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badungu</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aringara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du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ti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ngba</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gango</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abaime</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ngí</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outerShdw blurRad="38100" dist="38100" dir="2700000" algn="tl">
                    <a:srgbClr val="000000">
                      <a:alpha val="43137"/>
                    </a:srgbClr>
                  </a:outerShdw>
                </a:effectLst>
                <a:latin typeface="Comic Sans MS" panose="030F0702030302020204" pitchFamily="66" charset="0"/>
              </a:rPr>
              <a:t>angi</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 b="1">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outerShdw blurRad="38100" dist="38100" dir="2700000" algn="tl">
                    <a:srgbClr val="000000">
                      <a:alpha val="43137"/>
                    </a:srgbClr>
                  </a:outerShdw>
                </a:effectLst>
                <a:latin typeface="Comic Sans MS" panose="030F0702030302020204" pitchFamily="66" charset="0"/>
              </a:rPr>
              <a:t>(Atam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97:1)</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64519" y="868852"/>
            <a:ext cx="6505460" cy="830997"/>
          </a:xfrm>
          <a:prstGeom prst="rect">
            <a:avLst/>
          </a:prstGeom>
          <a:noFill/>
        </p:spPr>
        <p:txBody>
          <a:bodyPr wrap="square" rtlCol="0">
            <a:spAutoFit/>
          </a:bodyPr>
          <a:lstStyle/>
          <a:p>
            <a:pPr>
              <a:spcBef>
                <a:spcPts val="600"/>
              </a:spcBef>
            </a:pPr>
            <a:r>
              <a:rPr lang="en" sz="1600" b="1" dirty="0"/>
              <a:t>Atambuahe nayugo Mbori nga Ko nga bakindo ukadi iriso,kiopase, na ome (Atam 93:1), imarago dadi Ko (Atam. 104:2). Tipagine tekiyo pande Mbori tini nga Ko nga Mbori, kuti sangba atambuahe? </a:t>
            </a:r>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3646038825"/>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 y="4739262"/>
            <a:ext cx="7437287" cy="646331"/>
          </a:xfrm>
          <a:prstGeom prst="rect">
            <a:avLst/>
          </a:prstGeom>
          <a:noFill/>
        </p:spPr>
        <p:txBody>
          <a:bodyPr wrap="square">
            <a:spAutoFit/>
          </a:bodyPr>
          <a:lstStyle/>
          <a:p>
            <a:pPr>
              <a:spcBef>
                <a:spcPts val="600"/>
              </a:spcBef>
            </a:pPr>
            <a:r>
              <a:rPr lang="en" b="1" dirty="0"/>
              <a:t>Vura du Ko nga Bakindo kpotosende naabaha vur</a:t>
            </a:r>
            <a:r>
              <a:rPr lang="en-GB" b="1" dirty="0"/>
              <a:t>ũ</a:t>
            </a:r>
            <a:r>
              <a:rPr lang="en" b="1" dirty="0"/>
              <a:t> kini zogo rago na rurusarangbanga na inopai fu aboro, beteyo gbua rugutiyo na gaKo pagbia.</a:t>
            </a:r>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69581"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71561"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0" y="5527483"/>
            <a:ext cx="7694463" cy="1200329"/>
          </a:xfrm>
          <a:prstGeom prst="rect">
            <a:avLst/>
          </a:prstGeom>
          <a:noFill/>
        </p:spPr>
        <p:txBody>
          <a:bodyPr wrap="square">
            <a:spAutoFit/>
          </a:bodyPr>
          <a:lstStyle/>
          <a:p>
            <a:pPr>
              <a:spcBef>
                <a:spcPts val="600"/>
              </a:spcBef>
            </a:pPr>
            <a:r>
              <a:rPr lang="en" b="1" dirty="0"/>
              <a:t>Ono, gaKo abawiriki adu nga na ngbarago mbiko gaKo asarangbanga te (Atam. 97:8, 12). </a:t>
            </a:r>
            <a:r>
              <a:rPr lang="en-GB" b="1" dirty="0"/>
              <a:t>G</a:t>
            </a:r>
            <a:r>
              <a:rPr lang="en" b="1" dirty="0"/>
              <a:t>a Mbori aboro naudarago mbiko pa sigira ga Mbori Kindo tipa gu sunge nga ga Kristo na kini kumbatayo tipa digiso Kindo ti gaKo Ue Ye (Dan. 2:44).</a:t>
            </a:r>
          </a:p>
        </p:txBody>
      </p:sp>
      <p:sp>
        <p:nvSpPr>
          <p:cNvPr id="4" name="CuadroTexto 3">
            <a:extLst>
              <a:ext uri="{FF2B5EF4-FFF2-40B4-BE49-F238E27FC236}">
                <a16:creationId xmlns:a16="http://schemas.microsoft.com/office/drawing/2014/main" id="{0529D7BE-0D72-04E3-122B-854D64BB9A9B}"/>
              </a:ext>
            </a:extLst>
          </p:cNvPr>
          <p:cNvSpPr txBox="1"/>
          <p:nvPr/>
        </p:nvSpPr>
        <p:spPr>
          <a:xfrm>
            <a:off x="6096001" y="-57150"/>
            <a:ext cx="609599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BAKINDO</a:t>
            </a:r>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10"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737024" y="-30778"/>
            <a:ext cx="5638799" cy="769441"/>
          </a:xfrm>
          <a:prstGeom prst="rect">
            <a:avLst/>
          </a:prstGeom>
          <a:noFill/>
        </p:spPr>
        <p:txBody>
          <a:bodyPr wrap="square">
            <a:spAutoFit/>
          </a:bodyPr>
          <a:lstStyle/>
          <a:p>
            <a:pPr algn="ctr"/>
            <a:r>
              <a:rPr lang="en-GB"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BASAPUNGBANGA</a:t>
            </a:r>
          </a:p>
        </p:txBody>
      </p:sp>
      <p:sp>
        <p:nvSpPr>
          <p:cNvPr id="4" name="CuadroTexto 3">
            <a:extLst>
              <a:ext uri="{FF2B5EF4-FFF2-40B4-BE49-F238E27FC236}">
                <a16:creationId xmlns:a16="http://schemas.microsoft.com/office/drawing/2014/main" id="{A6CD82DB-932C-CBD5-8BBE-350810A7E5FB}"/>
              </a:ext>
            </a:extLst>
          </p:cNvPr>
          <p:cNvSpPr txBox="1"/>
          <p:nvPr/>
        </p:nvSpPr>
        <p:spPr>
          <a:xfrm>
            <a:off x="6095999" y="92332"/>
            <a:ext cx="6096000"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Ho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gu</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rago</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ka da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nga</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gu</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mi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aringbisi</a:t>
            </a:r>
            <a:endPar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a:p>
            <a:pPr algn="ct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mi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tire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asápa</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ngbanga</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nzunzu</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(Atam 75:2)</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268410" y="892883"/>
            <a:ext cx="7771280" cy="923330"/>
          </a:xfrm>
          <a:prstGeom prst="rect">
            <a:avLst/>
          </a:prstGeom>
          <a:noFill/>
        </p:spPr>
        <p:txBody>
          <a:bodyPr wrap="square" rtlCol="0">
            <a:spAutoFit/>
          </a:bodyPr>
          <a:lstStyle/>
          <a:p>
            <a:pPr>
              <a:spcBef>
                <a:spcPts val="600"/>
              </a:spcBef>
            </a:pPr>
            <a:r>
              <a:rPr lang="en" b="1" dirty="0"/>
              <a:t>Wa bakerepa Bakindo, Mbori a nga bafuandika kidu nibasaringbanga (Atam. 99:7; 7:11). Tambuahe 75 nasakapa sunge Basapungbanga nyanyaki na regbo na digidopa gaKo sarangbanga:</a:t>
            </a:r>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1065483268"/>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515350" y="3665121"/>
            <a:ext cx="3648075" cy="923330"/>
          </a:xfrm>
          <a:prstGeom prst="rect">
            <a:avLst/>
          </a:prstGeom>
          <a:noFill/>
        </p:spPr>
        <p:txBody>
          <a:bodyPr wrap="square" rtlCol="0">
            <a:spAutoFit/>
          </a:bodyPr>
          <a:lstStyle/>
          <a:p>
            <a:pPr>
              <a:spcBef>
                <a:spcPts val="600"/>
              </a:spcBef>
            </a:pPr>
            <a:r>
              <a:rPr lang="en" b="1" dirty="0"/>
              <a:t>Tipagine bakeatambuahe afu tambauahe tini fu Mbori mbata fu sapangbanga (Atam. 75:1)?</a:t>
            </a: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15350" y="877761"/>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515350" y="4774625"/>
            <a:ext cx="3780304" cy="1754326"/>
          </a:xfrm>
          <a:prstGeom prst="rect">
            <a:avLst/>
          </a:prstGeom>
          <a:noFill/>
        </p:spPr>
        <p:txBody>
          <a:bodyPr wrap="square">
            <a:spAutoFit/>
          </a:bodyPr>
          <a:lstStyle/>
          <a:p>
            <a:pPr>
              <a:spcBef>
                <a:spcPts val="600"/>
              </a:spcBef>
            </a:pPr>
            <a:r>
              <a:rPr lang="en" b="1" dirty="0"/>
              <a:t>Bambiko agurani na kido kube ga  Mbori nyemuse agunde nga be sapangbanga te; wa </a:t>
            </a:r>
            <a:r>
              <a:rPr lang="en-GB" b="1" dirty="0" err="1"/>
              <a:t>i</a:t>
            </a:r>
            <a:r>
              <a:rPr lang="en-GB" b="1" dirty="0"/>
              <a:t> </a:t>
            </a:r>
            <a:r>
              <a:rPr lang="en-GB" b="1" dirty="0" err="1"/>
              <a:t>aima</a:t>
            </a:r>
            <a:r>
              <a:rPr lang="en-GB" b="1" dirty="0"/>
              <a:t> </a:t>
            </a:r>
            <a:r>
              <a:rPr lang="en-GB" b="1" dirty="0" err="1"/>
              <a:t>mbupai</a:t>
            </a:r>
            <a:r>
              <a:rPr lang="en-GB" b="1" dirty="0"/>
              <a:t> </a:t>
            </a:r>
            <a:r>
              <a:rPr lang="en-GB" b="1" dirty="0" err="1"/>
              <a:t>furani</a:t>
            </a:r>
            <a:r>
              <a:rPr lang="en-GB" b="1" dirty="0"/>
              <a:t> </a:t>
            </a:r>
            <a:r>
              <a:rPr lang="en-GB" b="1" dirty="0" err="1"/>
              <a:t>ti</a:t>
            </a:r>
            <a:r>
              <a:rPr lang="en-GB" b="1" dirty="0"/>
              <a:t> </a:t>
            </a:r>
            <a:r>
              <a:rPr lang="en" b="1" dirty="0"/>
              <a:t>gaani aingaapai na </a:t>
            </a:r>
            <a:r>
              <a:rPr lang="en-GB" b="1" dirty="0"/>
              <a:t>ani ki </a:t>
            </a:r>
            <a:r>
              <a:rPr lang="en-GB" b="1" dirty="0" err="1"/>
              <a:t>ima</a:t>
            </a:r>
            <a:r>
              <a:rPr lang="en-GB" b="1" dirty="0"/>
              <a:t> </a:t>
            </a:r>
            <a:r>
              <a:rPr lang="en-GB" b="1" dirty="0" err="1"/>
              <a:t>ida</a:t>
            </a:r>
            <a:r>
              <a:rPr lang="en-GB" b="1" dirty="0"/>
              <a:t> pa </a:t>
            </a:r>
            <a:r>
              <a:rPr lang="en-GB" b="1" dirty="0" err="1"/>
              <a:t>gu</a:t>
            </a:r>
            <a:r>
              <a:rPr lang="en-GB" b="1" dirty="0"/>
              <a:t> </a:t>
            </a:r>
            <a:r>
              <a:rPr lang="en-GB" b="1" dirty="0" err="1"/>
              <a:t>Azarõ</a:t>
            </a:r>
            <a:r>
              <a:rPr lang="en-GB" b="1" dirty="0"/>
              <a:t> </a:t>
            </a:r>
            <a:r>
              <a:rPr lang="en-GB" b="1" dirty="0" err="1"/>
              <a:t>nina</a:t>
            </a:r>
            <a:r>
              <a:rPr lang="en-GB" b="1" dirty="0"/>
              <a:t> </a:t>
            </a:r>
            <a:r>
              <a:rPr lang="en-GB" b="1" dirty="0" err="1"/>
              <a:t>azanga</a:t>
            </a:r>
            <a:r>
              <a:rPr lang="en-GB" b="1" dirty="0"/>
              <a:t> </a:t>
            </a:r>
            <a:r>
              <a:rPr lang="en-GB" b="1" dirty="0" err="1"/>
              <a:t>nga</a:t>
            </a:r>
            <a:r>
              <a:rPr lang="en-GB" b="1" dirty="0"/>
              <a:t> pai </a:t>
            </a:r>
            <a:r>
              <a:rPr lang="en-GB" b="1" dirty="0" err="1"/>
              <a:t>ya</a:t>
            </a:r>
            <a:r>
              <a:rPr lang="en" b="1" dirty="0"/>
              <a:t> (Yako 2:13; 1Yo. 2:1).</a:t>
            </a:r>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7383517" y="36437"/>
            <a:ext cx="5076826"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en-GB"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GIATISE</a:t>
            </a:r>
          </a:p>
        </p:txBody>
      </p:sp>
      <p:sp>
        <p:nvSpPr>
          <p:cNvPr id="4" name="CuadroTexto 3">
            <a:extLst>
              <a:ext uri="{FF2B5EF4-FFF2-40B4-BE49-F238E27FC236}">
                <a16:creationId xmlns:a16="http://schemas.microsoft.com/office/drawing/2014/main" id="{0CEF78C8-4286-4030-99FF-4C5F6A9F0452}"/>
              </a:ext>
            </a:extLst>
          </p:cNvPr>
          <p:cNvSpPr txBox="1"/>
          <p:nvPr/>
        </p:nvSpPr>
        <p:spPr>
          <a:xfrm>
            <a:off x="0" y="10696"/>
            <a:ext cx="8229601" cy="923330"/>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Yekova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gúari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ga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zinga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a:p>
            <a:pPr algn="ct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túmba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tiro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kuti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dingidingi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ngbadu</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agu</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nafuda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re;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zíngi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rame</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tipa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re;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aringbisi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pa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sarangbanga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(Atam. 7:6)</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en" sz="2000" b="1" dirty="0"/>
              <a:t>Mbori na fu rurusaragbanga na bandahe; Ko akusi rani be gbegbereapai ki batasi rani. Gu paparaha nga gaani nga ka dunguo gaKo kidohe na ki niidi ka giasangba gaKo andika.</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3541260508"/>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0" y="1068597"/>
            <a:ext cx="7599831" cy="707886"/>
          </a:xfrm>
          <a:prstGeom prst="rect">
            <a:avLst/>
          </a:prstGeom>
          <a:noFill/>
        </p:spPr>
        <p:txBody>
          <a:bodyPr wrap="square" rtlCol="0">
            <a:spAutoFit/>
          </a:bodyPr>
          <a:lstStyle/>
          <a:p>
            <a:pPr>
              <a:spcBef>
                <a:spcPts val="600"/>
              </a:spcBef>
            </a:pPr>
            <a:r>
              <a:rPr lang="en" sz="2000" b="1" dirty="0"/>
              <a:t>Gu kidohe du be ga Mbori aboro nga </a:t>
            </a:r>
            <a:r>
              <a:rPr lang="en-GB" sz="2000" b="1" dirty="0" err="1"/>
              <a:t>i</a:t>
            </a:r>
            <a:r>
              <a:rPr lang="en-GB" sz="2000" b="1" dirty="0"/>
              <a:t> </a:t>
            </a:r>
            <a:r>
              <a:rPr lang="en-GB" sz="2000" b="1" dirty="0" err="1"/>
              <a:t>adia</a:t>
            </a:r>
            <a:r>
              <a:rPr lang="en-GB" sz="2000" b="1" dirty="0"/>
              <a:t> </a:t>
            </a:r>
            <a:r>
              <a:rPr lang="en-GB" sz="2000" b="1" dirty="0" err="1"/>
              <a:t>ingapai</a:t>
            </a:r>
            <a:r>
              <a:rPr lang="en-GB" sz="2000" b="1" dirty="0"/>
              <a:t> </a:t>
            </a:r>
            <a:r>
              <a:rPr lang="en-GB" sz="2000" b="1" dirty="0" err="1"/>
              <a:t>kusayo</a:t>
            </a:r>
            <a:r>
              <a:rPr lang="en-GB" sz="2000" b="1" dirty="0"/>
              <a:t> </a:t>
            </a:r>
            <a:r>
              <a:rPr lang="en-GB" sz="2000" b="1" dirty="0" err="1"/>
              <a:t>rago</a:t>
            </a:r>
            <a:r>
              <a:rPr lang="en-GB" sz="2000" b="1" dirty="0"/>
              <a:t> </a:t>
            </a:r>
            <a:r>
              <a:rPr lang="en-GB" sz="2000" b="1" dirty="0" err="1"/>
              <a:t>sapangbanga</a:t>
            </a:r>
            <a:r>
              <a:rPr lang="en-GB" sz="2000" b="1" dirty="0"/>
              <a:t> </a:t>
            </a:r>
            <a:r>
              <a:rPr lang="en-GB" sz="2000" b="1" dirty="0" err="1"/>
              <a:t>wa</a:t>
            </a:r>
            <a:r>
              <a:rPr lang="en-GB" sz="2000" b="1" dirty="0"/>
              <a:t> </a:t>
            </a:r>
            <a:r>
              <a:rPr lang="en-GB" sz="2000" b="1" dirty="0" err="1"/>
              <a:t>Mbori</a:t>
            </a:r>
            <a:r>
              <a:rPr lang="en-GB" sz="2000" b="1" dirty="0"/>
              <a:t> </a:t>
            </a:r>
            <a:r>
              <a:rPr lang="en-GB" sz="2000" b="1" dirty="0" err="1"/>
              <a:t>afuhe</a:t>
            </a:r>
            <a:r>
              <a:rPr lang="en-GB" sz="2000" b="1" dirty="0"/>
              <a:t> </a:t>
            </a:r>
            <a:r>
              <a:rPr lang="en-GB" sz="2000" b="1" dirty="0" err="1"/>
              <a:t>rogo</a:t>
            </a:r>
            <a:r>
              <a:rPr lang="en-GB" sz="2000" b="1" dirty="0"/>
              <a:t> </a:t>
            </a:r>
            <a:r>
              <a:rPr lang="en-GB" sz="2000" b="1" dirty="0" err="1"/>
              <a:t>kidohe</a:t>
            </a:r>
            <a:r>
              <a:rPr lang="en-GB" sz="2000" b="1" dirty="0"/>
              <a:t> </a:t>
            </a:r>
            <a:r>
              <a:rPr lang="en-GB" sz="2000" b="1" dirty="0" err="1"/>
              <a:t>yo</a:t>
            </a:r>
            <a:r>
              <a:rPr lang="en-GB" sz="2000" b="1" dirty="0"/>
              <a:t> </a:t>
            </a:r>
            <a:r>
              <a:rPr lang="en" sz="2000" b="1" dirty="0"/>
              <a:t>fuyo </a:t>
            </a:r>
            <a:r>
              <a:rPr lang="en" sz="1600" b="1" dirty="0">
                <a:solidFill>
                  <a:prstClr val="black"/>
                </a:solidFill>
                <a:latin typeface="Calibri" panose="020F0502020204030204"/>
              </a:rPr>
              <a:t>(Atam. 105:7-8).</a:t>
            </a:r>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1" y="6395744"/>
            <a:ext cx="11940429" cy="400110"/>
          </a:xfrm>
          <a:prstGeom prst="rect">
            <a:avLst/>
          </a:prstGeom>
          <a:noFill/>
        </p:spPr>
        <p:txBody>
          <a:bodyPr wrap="square">
            <a:spAutoFit/>
          </a:bodyPr>
          <a:lstStyle/>
          <a:p>
            <a:pPr>
              <a:spcBef>
                <a:spcPts val="600"/>
              </a:spcBef>
            </a:pPr>
            <a:r>
              <a:rPr lang="en-GB" sz="2000" b="1" dirty="0"/>
              <a:t>I</a:t>
            </a:r>
            <a:r>
              <a:rPr lang="en" sz="2000" b="1" dirty="0"/>
              <a:t> yambu rani ani tekipande kidohe dagba aringara, tipa </a:t>
            </a:r>
            <a:r>
              <a:rPr lang="en-GB" sz="2000" b="1" dirty="0" err="1"/>
              <a:t>i</a:t>
            </a:r>
            <a:r>
              <a:rPr lang="en-GB" sz="2000" b="1" dirty="0"/>
              <a:t> </a:t>
            </a:r>
            <a:r>
              <a:rPr lang="en-GB" sz="2000" b="1" dirty="0" err="1"/>
              <a:t>rengbe</a:t>
            </a:r>
            <a:r>
              <a:rPr lang="en-GB" sz="2000" b="1" dirty="0"/>
              <a:t> ka </a:t>
            </a:r>
            <a:r>
              <a:rPr lang="en-GB" sz="2000" b="1" dirty="0" err="1"/>
              <a:t>asambuo</a:t>
            </a:r>
            <a:r>
              <a:rPr lang="en-GB" sz="2000" b="1" dirty="0"/>
              <a:t> </a:t>
            </a:r>
            <a:r>
              <a:rPr lang="en-GB" sz="2000" b="1" dirty="0" err="1"/>
              <a:t>Mbori</a:t>
            </a:r>
            <a:r>
              <a:rPr lang="en-GB" sz="2000" b="1" dirty="0"/>
              <a:t> </a:t>
            </a:r>
            <a:r>
              <a:rPr lang="en" sz="1600" b="1" dirty="0"/>
              <a:t>(</a:t>
            </a:r>
            <a:r>
              <a:rPr lang="en" sz="1600" b="1" dirty="0">
                <a:effectLst>
                  <a:outerShdw blurRad="38100" dist="38100" dir="2700000" algn="tl">
                    <a:srgbClr val="000000">
                      <a:alpha val="43137"/>
                    </a:srgbClr>
                  </a:outerShdw>
                </a:effectLst>
              </a:rPr>
              <a:t>Atam</a:t>
            </a:r>
            <a:r>
              <a:rPr lang="en-GB" sz="1600" dirty="0"/>
              <a:t> </a:t>
            </a:r>
            <a:r>
              <a:rPr lang="en" sz="1600" b="1" dirty="0"/>
              <a:t>105:1-4).</a:t>
            </a:r>
            <a:endParaRPr lang="en" sz="2000" b="1" dirty="0"/>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5400" b="1" spc="600" dirty="0">
                <a:ln/>
                <a:solidFill>
                  <a:schemeClr val="accent3">
                    <a:lumMod val="60000"/>
                    <a:lumOff val="40000"/>
                  </a:schemeClr>
                </a:solidFill>
              </a:rPr>
              <a:t>ANDIKA</a:t>
            </a:r>
          </a:p>
        </p:txBody>
      </p:sp>
      <p:sp>
        <p:nvSpPr>
          <p:cNvPr id="4" name="CuadroTexto 3">
            <a:extLst>
              <a:ext uri="{FF2B5EF4-FFF2-40B4-BE49-F238E27FC236}">
                <a16:creationId xmlns:a16="http://schemas.microsoft.com/office/drawing/2014/main" id="{6695A240-AE99-60C2-1617-28471BEA0E2B}"/>
              </a:ext>
            </a:extLst>
          </p:cNvPr>
          <p:cNvSpPr txBox="1"/>
          <p:nvPr/>
        </p:nvSpPr>
        <p:spPr>
          <a:xfrm>
            <a:off x="5267468" y="238414"/>
            <a:ext cx="7129806" cy="861774"/>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Ga </a:t>
            </a:r>
            <a:r>
              <a:rPr lang="en-US" b="1" dirty="0" err="1">
                <a:solidFill>
                  <a:schemeClr val="accent5">
                    <a:lumMod val="75000"/>
                  </a:schemeClr>
                </a:solidFill>
                <a:latin typeface="Comic Sans MS" panose="030F0702030302020204" pitchFamily="66" charset="0"/>
              </a:rPr>
              <a:t>Yekova</a:t>
            </a:r>
            <a:r>
              <a:rPr lang="en-US" b="1" dirty="0">
                <a:solidFill>
                  <a:schemeClr val="accent5">
                    <a:lumMod val="75000"/>
                  </a:schemeClr>
                </a:solidFill>
                <a:latin typeface="Comic Sans MS" panose="030F0702030302020204" pitchFamily="66" charset="0"/>
              </a:rPr>
              <a:t> agene </a:t>
            </a:r>
            <a:r>
              <a:rPr lang="en-US" b="1" dirty="0" err="1">
                <a:solidFill>
                  <a:schemeClr val="accent5">
                    <a:lumMod val="75000"/>
                  </a:schemeClr>
                </a:solidFill>
                <a:latin typeface="Comic Sans MS" panose="030F0702030302020204" pitchFamily="66" charset="0"/>
              </a:rPr>
              <a:t>nga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weneringise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rengo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dunduko</a:t>
            </a:r>
            <a:r>
              <a:rPr lang="en-US" b="1" dirty="0">
                <a:solidFill>
                  <a:schemeClr val="accent5">
                    <a:lumMod val="75000"/>
                  </a:schemeClr>
                </a:solidFill>
                <a:latin typeface="Comic Sans MS" panose="030F0702030302020204" pitchFamily="66" charset="0"/>
              </a:rPr>
              <a:t>,</a:t>
            </a:r>
          </a:p>
          <a:p>
            <a:pPr algn="ctr"/>
            <a:r>
              <a:rPr lang="en-US" b="1" dirty="0">
                <a:solidFill>
                  <a:schemeClr val="accent5">
                    <a:lumMod val="75000"/>
                  </a:schemeClr>
                </a:solidFill>
                <a:latin typeface="Comic Sans MS" panose="030F0702030302020204" pitchFamily="66" charset="0"/>
              </a:rPr>
              <a:t>fu </a:t>
            </a:r>
            <a:r>
              <a:rPr lang="en-US" b="1" dirty="0" err="1">
                <a:solidFill>
                  <a:schemeClr val="accent5">
                    <a:lumMod val="75000"/>
                  </a:schemeClr>
                </a:solidFill>
                <a:latin typeface="Comic Sans MS" panose="030F0702030302020204" pitchFamily="66" charset="0"/>
              </a:rPr>
              <a:t>agu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yo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naka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kuti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gaKo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zungahe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gaKo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adezirepai</a:t>
            </a:r>
            <a:r>
              <a:rPr lang="en" b="1" dirty="0">
                <a:solidFill>
                  <a:schemeClr val="accent5">
                    <a:lumMod val="75000"/>
                  </a:schemeClr>
                </a:solidFill>
                <a:latin typeface="Comic Sans MS" panose="030F0702030302020204" pitchFamily="66" charset="0"/>
              </a:rPr>
              <a:t>” </a:t>
            </a:r>
            <a:br>
              <a:rPr lang="en" b="1" dirty="0">
                <a:solidFill>
                  <a:schemeClr val="accent5">
                    <a:lumMod val="75000"/>
                  </a:schemeClr>
                </a:solidFill>
                <a:latin typeface="Comic Sans MS" panose="030F0702030302020204" pitchFamily="66" charset="0"/>
              </a:rPr>
            </a:br>
            <a:r>
              <a:rPr lang="en" sz="1400" b="1" dirty="0">
                <a:solidFill>
                  <a:schemeClr val="accent5">
                    <a:lumMod val="75000"/>
                  </a:schemeClr>
                </a:solidFill>
                <a:latin typeface="Comic Sans MS" panose="030F0702030302020204" pitchFamily="66" charset="0"/>
              </a:rPr>
              <a:t>(Atam 25:10)</a:t>
            </a:r>
          </a:p>
        </p:txBody>
      </p:sp>
      <p:sp>
        <p:nvSpPr>
          <p:cNvPr id="2" name="CuadroTexto 1">
            <a:extLst>
              <a:ext uri="{FF2B5EF4-FFF2-40B4-BE49-F238E27FC236}">
                <a16:creationId xmlns:a16="http://schemas.microsoft.com/office/drawing/2014/main" id="{165D908E-100D-4108-AC81-5363F8C5DEEB}"/>
              </a:ext>
            </a:extLst>
          </p:cNvPr>
          <p:cNvSpPr txBox="1"/>
          <p:nvPr/>
        </p:nvSpPr>
        <p:spPr>
          <a:xfrm>
            <a:off x="3862874" y="1378750"/>
            <a:ext cx="8214825"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Gu du ni</a:t>
            </a:r>
            <a:r>
              <a:rPr lang="en-GB" sz="2000" b="1" dirty="0" err="1">
                <a:solidFill>
                  <a:schemeClr val="bg1"/>
                </a:solidFill>
                <a:effectLst>
                  <a:outerShdw blurRad="38100" dist="38100" dir="2700000" algn="tl">
                    <a:srgbClr val="000000">
                      <a:alpha val="43137"/>
                    </a:srgbClr>
                  </a:outerShdw>
                </a:effectLst>
              </a:rPr>
              <a:t>võvõ</a:t>
            </a:r>
            <a:r>
              <a:rPr lang="en" sz="2000" b="1">
                <a:solidFill>
                  <a:schemeClr val="bg1"/>
                </a:solidFill>
                <a:effectLst>
                  <a:outerShdw blurRad="38100" dist="38100" dir="2700000" algn="tl">
                    <a:srgbClr val="000000">
                      <a:alpha val="43137"/>
                    </a:srgbClr>
                  </a:outerShdw>
                </a:effectLst>
              </a:rPr>
              <a:t> ho </a:t>
            </a:r>
            <a:r>
              <a:rPr lang="en" sz="2000" b="1" dirty="0">
                <a:solidFill>
                  <a:schemeClr val="bg1"/>
                </a:solidFill>
                <a:effectLst>
                  <a:outerShdw blurRad="38100" dist="38100" dir="2700000" algn="tl">
                    <a:srgbClr val="000000">
                      <a:alpha val="43137"/>
                    </a:srgbClr>
                  </a:outerShdw>
                </a:effectLst>
              </a:rPr>
              <a:t>na giatise nga “adezirepai.” Adezirepai ni</a:t>
            </a:r>
            <a:r>
              <a:rPr lang="en-GB" sz="2000" b="1" dirty="0" err="1">
                <a:solidFill>
                  <a:schemeClr val="bg1"/>
                </a:solidFill>
                <a:effectLst>
                  <a:outerShdw blurRad="38100" dist="38100" dir="2700000" algn="tl">
                    <a:srgbClr val="000000">
                      <a:alpha val="43137"/>
                    </a:srgbClr>
                  </a:outerShdw>
                </a:effectLst>
              </a:rPr>
              <a:t>tangaratangara</a:t>
            </a:r>
            <a:r>
              <a:rPr lang="en-GB" sz="2000" b="1" dirty="0">
                <a:solidFill>
                  <a:schemeClr val="bg1"/>
                </a:solidFill>
                <a:effectLst>
                  <a:outerShdw blurRad="38100" dist="38100" dir="2700000" algn="tl">
                    <a:srgbClr val="000000">
                      <a:alpha val="43137"/>
                    </a:srgbClr>
                  </a:outerShdw>
                </a:effectLst>
              </a:rPr>
              <a:t> </a:t>
            </a:r>
            <a:r>
              <a:rPr lang="en" sz="2000" b="1" dirty="0">
                <a:solidFill>
                  <a:schemeClr val="bg1"/>
                </a:solidFill>
                <a:effectLst>
                  <a:outerShdw blurRad="38100" dist="38100" dir="2700000" algn="tl">
                    <a:srgbClr val="000000">
                      <a:alpha val="43137"/>
                    </a:srgbClr>
                  </a:outerShdw>
                </a:effectLst>
              </a:rPr>
              <a:t>andika na arugute Mbori afuhe fu gaKo aboro wa mburu zoga gaKo kindo.</a:t>
            </a: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2622617937"/>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Abakeatambuahe azungodi Mbori, nga Bakusi, Basapungbanga, Bakerepa boro Mokido na Bafuandika. Ani rengbe na ka du zezeredi na wene barani, zavura bebere gu baguzoro nga ga bakere Vura, mbiko Mbori ni bakerepa Ko kidu niruru Ko rogo agu apai du Ko amanga ha na kini gumba ha.  </a:t>
            </a: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2135112"/>
            <a:ext cx="8120904"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Mburu adezirepai dunduko nakura rogo agu apai nidu dedede: andika bawe. Atambuahe nagumba ginihe furani tipa andika watadu adezirepai?</a:t>
            </a: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DD11F7-2377-4727-0BD5-0E57B00D1686}"/>
              </a:ext>
            </a:extLst>
          </p:cNvPr>
          <p:cNvSpPr txBox="1"/>
          <p:nvPr/>
        </p:nvSpPr>
        <p:spPr>
          <a:xfrm>
            <a:off x="1580901" y="1106878"/>
            <a:ext cx="8969112"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“Bakusi rani naida gaKo rengo ka manga wai Ko akpinyemu ka sia ha tipa ausabeKo. Ko na rengo beKo ka zoga rago wa Ko aida na ni, angia nga wa ga aboro asihe ya. Ono anga Ko nga kere basaringbanga, boro </a:t>
            </a:r>
            <a:r>
              <a:rPr lang="en-GB" sz="2400" b="1" dirty="0" err="1">
                <a:latin typeface="Constantia" panose="02030602050306030303" pitchFamily="18" charset="0"/>
              </a:rPr>
              <a:t>gbagaragbagara</a:t>
            </a:r>
            <a:r>
              <a:rPr lang="en" sz="2400" b="1" dirty="0">
                <a:latin typeface="Constantia" panose="02030602050306030303" pitchFamily="18" charset="0"/>
              </a:rPr>
              <a:t>, borobape te. Ko nga nzunzu gugaabi nyemuse, bafu amaku ka </a:t>
            </a:r>
            <a:r>
              <a:rPr lang="en-GB" sz="2400" b="1" dirty="0" err="1">
                <a:latin typeface="Constantia" panose="02030602050306030303" pitchFamily="18" charset="0"/>
              </a:rPr>
              <a:t>i</a:t>
            </a:r>
            <a:r>
              <a:rPr lang="en-GB" sz="2400" b="1" dirty="0">
                <a:latin typeface="Constantia" panose="02030602050306030303" pitchFamily="18" charset="0"/>
              </a:rPr>
              <a:t> </a:t>
            </a:r>
            <a:r>
              <a:rPr lang="en-GB" sz="2400" b="1" dirty="0" err="1">
                <a:latin typeface="Constantia" panose="02030602050306030303" pitchFamily="18" charset="0"/>
              </a:rPr>
              <a:t>ageda</a:t>
            </a:r>
            <a:r>
              <a:rPr lang="en-GB" sz="2400" b="1" dirty="0">
                <a:latin typeface="Constantia" panose="02030602050306030303" pitchFamily="18" charset="0"/>
              </a:rPr>
              <a:t> </a:t>
            </a:r>
            <a:r>
              <a:rPr lang="en-GB" sz="2400" b="1" dirty="0" err="1">
                <a:latin typeface="Constantia" panose="02030602050306030303" pitchFamily="18" charset="0"/>
              </a:rPr>
              <a:t>nga</a:t>
            </a:r>
            <a:r>
              <a:rPr lang="en-GB" sz="2400" b="1" dirty="0">
                <a:latin typeface="Constantia" panose="02030602050306030303" pitchFamily="18" charset="0"/>
              </a:rPr>
              <a:t> ha </a:t>
            </a:r>
            <a:r>
              <a:rPr lang="en-GB" sz="2400" b="1" dirty="0" err="1">
                <a:latin typeface="Constantia" panose="02030602050306030303" pitchFamily="18" charset="0"/>
              </a:rPr>
              <a:t>ya</a:t>
            </a:r>
            <a:r>
              <a:rPr lang="en-GB" sz="2400" b="1" dirty="0">
                <a:latin typeface="Constantia" panose="02030602050306030303" pitchFamily="18" charset="0"/>
              </a:rPr>
              <a:t>. </a:t>
            </a:r>
            <a:r>
              <a:rPr lang="en-US" sz="2400" b="1" dirty="0">
                <a:latin typeface="Constantia" panose="02030602050306030303" pitchFamily="18" charset="0"/>
              </a:rPr>
              <a:t>[...] Ani are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gaKo</a:t>
            </a:r>
            <a:r>
              <a:rPr lang="en-US" sz="2400" b="1" dirty="0">
                <a:latin typeface="Constantia" panose="02030602050306030303" pitchFamily="18" charset="0"/>
              </a:rPr>
              <a:t> </a:t>
            </a:r>
            <a:r>
              <a:rPr lang="en-US" sz="2400" b="1" dirty="0" err="1">
                <a:latin typeface="Constantia" panose="02030602050306030303" pitchFamily="18" charset="0"/>
              </a:rPr>
              <a:t>aundo</a:t>
            </a:r>
            <a:r>
              <a:rPr lang="en-US" sz="2400" b="1" dirty="0">
                <a:latin typeface="Constantia" panose="02030602050306030303" pitchFamily="18" charset="0"/>
              </a:rPr>
              <a:t> </a:t>
            </a:r>
            <a:r>
              <a:rPr lang="en-US" sz="2400" b="1" dirty="0" err="1">
                <a:latin typeface="Constantia" panose="02030602050306030303" pitchFamily="18" charset="0"/>
              </a:rPr>
              <a:t>dunduko</a:t>
            </a:r>
            <a:r>
              <a:rPr lang="en-US" sz="2400" b="1" dirty="0">
                <a:latin typeface="Constantia" panose="02030602050306030303" pitchFamily="18" charset="0"/>
              </a:rPr>
              <a:t> </a:t>
            </a:r>
            <a:r>
              <a:rPr lang="en-US" sz="2400" b="1" dirty="0" err="1">
                <a:latin typeface="Constantia" panose="02030602050306030303" pitchFamily="18" charset="0"/>
              </a:rPr>
              <a:t>te</a:t>
            </a:r>
            <a:r>
              <a:rPr lang="en-US" sz="2400" b="1" dirty="0">
                <a:latin typeface="Constantia" panose="02030602050306030303" pitchFamily="18" charset="0"/>
              </a:rPr>
              <a:t>; ono </a:t>
            </a:r>
            <a:r>
              <a:rPr lang="en-US" sz="2400" b="1" dirty="0" err="1">
                <a:latin typeface="Constantia" panose="02030602050306030303" pitchFamily="18" charset="0"/>
              </a:rPr>
              <a:t>si</a:t>
            </a:r>
            <a:r>
              <a:rPr lang="en-US" sz="2400" b="1" dirty="0">
                <a:latin typeface="Constantia" panose="02030602050306030303" pitchFamily="18" charset="0"/>
              </a:rPr>
              <a:t> nandu </a:t>
            </a:r>
            <a:r>
              <a:rPr lang="en-US" sz="2400" b="1" dirty="0" err="1">
                <a:latin typeface="Constantia" panose="02030602050306030303" pitchFamily="18" charset="0"/>
              </a:rPr>
              <a:t>kindi</a:t>
            </a:r>
            <a:r>
              <a:rPr lang="en-US" sz="2400" b="1" dirty="0">
                <a:latin typeface="Constantia" panose="02030602050306030303" pitchFamily="18" charset="0"/>
              </a:rPr>
              <a:t> </a:t>
            </a:r>
            <a:r>
              <a:rPr lang="en-US" sz="2400" b="1" dirty="0" err="1">
                <a:latin typeface="Constantia" panose="02030602050306030303" pitchFamily="18" charset="0"/>
              </a:rPr>
              <a:t>kumbatayo</a:t>
            </a:r>
            <a:r>
              <a:rPr lang="en-US" sz="2400" b="1" dirty="0">
                <a:latin typeface="Constantia" panose="02030602050306030303" pitchFamily="18" charset="0"/>
              </a:rPr>
              <a:t> </a:t>
            </a:r>
            <a:r>
              <a:rPr lang="en-US" sz="2400" b="1" dirty="0" err="1">
                <a:latin typeface="Constantia" panose="02030602050306030303" pitchFamily="18" charset="0"/>
              </a:rPr>
              <a:t>furani</a:t>
            </a:r>
            <a:r>
              <a:rPr lang="en-US" sz="2400" b="1" dirty="0">
                <a:latin typeface="Constantia" panose="02030602050306030303" pitchFamily="18" charset="0"/>
              </a:rPr>
              <a:t>, </a:t>
            </a:r>
            <a:r>
              <a:rPr lang="en-US" sz="2400" b="1" dirty="0" err="1">
                <a:latin typeface="Constantia" panose="02030602050306030303" pitchFamily="18" charset="0"/>
              </a:rPr>
              <a:t>vuraduhevuru</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gaani</a:t>
            </a:r>
            <a:r>
              <a:rPr lang="en-US" sz="2400" b="1" dirty="0">
                <a:latin typeface="Constantia" panose="02030602050306030303" pitchFamily="18" charset="0"/>
              </a:rPr>
              <a:t> </a:t>
            </a:r>
            <a:r>
              <a:rPr lang="en-GB" sz="2400" b="1" dirty="0" err="1">
                <a:latin typeface="Constantia" panose="02030602050306030303" pitchFamily="18" charset="0"/>
              </a:rPr>
              <a:t>zangarẽ</a:t>
            </a:r>
            <a:r>
              <a:rPr lang="en-GB" sz="2400" b="1" dirty="0">
                <a:latin typeface="Constantia" panose="02030602050306030303" pitchFamily="18" charset="0"/>
              </a:rPr>
              <a:t> </a:t>
            </a:r>
            <a:r>
              <a:rPr lang="en-NL" sz="2400" b="1" dirty="0" err="1">
                <a:latin typeface="Constantia" panose="02030602050306030303" pitchFamily="18" charset="0"/>
              </a:rPr>
              <a:t>na</a:t>
            </a:r>
            <a:r>
              <a:rPr lang="en-GB" sz="2400" b="1" dirty="0">
                <a:latin typeface="Constantia" panose="02030602050306030303" pitchFamily="18" charset="0"/>
              </a:rPr>
              <a:t> </a:t>
            </a:r>
            <a:r>
              <a:rPr lang="en-GB" sz="2400" b="1" dirty="0" err="1">
                <a:latin typeface="Constantia" panose="02030602050306030303" pitchFamily="18" charset="0"/>
              </a:rPr>
              <a:t>abera</a:t>
            </a:r>
            <a:r>
              <a:rPr lang="en-GB" sz="2400" b="1" dirty="0">
                <a:latin typeface="Constantia" panose="02030602050306030303" pitchFamily="18" charset="0"/>
              </a:rPr>
              <a:t> </a:t>
            </a:r>
            <a:r>
              <a:rPr lang="en-US" sz="2400" b="1" dirty="0" err="1">
                <a:latin typeface="Constantia" panose="02030602050306030303" pitchFamily="18" charset="0"/>
              </a:rPr>
              <a:t>nzengerenzengere</a:t>
            </a:r>
            <a:r>
              <a:rPr lang="en-US" sz="2400" b="1" dirty="0">
                <a:latin typeface="Constantia" panose="02030602050306030303" pitchFamily="18" charset="0"/>
              </a:rPr>
              <a:t>. Si du </a:t>
            </a:r>
            <a:r>
              <a:rPr lang="en-US" sz="2400" b="1" dirty="0" err="1">
                <a:latin typeface="Constantia" panose="02030602050306030303" pitchFamily="18" charset="0"/>
              </a:rPr>
              <a:t>mo</a:t>
            </a:r>
            <a:r>
              <a:rPr lang="en-US" sz="2400" b="1" dirty="0">
                <a:latin typeface="Constantia" panose="02030602050306030303" pitchFamily="18" charset="0"/>
              </a:rPr>
              <a:t> ki </a:t>
            </a:r>
            <a:r>
              <a:rPr lang="en-US" sz="2400" b="1" dirty="0" err="1">
                <a:latin typeface="Constantia" panose="02030602050306030303" pitchFamily="18" charset="0"/>
              </a:rPr>
              <a:t>ru</a:t>
            </a:r>
            <a:r>
              <a:rPr lang="en-US" sz="2400" b="1" dirty="0">
                <a:latin typeface="Constantia" panose="02030602050306030303" pitchFamily="18" charset="0"/>
              </a:rPr>
              <a:t> </a:t>
            </a:r>
            <a:r>
              <a:rPr lang="en-US" sz="2400" b="1" dirty="0" err="1">
                <a:latin typeface="Constantia" panose="02030602050306030303" pitchFamily="18" charset="0"/>
              </a:rPr>
              <a:t>ti</a:t>
            </a:r>
            <a:r>
              <a:rPr lang="en-US" sz="2400" b="1" dirty="0">
                <a:latin typeface="Constantia" panose="02030602050306030303" pitchFamily="18" charset="0"/>
              </a:rPr>
              <a:t> </a:t>
            </a:r>
            <a:r>
              <a:rPr lang="en-US" sz="2400" b="1" dirty="0" err="1">
                <a:latin typeface="Constantia" panose="02030602050306030303" pitchFamily="18" charset="0"/>
              </a:rPr>
              <a:t>kpakanahe</a:t>
            </a:r>
            <a:r>
              <a:rPr lang="en-US" sz="2400" b="1" dirty="0">
                <a:latin typeface="Constantia" panose="02030602050306030303" pitchFamily="18" charset="0"/>
              </a:rPr>
              <a:t> </a:t>
            </a:r>
            <a:r>
              <a:rPr lang="en-US" sz="2400" b="1" dirty="0" err="1">
                <a:latin typeface="Constantia" panose="02030602050306030303" pitchFamily="18" charset="0"/>
              </a:rPr>
              <a:t>wa</a:t>
            </a:r>
            <a:r>
              <a:rPr lang="en-US" sz="2400" b="1" dirty="0">
                <a:latin typeface="Constantia" panose="02030602050306030303" pitchFamily="18" charset="0"/>
              </a:rPr>
              <a:t> ka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ya</a:t>
            </a:r>
            <a:r>
              <a:rPr lang="en-US" sz="2400" b="1" dirty="0">
                <a:latin typeface="Constantia" panose="02030602050306030303" pitchFamily="18" charset="0"/>
              </a:rPr>
              <a:t> </a:t>
            </a:r>
            <a:r>
              <a:rPr lang="en-US" sz="2400" b="1" dirty="0" err="1">
                <a:latin typeface="Constantia" panose="02030602050306030303" pitchFamily="18" charset="0"/>
              </a:rPr>
              <a:t>mo</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avo</a:t>
            </a:r>
            <a:r>
              <a:rPr lang="en-US" sz="2400" b="1" dirty="0">
                <a:latin typeface="Constantia" panose="02030602050306030303" pitchFamily="18" charset="0"/>
              </a:rPr>
              <a:t> </a:t>
            </a:r>
            <a:r>
              <a:rPr lang="en-US" sz="2400" b="1" dirty="0" err="1">
                <a:latin typeface="Constantia" panose="02030602050306030303" pitchFamily="18" charset="0"/>
              </a:rPr>
              <a:t>ro</a:t>
            </a:r>
            <a:r>
              <a:rPr lang="en-US" sz="2400" b="1" dirty="0">
                <a:latin typeface="Constantia" panose="02030602050306030303" pitchFamily="18" charset="0"/>
              </a:rPr>
              <a:t> </a:t>
            </a:r>
            <a:r>
              <a:rPr lang="en-US" sz="2400" b="1" dirty="0" err="1">
                <a:latin typeface="Constantia" panose="02030602050306030303" pitchFamily="18" charset="0"/>
              </a:rPr>
              <a:t>avo</a:t>
            </a:r>
            <a:r>
              <a:rPr lang="en-US" sz="2400" b="1" dirty="0">
                <a:latin typeface="Constantia" panose="02030602050306030303" pitchFamily="18" charset="0"/>
              </a:rPr>
              <a:t> </a:t>
            </a:r>
            <a:r>
              <a:rPr lang="en-US" sz="2400" b="1" dirty="0" err="1">
                <a:latin typeface="Constantia" panose="02030602050306030303" pitchFamily="18" charset="0"/>
              </a:rPr>
              <a:t>wa</a:t>
            </a:r>
            <a:r>
              <a:rPr lang="en-US" sz="2400" b="1" dirty="0">
                <a:latin typeface="Constantia" panose="02030602050306030303" pitchFamily="18" charset="0"/>
              </a:rPr>
              <a:t> </a:t>
            </a:r>
            <a:r>
              <a:rPr lang="en-US" sz="2400" b="1" dirty="0" err="1">
                <a:latin typeface="Constantia" panose="02030602050306030303" pitchFamily="18" charset="0"/>
              </a:rPr>
              <a:t>akanga</a:t>
            </a:r>
            <a:r>
              <a:rPr lang="en-US" sz="2400" b="1" dirty="0">
                <a:latin typeface="Constantia" panose="02030602050306030303" pitchFamily="18" charset="0"/>
              </a:rPr>
              <a:t> </a:t>
            </a:r>
            <a:r>
              <a:rPr lang="en-US" sz="2400" b="1" dirty="0" err="1">
                <a:latin typeface="Constantia" panose="02030602050306030303" pitchFamily="18" charset="0"/>
              </a:rPr>
              <a:t>duku</a:t>
            </a:r>
            <a:r>
              <a:rPr lang="en-US" sz="2400" b="1" dirty="0">
                <a:latin typeface="Constantia" panose="02030602050306030303" pitchFamily="18" charset="0"/>
              </a:rPr>
              <a:t> </a:t>
            </a:r>
            <a:r>
              <a:rPr lang="en-US" sz="2400" b="1" dirty="0" err="1">
                <a:latin typeface="Constantia" panose="02030602050306030303" pitchFamily="18" charset="0"/>
              </a:rPr>
              <a:t>ti</a:t>
            </a:r>
            <a:r>
              <a:rPr lang="en-US" sz="2400" b="1" dirty="0">
                <a:latin typeface="Constantia" panose="02030602050306030303" pitchFamily="18" charset="0"/>
              </a:rPr>
              <a:t> </a:t>
            </a:r>
            <a:r>
              <a:rPr lang="en-US" sz="2400" b="1" dirty="0" err="1">
                <a:latin typeface="Constantia" panose="02030602050306030303" pitchFamily="18" charset="0"/>
              </a:rPr>
              <a:t>nyanyaki</a:t>
            </a:r>
            <a:r>
              <a:rPr lang="en-US" sz="2400" b="1" dirty="0">
                <a:latin typeface="Constantia" panose="02030602050306030303" pitchFamily="18" charset="0"/>
              </a:rPr>
              <a:t> </a:t>
            </a:r>
            <a:r>
              <a:rPr lang="en-US" sz="2400" b="1" dirty="0" err="1">
                <a:latin typeface="Constantia" panose="02030602050306030303" pitchFamily="18" charset="0"/>
              </a:rPr>
              <a:t>asunge</a:t>
            </a:r>
            <a:r>
              <a:rPr lang="en-US" sz="2400" b="1" dirty="0">
                <a:latin typeface="Constantia" panose="02030602050306030303" pitchFamily="18" charset="0"/>
              </a:rPr>
              <a:t> </a:t>
            </a:r>
            <a:r>
              <a:rPr lang="en-US" sz="2400" b="1" dirty="0" err="1">
                <a:latin typeface="Constantia" panose="02030602050306030303" pitchFamily="18" charset="0"/>
              </a:rPr>
              <a:t>mbusa</a:t>
            </a:r>
            <a:r>
              <a:rPr lang="en-US" sz="2400" b="1" dirty="0">
                <a:latin typeface="Constantia" panose="02030602050306030303" pitchFamily="18" charset="0"/>
              </a:rPr>
              <a:t>. </a:t>
            </a:r>
            <a:r>
              <a:rPr lang="en-US" sz="2400" b="1" dirty="0" err="1">
                <a:latin typeface="Constantia" panose="02030602050306030303" pitchFamily="18" charset="0"/>
              </a:rPr>
              <a:t>Yesu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weneKo</a:t>
            </a:r>
            <a:r>
              <a:rPr lang="en-US" sz="2400" b="1" dirty="0">
                <a:latin typeface="Constantia" panose="02030602050306030303" pitchFamily="18" charset="0"/>
              </a:rPr>
              <a:t>. Mo </a:t>
            </a:r>
            <a:r>
              <a:rPr lang="en-US" sz="2400" b="1" dirty="0" err="1">
                <a:latin typeface="Constantia" panose="02030602050306030303" pitchFamily="18" charset="0"/>
              </a:rPr>
              <a:t>irisi</a:t>
            </a:r>
            <a:r>
              <a:rPr lang="en-US" sz="2400" b="1" dirty="0">
                <a:latin typeface="Constantia" panose="02030602050306030303" pitchFamily="18" charset="0"/>
              </a:rPr>
              <a:t> Ko. Mo </a:t>
            </a:r>
            <a:r>
              <a:rPr lang="en-US" sz="2400" b="1" dirty="0" err="1">
                <a:latin typeface="Constantia" panose="02030602050306030303" pitchFamily="18" charset="0"/>
              </a:rPr>
              <a:t>irisi</a:t>
            </a:r>
            <a:r>
              <a:rPr lang="en-US" sz="2400" b="1" dirty="0">
                <a:latin typeface="Constantia" panose="02030602050306030303" pitchFamily="18" charset="0"/>
              </a:rPr>
              <a:t> Ko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gu</a:t>
            </a:r>
            <a:r>
              <a:rPr lang="en-US" sz="2400" b="1" dirty="0">
                <a:latin typeface="Constantia" panose="02030602050306030303" pitchFamily="18" charset="0"/>
              </a:rPr>
              <a:t> Ko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akumuko</a:t>
            </a:r>
            <a:r>
              <a:rPr lang="en-US" sz="2400" b="1" dirty="0">
                <a:latin typeface="Constantia" panose="02030602050306030303" pitchFamily="18" charset="0"/>
              </a:rPr>
              <a:t> </a:t>
            </a:r>
            <a:r>
              <a:rPr lang="en-US" sz="2400" b="1" dirty="0" err="1">
                <a:latin typeface="Constantia" panose="02030602050306030303" pitchFamily="18" charset="0"/>
              </a:rPr>
              <a:t>ngbanyaro</a:t>
            </a:r>
            <a:r>
              <a:rPr lang="en-US" sz="2400" b="1" dirty="0">
                <a:latin typeface="Constantia" panose="02030602050306030303" pitchFamily="18" charset="0"/>
              </a:rPr>
              <a:t>, </a:t>
            </a:r>
            <a:r>
              <a:rPr lang="en-US" sz="2400" b="1" dirty="0" err="1">
                <a:latin typeface="Constantia" panose="02030602050306030303" pitchFamily="18" charset="0"/>
              </a:rPr>
              <a:t>kidu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gamo</a:t>
            </a:r>
            <a:r>
              <a:rPr lang="en-US" sz="2400" b="1" dirty="0">
                <a:latin typeface="Constantia" panose="02030602050306030303" pitchFamily="18" charset="0"/>
              </a:rPr>
              <a:t> </a:t>
            </a:r>
            <a:r>
              <a:rPr lang="en-US" sz="2400" b="1" dirty="0" err="1">
                <a:latin typeface="Constantia" panose="02030602050306030303" pitchFamily="18" charset="0"/>
              </a:rPr>
              <a:t>Mbori</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CA9A9B07-7B81-11B8-9D55-B04521B6574B}"/>
              </a:ext>
            </a:extLst>
          </p:cNvPr>
          <p:cNvSpPr txBox="1"/>
          <p:nvPr/>
        </p:nvSpPr>
        <p:spPr>
          <a:xfrm>
            <a:off x="6191960" y="5600661"/>
            <a:ext cx="4358053" cy="307777"/>
          </a:xfrm>
          <a:prstGeom prst="rect">
            <a:avLst/>
          </a:prstGeom>
          <a:noFill/>
        </p:spPr>
        <p:txBody>
          <a:bodyPr wrap="none" rtlCol="0">
            <a:spAutoFit/>
          </a:bodyPr>
          <a:lstStyle/>
          <a:p>
            <a:pPr algn="r"/>
            <a:r>
              <a:rPr lang="en" sz="1400" b="1" dirty="0"/>
              <a:t>EGW (Testimonies for the Church, volume 5, page 314.4)</a:t>
            </a:r>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2304</TotalTime>
  <Words>1388</Words>
  <Application>Microsoft Office PowerPoint</Application>
  <PresentationFormat>Panorámica</PresentationFormat>
  <Paragraphs>76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Constantia</vt:lpstr>
      <vt:lpstr>Comic Sans MS</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2024-01-01T09:34:26Z</dcterms:created>
  <dcterms:modified xsi:type="dcterms:W3CDTF">2024-01-17T20:44:25Z</dcterms:modified>
</cp:coreProperties>
</file>