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0" r:id="rId3"/>
    <p:sldId id="29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A6F"/>
    <a:srgbClr val="FFBCC6"/>
    <a:srgbClr val="DFBCFF"/>
    <a:srgbClr val="BCF1FF"/>
    <a:srgbClr val="C3FFBC"/>
    <a:srgbClr val="EAE4B0"/>
    <a:srgbClr val="AE4522"/>
    <a:srgbClr val="D3E0F5"/>
    <a:srgbClr val="A0BDEA"/>
    <a:srgbClr val="A3C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B7777-572D-4AE0-8337-F9EEB5F43445}" type="doc">
      <dgm:prSet loTypeId="urn:microsoft.com/office/officeart/2008/layout/AlternatingPictureBlocks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8ED0B89-5785-4AE4-B749-280F05AA74FA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rani ani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zerenge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gene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rani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3)</a:t>
          </a:r>
        </a:p>
      </dgm:t>
    </dgm:pt>
    <dgm:pt modelId="{BD18C79A-A53B-49BF-A8FC-D2C0929411E3}" type="par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DED19C79-4890-45F9-8BF9-99760818CD71}" type="sib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84CECD9E-DCB5-4C80-9797-D07BF9B29CDD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Ko </a:t>
          </a:r>
          <a:r>
            <a:rPr lang="en-US" sz="2000" b="1" dirty="0" err="1">
              <a:solidFill>
                <a:schemeClr val="tx1"/>
              </a:solidFill>
            </a:rPr>
            <a:t>na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sinziri</a:t>
          </a:r>
          <a:r>
            <a:rPr lang="en-US" sz="2000" b="1" dirty="0">
              <a:solidFill>
                <a:schemeClr val="tx1"/>
              </a:solidFill>
            </a:rPr>
            <a:t> rani </a:t>
          </a:r>
          <a:r>
            <a:rPr lang="en-US" sz="2000" b="1" dirty="0" err="1">
              <a:solidFill>
                <a:schemeClr val="tx1"/>
              </a:solidFill>
            </a:rPr>
            <a:t>asinziri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s-ES" sz="2000" b="1" dirty="0">
              <a:solidFill>
                <a:schemeClr val="tx1"/>
              </a:solidFill>
            </a:rPr>
            <a:t>(v. 4)</a:t>
          </a:r>
        </a:p>
      </dgm:t>
    </dgm:pt>
    <dgm:pt modelId="{2083EA5F-6D4F-4ABB-9D2C-0A6D72255A42}" type="par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8DDB164B-7C38-409B-9AA9-0B694B8E64E8}" type="sib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E6DD2562-9AD1-4EEC-94D7-C01B524F6B2D}">
      <dgm:prSet custT="1"/>
      <dgm:spPr/>
      <dgm:t>
        <a:bodyPr/>
        <a:lstStyle/>
        <a:p>
          <a:r>
            <a:rPr lang="en-US" sz="2000" b="1" kern="1200" dirty="0">
              <a:solidFill>
                <a:schemeClr val="tx1"/>
              </a:solidFill>
            </a:rPr>
            <a:t>Ko </a:t>
          </a:r>
          <a:r>
            <a:rPr lang="en-US" sz="2000" b="1" kern="1200" dirty="0" err="1">
              <a:solidFill>
                <a:schemeClr val="tx1"/>
              </a:solidFill>
            </a:rPr>
            <a:t>na</a:t>
          </a:r>
          <a:r>
            <a:rPr lang="en-US" sz="2000" b="1" kern="1200" dirty="0">
              <a:solidFill>
                <a:schemeClr val="tx1"/>
              </a:solidFill>
            </a:rPr>
            <a:t> fu </a:t>
          </a:r>
          <a:r>
            <a:rPr lang="en-US" sz="2000" b="1" kern="1200" dirty="0" err="1">
              <a:solidFill>
                <a:schemeClr val="tx1"/>
              </a:solidFill>
            </a:rPr>
            <a:t>bagbuko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kpotoy</a:t>
          </a:r>
          <a:r>
            <a:rPr lang="en-US" sz="2000" b="1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ò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na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toroyò</a:t>
          </a:r>
          <a:r>
            <a:rPr lang="en-US" sz="2000" b="1" kern="1200" dirty="0"/>
            <a:t> </a:t>
          </a:r>
          <a:r>
            <a:rPr lang="es-ES" sz="2000" b="1" kern="1200" dirty="0">
              <a:solidFill>
                <a:schemeClr val="tx1"/>
              </a:solidFill>
            </a:rPr>
            <a:t>(v. 5-6)</a:t>
          </a:r>
        </a:p>
      </dgm:t>
    </dgm:pt>
    <dgm:pt modelId="{40E52541-54CD-453E-8C2A-DB6BE7710CC8}" type="par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1C069F17-55FE-4946-AD93-0A468BB4F0BC}" type="sib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0290D396-BBCD-4D28-8E12-7F137285F953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dedede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bararaniyo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banda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rani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7)</a:t>
          </a:r>
        </a:p>
      </dgm:t>
    </dgm:pt>
    <dgm:pt modelId="{AE33F7F9-5691-4A41-9C87-9248CDFDC7EF}" type="par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B0FE87D0-B4A4-4382-AAEC-7A8A0315A930}" type="sib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933E9756-D250-4DE1-AB68-DAA8001B7B63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nangera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angea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rani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aregbo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rogo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aba du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8)</a:t>
          </a:r>
        </a:p>
      </dgm:t>
    </dgm:pt>
    <dgm:pt modelId="{F51D36C4-DD61-43B5-8E1E-A2593EC058B1}" type="par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73523600-EA2B-4AC1-9820-56DCCC6204B3}" type="sib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A5303B0A-0B48-4C33-8B66-59353709A84F}" type="pres">
      <dgm:prSet presAssocID="{61EB7777-572D-4AE0-8337-F9EEB5F43445}" presName="linearFlow" presStyleCnt="0">
        <dgm:presLayoutVars>
          <dgm:dir/>
          <dgm:resizeHandles val="exact"/>
        </dgm:presLayoutVars>
      </dgm:prSet>
      <dgm:spPr/>
    </dgm:pt>
    <dgm:pt modelId="{7D961E43-5322-4D51-9A29-EC1C024A09D8}" type="pres">
      <dgm:prSet presAssocID="{C8ED0B89-5785-4AE4-B749-280F05AA74FA}" presName="comp" presStyleCnt="0"/>
      <dgm:spPr/>
    </dgm:pt>
    <dgm:pt modelId="{A6DDA77E-D217-4890-B7DA-FE9628ADDE12}" type="pres">
      <dgm:prSet presAssocID="{C8ED0B89-5785-4AE4-B749-280F05AA74FA}" presName="rect2" presStyleLbl="node1" presStyleIdx="0" presStyleCnt="5" custScaleX="751498">
        <dgm:presLayoutVars>
          <dgm:bulletEnabled val="1"/>
        </dgm:presLayoutVars>
      </dgm:prSet>
      <dgm:spPr/>
    </dgm:pt>
    <dgm:pt modelId="{1E8AEC9A-71A3-4B45-B464-76908635AE1D}" type="pres">
      <dgm:prSet presAssocID="{C8ED0B89-5785-4AE4-B749-280F05AA74FA}" presName="rect1" presStyleLbl="lnNode1" presStyleIdx="0" presStyleCnt="5" custLinFactX="-300000" custLinFactNeighborX="-395629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BCCAF"/>
        </a:solidFill>
      </dgm:spPr>
    </dgm:pt>
    <dgm:pt modelId="{E8E33524-D0B8-4BCC-9EF5-61FDC02C81F3}" type="pres">
      <dgm:prSet presAssocID="{DED19C79-4890-45F9-8BF9-99760818CD71}" presName="sibTrans" presStyleCnt="0"/>
      <dgm:spPr/>
    </dgm:pt>
    <dgm:pt modelId="{7B031D3B-210C-47ED-A8DA-9362776889C7}" type="pres">
      <dgm:prSet presAssocID="{84CECD9E-DCB5-4C80-9797-D07BF9B29CDD}" presName="comp" presStyleCnt="0"/>
      <dgm:spPr/>
    </dgm:pt>
    <dgm:pt modelId="{1BEC982E-3B1F-4431-B1AB-6D8975A848A4}" type="pres">
      <dgm:prSet presAssocID="{84CECD9E-DCB5-4C80-9797-D07BF9B29CDD}" presName="rect2" presStyleLbl="node1" presStyleIdx="1" presStyleCnt="5" custScaleX="751498">
        <dgm:presLayoutVars>
          <dgm:bulletEnabled val="1"/>
        </dgm:presLayoutVars>
      </dgm:prSet>
      <dgm:spPr/>
    </dgm:pt>
    <dgm:pt modelId="{7934E483-4318-44FD-9D14-2046BC5BA44E}" type="pres">
      <dgm:prSet presAssocID="{84CECD9E-DCB5-4C80-9797-D07BF9B29CDD}" presName="rect1" presStyleLbl="lnNode1" presStyleIdx="1" presStyleCnt="5" custLinFactX="300000" custLinFactNeighborX="38465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B1FB97"/>
        </a:solidFill>
      </dgm:spPr>
    </dgm:pt>
    <dgm:pt modelId="{A4B5085F-5307-4DD6-AA95-E68477E53C7B}" type="pres">
      <dgm:prSet presAssocID="{8DDB164B-7C38-409B-9AA9-0B694B8E64E8}" presName="sibTrans" presStyleCnt="0"/>
      <dgm:spPr/>
    </dgm:pt>
    <dgm:pt modelId="{5E18D814-A054-4845-9542-4FA13304E60E}" type="pres">
      <dgm:prSet presAssocID="{E6DD2562-9AD1-4EEC-94D7-C01B524F6B2D}" presName="comp" presStyleCnt="0"/>
      <dgm:spPr/>
    </dgm:pt>
    <dgm:pt modelId="{7D452116-4E6A-4CDA-9031-37F809FBA75A}" type="pres">
      <dgm:prSet presAssocID="{E6DD2562-9AD1-4EEC-94D7-C01B524F6B2D}" presName="rect2" presStyleLbl="node1" presStyleIdx="2" presStyleCnt="5" custScaleX="751498">
        <dgm:presLayoutVars>
          <dgm:bulletEnabled val="1"/>
        </dgm:presLayoutVars>
      </dgm:prSet>
      <dgm:spPr/>
    </dgm:pt>
    <dgm:pt modelId="{C8B4DAE9-CF19-45AD-8EA3-4C0FB7BC75CC}" type="pres">
      <dgm:prSet presAssocID="{E6DD2562-9AD1-4EEC-94D7-C01B524F6B2D}" presName="rect1" presStyleLbl="lnNode1" presStyleIdx="2" presStyleCnt="5" custLinFactX="-300000" custLinFactNeighborX="-395629"/>
      <dgm:spPr>
        <a:prstGeom prst="actionButtonForwardNext">
          <a:avLst/>
        </a:prstGeom>
        <a:solidFill>
          <a:srgbClr val="B0FFFE"/>
        </a:solidFill>
      </dgm:spPr>
    </dgm:pt>
    <dgm:pt modelId="{FD2981BF-FEED-421D-A4A8-39E610A8B68E}" type="pres">
      <dgm:prSet presAssocID="{1C069F17-55FE-4946-AD93-0A468BB4F0BC}" presName="sibTrans" presStyleCnt="0"/>
      <dgm:spPr/>
    </dgm:pt>
    <dgm:pt modelId="{B4692309-F1D2-4F56-970D-9595F0718E9E}" type="pres">
      <dgm:prSet presAssocID="{0290D396-BBCD-4D28-8E12-7F137285F953}" presName="comp" presStyleCnt="0"/>
      <dgm:spPr/>
    </dgm:pt>
    <dgm:pt modelId="{CDB9F467-CEB0-413F-97A8-837D3A2C7DCA}" type="pres">
      <dgm:prSet presAssocID="{0290D396-BBCD-4D28-8E12-7F137285F953}" presName="rect2" presStyleLbl="node1" presStyleIdx="3" presStyleCnt="5" custScaleX="751498">
        <dgm:presLayoutVars>
          <dgm:bulletEnabled val="1"/>
        </dgm:presLayoutVars>
      </dgm:prSet>
      <dgm:spPr/>
    </dgm:pt>
    <dgm:pt modelId="{F5221322-BA12-4010-873B-1BE407C31734}" type="pres">
      <dgm:prSet presAssocID="{0290D396-BBCD-4D28-8E12-7F137285F953}" presName="rect1" presStyleLbl="lnNode1" presStyleIdx="3" presStyleCnt="5" custLinFactX="300000" custLinFactNeighborX="38465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A7BCFF"/>
        </a:solidFill>
      </dgm:spPr>
    </dgm:pt>
    <dgm:pt modelId="{1D3B1573-097A-49BF-BC9E-26BFF911D368}" type="pres">
      <dgm:prSet presAssocID="{B0FE87D0-B4A4-4382-AAEC-7A8A0315A930}" presName="sibTrans" presStyleCnt="0"/>
      <dgm:spPr/>
    </dgm:pt>
    <dgm:pt modelId="{52CF7423-E9D1-4F3B-99EA-3105D733B138}" type="pres">
      <dgm:prSet presAssocID="{933E9756-D250-4DE1-AB68-DAA8001B7B63}" presName="comp" presStyleCnt="0"/>
      <dgm:spPr/>
    </dgm:pt>
    <dgm:pt modelId="{DC03E345-BB26-472F-A28C-2293CD94D443}" type="pres">
      <dgm:prSet presAssocID="{933E9756-D250-4DE1-AB68-DAA8001B7B63}" presName="rect2" presStyleLbl="node1" presStyleIdx="4" presStyleCnt="5" custScaleX="751498">
        <dgm:presLayoutVars>
          <dgm:bulletEnabled val="1"/>
        </dgm:presLayoutVars>
      </dgm:prSet>
      <dgm:spPr/>
    </dgm:pt>
    <dgm:pt modelId="{CC3FA847-849E-4303-8540-A5BC12188FEF}" type="pres">
      <dgm:prSet presAssocID="{933E9756-D250-4DE1-AB68-DAA8001B7B63}" presName="rect1" presStyleLbl="lnNode1" presStyleIdx="4" presStyleCnt="5" custLinFactX="-300000" custLinFactNeighborX="-395629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FABC9"/>
        </a:solidFill>
      </dgm:spPr>
    </dgm:pt>
  </dgm:ptLst>
  <dgm:cxnLst>
    <dgm:cxn modelId="{E3AE7D0B-E9C4-4FA7-A38B-C8DB9F00E5E8}" srcId="{61EB7777-572D-4AE0-8337-F9EEB5F43445}" destId="{C8ED0B89-5785-4AE4-B749-280F05AA74FA}" srcOrd="0" destOrd="0" parTransId="{BD18C79A-A53B-49BF-A8FC-D2C0929411E3}" sibTransId="{DED19C79-4890-45F9-8BF9-99760818CD71}"/>
    <dgm:cxn modelId="{98A5D90D-B2E3-4C8B-80B8-8FE87DD2C549}" type="presOf" srcId="{933E9756-D250-4DE1-AB68-DAA8001B7B63}" destId="{DC03E345-BB26-472F-A28C-2293CD94D443}" srcOrd="0" destOrd="0" presId="urn:microsoft.com/office/officeart/2008/layout/AlternatingPictureBlocks"/>
    <dgm:cxn modelId="{28C7CB2D-FD6E-4FAB-8190-05F67E53D13C}" srcId="{61EB7777-572D-4AE0-8337-F9EEB5F43445}" destId="{84CECD9E-DCB5-4C80-9797-D07BF9B29CDD}" srcOrd="1" destOrd="0" parTransId="{2083EA5F-6D4F-4ABB-9D2C-0A6D72255A42}" sibTransId="{8DDB164B-7C38-409B-9AA9-0B694B8E64E8}"/>
    <dgm:cxn modelId="{4D46E541-D078-4C05-927F-0B6E628E22FD}" type="presOf" srcId="{61EB7777-572D-4AE0-8337-F9EEB5F43445}" destId="{A5303B0A-0B48-4C33-8B66-59353709A84F}" srcOrd="0" destOrd="0" presId="urn:microsoft.com/office/officeart/2008/layout/AlternatingPictureBlocks"/>
    <dgm:cxn modelId="{709C1E48-9F97-4401-975D-9E909F661AFE}" type="presOf" srcId="{E6DD2562-9AD1-4EEC-94D7-C01B524F6B2D}" destId="{7D452116-4E6A-4CDA-9031-37F809FBA75A}" srcOrd="0" destOrd="0" presId="urn:microsoft.com/office/officeart/2008/layout/AlternatingPictureBlocks"/>
    <dgm:cxn modelId="{A0AEB459-ED8E-44E6-9A98-315BB53F20CA}" type="presOf" srcId="{84CECD9E-DCB5-4C80-9797-D07BF9B29CDD}" destId="{1BEC982E-3B1F-4431-B1AB-6D8975A848A4}" srcOrd="0" destOrd="0" presId="urn:microsoft.com/office/officeart/2008/layout/AlternatingPictureBlocks"/>
    <dgm:cxn modelId="{C50E179A-9351-4D10-BBD0-106DE7EABB95}" srcId="{61EB7777-572D-4AE0-8337-F9EEB5F43445}" destId="{933E9756-D250-4DE1-AB68-DAA8001B7B63}" srcOrd="4" destOrd="0" parTransId="{F51D36C4-DD61-43B5-8E1E-A2593EC058B1}" sibTransId="{73523600-EA2B-4AC1-9820-56DCCC6204B3}"/>
    <dgm:cxn modelId="{CDAE4A9A-800F-44E6-847F-FA3A88FC94A8}" type="presOf" srcId="{0290D396-BBCD-4D28-8E12-7F137285F953}" destId="{CDB9F467-CEB0-413F-97A8-837D3A2C7DCA}" srcOrd="0" destOrd="0" presId="urn:microsoft.com/office/officeart/2008/layout/AlternatingPictureBlocks"/>
    <dgm:cxn modelId="{B5649EA0-3ED1-45A8-9A71-573A0A94C1A4}" srcId="{61EB7777-572D-4AE0-8337-F9EEB5F43445}" destId="{0290D396-BBCD-4D28-8E12-7F137285F953}" srcOrd="3" destOrd="0" parTransId="{AE33F7F9-5691-4A41-9C87-9248CDFDC7EF}" sibTransId="{B0FE87D0-B4A4-4382-AAEC-7A8A0315A930}"/>
    <dgm:cxn modelId="{76FEA5A4-6BA6-4C2D-80DC-B4121B4EE5FF}" type="presOf" srcId="{C8ED0B89-5785-4AE4-B749-280F05AA74FA}" destId="{A6DDA77E-D217-4890-B7DA-FE9628ADDE12}" srcOrd="0" destOrd="0" presId="urn:microsoft.com/office/officeart/2008/layout/AlternatingPictureBlocks"/>
    <dgm:cxn modelId="{1C2649DF-17D2-4AE3-98FF-12E4377722F4}" srcId="{61EB7777-572D-4AE0-8337-F9EEB5F43445}" destId="{E6DD2562-9AD1-4EEC-94D7-C01B524F6B2D}" srcOrd="2" destOrd="0" parTransId="{40E52541-54CD-453E-8C2A-DB6BE7710CC8}" sibTransId="{1C069F17-55FE-4946-AD93-0A468BB4F0BC}"/>
    <dgm:cxn modelId="{0E896967-8DC4-49C3-A0D8-0CA1F3992AD0}" type="presParOf" srcId="{A5303B0A-0B48-4C33-8B66-59353709A84F}" destId="{7D961E43-5322-4D51-9A29-EC1C024A09D8}" srcOrd="0" destOrd="0" presId="urn:microsoft.com/office/officeart/2008/layout/AlternatingPictureBlocks"/>
    <dgm:cxn modelId="{1DFFAA77-E71A-472E-AD06-E53D6F4ABB71}" type="presParOf" srcId="{7D961E43-5322-4D51-9A29-EC1C024A09D8}" destId="{A6DDA77E-D217-4890-B7DA-FE9628ADDE12}" srcOrd="0" destOrd="0" presId="urn:microsoft.com/office/officeart/2008/layout/AlternatingPictureBlocks"/>
    <dgm:cxn modelId="{12651DB6-38B3-4596-8FB9-6E02E4F1BC6C}" type="presParOf" srcId="{7D961E43-5322-4D51-9A29-EC1C024A09D8}" destId="{1E8AEC9A-71A3-4B45-B464-76908635AE1D}" srcOrd="1" destOrd="0" presId="urn:microsoft.com/office/officeart/2008/layout/AlternatingPictureBlocks"/>
    <dgm:cxn modelId="{163441AD-9481-413E-934B-3DACA25A69E1}" type="presParOf" srcId="{A5303B0A-0B48-4C33-8B66-59353709A84F}" destId="{E8E33524-D0B8-4BCC-9EF5-61FDC02C81F3}" srcOrd="1" destOrd="0" presId="urn:microsoft.com/office/officeart/2008/layout/AlternatingPictureBlocks"/>
    <dgm:cxn modelId="{A963372A-C379-4377-B1F5-30198C3753FC}" type="presParOf" srcId="{A5303B0A-0B48-4C33-8B66-59353709A84F}" destId="{7B031D3B-210C-47ED-A8DA-9362776889C7}" srcOrd="2" destOrd="0" presId="urn:microsoft.com/office/officeart/2008/layout/AlternatingPictureBlocks"/>
    <dgm:cxn modelId="{4F200605-3EA4-43F4-B4EE-0EB5043108CC}" type="presParOf" srcId="{7B031D3B-210C-47ED-A8DA-9362776889C7}" destId="{1BEC982E-3B1F-4431-B1AB-6D8975A848A4}" srcOrd="0" destOrd="0" presId="urn:microsoft.com/office/officeart/2008/layout/AlternatingPictureBlocks"/>
    <dgm:cxn modelId="{93E968CD-2055-4D3D-B43F-F6688D93DCE2}" type="presParOf" srcId="{7B031D3B-210C-47ED-A8DA-9362776889C7}" destId="{7934E483-4318-44FD-9D14-2046BC5BA44E}" srcOrd="1" destOrd="0" presId="urn:microsoft.com/office/officeart/2008/layout/AlternatingPictureBlocks"/>
    <dgm:cxn modelId="{BB116109-132E-4255-8171-ED8053C39F7B}" type="presParOf" srcId="{A5303B0A-0B48-4C33-8B66-59353709A84F}" destId="{A4B5085F-5307-4DD6-AA95-E68477E53C7B}" srcOrd="3" destOrd="0" presId="urn:microsoft.com/office/officeart/2008/layout/AlternatingPictureBlocks"/>
    <dgm:cxn modelId="{D527A605-47A8-4792-B880-EAAF72B83083}" type="presParOf" srcId="{A5303B0A-0B48-4C33-8B66-59353709A84F}" destId="{5E18D814-A054-4845-9542-4FA13304E60E}" srcOrd="4" destOrd="0" presId="urn:microsoft.com/office/officeart/2008/layout/AlternatingPictureBlocks"/>
    <dgm:cxn modelId="{74CA9AC2-A7A9-4942-855C-71299C2B5390}" type="presParOf" srcId="{5E18D814-A054-4845-9542-4FA13304E60E}" destId="{7D452116-4E6A-4CDA-9031-37F809FBA75A}" srcOrd="0" destOrd="0" presId="urn:microsoft.com/office/officeart/2008/layout/AlternatingPictureBlocks"/>
    <dgm:cxn modelId="{03E83CC0-3D7C-4F05-AA85-D984C8ECED62}" type="presParOf" srcId="{5E18D814-A054-4845-9542-4FA13304E60E}" destId="{C8B4DAE9-CF19-45AD-8EA3-4C0FB7BC75CC}" srcOrd="1" destOrd="0" presId="urn:microsoft.com/office/officeart/2008/layout/AlternatingPictureBlocks"/>
    <dgm:cxn modelId="{1744E324-E3D7-446D-8045-187C99E3BE5E}" type="presParOf" srcId="{A5303B0A-0B48-4C33-8B66-59353709A84F}" destId="{FD2981BF-FEED-421D-A4A8-39E610A8B68E}" srcOrd="5" destOrd="0" presId="urn:microsoft.com/office/officeart/2008/layout/AlternatingPictureBlocks"/>
    <dgm:cxn modelId="{356B19A8-392A-4FFD-8CF2-B968A6B84FA3}" type="presParOf" srcId="{A5303B0A-0B48-4C33-8B66-59353709A84F}" destId="{B4692309-F1D2-4F56-970D-9595F0718E9E}" srcOrd="6" destOrd="0" presId="urn:microsoft.com/office/officeart/2008/layout/AlternatingPictureBlocks"/>
    <dgm:cxn modelId="{C4D9A3F0-A96B-4154-937E-24E72F67975E}" type="presParOf" srcId="{B4692309-F1D2-4F56-970D-9595F0718E9E}" destId="{CDB9F467-CEB0-413F-97A8-837D3A2C7DCA}" srcOrd="0" destOrd="0" presId="urn:microsoft.com/office/officeart/2008/layout/AlternatingPictureBlocks"/>
    <dgm:cxn modelId="{D0365875-6F3A-46C1-BA71-5B1AC2D1F695}" type="presParOf" srcId="{B4692309-F1D2-4F56-970D-9595F0718E9E}" destId="{F5221322-BA12-4010-873B-1BE407C31734}" srcOrd="1" destOrd="0" presId="urn:microsoft.com/office/officeart/2008/layout/AlternatingPictureBlocks"/>
    <dgm:cxn modelId="{74FB19E4-8232-4CEE-8F3C-4F65B94EF1DB}" type="presParOf" srcId="{A5303B0A-0B48-4C33-8B66-59353709A84F}" destId="{1D3B1573-097A-49BF-BC9E-26BFF911D368}" srcOrd="7" destOrd="0" presId="urn:microsoft.com/office/officeart/2008/layout/AlternatingPictureBlocks"/>
    <dgm:cxn modelId="{4D447377-EA3E-4864-9A29-1944C6107A5B}" type="presParOf" srcId="{A5303B0A-0B48-4C33-8B66-59353709A84F}" destId="{52CF7423-E9D1-4F3B-99EA-3105D733B138}" srcOrd="8" destOrd="0" presId="urn:microsoft.com/office/officeart/2008/layout/AlternatingPictureBlocks"/>
    <dgm:cxn modelId="{DB3516F7-144B-4E08-97B7-AC7C0A348D43}" type="presParOf" srcId="{52CF7423-E9D1-4F3B-99EA-3105D733B138}" destId="{DC03E345-BB26-472F-A28C-2293CD94D443}" srcOrd="0" destOrd="0" presId="urn:microsoft.com/office/officeart/2008/layout/AlternatingPictureBlocks"/>
    <dgm:cxn modelId="{A92C86E1-7868-4712-8D51-F8370C5A992D}" type="presParOf" srcId="{52CF7423-E9D1-4F3B-99EA-3105D733B138}" destId="{CC3FA847-849E-4303-8540-A5BC12188FE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089A72-BA3B-4C69-B045-0D464254787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3A1FD85-A657-4AD9-A7B0-04859D8E9EB3}">
      <dgm:prSet custT="1"/>
      <dgm:spPr>
        <a:solidFill>
          <a:srgbClr val="0070C0"/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[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zamba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]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baime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Mbori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3a)</a:t>
          </a:r>
        </a:p>
      </dgm:t>
    </dgm:pt>
    <dgm:pt modelId="{DA6A197D-FA6B-466F-A165-171D2CA3799B}" type="par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CE4B0D8-664A-4039-929B-068F1C3CC33B}" type="sib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D0AE790-6B96-438F-BD10-A10AF0BBA10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 </a:t>
          </a:r>
          <a:r>
            <a:rPr lang="en-GB" sz="2000" b="1" kern="1200" dirty="0" err="1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Yaradene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nakaraga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tihe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kusayo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3b)</a:t>
          </a:r>
        </a:p>
      </dgm:t>
    </dgm:pt>
    <dgm:pt modelId="{136FA0D0-E689-4813-930D-2A19BFF30E5B}" type="par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236FB763-253D-404E-97C0-8F1A45A883A2}" type="sib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8B02EC01-F43F-42DF-8285-6147307ABDB1}">
      <dgm:prSet custT="1"/>
      <dgm:spPr>
        <a:solidFill>
          <a:srgbClr val="DD577F"/>
        </a:soli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Agangara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ago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naguka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4)</a:t>
          </a:r>
        </a:p>
      </dgm:t>
    </dgm:pt>
    <dgm:pt modelId="{89414C2B-A106-445F-AD39-34FDBCF2F0B7}" type="par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750BBFFB-89DE-412F-A1D7-0DA23CA25873}" type="sib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D7AE6BF4-C1B5-4C2A-AF48-38885888469A}" type="pres">
      <dgm:prSet presAssocID="{65089A72-BA3B-4C69-B045-0D4642547876}" presName="Name0" presStyleCnt="0">
        <dgm:presLayoutVars>
          <dgm:dir/>
          <dgm:resizeHandles val="exact"/>
        </dgm:presLayoutVars>
      </dgm:prSet>
      <dgm:spPr/>
    </dgm:pt>
    <dgm:pt modelId="{C7798441-913A-4196-B97C-15E2567305CB}" type="pres">
      <dgm:prSet presAssocID="{73A1FD85-A657-4AD9-A7B0-04859D8E9EB3}" presName="composite" presStyleCnt="0"/>
      <dgm:spPr/>
    </dgm:pt>
    <dgm:pt modelId="{53C19EC9-568E-4A68-94D9-910231B330A9}" type="pres">
      <dgm:prSet presAssocID="{73A1FD85-A657-4AD9-A7B0-04859D8E9EB3}" presName="rect1" presStyleLbl="bgShp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A1907FF2-6C9B-41BE-8279-37FE5849B70E}" type="pres">
      <dgm:prSet presAssocID="{73A1FD85-A657-4AD9-A7B0-04859D8E9EB3}" presName="rect2" presStyleLbl="trBgShp" presStyleIdx="0" presStyleCnt="3">
        <dgm:presLayoutVars>
          <dgm:bulletEnabled val="1"/>
        </dgm:presLayoutVars>
      </dgm:prSet>
      <dgm:spPr/>
    </dgm:pt>
    <dgm:pt modelId="{FF9C9CBE-BB2B-4755-AE0E-F194ADA66317}" type="pres">
      <dgm:prSet presAssocID="{1CE4B0D8-664A-4039-929B-068F1C3CC33B}" presName="sibTrans" presStyleCnt="0"/>
      <dgm:spPr/>
    </dgm:pt>
    <dgm:pt modelId="{3AEBB9C8-CBD7-4FB9-9A0C-58ED6767F0A6}" type="pres">
      <dgm:prSet presAssocID="{1D0AE790-6B96-438F-BD10-A10AF0BBA10B}" presName="composite" presStyleCnt="0"/>
      <dgm:spPr/>
    </dgm:pt>
    <dgm:pt modelId="{BDB9A5F6-2F75-4558-ABAC-7AD40D03C3C3}" type="pres">
      <dgm:prSet presAssocID="{1D0AE790-6B96-438F-BD10-A10AF0BBA10B}" presName="rect1" presStyleLbl="bgShp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8681B41F-CC83-4AFC-AD6F-07F675DE7B05}" type="pres">
      <dgm:prSet presAssocID="{1D0AE790-6B96-438F-BD10-A10AF0BBA10B}" presName="rect2" presStyleLbl="trBgShp" presStyleIdx="1" presStyleCnt="3">
        <dgm:presLayoutVars>
          <dgm:bulletEnabled val="1"/>
        </dgm:presLayoutVars>
      </dgm:prSet>
      <dgm:spPr/>
    </dgm:pt>
    <dgm:pt modelId="{5B7F32E1-049D-44D5-90C5-DFE4B0DF63E0}" type="pres">
      <dgm:prSet presAssocID="{236FB763-253D-404E-97C0-8F1A45A883A2}" presName="sibTrans" presStyleCnt="0"/>
      <dgm:spPr/>
    </dgm:pt>
    <dgm:pt modelId="{ABE90CBC-10EE-4A58-8755-087680EAD17B}" type="pres">
      <dgm:prSet presAssocID="{8B02EC01-F43F-42DF-8285-6147307ABDB1}" presName="composite" presStyleCnt="0"/>
      <dgm:spPr/>
    </dgm:pt>
    <dgm:pt modelId="{19BB5A89-BB59-4273-8989-04DC3E36C780}" type="pres">
      <dgm:prSet presAssocID="{8B02EC01-F43F-42DF-8285-6147307ABDB1}" presName="rect1" presStyleLbl="bgShp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16452082-CBA5-495A-B865-B907F0717A15}" type="pres">
      <dgm:prSet presAssocID="{8B02EC01-F43F-42DF-8285-6147307ABDB1}" presName="rect2" presStyleLbl="trBgShp" presStyleIdx="2" presStyleCnt="3">
        <dgm:presLayoutVars>
          <dgm:bulletEnabled val="1"/>
        </dgm:presLayoutVars>
      </dgm:prSet>
      <dgm:spPr/>
    </dgm:pt>
  </dgm:ptLst>
  <dgm:cxnLst>
    <dgm:cxn modelId="{F9EBF90A-C956-4FB8-AD3C-3F4F149D136F}" type="presOf" srcId="{8B02EC01-F43F-42DF-8285-6147307ABDB1}" destId="{16452082-CBA5-495A-B865-B907F0717A15}" srcOrd="0" destOrd="0" presId="urn:microsoft.com/office/officeart/2008/layout/BendingPictureSemiTransparentText"/>
    <dgm:cxn modelId="{EC67C542-640E-4F9F-9684-ADC39152D738}" type="presOf" srcId="{73A1FD85-A657-4AD9-A7B0-04859D8E9EB3}" destId="{A1907FF2-6C9B-41BE-8279-37FE5849B70E}" srcOrd="0" destOrd="0" presId="urn:microsoft.com/office/officeart/2008/layout/BendingPictureSemiTransparentText"/>
    <dgm:cxn modelId="{91778A69-2F20-4232-81CD-945184C8BE47}" type="presOf" srcId="{65089A72-BA3B-4C69-B045-0D4642547876}" destId="{D7AE6BF4-C1B5-4C2A-AF48-38885888469A}" srcOrd="0" destOrd="0" presId="urn:microsoft.com/office/officeart/2008/layout/BendingPictureSemiTransparentText"/>
    <dgm:cxn modelId="{7C440B92-99B9-4B04-BA5B-28542D812965}" srcId="{65089A72-BA3B-4C69-B045-0D4642547876}" destId="{73A1FD85-A657-4AD9-A7B0-04859D8E9EB3}" srcOrd="0" destOrd="0" parTransId="{DA6A197D-FA6B-466F-A165-171D2CA3799B}" sibTransId="{1CE4B0D8-664A-4039-929B-068F1C3CC33B}"/>
    <dgm:cxn modelId="{8D19FFCC-35E5-453F-8765-A6B8F8268338}" srcId="{65089A72-BA3B-4C69-B045-0D4642547876}" destId="{8B02EC01-F43F-42DF-8285-6147307ABDB1}" srcOrd="2" destOrd="0" parTransId="{89414C2B-A106-445F-AD39-34FDBCF2F0B7}" sibTransId="{750BBFFB-89DE-412F-A1D7-0DA23CA25873}"/>
    <dgm:cxn modelId="{3E0CA4D2-FEB7-4B6D-AEAC-62E73F9559B6}" srcId="{65089A72-BA3B-4C69-B045-0D4642547876}" destId="{1D0AE790-6B96-438F-BD10-A10AF0BBA10B}" srcOrd="1" destOrd="0" parTransId="{136FA0D0-E689-4813-930D-2A19BFF30E5B}" sibTransId="{236FB763-253D-404E-97C0-8F1A45A883A2}"/>
    <dgm:cxn modelId="{5D9911ED-DD2D-403F-9602-8654D958EFC5}" type="presOf" srcId="{1D0AE790-6B96-438F-BD10-A10AF0BBA10B}" destId="{8681B41F-CC83-4AFC-AD6F-07F675DE7B05}" srcOrd="0" destOrd="0" presId="urn:microsoft.com/office/officeart/2008/layout/BendingPictureSemiTransparentText"/>
    <dgm:cxn modelId="{EEA8232B-1053-4810-9919-3B2AFB7342FA}" type="presParOf" srcId="{D7AE6BF4-C1B5-4C2A-AF48-38885888469A}" destId="{C7798441-913A-4196-B97C-15E2567305CB}" srcOrd="0" destOrd="0" presId="urn:microsoft.com/office/officeart/2008/layout/BendingPictureSemiTransparentText"/>
    <dgm:cxn modelId="{7A892219-D1A9-4605-B369-CFA7DEAAAD8B}" type="presParOf" srcId="{C7798441-913A-4196-B97C-15E2567305CB}" destId="{53C19EC9-568E-4A68-94D9-910231B330A9}" srcOrd="0" destOrd="0" presId="urn:microsoft.com/office/officeart/2008/layout/BendingPictureSemiTransparentText"/>
    <dgm:cxn modelId="{07CF3E8C-4580-4143-A559-B908C14EE198}" type="presParOf" srcId="{C7798441-913A-4196-B97C-15E2567305CB}" destId="{A1907FF2-6C9B-41BE-8279-37FE5849B70E}" srcOrd="1" destOrd="0" presId="urn:microsoft.com/office/officeart/2008/layout/BendingPictureSemiTransparentText"/>
    <dgm:cxn modelId="{76E2A461-1967-4BD1-954E-501519D2F5A1}" type="presParOf" srcId="{D7AE6BF4-C1B5-4C2A-AF48-38885888469A}" destId="{FF9C9CBE-BB2B-4755-AE0E-F194ADA66317}" srcOrd="1" destOrd="0" presId="urn:microsoft.com/office/officeart/2008/layout/BendingPictureSemiTransparentText"/>
    <dgm:cxn modelId="{B78C6CA5-267E-48CE-9ABE-3775BD353F49}" type="presParOf" srcId="{D7AE6BF4-C1B5-4C2A-AF48-38885888469A}" destId="{3AEBB9C8-CBD7-4FB9-9A0C-58ED6767F0A6}" srcOrd="2" destOrd="0" presId="urn:microsoft.com/office/officeart/2008/layout/BendingPictureSemiTransparentText"/>
    <dgm:cxn modelId="{16EA12D3-C943-4BA1-BCE1-F1284987F6F1}" type="presParOf" srcId="{3AEBB9C8-CBD7-4FB9-9A0C-58ED6767F0A6}" destId="{BDB9A5F6-2F75-4558-ABAC-7AD40D03C3C3}" srcOrd="0" destOrd="0" presId="urn:microsoft.com/office/officeart/2008/layout/BendingPictureSemiTransparentText"/>
    <dgm:cxn modelId="{05AE1BA1-1E4F-4DE0-9187-19672269C3B7}" type="presParOf" srcId="{3AEBB9C8-CBD7-4FB9-9A0C-58ED6767F0A6}" destId="{8681B41F-CC83-4AFC-AD6F-07F675DE7B05}" srcOrd="1" destOrd="0" presId="urn:microsoft.com/office/officeart/2008/layout/BendingPictureSemiTransparentText"/>
    <dgm:cxn modelId="{84FDCFAF-171E-4A5B-9A1F-99D857DFCABD}" type="presParOf" srcId="{D7AE6BF4-C1B5-4C2A-AF48-38885888469A}" destId="{5B7F32E1-049D-44D5-90C5-DFE4B0DF63E0}" srcOrd="3" destOrd="0" presId="urn:microsoft.com/office/officeart/2008/layout/BendingPictureSemiTransparentText"/>
    <dgm:cxn modelId="{6084083C-598B-45CC-B92C-B49705DB6CEF}" type="presParOf" srcId="{D7AE6BF4-C1B5-4C2A-AF48-38885888469A}" destId="{ABE90CBC-10EE-4A58-8755-087680EAD17B}" srcOrd="4" destOrd="0" presId="urn:microsoft.com/office/officeart/2008/layout/BendingPictureSemiTransparentText"/>
    <dgm:cxn modelId="{93A9679C-32C2-4223-8A2B-C5D7AEE106E7}" type="presParOf" srcId="{ABE90CBC-10EE-4A58-8755-087680EAD17B}" destId="{19BB5A89-BB59-4273-8989-04DC3E36C780}" srcOrd="0" destOrd="0" presId="urn:microsoft.com/office/officeart/2008/layout/BendingPictureSemiTransparentText"/>
    <dgm:cxn modelId="{35147AED-84DF-48A7-AE16-5F7B7DABD2F4}" type="presParOf" srcId="{ABE90CBC-10EE-4A58-8755-087680EAD17B}" destId="{16452082-CBA5-495A-B865-B907F0717A15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FD12F2-6CDF-4BA8-AAC0-F76D468823F8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E5CC5A1-10D5-4785-8527-BA44293FED1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Fu bata (</a:t>
          </a:r>
          <a:r>
            <a:rPr lang="en-US" sz="2000" b="1" dirty="0" err="1"/>
            <a:t>Atam</a:t>
          </a:r>
          <a:r>
            <a:rPr lang="es-ES" sz="2000" b="1" dirty="0"/>
            <a:t>. 14:7)</a:t>
          </a:r>
          <a:endParaRPr lang="es-ES" sz="2000" dirty="0"/>
        </a:p>
      </dgm:t>
    </dgm:pt>
    <dgm:pt modelId="{5C0AF0ED-1092-437F-93D6-B78B5CAB81D3}" type="parTrans" cxnId="{E077C43E-ECA7-440A-944F-A5ABA40BDEB3}">
      <dgm:prSet/>
      <dgm:spPr/>
      <dgm:t>
        <a:bodyPr/>
        <a:lstStyle/>
        <a:p>
          <a:endParaRPr lang="es-ES"/>
        </a:p>
      </dgm:t>
    </dgm:pt>
    <dgm:pt modelId="{EABD3DA9-4A04-4F0B-84B4-4133A9A50156}" type="sibTrans" cxnId="{E077C43E-ECA7-440A-944F-A5ABA40BDEB3}">
      <dgm:prSet/>
      <dgm:spPr/>
      <dgm:t>
        <a:bodyPr/>
        <a:lstStyle/>
        <a:p>
          <a:endParaRPr lang="es-ES"/>
        </a:p>
      </dgm:t>
    </dgm:pt>
    <dgm:pt modelId="{4EE246D6-D75D-43BA-93F2-4A3FD124BA5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Banda rani be </a:t>
          </a:r>
          <a:r>
            <a:rPr lang="en-US" sz="2000" b="1" dirty="0" err="1"/>
            <a:t>gbigbitapai</a:t>
          </a:r>
          <a:r>
            <a:rPr lang="en-US" sz="2000" b="1" dirty="0"/>
            <a:t> (</a:t>
          </a:r>
          <a:r>
            <a:rPr lang="en-US" sz="2000" b="1" dirty="0" err="1"/>
            <a:t>Atam</a:t>
          </a:r>
          <a:r>
            <a:rPr lang="en-US" sz="2000" b="1" dirty="0"/>
            <a:t>. 27:5</a:t>
          </a:r>
          <a:r>
            <a:rPr lang="es-ES" sz="2000" b="1" dirty="0"/>
            <a:t>)</a:t>
          </a:r>
          <a:endParaRPr lang="es-ES" sz="2000" dirty="0"/>
        </a:p>
      </dgm:t>
    </dgm:pt>
    <dgm:pt modelId="{53045EA3-9853-463E-B993-42D288FCAD78}" type="parTrans" cxnId="{9293A657-7BD6-4D3A-B5C8-56DA47EFE88E}">
      <dgm:prSet/>
      <dgm:spPr/>
      <dgm:t>
        <a:bodyPr/>
        <a:lstStyle/>
        <a:p>
          <a:endParaRPr lang="es-ES"/>
        </a:p>
      </dgm:t>
    </dgm:pt>
    <dgm:pt modelId="{C0C254B9-ABA5-4D98-BC95-3A9C05E168F5}" type="sibTrans" cxnId="{9293A657-7BD6-4D3A-B5C8-56DA47EFE88E}">
      <dgm:prSet/>
      <dgm:spPr/>
      <dgm:t>
        <a:bodyPr/>
        <a:lstStyle/>
        <a:p>
          <a:endParaRPr lang="es-ES"/>
        </a:p>
      </dgm:t>
    </dgm:pt>
    <dgm:pt modelId="{8E8CC303-A3BB-4551-916A-9A6D9144C4E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Fu </a:t>
          </a:r>
          <a:r>
            <a:rPr lang="en-US" sz="2000" b="1" dirty="0" err="1"/>
            <a:t>agu</a:t>
          </a:r>
          <a:r>
            <a:rPr lang="en-US" sz="2000" b="1" dirty="0"/>
            <a:t> </a:t>
          </a:r>
          <a:r>
            <a:rPr lang="en-US" sz="2000" b="1" dirty="0" err="1"/>
            <a:t>ahe</a:t>
          </a:r>
          <a:r>
            <a:rPr lang="en-US" sz="2000" b="1" dirty="0"/>
            <a:t> ani aida ha (</a:t>
          </a:r>
          <a:r>
            <a:rPr lang="en-US" sz="2000" b="1" dirty="0" err="1"/>
            <a:t>Atam</a:t>
          </a:r>
          <a:r>
            <a:rPr lang="en-US" sz="2000" b="1" dirty="0"/>
            <a:t>. 36:8</a:t>
          </a:r>
          <a:r>
            <a:rPr lang="es-ES" sz="2000" b="1" dirty="0"/>
            <a:t>)</a:t>
          </a:r>
          <a:endParaRPr lang="es-ES" sz="2000" dirty="0"/>
        </a:p>
      </dgm:t>
    </dgm:pt>
    <dgm:pt modelId="{2572C8D4-3A2A-4A53-B8D3-DCC891ED5F19}" type="parTrans" cxnId="{79533BF8-568F-49F5-9EA9-33A8A592167A}">
      <dgm:prSet/>
      <dgm:spPr/>
      <dgm:t>
        <a:bodyPr/>
        <a:lstStyle/>
        <a:p>
          <a:endParaRPr lang="es-ES"/>
        </a:p>
      </dgm:t>
    </dgm:pt>
    <dgm:pt modelId="{9E910B0E-9C48-4501-8DE0-24F88B98D630}" type="sibTrans" cxnId="{79533BF8-568F-49F5-9EA9-33A8A592167A}">
      <dgm:prSet/>
      <dgm:spPr/>
      <dgm:t>
        <a:bodyPr/>
        <a:lstStyle/>
        <a:p>
          <a:endParaRPr lang="es-ES"/>
        </a:p>
      </dgm:t>
    </dgm:pt>
    <dgm:pt modelId="{833D05FC-F6CF-4E31-A8C3-0DE9D5E71DA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Banda </a:t>
          </a:r>
          <a:r>
            <a:rPr lang="en-US" sz="2000" b="1" dirty="0" err="1"/>
            <a:t>aguyo</a:t>
          </a:r>
          <a:r>
            <a:rPr lang="en-US" sz="2000" b="1" dirty="0"/>
            <a:t> ka abanda </a:t>
          </a:r>
          <a:r>
            <a:rPr lang="en-US" sz="2000" b="1" dirty="0" err="1"/>
            <a:t>nga</a:t>
          </a:r>
          <a:r>
            <a:rPr lang="en-US" sz="2000" b="1" dirty="0"/>
            <a:t> </a:t>
          </a:r>
          <a:r>
            <a:rPr lang="en-US" sz="2000" b="1" dirty="0" err="1"/>
            <a:t>tiyo</a:t>
          </a:r>
          <a:r>
            <a:rPr lang="en-US" sz="2000" b="1" dirty="0"/>
            <a:t> </a:t>
          </a:r>
          <a:r>
            <a:rPr lang="en-US" sz="2000" b="1" dirty="0" err="1"/>
            <a:t>ya</a:t>
          </a:r>
          <a:r>
            <a:rPr lang="en-US" sz="2000" b="1" dirty="0"/>
            <a:t> (</a:t>
          </a:r>
          <a:r>
            <a:rPr lang="en-US" sz="2000" b="1" dirty="0" err="1"/>
            <a:t>Atam</a:t>
          </a:r>
          <a:r>
            <a:rPr lang="en-US" sz="2000" b="1" dirty="0"/>
            <a:t>. 68:5</a:t>
          </a:r>
          <a:r>
            <a:rPr lang="es-ES" sz="2000" b="1" dirty="0"/>
            <a:t>)</a:t>
          </a:r>
          <a:endParaRPr lang="es-ES" sz="2000" dirty="0"/>
        </a:p>
      </dgm:t>
    </dgm:pt>
    <dgm:pt modelId="{F4D2C502-8DFC-44BF-B8F5-0D9D99D7EC48}" type="parTrans" cxnId="{5435CFBF-95C5-4EBA-A85C-E1DAC50EBEE8}">
      <dgm:prSet/>
      <dgm:spPr/>
      <dgm:t>
        <a:bodyPr/>
        <a:lstStyle/>
        <a:p>
          <a:endParaRPr lang="es-ES"/>
        </a:p>
      </dgm:t>
    </dgm:pt>
    <dgm:pt modelId="{53EC09D6-4181-482D-B4DE-3CAE0F3A5700}" type="sibTrans" cxnId="{5435CFBF-95C5-4EBA-A85C-E1DAC50EBEE8}">
      <dgm:prSet/>
      <dgm:spPr/>
      <dgm:t>
        <a:bodyPr/>
        <a:lstStyle/>
        <a:p>
          <a:endParaRPr lang="es-ES"/>
        </a:p>
      </dgm:t>
    </dgm:pt>
    <dgm:pt modelId="{289A1A9F-FBB9-4748-B332-A80DFA26D61E}">
      <dgm:prSet custT="1"/>
      <dgm:spPr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/>
            <a:t>Nyakasa</a:t>
          </a:r>
          <a:r>
            <a:rPr lang="es-ES" sz="2000" b="1" dirty="0"/>
            <a:t> </a:t>
          </a:r>
          <a:r>
            <a:rPr lang="es-ES" sz="2000" b="1" dirty="0" err="1"/>
            <a:t>rani</a:t>
          </a:r>
          <a:r>
            <a:rPr lang="es-ES" sz="2000" b="1" dirty="0"/>
            <a:t> (</a:t>
          </a:r>
          <a:r>
            <a:rPr lang="en-US" sz="2000" b="1" dirty="0" err="1"/>
            <a:t>Atam</a:t>
          </a:r>
          <a:r>
            <a:rPr lang="es-ES" sz="2000" b="1" dirty="0"/>
            <a:t>. 68:35)</a:t>
          </a:r>
          <a:endParaRPr lang="es-ES" sz="2000" dirty="0"/>
        </a:p>
      </dgm:t>
    </dgm:pt>
    <dgm:pt modelId="{0C6D0FAC-45B9-4528-9334-C7495B8085B4}" type="parTrans" cxnId="{8E3BB2E0-A112-4191-89F2-54A00FFDB835}">
      <dgm:prSet/>
      <dgm:spPr/>
      <dgm:t>
        <a:bodyPr/>
        <a:lstStyle/>
        <a:p>
          <a:endParaRPr lang="es-ES"/>
        </a:p>
      </dgm:t>
    </dgm:pt>
    <dgm:pt modelId="{F6A6D503-6BE1-4C4E-91AC-5F9E0C22C99C}" type="sibTrans" cxnId="{8E3BB2E0-A112-4191-89F2-54A00FFDB835}">
      <dgm:prSet/>
      <dgm:spPr/>
      <dgm:t>
        <a:bodyPr/>
        <a:lstStyle/>
        <a:p>
          <a:endParaRPr lang="es-ES"/>
        </a:p>
      </dgm:t>
    </dgm:pt>
    <dgm:pt modelId="{DF2F3EA1-05A5-4D37-BBB9-FFDAF45D7380}" type="pres">
      <dgm:prSet presAssocID="{B7FD12F2-6CDF-4BA8-AAC0-F76D468823F8}" presName="linearFlow" presStyleCnt="0">
        <dgm:presLayoutVars>
          <dgm:dir/>
          <dgm:resizeHandles val="exact"/>
        </dgm:presLayoutVars>
      </dgm:prSet>
      <dgm:spPr/>
    </dgm:pt>
    <dgm:pt modelId="{E11C7541-51F1-41E7-8A60-8AD112F53F5C}" type="pres">
      <dgm:prSet presAssocID="{CE5CC5A1-10D5-4785-8527-BA44293FED1E}" presName="composite" presStyleCnt="0"/>
      <dgm:spPr/>
    </dgm:pt>
    <dgm:pt modelId="{CEDD9DAA-620E-4AF0-8565-57E70341AECC}" type="pres">
      <dgm:prSet presAssocID="{CE5CC5A1-10D5-4785-8527-BA44293FED1E}" presName="imgShp" presStyleLbl="fgImgPlace1" presStyleIdx="0" presStyleCnt="5" custLinFactX="-200000" custLinFactNeighborX="-280459"/>
      <dgm:spPr>
        <a:prstGeom prst="can">
          <a:avLst/>
        </a:prstGeom>
        <a:solidFill>
          <a:srgbClr val="FFBCC6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6BF98678-3EFE-42A0-B55F-E72E4E10FB3A}" type="pres">
      <dgm:prSet presAssocID="{CE5CC5A1-10D5-4785-8527-BA44293FED1E}" presName="txShp" presStyleLbl="node1" presStyleIdx="0" presStyleCnt="5" custScaleX="146784" custLinFactNeighborX="1600">
        <dgm:presLayoutVars>
          <dgm:bulletEnabled val="1"/>
        </dgm:presLayoutVars>
      </dgm:prSet>
      <dgm:spPr/>
    </dgm:pt>
    <dgm:pt modelId="{BF18C587-FB8D-4218-9CFC-F57F3AB0FD42}" type="pres">
      <dgm:prSet presAssocID="{EABD3DA9-4A04-4F0B-84B4-4133A9A50156}" presName="spacing" presStyleCnt="0"/>
      <dgm:spPr/>
    </dgm:pt>
    <dgm:pt modelId="{24264B2B-3EFD-4B86-BA43-489BFB34EB24}" type="pres">
      <dgm:prSet presAssocID="{4EE246D6-D75D-43BA-93F2-4A3FD124BA5F}" presName="composite" presStyleCnt="0"/>
      <dgm:spPr/>
    </dgm:pt>
    <dgm:pt modelId="{2FECAF23-6E3C-41D9-AA37-1F22CE6C7D01}" type="pres">
      <dgm:prSet presAssocID="{4EE246D6-D75D-43BA-93F2-4A3FD124BA5F}" presName="imgShp" presStyleLbl="fgImgPlace1" presStyleIdx="1" presStyleCnt="5" custLinFactX="-200000" custLinFactNeighborX="-280459"/>
      <dgm:spPr>
        <a:prstGeom prst="can">
          <a:avLst/>
        </a:prstGeom>
        <a:solidFill>
          <a:srgbClr val="DFBC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C7288E57-AF5C-4E2C-BDEE-F87E18DD2294}" type="pres">
      <dgm:prSet presAssocID="{4EE246D6-D75D-43BA-93F2-4A3FD124BA5F}" presName="txShp" presStyleLbl="node1" presStyleIdx="1" presStyleCnt="5" custScaleX="146784" custLinFactNeighborX="1600">
        <dgm:presLayoutVars>
          <dgm:bulletEnabled val="1"/>
        </dgm:presLayoutVars>
      </dgm:prSet>
      <dgm:spPr/>
    </dgm:pt>
    <dgm:pt modelId="{8A00D8AA-E0DE-430E-A4E3-F1D213EEFF20}" type="pres">
      <dgm:prSet presAssocID="{C0C254B9-ABA5-4D98-BC95-3A9C05E168F5}" presName="spacing" presStyleCnt="0"/>
      <dgm:spPr/>
    </dgm:pt>
    <dgm:pt modelId="{33029044-7DAC-40CE-9E74-67993F237481}" type="pres">
      <dgm:prSet presAssocID="{8E8CC303-A3BB-4551-916A-9A6D9144C4EB}" presName="composite" presStyleCnt="0"/>
      <dgm:spPr/>
    </dgm:pt>
    <dgm:pt modelId="{19C9710D-7163-46B1-A052-689D2F80AA48}" type="pres">
      <dgm:prSet presAssocID="{8E8CC303-A3BB-4551-916A-9A6D9144C4EB}" presName="imgShp" presStyleLbl="fgImgPlace1" presStyleIdx="2" presStyleCnt="5" custLinFactX="-200000" custLinFactNeighborX="-280459"/>
      <dgm:spPr>
        <a:prstGeom prst="can">
          <a:avLst/>
        </a:prstGeom>
        <a:solidFill>
          <a:srgbClr val="BCF1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BDFD3EB-1711-4255-A0EB-42F72EE2A9DA}" type="pres">
      <dgm:prSet presAssocID="{8E8CC303-A3BB-4551-916A-9A6D9144C4EB}" presName="txShp" presStyleLbl="node1" presStyleIdx="2" presStyleCnt="5" custScaleX="146784" custLinFactNeighborX="1600">
        <dgm:presLayoutVars>
          <dgm:bulletEnabled val="1"/>
        </dgm:presLayoutVars>
      </dgm:prSet>
      <dgm:spPr/>
    </dgm:pt>
    <dgm:pt modelId="{B6AEC8ED-1BBD-4369-951F-504AD961ABFB}" type="pres">
      <dgm:prSet presAssocID="{9E910B0E-9C48-4501-8DE0-24F88B98D630}" presName="spacing" presStyleCnt="0"/>
      <dgm:spPr/>
    </dgm:pt>
    <dgm:pt modelId="{F3796BB6-A7F4-4DB5-A17B-5489424A6D78}" type="pres">
      <dgm:prSet presAssocID="{833D05FC-F6CF-4E31-A8C3-0DE9D5E71DA1}" presName="composite" presStyleCnt="0"/>
      <dgm:spPr/>
    </dgm:pt>
    <dgm:pt modelId="{73970455-3609-42C5-96DC-70F4C56B5742}" type="pres">
      <dgm:prSet presAssocID="{833D05FC-F6CF-4E31-A8C3-0DE9D5E71DA1}" presName="imgShp" presStyleLbl="fgImgPlace1" presStyleIdx="3" presStyleCnt="5" custLinFactX="-200000" custLinFactNeighborX="-280459"/>
      <dgm:spPr>
        <a:prstGeom prst="can">
          <a:avLst/>
        </a:prstGeom>
        <a:solidFill>
          <a:srgbClr val="C3FFB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2AE11C07-F533-4E66-B299-1EFF385DC03E}" type="pres">
      <dgm:prSet presAssocID="{833D05FC-F6CF-4E31-A8C3-0DE9D5E71DA1}" presName="txShp" presStyleLbl="node1" presStyleIdx="3" presStyleCnt="5" custScaleX="146784" custLinFactNeighborX="1600">
        <dgm:presLayoutVars>
          <dgm:bulletEnabled val="1"/>
        </dgm:presLayoutVars>
      </dgm:prSet>
      <dgm:spPr/>
    </dgm:pt>
    <dgm:pt modelId="{A5468A92-08A0-4171-A8C1-56FCD8CB1067}" type="pres">
      <dgm:prSet presAssocID="{53EC09D6-4181-482D-B4DE-3CAE0F3A5700}" presName="spacing" presStyleCnt="0"/>
      <dgm:spPr/>
    </dgm:pt>
    <dgm:pt modelId="{66F6C417-D81A-45FD-B12E-79944D849320}" type="pres">
      <dgm:prSet presAssocID="{289A1A9F-FBB9-4748-B332-A80DFA26D61E}" presName="composite" presStyleCnt="0"/>
      <dgm:spPr/>
    </dgm:pt>
    <dgm:pt modelId="{1DD10B0B-B4C2-4275-B50B-09B8DD8081F6}" type="pres">
      <dgm:prSet presAssocID="{289A1A9F-FBB9-4748-B332-A80DFA26D61E}" presName="imgShp" presStyleLbl="fgImgPlace1" presStyleIdx="4" presStyleCnt="5" custLinFactX="-200000" custLinFactNeighborX="-280459"/>
      <dgm:spPr>
        <a:prstGeom prst="can">
          <a:avLst/>
        </a:prstGeom>
        <a:solidFill>
          <a:srgbClr val="D3E0F5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3FEA656-5DC0-41EA-83BC-3CAAC510FF9F}" type="pres">
      <dgm:prSet presAssocID="{289A1A9F-FBB9-4748-B332-A80DFA26D61E}" presName="txShp" presStyleLbl="node1" presStyleIdx="4" presStyleCnt="5" custScaleX="146784" custLinFactNeighborX="1600">
        <dgm:presLayoutVars>
          <dgm:bulletEnabled val="1"/>
        </dgm:presLayoutVars>
      </dgm:prSet>
      <dgm:spPr/>
    </dgm:pt>
  </dgm:ptLst>
  <dgm:cxnLst>
    <dgm:cxn modelId="{C6CD8123-C80C-4740-8CEB-0712405E9643}" type="presOf" srcId="{289A1A9F-FBB9-4748-B332-A80DFA26D61E}" destId="{B3FEA656-5DC0-41EA-83BC-3CAAC510FF9F}" srcOrd="0" destOrd="0" presId="urn:microsoft.com/office/officeart/2005/8/layout/vList3"/>
    <dgm:cxn modelId="{AE9BAB28-A90A-4D1A-AD8D-47D2E82464D5}" type="presOf" srcId="{4EE246D6-D75D-43BA-93F2-4A3FD124BA5F}" destId="{C7288E57-AF5C-4E2C-BDEE-F87E18DD2294}" srcOrd="0" destOrd="0" presId="urn:microsoft.com/office/officeart/2005/8/layout/vList3"/>
    <dgm:cxn modelId="{81812E33-DCCD-44BE-923C-82E546334CCD}" type="presOf" srcId="{B7FD12F2-6CDF-4BA8-AAC0-F76D468823F8}" destId="{DF2F3EA1-05A5-4D37-BBB9-FFDAF45D7380}" srcOrd="0" destOrd="0" presId="urn:microsoft.com/office/officeart/2005/8/layout/vList3"/>
    <dgm:cxn modelId="{E077C43E-ECA7-440A-944F-A5ABA40BDEB3}" srcId="{B7FD12F2-6CDF-4BA8-AAC0-F76D468823F8}" destId="{CE5CC5A1-10D5-4785-8527-BA44293FED1E}" srcOrd="0" destOrd="0" parTransId="{5C0AF0ED-1092-437F-93D6-B78B5CAB81D3}" sibTransId="{EABD3DA9-4A04-4F0B-84B4-4133A9A50156}"/>
    <dgm:cxn modelId="{3FE2FD55-FD03-4586-B8E9-960EED4EBB22}" type="presOf" srcId="{CE5CC5A1-10D5-4785-8527-BA44293FED1E}" destId="{6BF98678-3EFE-42A0-B55F-E72E4E10FB3A}" srcOrd="0" destOrd="0" presId="urn:microsoft.com/office/officeart/2005/8/layout/vList3"/>
    <dgm:cxn modelId="{9293A657-7BD6-4D3A-B5C8-56DA47EFE88E}" srcId="{B7FD12F2-6CDF-4BA8-AAC0-F76D468823F8}" destId="{4EE246D6-D75D-43BA-93F2-4A3FD124BA5F}" srcOrd="1" destOrd="0" parTransId="{53045EA3-9853-463E-B993-42D288FCAD78}" sibTransId="{C0C254B9-ABA5-4D98-BC95-3A9C05E168F5}"/>
    <dgm:cxn modelId="{ECBBB289-78DF-4793-BB25-DE149F7E6361}" type="presOf" srcId="{8E8CC303-A3BB-4551-916A-9A6D9144C4EB}" destId="{BBDFD3EB-1711-4255-A0EB-42F72EE2A9DA}" srcOrd="0" destOrd="0" presId="urn:microsoft.com/office/officeart/2005/8/layout/vList3"/>
    <dgm:cxn modelId="{39F94F95-DD42-4B95-9887-233DF972FD52}" type="presOf" srcId="{833D05FC-F6CF-4E31-A8C3-0DE9D5E71DA1}" destId="{2AE11C07-F533-4E66-B299-1EFF385DC03E}" srcOrd="0" destOrd="0" presId="urn:microsoft.com/office/officeart/2005/8/layout/vList3"/>
    <dgm:cxn modelId="{5435CFBF-95C5-4EBA-A85C-E1DAC50EBEE8}" srcId="{B7FD12F2-6CDF-4BA8-AAC0-F76D468823F8}" destId="{833D05FC-F6CF-4E31-A8C3-0DE9D5E71DA1}" srcOrd="3" destOrd="0" parTransId="{F4D2C502-8DFC-44BF-B8F5-0D9D99D7EC48}" sibTransId="{53EC09D6-4181-482D-B4DE-3CAE0F3A5700}"/>
    <dgm:cxn modelId="{8E3BB2E0-A112-4191-89F2-54A00FFDB835}" srcId="{B7FD12F2-6CDF-4BA8-AAC0-F76D468823F8}" destId="{289A1A9F-FBB9-4748-B332-A80DFA26D61E}" srcOrd="4" destOrd="0" parTransId="{0C6D0FAC-45B9-4528-9334-C7495B8085B4}" sibTransId="{F6A6D503-6BE1-4C4E-91AC-5F9E0C22C99C}"/>
    <dgm:cxn modelId="{79533BF8-568F-49F5-9EA9-33A8A592167A}" srcId="{B7FD12F2-6CDF-4BA8-AAC0-F76D468823F8}" destId="{8E8CC303-A3BB-4551-916A-9A6D9144C4EB}" srcOrd="2" destOrd="0" parTransId="{2572C8D4-3A2A-4A53-B8D3-DCC891ED5F19}" sibTransId="{9E910B0E-9C48-4501-8DE0-24F88B98D630}"/>
    <dgm:cxn modelId="{A8EF66C6-78EF-4F5A-927B-856F154B3EA1}" type="presParOf" srcId="{DF2F3EA1-05A5-4D37-BBB9-FFDAF45D7380}" destId="{E11C7541-51F1-41E7-8A60-8AD112F53F5C}" srcOrd="0" destOrd="0" presId="urn:microsoft.com/office/officeart/2005/8/layout/vList3"/>
    <dgm:cxn modelId="{D199F992-72D9-4AA5-B852-BD491FFE5C02}" type="presParOf" srcId="{E11C7541-51F1-41E7-8A60-8AD112F53F5C}" destId="{CEDD9DAA-620E-4AF0-8565-57E70341AECC}" srcOrd="0" destOrd="0" presId="urn:microsoft.com/office/officeart/2005/8/layout/vList3"/>
    <dgm:cxn modelId="{BAE983C2-FA0B-4EB4-86D3-C1ADE4AB5607}" type="presParOf" srcId="{E11C7541-51F1-41E7-8A60-8AD112F53F5C}" destId="{6BF98678-3EFE-42A0-B55F-E72E4E10FB3A}" srcOrd="1" destOrd="0" presId="urn:microsoft.com/office/officeart/2005/8/layout/vList3"/>
    <dgm:cxn modelId="{BA96A986-AD2A-4DB0-A870-EC842E19720E}" type="presParOf" srcId="{DF2F3EA1-05A5-4D37-BBB9-FFDAF45D7380}" destId="{BF18C587-FB8D-4218-9CFC-F57F3AB0FD42}" srcOrd="1" destOrd="0" presId="urn:microsoft.com/office/officeart/2005/8/layout/vList3"/>
    <dgm:cxn modelId="{887713E6-5E57-4B68-89AC-C46B497A4FF4}" type="presParOf" srcId="{DF2F3EA1-05A5-4D37-BBB9-FFDAF45D7380}" destId="{24264B2B-3EFD-4B86-BA43-489BFB34EB24}" srcOrd="2" destOrd="0" presId="urn:microsoft.com/office/officeart/2005/8/layout/vList3"/>
    <dgm:cxn modelId="{CE22E734-9EA5-4DF7-A7D4-B31C9F89D6B8}" type="presParOf" srcId="{24264B2B-3EFD-4B86-BA43-489BFB34EB24}" destId="{2FECAF23-6E3C-41D9-AA37-1F22CE6C7D01}" srcOrd="0" destOrd="0" presId="urn:microsoft.com/office/officeart/2005/8/layout/vList3"/>
    <dgm:cxn modelId="{6447492D-B6DC-4C1D-88CA-53ED9D23F2C8}" type="presParOf" srcId="{24264B2B-3EFD-4B86-BA43-489BFB34EB24}" destId="{C7288E57-AF5C-4E2C-BDEE-F87E18DD2294}" srcOrd="1" destOrd="0" presId="urn:microsoft.com/office/officeart/2005/8/layout/vList3"/>
    <dgm:cxn modelId="{B4FD85F1-CBD4-46D3-B31C-C5A313680F2F}" type="presParOf" srcId="{DF2F3EA1-05A5-4D37-BBB9-FFDAF45D7380}" destId="{8A00D8AA-E0DE-430E-A4E3-F1D213EEFF20}" srcOrd="3" destOrd="0" presId="urn:microsoft.com/office/officeart/2005/8/layout/vList3"/>
    <dgm:cxn modelId="{BFD4FB68-909B-42B4-BA6A-A118D93A3F86}" type="presParOf" srcId="{DF2F3EA1-05A5-4D37-BBB9-FFDAF45D7380}" destId="{33029044-7DAC-40CE-9E74-67993F237481}" srcOrd="4" destOrd="0" presId="urn:microsoft.com/office/officeart/2005/8/layout/vList3"/>
    <dgm:cxn modelId="{C67EC12B-1111-4EC8-AFF4-DE8171E9569B}" type="presParOf" srcId="{33029044-7DAC-40CE-9E74-67993F237481}" destId="{19C9710D-7163-46B1-A052-689D2F80AA48}" srcOrd="0" destOrd="0" presId="urn:microsoft.com/office/officeart/2005/8/layout/vList3"/>
    <dgm:cxn modelId="{CB4D4F9F-B81B-4A11-BC6F-F6AAEF518871}" type="presParOf" srcId="{33029044-7DAC-40CE-9E74-67993F237481}" destId="{BBDFD3EB-1711-4255-A0EB-42F72EE2A9DA}" srcOrd="1" destOrd="0" presId="urn:microsoft.com/office/officeart/2005/8/layout/vList3"/>
    <dgm:cxn modelId="{BC60932A-4A54-4734-BDC2-DD27A9E847D7}" type="presParOf" srcId="{DF2F3EA1-05A5-4D37-BBB9-FFDAF45D7380}" destId="{B6AEC8ED-1BBD-4369-951F-504AD961ABFB}" srcOrd="5" destOrd="0" presId="urn:microsoft.com/office/officeart/2005/8/layout/vList3"/>
    <dgm:cxn modelId="{AB421F37-A6E5-4C84-B4E9-B5313A6644FB}" type="presParOf" srcId="{DF2F3EA1-05A5-4D37-BBB9-FFDAF45D7380}" destId="{F3796BB6-A7F4-4DB5-A17B-5489424A6D78}" srcOrd="6" destOrd="0" presId="urn:microsoft.com/office/officeart/2005/8/layout/vList3"/>
    <dgm:cxn modelId="{C1E58CE9-3FA4-431B-B444-7161F1044F16}" type="presParOf" srcId="{F3796BB6-A7F4-4DB5-A17B-5489424A6D78}" destId="{73970455-3609-42C5-96DC-70F4C56B5742}" srcOrd="0" destOrd="0" presId="urn:microsoft.com/office/officeart/2005/8/layout/vList3"/>
    <dgm:cxn modelId="{CE3DF46E-9202-48D6-86F9-39C19589EC4A}" type="presParOf" srcId="{F3796BB6-A7F4-4DB5-A17B-5489424A6D78}" destId="{2AE11C07-F533-4E66-B299-1EFF385DC03E}" srcOrd="1" destOrd="0" presId="urn:microsoft.com/office/officeart/2005/8/layout/vList3"/>
    <dgm:cxn modelId="{985DABEC-41D3-451A-870A-53B8A63B42CF}" type="presParOf" srcId="{DF2F3EA1-05A5-4D37-BBB9-FFDAF45D7380}" destId="{A5468A92-08A0-4171-A8C1-56FCD8CB1067}" srcOrd="7" destOrd="0" presId="urn:microsoft.com/office/officeart/2005/8/layout/vList3"/>
    <dgm:cxn modelId="{7CA3A5D9-8BBC-44F5-9B52-98DA8D13C35E}" type="presParOf" srcId="{DF2F3EA1-05A5-4D37-BBB9-FFDAF45D7380}" destId="{66F6C417-D81A-45FD-B12E-79944D849320}" srcOrd="8" destOrd="0" presId="urn:microsoft.com/office/officeart/2005/8/layout/vList3"/>
    <dgm:cxn modelId="{D3E2BCE1-0A07-4C48-8AB4-94A24519FC20}" type="presParOf" srcId="{66F6C417-D81A-45FD-B12E-79944D849320}" destId="{1DD10B0B-B4C2-4275-B50B-09B8DD8081F6}" srcOrd="0" destOrd="0" presId="urn:microsoft.com/office/officeart/2005/8/layout/vList3"/>
    <dgm:cxn modelId="{AD1F17E7-3161-455D-A29C-7BA59275E453}" type="presParOf" srcId="{66F6C417-D81A-45FD-B12E-79944D849320}" destId="{B3FEA656-5DC0-41EA-83BC-3CAAC510FF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DA77E-D217-4890-B7DA-FE9628ADDE12}">
      <dsp:nvSpPr>
        <dsp:cNvPr id="0" name=""/>
        <dsp:cNvSpPr/>
      </dsp:nvSpPr>
      <dsp:spPr>
        <a:xfrm>
          <a:off x="287434" y="262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rani ani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zerenge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gene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rani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3)</a:t>
          </a:r>
        </a:p>
      </dsp:txBody>
      <dsp:txXfrm>
        <a:off x="287434" y="262"/>
        <a:ext cx="7284937" cy="438439"/>
      </dsp:txXfrm>
    </dsp:sp>
    <dsp:sp modelId="{1E8AEC9A-71A3-4B45-B464-76908635AE1D}">
      <dsp:nvSpPr>
        <dsp:cNvPr id="0" name=""/>
        <dsp:cNvSpPr/>
      </dsp:nvSpPr>
      <dsp:spPr>
        <a:xfrm>
          <a:off x="0" y="262"/>
          <a:ext cx="434054" cy="438439"/>
        </a:xfrm>
        <a:prstGeom prst="actionButtonForwardNext">
          <a:avLst/>
        </a:prstGeom>
        <a:solidFill>
          <a:srgbClr val="FBCCAF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1BEC982E-3B1F-4431-B1AB-6D8975A848A4}">
      <dsp:nvSpPr>
        <dsp:cNvPr id="0" name=""/>
        <dsp:cNvSpPr/>
      </dsp:nvSpPr>
      <dsp:spPr>
        <a:xfrm>
          <a:off x="287434" y="511044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4676157"/>
                <a:satOff val="4018"/>
                <a:lumOff val="-15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76157"/>
                <a:satOff val="4018"/>
                <a:lumOff val="-15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76157"/>
                <a:satOff val="4018"/>
                <a:lumOff val="-15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Ko </a:t>
          </a:r>
          <a:r>
            <a:rPr lang="en-US" sz="2000" b="1" kern="1200" dirty="0" err="1">
              <a:solidFill>
                <a:schemeClr val="tx1"/>
              </a:solidFill>
            </a:rPr>
            <a:t>na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sinziri</a:t>
          </a:r>
          <a:r>
            <a:rPr lang="en-US" sz="2000" b="1" kern="1200" dirty="0">
              <a:solidFill>
                <a:schemeClr val="tx1"/>
              </a:solidFill>
            </a:rPr>
            <a:t> rani </a:t>
          </a:r>
          <a:r>
            <a:rPr lang="en-US" sz="2000" b="1" kern="1200" dirty="0" err="1">
              <a:solidFill>
                <a:schemeClr val="tx1"/>
              </a:solidFill>
            </a:rPr>
            <a:t>asinziri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>
              <a:solidFill>
                <a:schemeClr val="tx1"/>
              </a:solidFill>
            </a:rPr>
            <a:t>(v. 4)</a:t>
          </a:r>
        </a:p>
      </dsp:txBody>
      <dsp:txXfrm>
        <a:off x="287434" y="511044"/>
        <a:ext cx="7284937" cy="438439"/>
      </dsp:txXfrm>
    </dsp:sp>
    <dsp:sp modelId="{7934E483-4318-44FD-9D14-2046BC5BA44E}">
      <dsp:nvSpPr>
        <dsp:cNvPr id="0" name=""/>
        <dsp:cNvSpPr/>
      </dsp:nvSpPr>
      <dsp:spPr>
        <a:xfrm>
          <a:off x="7425751" y="511044"/>
          <a:ext cx="434054" cy="438439"/>
        </a:xfrm>
        <a:prstGeom prst="actionButtonBackPrevious">
          <a:avLst/>
        </a:prstGeom>
        <a:solidFill>
          <a:srgbClr val="B1FB97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7D452116-4E6A-4CDA-9031-37F809FBA75A}">
      <dsp:nvSpPr>
        <dsp:cNvPr id="0" name=""/>
        <dsp:cNvSpPr/>
      </dsp:nvSpPr>
      <dsp:spPr>
        <a:xfrm>
          <a:off x="287434" y="1021825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9352314"/>
                <a:satOff val="8036"/>
                <a:lumOff val="-3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52314"/>
                <a:satOff val="8036"/>
                <a:lumOff val="-3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52314"/>
                <a:satOff val="8036"/>
                <a:lumOff val="-3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Ko </a:t>
          </a:r>
          <a:r>
            <a:rPr lang="en-US" sz="2000" b="1" kern="1200" dirty="0" err="1">
              <a:solidFill>
                <a:schemeClr val="tx1"/>
              </a:solidFill>
            </a:rPr>
            <a:t>na</a:t>
          </a:r>
          <a:r>
            <a:rPr lang="en-US" sz="2000" b="1" kern="1200" dirty="0">
              <a:solidFill>
                <a:schemeClr val="tx1"/>
              </a:solidFill>
            </a:rPr>
            <a:t> fu </a:t>
          </a:r>
          <a:r>
            <a:rPr lang="en-US" sz="2000" b="1" kern="1200" dirty="0" err="1">
              <a:solidFill>
                <a:schemeClr val="tx1"/>
              </a:solidFill>
            </a:rPr>
            <a:t>bagbuko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kpotoy</a:t>
          </a:r>
          <a:r>
            <a:rPr lang="en-US" sz="2000" b="1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ò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na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toroyò</a:t>
          </a:r>
          <a:r>
            <a:rPr lang="en-US" sz="2000" b="1" kern="1200" dirty="0"/>
            <a:t> </a:t>
          </a:r>
          <a:r>
            <a:rPr lang="es-ES" sz="2000" b="1" kern="1200" dirty="0">
              <a:solidFill>
                <a:schemeClr val="tx1"/>
              </a:solidFill>
            </a:rPr>
            <a:t>(v. 5-6)</a:t>
          </a:r>
        </a:p>
      </dsp:txBody>
      <dsp:txXfrm>
        <a:off x="287434" y="1021825"/>
        <a:ext cx="7284937" cy="438439"/>
      </dsp:txXfrm>
    </dsp:sp>
    <dsp:sp modelId="{C8B4DAE9-CF19-45AD-8EA3-4C0FB7BC75CC}">
      <dsp:nvSpPr>
        <dsp:cNvPr id="0" name=""/>
        <dsp:cNvSpPr/>
      </dsp:nvSpPr>
      <dsp:spPr>
        <a:xfrm>
          <a:off x="0" y="1021825"/>
          <a:ext cx="434054" cy="438439"/>
        </a:xfrm>
        <a:prstGeom prst="actionButtonForwardNext">
          <a:avLst/>
        </a:prstGeom>
        <a:solidFill>
          <a:srgbClr val="B0FFF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B9F467-CEB0-413F-97A8-837D3A2C7DCA}">
      <dsp:nvSpPr>
        <dsp:cNvPr id="0" name=""/>
        <dsp:cNvSpPr/>
      </dsp:nvSpPr>
      <dsp:spPr>
        <a:xfrm>
          <a:off x="287434" y="1532607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4028472"/>
                <a:satOff val="12054"/>
                <a:lumOff val="-45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028472"/>
                <a:satOff val="12054"/>
                <a:lumOff val="-45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028472"/>
                <a:satOff val="12054"/>
                <a:lumOff val="-45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dedede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bararaniyo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banda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rani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7)</a:t>
          </a:r>
        </a:p>
      </dsp:txBody>
      <dsp:txXfrm>
        <a:off x="287434" y="1532607"/>
        <a:ext cx="7284937" cy="438439"/>
      </dsp:txXfrm>
    </dsp:sp>
    <dsp:sp modelId="{F5221322-BA12-4010-873B-1BE407C31734}">
      <dsp:nvSpPr>
        <dsp:cNvPr id="0" name=""/>
        <dsp:cNvSpPr/>
      </dsp:nvSpPr>
      <dsp:spPr>
        <a:xfrm>
          <a:off x="7425751" y="1532607"/>
          <a:ext cx="434054" cy="438439"/>
        </a:xfrm>
        <a:prstGeom prst="actionButtonBackPrevious">
          <a:avLst/>
        </a:prstGeom>
        <a:solidFill>
          <a:srgbClr val="A7BCFF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DC03E345-BB26-472F-A28C-2293CD94D443}">
      <dsp:nvSpPr>
        <dsp:cNvPr id="0" name=""/>
        <dsp:cNvSpPr/>
      </dsp:nvSpPr>
      <dsp:spPr>
        <a:xfrm>
          <a:off x="287434" y="2043389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8704628"/>
                <a:satOff val="16072"/>
                <a:lumOff val="-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704628"/>
                <a:satOff val="16072"/>
                <a:lumOff val="-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704628"/>
                <a:satOff val="16072"/>
                <a:lumOff val="-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nangera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angea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rani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aregbo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rogo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aba du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8)</a:t>
          </a:r>
        </a:p>
      </dsp:txBody>
      <dsp:txXfrm>
        <a:off x="287434" y="2043389"/>
        <a:ext cx="7284937" cy="438439"/>
      </dsp:txXfrm>
    </dsp:sp>
    <dsp:sp modelId="{CC3FA847-849E-4303-8540-A5BC12188FEF}">
      <dsp:nvSpPr>
        <dsp:cNvPr id="0" name=""/>
        <dsp:cNvSpPr/>
      </dsp:nvSpPr>
      <dsp:spPr>
        <a:xfrm>
          <a:off x="0" y="2043389"/>
          <a:ext cx="434054" cy="438439"/>
        </a:xfrm>
        <a:prstGeom prst="actionButtonForwardNext">
          <a:avLst/>
        </a:prstGeom>
        <a:solidFill>
          <a:srgbClr val="FFABC9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19EC9-568E-4A68-94D9-910231B330A9}">
      <dsp:nvSpPr>
        <dsp:cNvPr id="0" name=""/>
        <dsp:cNvSpPr/>
      </dsp:nvSpPr>
      <dsp:spPr>
        <a:xfrm>
          <a:off x="5132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07FF2-6C9B-41BE-8279-37FE5849B70E}">
      <dsp:nvSpPr>
        <dsp:cNvPr id="0" name=""/>
        <dsp:cNvSpPr/>
      </dsp:nvSpPr>
      <dsp:spPr>
        <a:xfrm>
          <a:off x="5132" y="1901034"/>
          <a:ext cx="2844087" cy="585052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[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zamba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]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baime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Mbori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3a)</a:t>
          </a:r>
        </a:p>
      </dsp:txBody>
      <dsp:txXfrm>
        <a:off x="5132" y="1901034"/>
        <a:ext cx="2844087" cy="585052"/>
      </dsp:txXfrm>
    </dsp:sp>
    <dsp:sp modelId="{BDB9A5F6-2F75-4558-ABAC-7AD40D03C3C3}">
      <dsp:nvSpPr>
        <dsp:cNvPr id="0" name=""/>
        <dsp:cNvSpPr/>
      </dsp:nvSpPr>
      <dsp:spPr>
        <a:xfrm>
          <a:off x="3139309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1B41F-CC83-4AFC-AD6F-07F675DE7B05}">
      <dsp:nvSpPr>
        <dsp:cNvPr id="0" name=""/>
        <dsp:cNvSpPr/>
      </dsp:nvSpPr>
      <dsp:spPr>
        <a:xfrm>
          <a:off x="3139309" y="1901034"/>
          <a:ext cx="2844087" cy="5850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 </a:t>
          </a:r>
          <a:r>
            <a:rPr lang="en-GB" sz="2000" b="1" kern="1200" dirty="0" err="1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Yaradene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nakaraga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tihe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kusayo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3b)</a:t>
          </a:r>
        </a:p>
      </dsp:txBody>
      <dsp:txXfrm>
        <a:off x="3139309" y="1901034"/>
        <a:ext cx="2844087" cy="585052"/>
      </dsp:txXfrm>
    </dsp:sp>
    <dsp:sp modelId="{19BB5A89-BB59-4273-8989-04DC3E36C780}">
      <dsp:nvSpPr>
        <dsp:cNvPr id="0" name=""/>
        <dsp:cNvSpPr/>
      </dsp:nvSpPr>
      <dsp:spPr>
        <a:xfrm>
          <a:off x="6273485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52082-CBA5-495A-B865-B907F0717A15}">
      <dsp:nvSpPr>
        <dsp:cNvPr id="0" name=""/>
        <dsp:cNvSpPr/>
      </dsp:nvSpPr>
      <dsp:spPr>
        <a:xfrm>
          <a:off x="6273485" y="1901034"/>
          <a:ext cx="2844087" cy="585052"/>
        </a:xfrm>
        <a:prstGeom prst="rect">
          <a:avLst/>
        </a:prstGeom>
        <a:solidFill>
          <a:srgbClr val="DD57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Agangara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ago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naguka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4)</a:t>
          </a:r>
        </a:p>
      </dsp:txBody>
      <dsp:txXfrm>
        <a:off x="6273485" y="1901034"/>
        <a:ext cx="2844087" cy="585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98678-3EFE-42A0-B55F-E72E4E10FB3A}">
      <dsp:nvSpPr>
        <dsp:cNvPr id="0" name=""/>
        <dsp:cNvSpPr/>
      </dsp:nvSpPr>
      <dsp:spPr>
        <a:xfrm rot="10800000">
          <a:off x="162115" y="79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Fu bata (</a:t>
          </a:r>
          <a:r>
            <a:rPr lang="en-US" sz="2000" b="1" kern="1200" dirty="0" err="1"/>
            <a:t>Atam</a:t>
          </a:r>
          <a:r>
            <a:rPr lang="es-ES" sz="2000" b="1" kern="1200" dirty="0"/>
            <a:t>. 14:7)</a:t>
          </a:r>
          <a:endParaRPr lang="es-ES" sz="2000" kern="1200" dirty="0"/>
        </a:p>
      </dsp:txBody>
      <dsp:txXfrm rot="10800000">
        <a:off x="230016" y="796"/>
        <a:ext cx="6939206" cy="271603"/>
      </dsp:txXfrm>
    </dsp:sp>
    <dsp:sp modelId="{CEDD9DAA-620E-4AF0-8565-57E70341AECC}">
      <dsp:nvSpPr>
        <dsp:cNvPr id="0" name=""/>
        <dsp:cNvSpPr/>
      </dsp:nvSpPr>
      <dsp:spPr>
        <a:xfrm>
          <a:off x="0" y="796"/>
          <a:ext cx="271603" cy="271603"/>
        </a:xfrm>
        <a:prstGeom prst="can">
          <a:avLst/>
        </a:prstGeom>
        <a:solidFill>
          <a:srgbClr val="FFBCC6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288E57-AF5C-4E2C-BDEE-F87E18DD2294}">
      <dsp:nvSpPr>
        <dsp:cNvPr id="0" name=""/>
        <dsp:cNvSpPr/>
      </dsp:nvSpPr>
      <dsp:spPr>
        <a:xfrm rot="10800000">
          <a:off x="162115" y="340301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436234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436234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436234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Banda rani be </a:t>
          </a:r>
          <a:r>
            <a:rPr lang="en-US" sz="2000" b="1" kern="1200" dirty="0" err="1"/>
            <a:t>gbigbitapai</a:t>
          </a:r>
          <a:r>
            <a:rPr lang="en-US" sz="2000" b="1" kern="1200" dirty="0"/>
            <a:t> (</a:t>
          </a:r>
          <a:r>
            <a:rPr lang="en-US" sz="2000" b="1" kern="1200" dirty="0" err="1"/>
            <a:t>Atam</a:t>
          </a:r>
          <a:r>
            <a:rPr lang="en-US" sz="2000" b="1" kern="1200" dirty="0"/>
            <a:t>. 27:5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340301"/>
        <a:ext cx="6939206" cy="271603"/>
      </dsp:txXfrm>
    </dsp:sp>
    <dsp:sp modelId="{2FECAF23-6E3C-41D9-AA37-1F22CE6C7D01}">
      <dsp:nvSpPr>
        <dsp:cNvPr id="0" name=""/>
        <dsp:cNvSpPr/>
      </dsp:nvSpPr>
      <dsp:spPr>
        <a:xfrm>
          <a:off x="0" y="340301"/>
          <a:ext cx="271603" cy="271603"/>
        </a:xfrm>
        <a:prstGeom prst="can">
          <a:avLst/>
        </a:prstGeom>
        <a:solidFill>
          <a:srgbClr val="DFBC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FD3EB-1711-4255-A0EB-42F72EE2A9DA}">
      <dsp:nvSpPr>
        <dsp:cNvPr id="0" name=""/>
        <dsp:cNvSpPr/>
      </dsp:nvSpPr>
      <dsp:spPr>
        <a:xfrm rot="10800000">
          <a:off x="162115" y="67980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87246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87246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87246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Fu </a:t>
          </a:r>
          <a:r>
            <a:rPr lang="en-US" sz="2000" b="1" kern="1200" dirty="0" err="1"/>
            <a:t>agu</a:t>
          </a:r>
          <a:r>
            <a:rPr lang="en-US" sz="2000" b="1" kern="1200" dirty="0"/>
            <a:t> </a:t>
          </a:r>
          <a:r>
            <a:rPr lang="en-US" sz="2000" b="1" kern="1200" dirty="0" err="1"/>
            <a:t>ahe</a:t>
          </a:r>
          <a:r>
            <a:rPr lang="en-US" sz="2000" b="1" kern="1200" dirty="0"/>
            <a:t> ani aida ha (</a:t>
          </a:r>
          <a:r>
            <a:rPr lang="en-US" sz="2000" b="1" kern="1200" dirty="0" err="1"/>
            <a:t>Atam</a:t>
          </a:r>
          <a:r>
            <a:rPr lang="en-US" sz="2000" b="1" kern="1200" dirty="0"/>
            <a:t>. 36:8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679806"/>
        <a:ext cx="6939206" cy="271603"/>
      </dsp:txXfrm>
    </dsp:sp>
    <dsp:sp modelId="{19C9710D-7163-46B1-A052-689D2F80AA48}">
      <dsp:nvSpPr>
        <dsp:cNvPr id="0" name=""/>
        <dsp:cNvSpPr/>
      </dsp:nvSpPr>
      <dsp:spPr>
        <a:xfrm>
          <a:off x="0" y="679806"/>
          <a:ext cx="271603" cy="271603"/>
        </a:xfrm>
        <a:prstGeom prst="can">
          <a:avLst/>
        </a:prstGeom>
        <a:solidFill>
          <a:srgbClr val="BCF1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E11C07-F533-4E66-B299-1EFF385DC03E}">
      <dsp:nvSpPr>
        <dsp:cNvPr id="0" name=""/>
        <dsp:cNvSpPr/>
      </dsp:nvSpPr>
      <dsp:spPr>
        <a:xfrm rot="10800000">
          <a:off x="162115" y="1019310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1308704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308704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308704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Banda </a:t>
          </a:r>
          <a:r>
            <a:rPr lang="en-US" sz="2000" b="1" kern="1200" dirty="0" err="1"/>
            <a:t>aguyo</a:t>
          </a:r>
          <a:r>
            <a:rPr lang="en-US" sz="2000" b="1" kern="1200" dirty="0"/>
            <a:t> ka abanda </a:t>
          </a:r>
          <a:r>
            <a:rPr lang="en-US" sz="2000" b="1" kern="1200" dirty="0" err="1"/>
            <a:t>nga</a:t>
          </a:r>
          <a:r>
            <a:rPr lang="en-US" sz="2000" b="1" kern="1200" dirty="0"/>
            <a:t> </a:t>
          </a:r>
          <a:r>
            <a:rPr lang="en-US" sz="2000" b="1" kern="1200" dirty="0" err="1"/>
            <a:t>tiyo</a:t>
          </a:r>
          <a:r>
            <a:rPr lang="en-US" sz="2000" b="1" kern="1200" dirty="0"/>
            <a:t> </a:t>
          </a:r>
          <a:r>
            <a:rPr lang="en-US" sz="2000" b="1" kern="1200" dirty="0" err="1"/>
            <a:t>ya</a:t>
          </a:r>
          <a:r>
            <a:rPr lang="en-US" sz="2000" b="1" kern="1200" dirty="0"/>
            <a:t> (</a:t>
          </a:r>
          <a:r>
            <a:rPr lang="en-US" sz="2000" b="1" kern="1200" dirty="0" err="1"/>
            <a:t>Atam</a:t>
          </a:r>
          <a:r>
            <a:rPr lang="en-US" sz="2000" b="1" kern="1200" dirty="0"/>
            <a:t>. 68:5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1019310"/>
        <a:ext cx="6939206" cy="271603"/>
      </dsp:txXfrm>
    </dsp:sp>
    <dsp:sp modelId="{73970455-3609-42C5-96DC-70F4C56B5742}">
      <dsp:nvSpPr>
        <dsp:cNvPr id="0" name=""/>
        <dsp:cNvSpPr/>
      </dsp:nvSpPr>
      <dsp:spPr>
        <a:xfrm>
          <a:off x="0" y="1019310"/>
          <a:ext cx="271603" cy="271603"/>
        </a:xfrm>
        <a:prstGeom prst="can">
          <a:avLst/>
        </a:prstGeom>
        <a:solidFill>
          <a:srgbClr val="C3FFBC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3FEA656-5DC0-41EA-83BC-3CAAC510FF9F}">
      <dsp:nvSpPr>
        <dsp:cNvPr id="0" name=""/>
        <dsp:cNvSpPr/>
      </dsp:nvSpPr>
      <dsp:spPr>
        <a:xfrm rot="10800000">
          <a:off x="162115" y="1358815"/>
          <a:ext cx="7007107" cy="271603"/>
        </a:xfrm>
        <a:prstGeom prst="homePlate">
          <a:avLst/>
        </a:prstGeom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Nyakasa</a:t>
          </a:r>
          <a:r>
            <a:rPr lang="es-ES" sz="2000" b="1" kern="1200" dirty="0"/>
            <a:t> </a:t>
          </a:r>
          <a:r>
            <a:rPr lang="es-ES" sz="2000" b="1" kern="1200" dirty="0" err="1"/>
            <a:t>rani</a:t>
          </a:r>
          <a:r>
            <a:rPr lang="es-ES" sz="2000" b="1" kern="1200" dirty="0"/>
            <a:t> (</a:t>
          </a:r>
          <a:r>
            <a:rPr lang="en-US" sz="2000" b="1" kern="1200" dirty="0" err="1"/>
            <a:t>Atam</a:t>
          </a:r>
          <a:r>
            <a:rPr lang="es-ES" sz="2000" b="1" kern="1200" dirty="0"/>
            <a:t>. 68:35)</a:t>
          </a:r>
          <a:endParaRPr lang="es-ES" sz="2000" kern="1200" dirty="0"/>
        </a:p>
      </dsp:txBody>
      <dsp:txXfrm rot="10800000">
        <a:off x="230016" y="1358815"/>
        <a:ext cx="6939206" cy="271603"/>
      </dsp:txXfrm>
    </dsp:sp>
    <dsp:sp modelId="{1DD10B0B-B4C2-4275-B50B-09B8DD8081F6}">
      <dsp:nvSpPr>
        <dsp:cNvPr id="0" name=""/>
        <dsp:cNvSpPr/>
      </dsp:nvSpPr>
      <dsp:spPr>
        <a:xfrm>
          <a:off x="0" y="1358815"/>
          <a:ext cx="271603" cy="271603"/>
        </a:xfrm>
        <a:prstGeom prst="can">
          <a:avLst/>
        </a:prstGeom>
        <a:solidFill>
          <a:srgbClr val="D3E0F5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F187B-62D0-6398-8383-0FC276793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279707-3457-CB43-1786-64FD7AB26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55380C-3320-BBA0-0CFC-F229EF01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81C3A3-8D0D-655C-BDC6-ECB4F3DF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0F2F9-E021-93DF-336C-9ADD7B3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2136A-4581-8AC8-98A5-DBBCC38D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4BA852-5744-8AE1-BFC1-042FD072C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3DDCD-E5F8-8D1C-9826-8F1E2EE5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446F1C-F6E2-E934-0B4D-A32A51D0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E0D4-55C6-5331-340D-434B9B3F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481E29-27BA-BA9D-EBAD-DB66A35CF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8712F2-FFFE-E603-EE63-140524683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BD2DD3-8C1C-0EA7-38FF-97AC257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E028B-3C8C-85AE-CA4B-FB5AA622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21E4AD-B1D3-6593-ADE2-9FBE1299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2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5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5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4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7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0C2AE-AB07-DFDC-1585-B1ECD249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5FD7B-5463-5965-7BD8-0A574F865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610EEF-8862-2D24-3A6F-081AD92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08F585-B2C3-2C54-EACB-477ECA93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74E54-7DA5-2A6D-1978-1E725253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5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9A292-A0C8-C30D-C823-51BDB152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56873-07A0-0749-793D-88059DF8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7DE4E-97F0-0685-F20D-703D4140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5981DA-9B9C-0342-6BA8-C2181EEB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7F2344-111B-46CF-79C7-BB6C90FF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1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7B336-0559-F757-D97C-9745D800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1836A-3F54-7891-0957-0BDA91152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9D508C-57D0-3E91-9264-77319CB99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14665D-0995-F132-4D29-410585AA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610963-0D16-914F-6296-1B3B5CCC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171317-3450-424B-563C-2F714344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4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A1764-6883-6228-88D5-BDE2E171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9576BE-E1D1-A2D0-E22B-D90AB09A8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7E87F0-858B-2856-161F-09F3618B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52AF83-D3AD-2FDF-B679-D02F02CFC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A5ACB5-3825-0370-42E0-1A4F1851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12664E-B8B7-190D-806E-43DB1AC4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6A0DF6-5B32-9479-D199-DE11461B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DF3668-9E97-2A3F-F20C-D836E0E1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7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F4A2E-8949-228E-70D0-C4842EA3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137317-80E9-B5A9-8729-EF6EAD34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4422C9-453E-F8B4-287D-B4CDF953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712273-2E78-850C-F6CD-C82FDEE3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DC7087-0C3C-C624-1494-CB1ABD1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BFA575-305B-DA5F-1175-C1003777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74F2D3-06D3-A3B4-228A-AF95956B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4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76D57-8982-3F81-348D-591DCA76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19E2C5-997A-2200-386D-FDE38F4B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E5FAEB-00E4-E1CC-A865-07C72745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B2A242-E45C-12F5-AACB-3BFAB9C5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52B488-8679-69E5-ED81-D6B14D41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35144A-27D6-3E9C-D64B-9344B9D7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9E485-17A4-AB0F-6905-FD4F6174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932D1C-8906-DC7B-3B3C-FA59436AB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77A557-91A5-0C87-7B6D-80EA5A6FE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72DEF3-0DA4-6A43-3387-DD074041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4EC362-B1F1-4823-ABE4-8EFB5192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CA9F7F-F9B9-052A-CDB3-64DC6AF0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5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8676BA-9163-93C6-3CF8-1155EA0C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7B0BE8-0910-1717-809C-1FF060393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786B2-53B3-7B99-FFE6-091EBF18D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E06F76-D54B-4961-1BE5-6DBF0CCC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351998-A4AF-2934-D8D5-4EA5C0501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92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57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3EB6410-5063-2BA0-2CF7-6CF0421AB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834" y="215553"/>
            <a:ext cx="8017477" cy="64268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690" y="292608"/>
            <a:ext cx="11596214" cy="624535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5128AA-AE24-9EC2-7DF5-EB7D93998749}"/>
              </a:ext>
            </a:extLst>
          </p:cNvPr>
          <p:cNvSpPr txBox="1"/>
          <p:nvPr/>
        </p:nvSpPr>
        <p:spPr>
          <a:xfrm>
            <a:off x="178406" y="633387"/>
            <a:ext cx="3787428" cy="50783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GBIA NAGIAPAI AGIA NA KINI BATASI ABORO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ABATASA</a:t>
            </a:r>
            <a:endParaRPr lang="es-E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D43663-1E9D-13E1-55DC-9DD5A71EF7DF}"/>
              </a:ext>
            </a:extLst>
          </p:cNvPr>
          <p:cNvSpPr txBox="1"/>
          <p:nvPr/>
        </p:nvSpPr>
        <p:spPr>
          <a:xfrm>
            <a:off x="208690" y="6052478"/>
            <a:ext cx="375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Yugopa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4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tipa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Ngi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27, 2024</a:t>
            </a:r>
            <a:endParaRPr lang="es-ES" sz="16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hombre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40B158D7-EE58-FDF0-0A0C-8D6CCDED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0"/>
            <a:ext cx="8128855" cy="4892278"/>
          </a:xfrm>
          <a:prstGeom prst="rect">
            <a:avLst/>
          </a:prstGeom>
        </p:spPr>
      </p:pic>
      <p:pic>
        <p:nvPicPr>
          <p:cNvPr id="4" name="Imagen 3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883A03AF-F2B8-4116-3A72-2256DDFE9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034F4-D6D5-F912-28FF-1C709D251D1F}"/>
              </a:ext>
            </a:extLst>
          </p:cNvPr>
          <p:cNvSpPr txBox="1"/>
          <p:nvPr/>
        </p:nvSpPr>
        <p:spPr>
          <a:xfrm>
            <a:off x="-1282" y="5079298"/>
            <a:ext cx="8128854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ruru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aboro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napaa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tipa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undahe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Yekova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nagia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agia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ki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batasi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agu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apai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nafuda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dunduko</a:t>
            </a:r>
            <a:r>
              <a:rPr lang="en-US" sz="28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Atam</a:t>
            </a:r>
            <a:r>
              <a:rPr kumimoji="0" lang="es-ES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34:17)</a:t>
            </a:r>
            <a:endParaRPr kumimoji="0" lang="es-ES" sz="2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A8AFB0-3E8A-F92A-3094-E2BD81F31F71}"/>
              </a:ext>
            </a:extLst>
          </p:cNvPr>
          <p:cNvSpPr txBox="1"/>
          <p:nvPr/>
        </p:nvSpPr>
        <p:spPr>
          <a:xfrm>
            <a:off x="6367675" y="4211798"/>
            <a:ext cx="5824325" cy="2446824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3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Gbia</a:t>
            </a:r>
            <a:r>
              <a:rPr lang="en-US" sz="23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</a:t>
            </a:r>
            <a:r>
              <a:rPr lang="en-US" sz="23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ini</a:t>
            </a:r>
            <a:r>
              <a:rPr lang="en-US" sz="23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</a:t>
            </a:r>
            <a:r>
              <a:rPr lang="en-US" sz="23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apai</a:t>
            </a:r>
            <a:r>
              <a:rPr lang="en-US" sz="23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</a:t>
            </a:r>
            <a:r>
              <a:rPr lang="en-US" sz="23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aino</a:t>
            </a:r>
            <a:r>
              <a:rPr lang="en-US" sz="23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(</a:t>
            </a:r>
            <a:r>
              <a:rPr lang="en-US" sz="23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Atam</a:t>
            </a:r>
            <a:r>
              <a:rPr lang="en-US" sz="23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. 139</a:t>
            </a:r>
            <a:r>
              <a:rPr lang="es-ES" sz="23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3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Gbia</a:t>
            </a:r>
            <a:r>
              <a:rPr lang="en-US" sz="23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</a:t>
            </a:r>
            <a:r>
              <a:rPr lang="en-US" sz="23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nangera</a:t>
            </a:r>
            <a:r>
              <a:rPr lang="en-US" sz="23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</a:t>
            </a:r>
            <a:r>
              <a:rPr lang="en-US" sz="23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angera</a:t>
            </a:r>
            <a:r>
              <a:rPr lang="en-US" sz="23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</a:t>
            </a:r>
            <a:r>
              <a:rPr lang="en-US" sz="23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fuo</a:t>
            </a:r>
            <a:r>
              <a:rPr lang="en-US" sz="23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</a:t>
            </a:r>
            <a:r>
              <a:rPr lang="en-US" sz="23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aboro</a:t>
            </a:r>
            <a:r>
              <a:rPr lang="en-US" sz="23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(</a:t>
            </a:r>
            <a:r>
              <a:rPr lang="en-US" sz="23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Atam</a:t>
            </a:r>
            <a:r>
              <a:rPr lang="en-US" sz="23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. 121</a:t>
            </a:r>
            <a:r>
              <a:rPr lang="es-ES" sz="23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3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Gbia</a:t>
            </a:r>
            <a:r>
              <a:rPr lang="en-US" sz="23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</a:t>
            </a:r>
            <a:r>
              <a:rPr lang="en-US" sz="23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nabanda</a:t>
            </a:r>
            <a:r>
              <a:rPr lang="en-US" sz="23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</a:t>
            </a:r>
            <a:r>
              <a:rPr lang="en-US" sz="23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aboro</a:t>
            </a:r>
            <a:r>
              <a:rPr lang="en-US" sz="23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abanda (</a:t>
            </a:r>
            <a:r>
              <a:rPr lang="en-US" sz="23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Atam</a:t>
            </a:r>
            <a:r>
              <a:rPr lang="en-US" sz="23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. 17</a:t>
            </a:r>
            <a:r>
              <a:rPr lang="es-ES" sz="23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3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Gbia</a:t>
            </a:r>
            <a:r>
              <a:rPr lang="en-US" sz="23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</a:t>
            </a:r>
            <a:r>
              <a:rPr lang="en-US" sz="23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nabatasa</a:t>
            </a:r>
            <a:r>
              <a:rPr lang="en-US" sz="23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</a:t>
            </a:r>
            <a:r>
              <a:rPr lang="en-US" sz="23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aboro</a:t>
            </a:r>
            <a:r>
              <a:rPr lang="en-US" sz="23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</a:t>
            </a:r>
            <a:r>
              <a:rPr lang="en-US" sz="23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abatasa</a:t>
            </a:r>
            <a:r>
              <a:rPr lang="en-US" sz="23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(</a:t>
            </a:r>
            <a:r>
              <a:rPr lang="en-US" sz="23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Atam</a:t>
            </a:r>
            <a:r>
              <a:rPr lang="en-US" sz="23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. 114</a:t>
            </a:r>
            <a:r>
              <a:rPr lang="es-ES" sz="23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1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Gbia</a:t>
            </a:r>
            <a:r>
              <a:rPr lang="en-US" sz="21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</a:t>
            </a:r>
            <a:r>
              <a:rPr lang="en-US" sz="21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nagiapai</a:t>
            </a:r>
            <a:r>
              <a:rPr lang="en-US" sz="21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</a:t>
            </a:r>
            <a:r>
              <a:rPr lang="en-US" sz="21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apai</a:t>
            </a:r>
            <a:r>
              <a:rPr lang="en-US" sz="21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</a:t>
            </a:r>
            <a:r>
              <a:rPr lang="en-US" sz="21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agia</a:t>
            </a:r>
            <a:r>
              <a:rPr lang="en-US" sz="21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</a:t>
            </a:r>
            <a:r>
              <a:rPr lang="en-US" sz="21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kini</a:t>
            </a:r>
            <a:r>
              <a:rPr lang="en-US" sz="21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Batasi </a:t>
            </a:r>
            <a:r>
              <a:rPr lang="en-US" sz="21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aboro</a:t>
            </a:r>
            <a:r>
              <a:rPr lang="en-US" sz="21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</a:t>
            </a:r>
            <a:r>
              <a:rPr lang="en-US" sz="21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abatasa</a:t>
            </a:r>
            <a:endParaRPr lang="es-ES" sz="2100" b="1" dirty="0">
              <a:solidFill>
                <a:srgbClr val="B77B3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2E4D6"/>
              </a:highligh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870553-E4E7-D530-265B-5DC8EAE539B7}"/>
              </a:ext>
            </a:extLst>
          </p:cNvPr>
          <p:cNvSpPr txBox="1"/>
          <p:nvPr/>
        </p:nvSpPr>
        <p:spPr>
          <a:xfrm>
            <a:off x="103793" y="215105"/>
            <a:ext cx="6525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/>
              <a:t>Gbia</a:t>
            </a:r>
            <a:r>
              <a:rPr lang="en-US" sz="2400" b="1" dirty="0"/>
              <a:t> </a:t>
            </a:r>
            <a:r>
              <a:rPr lang="en-US" sz="2400" b="1" dirty="0" err="1"/>
              <a:t>atur</a:t>
            </a:r>
            <a:r>
              <a:rPr lang="en-GB" sz="2400" b="1" dirty="0"/>
              <a:t>ä</a:t>
            </a:r>
            <a:r>
              <a:rPr lang="en-US" sz="2400" b="1" dirty="0"/>
              <a:t> </a:t>
            </a:r>
            <a:r>
              <a:rPr lang="en-US" sz="2400" b="1" dirty="0" err="1"/>
              <a:t>nga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kidu</a:t>
            </a:r>
            <a:r>
              <a:rPr lang="en-US" sz="2400" b="1" dirty="0"/>
              <a:t> </a:t>
            </a:r>
            <a:r>
              <a:rPr lang="en-US" sz="2400" b="1" dirty="0" err="1"/>
              <a:t>kpasikpasi</a:t>
            </a:r>
            <a:r>
              <a:rPr lang="en-US" sz="2400" b="1" dirty="0"/>
              <a:t> </a:t>
            </a:r>
            <a:r>
              <a:rPr lang="en-US" sz="2400" b="1" dirty="0" err="1"/>
              <a:t>te</a:t>
            </a:r>
            <a:r>
              <a:rPr lang="en-US" sz="2400" b="1" dirty="0"/>
              <a:t>. Ko </a:t>
            </a:r>
            <a:r>
              <a:rPr lang="en-US" sz="2400" b="1" dirty="0" err="1"/>
              <a:t>ima</a:t>
            </a:r>
            <a:r>
              <a:rPr lang="en-US" sz="2400" b="1" dirty="0"/>
              <a:t> </a:t>
            </a:r>
            <a:r>
              <a:rPr lang="en-US" sz="2400" b="1" dirty="0" err="1"/>
              <a:t>ino</a:t>
            </a:r>
            <a:r>
              <a:rPr lang="en-US" sz="2400" b="1" dirty="0"/>
              <a:t> rani, </a:t>
            </a:r>
            <a:r>
              <a:rPr lang="en-US" sz="2400" b="1" dirty="0" err="1"/>
              <a:t>kini</a:t>
            </a:r>
            <a:r>
              <a:rPr lang="en-US" sz="2400" b="1" dirty="0"/>
              <a:t> </a:t>
            </a:r>
            <a:r>
              <a:rPr lang="en-US" sz="2400" b="1" dirty="0" err="1"/>
              <a:t>ngere</a:t>
            </a:r>
            <a:r>
              <a:rPr lang="en-US" sz="2400" b="1" dirty="0"/>
              <a:t> </a:t>
            </a:r>
            <a:r>
              <a:rPr lang="en-US" sz="2400" b="1" dirty="0" err="1"/>
              <a:t>agera</a:t>
            </a:r>
            <a:r>
              <a:rPr lang="en-US" sz="2400" b="1" dirty="0"/>
              <a:t> </a:t>
            </a:r>
            <a:r>
              <a:rPr lang="en-US" sz="2400" b="1" dirty="0" err="1"/>
              <a:t>fuorani</a:t>
            </a:r>
            <a:r>
              <a:rPr lang="en-US" sz="2400" b="1" dirty="0"/>
              <a:t>, </a:t>
            </a:r>
            <a:r>
              <a:rPr lang="en-US" sz="2400" b="1" dirty="0" err="1"/>
              <a:t>kini</a:t>
            </a:r>
            <a:r>
              <a:rPr lang="en-US" sz="2400" b="1" dirty="0"/>
              <a:t> </a:t>
            </a:r>
            <a:r>
              <a:rPr lang="en-US" sz="2400" b="1" dirty="0" err="1"/>
              <a:t>zapai</a:t>
            </a:r>
            <a:r>
              <a:rPr lang="en-US" sz="2400" b="1" dirty="0"/>
              <a:t> </a:t>
            </a:r>
            <a:r>
              <a:rPr lang="en-US" sz="2400" b="1" dirty="0" err="1"/>
              <a:t>rirani</a:t>
            </a:r>
            <a:r>
              <a:rPr lang="en-US" sz="2400" b="1" dirty="0"/>
              <a:t> </a:t>
            </a:r>
            <a:r>
              <a:rPr lang="en-US" sz="2400" b="1" dirty="0" err="1"/>
              <a:t>kini</a:t>
            </a:r>
            <a:r>
              <a:rPr lang="en-US" sz="2400" b="1" dirty="0"/>
              <a:t> </a:t>
            </a:r>
            <a:r>
              <a:rPr lang="en-US" sz="2400" b="1" dirty="0" err="1"/>
              <a:t>rarani</a:t>
            </a:r>
            <a:r>
              <a:rPr lang="en-US" sz="2400" b="1" dirty="0"/>
              <a:t> </a:t>
            </a:r>
            <a:r>
              <a:rPr lang="en-US" sz="2400" b="1" dirty="0" err="1"/>
              <a:t>ara</a:t>
            </a:r>
            <a:r>
              <a:rPr lang="en-US" sz="2400" b="1" dirty="0"/>
              <a:t> </a:t>
            </a:r>
            <a:r>
              <a:rPr lang="en-US" sz="2400" b="1" dirty="0" err="1"/>
              <a:t>nirirani</a:t>
            </a:r>
            <a:r>
              <a:rPr lang="en-US" sz="2400" b="1" dirty="0"/>
              <a:t>.</a:t>
            </a:r>
            <a:endParaRPr lang="es-ES" sz="2400" b="1" dirty="0"/>
          </a:p>
        </p:txBody>
      </p:sp>
      <p:pic>
        <p:nvPicPr>
          <p:cNvPr id="5" name="Imagen 4" descr="Imagen que contiene exterior, hombre, parado, mujer&#10;&#10;Descripción generada automáticamente">
            <a:extLst>
              <a:ext uri="{FF2B5EF4-FFF2-40B4-BE49-F238E27FC236}">
                <a16:creationId xmlns:a16="http://schemas.microsoft.com/office/drawing/2014/main" id="{A883FD5E-1FA9-9872-C39D-FE04F2701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86282" y="200692"/>
            <a:ext cx="2372457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Imagen 6" descr="Imagen que contiene interior, edificio, fuego, cocina&#10;&#10;Descripción generada automáticamente">
            <a:extLst>
              <a:ext uri="{FF2B5EF4-FFF2-40B4-BE49-F238E27FC236}">
                <a16:creationId xmlns:a16="http://schemas.microsoft.com/office/drawing/2014/main" id="{736E7BD4-E2F6-A284-DBD0-BC7D35E40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997" y="200692"/>
            <a:ext cx="2794820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1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Imagen 8" descr="Imagen que contiene gente, grupo, parado, pila&#10;&#10;Descripción generada automáticamente">
            <a:extLst>
              <a:ext uri="{FF2B5EF4-FFF2-40B4-BE49-F238E27FC236}">
                <a16:creationId xmlns:a16="http://schemas.microsoft.com/office/drawing/2014/main" id="{64F827AE-DB05-FB7E-1AF3-16F4FCCD3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76" y="3540106"/>
            <a:ext cx="5145743" cy="3086424"/>
          </a:xfrm>
          <a:prstGeom prst="round2DiagRect">
            <a:avLst>
              <a:gd name="adj1" fmla="val 16667"/>
              <a:gd name="adj2" fmla="val 15271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DC3BCAF7-E533-2BA0-A248-1C58BB883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934" y="6240592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2746D9BB-4F4E-D36D-E083-B77AB112A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934" y="57233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9E260EC-31A8-D49C-372F-DCDA60350B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934" y="52060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F3DC7A4-007C-3A3D-FA13-14EC7AE19C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934" y="46888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cono&#10;&#10;Descripción generada automáticamente con confianza media">
            <a:extLst>
              <a:ext uri="{FF2B5EF4-FFF2-40B4-BE49-F238E27FC236}">
                <a16:creationId xmlns:a16="http://schemas.microsoft.com/office/drawing/2014/main" id="{5A147FB6-991B-CA04-745E-706FB633FD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934" y="41715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0A1661-9461-327B-1E54-D9CF40B666EE}"/>
              </a:ext>
            </a:extLst>
          </p:cNvPr>
          <p:cNvSpPr txBox="1"/>
          <p:nvPr/>
        </p:nvSpPr>
        <p:spPr>
          <a:xfrm>
            <a:off x="103793" y="2709109"/>
            <a:ext cx="6588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/>
              <a:t>Ani </a:t>
            </a:r>
            <a:r>
              <a:rPr lang="en-US" sz="2400" b="1" dirty="0" err="1"/>
              <a:t>nisarani</a:t>
            </a:r>
            <a:r>
              <a:rPr lang="en-US" sz="2400" b="1" dirty="0"/>
              <a:t> </a:t>
            </a:r>
            <a:r>
              <a:rPr lang="en-US" sz="2400" b="1" dirty="0" err="1"/>
              <a:t>rogo</a:t>
            </a:r>
            <a:r>
              <a:rPr lang="en-US" sz="2400" b="1" dirty="0"/>
              <a:t> </a:t>
            </a:r>
            <a:r>
              <a:rPr lang="en-US" sz="2400" b="1" dirty="0" err="1"/>
              <a:t>kpakaraapai</a:t>
            </a:r>
            <a:r>
              <a:rPr lang="en-US" sz="2400" b="1" dirty="0"/>
              <a:t> </a:t>
            </a:r>
            <a:r>
              <a:rPr lang="en-US" sz="2400" b="1" dirty="0" err="1"/>
              <a:t>te</a:t>
            </a:r>
            <a:r>
              <a:rPr lang="en-US" sz="2400" b="1" dirty="0"/>
              <a:t>; </a:t>
            </a:r>
            <a:r>
              <a:rPr lang="en-US" sz="2400" b="1" dirty="0" err="1"/>
              <a:t>Gbia</a:t>
            </a:r>
            <a:r>
              <a:rPr lang="en-US" sz="2400" b="1" dirty="0"/>
              <a:t> </a:t>
            </a:r>
            <a:r>
              <a:rPr lang="en-US" sz="2400" b="1" dirty="0" err="1"/>
              <a:t>berani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ye </a:t>
            </a:r>
            <a:r>
              <a:rPr lang="en-US" sz="2400" b="1" dirty="0" err="1"/>
              <a:t>tipa</a:t>
            </a:r>
            <a:r>
              <a:rPr lang="en-US" sz="2400" b="1" dirty="0"/>
              <a:t> </a:t>
            </a:r>
            <a:r>
              <a:rPr lang="en-US" sz="2400" b="1" dirty="0" err="1"/>
              <a:t>gaani</a:t>
            </a:r>
            <a:r>
              <a:rPr lang="en-US" sz="2400" b="1" dirty="0"/>
              <a:t> </a:t>
            </a:r>
            <a:r>
              <a:rPr lang="en-GB" sz="2400" b="1" dirty="0" err="1"/>
              <a:t>bandatise</a:t>
            </a:r>
            <a:r>
              <a:rPr lang="en-GB" sz="2400" b="1" dirty="0"/>
              <a:t>.</a:t>
            </a:r>
            <a:endParaRPr lang="es-ES" sz="24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F952DA-5FED-4849-84D9-560BBAACBF5F}"/>
              </a:ext>
            </a:extLst>
          </p:cNvPr>
          <p:cNvSpPr txBox="1"/>
          <p:nvPr/>
        </p:nvSpPr>
        <p:spPr>
          <a:xfrm>
            <a:off x="111531" y="1279658"/>
            <a:ext cx="65252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/>
              <a:t>Mbori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 rani </a:t>
            </a:r>
            <a:r>
              <a:rPr lang="en-US" sz="2400" b="1" dirty="0" err="1"/>
              <a:t>agia</a:t>
            </a:r>
            <a:r>
              <a:rPr lang="en-US" sz="2400" b="1" dirty="0"/>
              <a:t> </a:t>
            </a:r>
            <a:r>
              <a:rPr lang="en-US" sz="2400" b="1" dirty="0" err="1"/>
              <a:t>kini</a:t>
            </a:r>
            <a:r>
              <a:rPr lang="en-US" sz="2400" b="1" dirty="0"/>
              <a:t> </a:t>
            </a:r>
            <a:r>
              <a:rPr lang="en-US" sz="2400" b="1" dirty="0" err="1"/>
              <a:t>mangipai</a:t>
            </a:r>
            <a:r>
              <a:rPr lang="en-US" sz="2400" b="1" dirty="0"/>
              <a:t> </a:t>
            </a:r>
            <a:r>
              <a:rPr lang="en-US" sz="2400" b="1" dirty="0" err="1"/>
              <a:t>kuba</a:t>
            </a:r>
            <a:r>
              <a:rPr lang="en-US" sz="2400" b="1" dirty="0"/>
              <a:t> rani. Wo du </a:t>
            </a:r>
            <a:r>
              <a:rPr lang="en-US" sz="2400" b="1" dirty="0" err="1"/>
              <a:t>gu</a:t>
            </a:r>
            <a:r>
              <a:rPr lang="en-US" sz="2400" b="1" dirty="0"/>
              <a:t> </a:t>
            </a:r>
            <a:r>
              <a:rPr lang="en-US" sz="2400" b="1" dirty="0" err="1"/>
              <a:t>mangaapai</a:t>
            </a:r>
            <a:r>
              <a:rPr lang="en-US" sz="2400" b="1" dirty="0"/>
              <a:t> </a:t>
            </a:r>
            <a:r>
              <a:rPr lang="en-US" sz="2400" b="1" dirty="0" err="1"/>
              <a:t>nga</a:t>
            </a:r>
            <a:r>
              <a:rPr lang="en-US" sz="2400" b="1" dirty="0"/>
              <a:t> ga </a:t>
            </a:r>
            <a:r>
              <a:rPr lang="en-US" sz="2400" b="1" dirty="0" err="1"/>
              <a:t>aYisaraere</a:t>
            </a:r>
            <a:r>
              <a:rPr lang="en-US" sz="2400" b="1" dirty="0"/>
              <a:t> </a:t>
            </a:r>
            <a:r>
              <a:rPr lang="en-US" sz="2400" b="1" dirty="0" err="1"/>
              <a:t>anidu</a:t>
            </a:r>
            <a:r>
              <a:rPr lang="en-US" sz="2400" b="1" dirty="0"/>
              <a:t>; </a:t>
            </a:r>
            <a:r>
              <a:rPr lang="en-US" sz="2400" b="1" dirty="0" err="1"/>
              <a:t>na</a:t>
            </a:r>
            <a:r>
              <a:rPr lang="en-US" sz="2400" b="1" dirty="0"/>
              <a:t> ga </a:t>
            </a:r>
            <a:r>
              <a:rPr lang="en-US" sz="2400" b="1" dirty="0" err="1"/>
              <a:t>abakeatambuahe</a:t>
            </a:r>
            <a:r>
              <a:rPr lang="en-US" sz="2400" b="1" dirty="0"/>
              <a:t> </a:t>
            </a:r>
            <a:r>
              <a:rPr lang="en-US" sz="2400" b="1" dirty="0" err="1"/>
              <a:t>mangaapai</a:t>
            </a:r>
            <a:r>
              <a:rPr lang="en-US" sz="2400" b="1" dirty="0"/>
              <a:t> </a:t>
            </a:r>
            <a:r>
              <a:rPr lang="en-US" sz="2400" b="1" dirty="0" err="1"/>
              <a:t>nga</a:t>
            </a:r>
            <a:r>
              <a:rPr lang="en-US" sz="2400" b="1" dirty="0"/>
              <a:t> </a:t>
            </a:r>
            <a:r>
              <a:rPr lang="en-US" sz="2400" b="1" dirty="0" err="1"/>
              <a:t>agu</a:t>
            </a:r>
            <a:r>
              <a:rPr lang="en-US" sz="2400" b="1" dirty="0"/>
              <a:t> </a:t>
            </a:r>
            <a:r>
              <a:rPr lang="en-US" sz="2400" b="1" dirty="0" err="1"/>
              <a:t>yo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kpari</a:t>
            </a:r>
            <a:r>
              <a:rPr lang="en-US" sz="2400" b="1" dirty="0"/>
              <a:t> fu </a:t>
            </a:r>
            <a:r>
              <a:rPr lang="en-US" sz="2400" b="1" dirty="0" err="1"/>
              <a:t>Mbori</a:t>
            </a:r>
            <a:r>
              <a:rPr lang="en-US" sz="2400" b="1" dirty="0"/>
              <a:t> </a:t>
            </a:r>
            <a:r>
              <a:rPr lang="en-US" sz="2400" b="1" dirty="0" err="1"/>
              <a:t>ti</a:t>
            </a:r>
            <a:r>
              <a:rPr lang="en-US" sz="2400" b="1" dirty="0"/>
              <a:t> </a:t>
            </a:r>
            <a:r>
              <a:rPr lang="en-US" sz="2400" b="1" dirty="0" err="1"/>
              <a:t>regbo</a:t>
            </a:r>
            <a:r>
              <a:rPr lang="en-US" sz="2400" b="1" dirty="0"/>
              <a:t> </a:t>
            </a:r>
            <a:r>
              <a:rPr lang="en-US" sz="2400" b="1" dirty="0" err="1"/>
              <a:t>kpakaraapai</a:t>
            </a:r>
            <a:r>
              <a:rPr lang="en-US" sz="2400" b="1" dirty="0"/>
              <a:t>.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4471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FDF67A-96BB-1DA9-378B-90FCC15B085D}"/>
              </a:ext>
            </a:extLst>
          </p:cNvPr>
          <p:cNvSpPr txBox="1"/>
          <p:nvPr/>
        </p:nvSpPr>
        <p:spPr>
          <a:xfrm>
            <a:off x="2781300" y="0"/>
            <a:ext cx="9410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GBIA INI APAI AINO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4423CC-9187-3CA6-EF16-DB9617CD685B}"/>
              </a:ext>
            </a:extLst>
          </p:cNvPr>
          <p:cNvSpPr txBox="1"/>
          <p:nvPr/>
        </p:nvSpPr>
        <p:spPr>
          <a:xfrm>
            <a:off x="3882838" y="603825"/>
            <a:ext cx="720762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rgbClr val="347A9F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Yekova</a:t>
            </a:r>
            <a:r>
              <a:rPr lang="en-US" b="1" dirty="0">
                <a:solidFill>
                  <a:srgbClr val="347A9F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347A9F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awisigi</a:t>
            </a:r>
            <a:r>
              <a:rPr lang="en-US" b="1" dirty="0">
                <a:solidFill>
                  <a:srgbClr val="347A9F"/>
                </a:solidFill>
                <a:latin typeface="Comic Sans MS" panose="030F0702030302020204" pitchFamily="66" charset="0"/>
              </a:rPr>
              <a:t> pa re, ki </a:t>
            </a:r>
            <a:r>
              <a:rPr lang="en-US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ini</a:t>
            </a:r>
            <a:r>
              <a:rPr lang="en-US" b="1" dirty="0">
                <a:solidFill>
                  <a:srgbClr val="347A9F"/>
                </a:solidFill>
                <a:latin typeface="Comic Sans MS" panose="030F0702030302020204" pitchFamily="66" charset="0"/>
              </a:rPr>
              <a:t> re!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Atam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. 139:1)</a:t>
            </a:r>
            <a:endParaRPr lang="es-ES" b="1" dirty="0">
              <a:solidFill>
                <a:srgbClr val="347A9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8A9371-0B66-D0B8-3C8A-7D45DF6241B6}"/>
              </a:ext>
            </a:extLst>
          </p:cNvPr>
          <p:cNvSpPr txBox="1"/>
          <p:nvPr/>
        </p:nvSpPr>
        <p:spPr>
          <a:xfrm>
            <a:off x="67559" y="981405"/>
            <a:ext cx="8085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Dawidi</a:t>
            </a:r>
            <a:r>
              <a:rPr lang="en-US" b="1" dirty="0"/>
              <a:t> </a:t>
            </a:r>
            <a:r>
              <a:rPr lang="en-US" b="1" dirty="0" err="1"/>
              <a:t>aima</a:t>
            </a:r>
            <a:r>
              <a:rPr lang="en-US" b="1" dirty="0"/>
              <a:t> </a:t>
            </a:r>
            <a:r>
              <a:rPr lang="en-US" b="1" dirty="0" err="1"/>
              <a:t>ino</a:t>
            </a:r>
            <a:r>
              <a:rPr lang="en-US" b="1" dirty="0"/>
              <a:t> ho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rakako</a:t>
            </a:r>
            <a:r>
              <a:rPr lang="en-US" b="1" dirty="0"/>
              <a:t> </a:t>
            </a:r>
            <a:r>
              <a:rPr lang="en-US" b="1" dirty="0" err="1"/>
              <a:t>adu</a:t>
            </a:r>
            <a:r>
              <a:rPr lang="en-US" b="1" dirty="0"/>
              <a:t> </a:t>
            </a:r>
            <a:r>
              <a:rPr lang="en-US" b="1" dirty="0" err="1"/>
              <a:t>gbaiga</a:t>
            </a:r>
            <a:r>
              <a:rPr lang="en-US" b="1" dirty="0"/>
              <a:t> </a:t>
            </a:r>
            <a:r>
              <a:rPr lang="en-US" b="1" dirty="0" err="1"/>
              <a:t>kubara</a:t>
            </a:r>
            <a:r>
              <a:rPr lang="en-US" b="1" dirty="0"/>
              <a:t> </a:t>
            </a:r>
            <a:r>
              <a:rPr lang="en-US" b="1" dirty="0" err="1"/>
              <a:t>bangiri</a:t>
            </a:r>
            <a:r>
              <a:rPr lang="en-US" b="1" dirty="0"/>
              <a:t> </a:t>
            </a:r>
            <a:r>
              <a:rPr lang="en-US" b="1" dirty="0" err="1"/>
              <a:t>Mbori</a:t>
            </a:r>
            <a:r>
              <a:rPr lang="en-US" b="1" dirty="0"/>
              <a:t> (</a:t>
            </a:r>
            <a:r>
              <a:rPr lang="en-US" b="1" dirty="0" err="1"/>
              <a:t>Atam</a:t>
            </a:r>
            <a:r>
              <a:rPr lang="en-US" b="1" dirty="0"/>
              <a:t> 139:2-3). </a:t>
            </a:r>
            <a:r>
              <a:rPr lang="en-US" b="1" dirty="0" err="1"/>
              <a:t>Mbori</a:t>
            </a:r>
            <a:r>
              <a:rPr lang="en-US" b="1" dirty="0"/>
              <a:t> </a:t>
            </a:r>
            <a:r>
              <a:rPr lang="en-US" b="1" dirty="0" err="1"/>
              <a:t>aima</a:t>
            </a:r>
            <a:r>
              <a:rPr lang="en-US" b="1" dirty="0"/>
              <a:t> </a:t>
            </a:r>
            <a:r>
              <a:rPr lang="en-US" b="1" dirty="0" err="1"/>
              <a:t>ino</a:t>
            </a:r>
            <a:r>
              <a:rPr lang="en-US" b="1" dirty="0"/>
              <a:t> ko </a:t>
            </a:r>
            <a:r>
              <a:rPr lang="en-US" b="1" dirty="0" err="1"/>
              <a:t>mbata</a:t>
            </a:r>
            <a:r>
              <a:rPr lang="en-US" b="1" dirty="0"/>
              <a:t> fu </a:t>
            </a:r>
            <a:r>
              <a:rPr lang="en-US" b="1" dirty="0" err="1"/>
              <a:t>ibatika</a:t>
            </a:r>
            <a:r>
              <a:rPr lang="en-US" b="1" dirty="0"/>
              <a:t> ko, </a:t>
            </a:r>
            <a:r>
              <a:rPr lang="en-US" b="1" dirty="0" err="1"/>
              <a:t>wa</a:t>
            </a:r>
            <a:r>
              <a:rPr lang="en-US" b="1" dirty="0"/>
              <a:t> du </a:t>
            </a:r>
            <a:r>
              <a:rPr lang="en-US" b="1" dirty="0" err="1"/>
              <a:t>Mbori</a:t>
            </a:r>
            <a:r>
              <a:rPr lang="en-US" b="1" dirty="0"/>
              <a:t> tie du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sako</a:t>
            </a:r>
            <a:r>
              <a:rPr lang="en-US" b="1" dirty="0"/>
              <a:t> ko </a:t>
            </a:r>
            <a:r>
              <a:rPr lang="en-US" b="1" dirty="0" err="1"/>
              <a:t>sono</a:t>
            </a:r>
            <a:r>
              <a:rPr lang="en-US" b="1" dirty="0"/>
              <a:t> </a:t>
            </a:r>
            <a:r>
              <a:rPr lang="en-US" b="1" dirty="0" err="1"/>
              <a:t>rukumbu</a:t>
            </a:r>
            <a:r>
              <a:rPr lang="en-US" b="1" dirty="0"/>
              <a:t> </a:t>
            </a:r>
            <a:r>
              <a:rPr lang="en-US" b="1" dirty="0" err="1"/>
              <a:t>nako</a:t>
            </a:r>
            <a:r>
              <a:rPr lang="en-US" b="1" dirty="0"/>
              <a:t> </a:t>
            </a:r>
            <a:r>
              <a:rPr lang="en-US" b="1" dirty="0" err="1"/>
              <a:t>yo</a:t>
            </a:r>
            <a:r>
              <a:rPr lang="en-US" b="1" dirty="0"/>
              <a:t> (</a:t>
            </a:r>
            <a:r>
              <a:rPr lang="en-US" b="1" dirty="0" err="1"/>
              <a:t>Atam</a:t>
            </a:r>
            <a:r>
              <a:rPr lang="en-US" b="1" dirty="0"/>
              <a:t> 139:13-16</a:t>
            </a:r>
            <a:r>
              <a:rPr lang="es-ES" b="1" dirty="0"/>
              <a:t>).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6E0742-D047-EEBB-6309-527EB3BAB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9826" y="1127466"/>
            <a:ext cx="3495279" cy="217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FF9128"/>
                </a:gs>
                <a:gs pos="35000">
                  <a:srgbClr val="FF9128"/>
                </a:gs>
                <a:gs pos="64000">
                  <a:srgbClr val="1977C1"/>
                </a:gs>
                <a:gs pos="100000">
                  <a:srgbClr val="1977C1"/>
                </a:gs>
              </a:gsLst>
              <a:lin ang="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21E56D-7FB6-0308-151A-ABF44590A6DB}"/>
              </a:ext>
            </a:extLst>
          </p:cNvPr>
          <p:cNvSpPr txBox="1"/>
          <p:nvPr/>
        </p:nvSpPr>
        <p:spPr>
          <a:xfrm>
            <a:off x="7951622" y="3298649"/>
            <a:ext cx="4311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Anga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ho du </a:t>
            </a:r>
            <a:r>
              <a:rPr lang="en-US" sz="2000" b="1" dirty="0" err="1"/>
              <a:t>nibitimo</a:t>
            </a:r>
            <a:r>
              <a:rPr lang="en-US" sz="2000" b="1" dirty="0"/>
              <a:t> </a:t>
            </a:r>
            <a:r>
              <a:rPr lang="en-US" sz="2000" b="1" dirty="0" err="1"/>
              <a:t>gbe</a:t>
            </a:r>
            <a:r>
              <a:rPr lang="en-US" sz="2000" b="1" dirty="0"/>
              <a:t> ka </a:t>
            </a:r>
            <a:r>
              <a:rPr lang="en-US" sz="2000" b="1" dirty="0" err="1"/>
              <a:t>igiro</a:t>
            </a:r>
            <a:r>
              <a:rPr lang="en-US" sz="2000" b="1" dirty="0"/>
              <a:t> </a:t>
            </a:r>
            <a:r>
              <a:rPr lang="en-GB" sz="2000" b="1" dirty="0" err="1"/>
              <a:t>barabangiri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(</a:t>
            </a:r>
            <a:r>
              <a:rPr lang="en-US" sz="2000" b="1" dirty="0" err="1"/>
              <a:t>Atam</a:t>
            </a:r>
            <a:r>
              <a:rPr lang="en-US" sz="2000" b="1" dirty="0"/>
              <a:t>. 139:11-12). Ono </a:t>
            </a:r>
            <a:r>
              <a:rPr lang="en-US" sz="2000" b="1" dirty="0" err="1"/>
              <a:t>Dawidi</a:t>
            </a:r>
            <a:r>
              <a:rPr lang="en-US" sz="2000" b="1" dirty="0"/>
              <a:t> </a:t>
            </a:r>
            <a:r>
              <a:rPr lang="en-US" sz="2000" b="1" dirty="0" err="1"/>
              <a:t>agbata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gene </a:t>
            </a:r>
            <a:r>
              <a:rPr lang="en-US" sz="2000" b="1" dirty="0" err="1"/>
              <a:t>ora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. Ko </a:t>
            </a:r>
            <a:r>
              <a:rPr lang="en-US" sz="2000" b="1" dirty="0" err="1"/>
              <a:t>akpiyemu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wisigi</a:t>
            </a:r>
            <a:r>
              <a:rPr lang="en-US" sz="2000" b="1" dirty="0"/>
              <a:t> pa ko. Mo </a:t>
            </a:r>
            <a:r>
              <a:rPr lang="en-US" sz="2000" b="1" dirty="0" err="1"/>
              <a:t>asadi</a:t>
            </a:r>
            <a:r>
              <a:rPr lang="en-US" sz="2000" b="1" dirty="0"/>
              <a:t> ka </a:t>
            </a:r>
            <a:r>
              <a:rPr lang="en-US" sz="2000" b="1" dirty="0" err="1"/>
              <a:t>raka</a:t>
            </a:r>
            <a:r>
              <a:rPr lang="en-US" sz="2000" b="1" dirty="0"/>
              <a:t> </a:t>
            </a:r>
            <a:r>
              <a:rPr lang="en-US" sz="2000" b="1" dirty="0" err="1"/>
              <a:t>ruru</a:t>
            </a:r>
            <a:r>
              <a:rPr lang="en-US" sz="2000" b="1" dirty="0"/>
              <a:t> </a:t>
            </a:r>
            <a:r>
              <a:rPr lang="en-US" sz="2000" b="1" dirty="0" err="1"/>
              <a:t>raka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fu </a:t>
            </a:r>
            <a:r>
              <a:rPr lang="en-US" sz="2000" b="1" dirty="0" err="1"/>
              <a:t>ngbarago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, </a:t>
            </a:r>
            <a:r>
              <a:rPr lang="en-US" sz="2000" b="1" dirty="0" err="1"/>
              <a:t>kini</a:t>
            </a:r>
            <a:r>
              <a:rPr lang="en-US" sz="2000" b="1" dirty="0"/>
              <a:t> ne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gbigbitaapai</a:t>
            </a:r>
            <a:r>
              <a:rPr lang="en-US" sz="2000" b="1" dirty="0"/>
              <a:t> (</a:t>
            </a:r>
            <a:r>
              <a:rPr lang="en-US" sz="2000" b="1" dirty="0" err="1"/>
              <a:t>Atam</a:t>
            </a:r>
            <a:r>
              <a:rPr lang="en-US" sz="2000" b="1" dirty="0"/>
              <a:t>. 139:17-23</a:t>
            </a:r>
            <a:r>
              <a:rPr lang="es-ES" sz="2000" b="1" dirty="0"/>
              <a:t>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40622FB-0B8E-88A4-376E-0D25F5DB0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82" y="3277820"/>
            <a:ext cx="1916067" cy="34385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026192-413D-97D4-DF2A-E243C7590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075" y="3277820"/>
            <a:ext cx="1916067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089FB7-877F-447B-1CC3-61F3C40EE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2768" y="3277820"/>
            <a:ext cx="1916068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B6268B9-3A68-05C8-EB19-DFF2B95B4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461" y="3277820"/>
            <a:ext cx="1916067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8" name="Imagen 17" descr="Humo saliendo de 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5F83586A-705E-6426-742D-B17EB2729A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969" y="-38100"/>
            <a:ext cx="2964737" cy="108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4BD25B6-6FFE-4CDF-6CC6-90CF5A0C83A7}"/>
              </a:ext>
            </a:extLst>
          </p:cNvPr>
          <p:cNvSpPr txBox="1"/>
          <p:nvPr/>
        </p:nvSpPr>
        <p:spPr>
          <a:xfrm>
            <a:off x="67559" y="1877241"/>
            <a:ext cx="8502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Mo </a:t>
            </a:r>
            <a:r>
              <a:rPr lang="en-US" b="1" dirty="0" err="1"/>
              <a:t>rengba</a:t>
            </a:r>
            <a:r>
              <a:rPr lang="en-US" b="1" dirty="0"/>
              <a:t> ka </a:t>
            </a:r>
            <a:r>
              <a:rPr lang="en-US" b="1" dirty="0" err="1"/>
              <a:t>gbia</a:t>
            </a:r>
            <a:r>
              <a:rPr lang="en-US" b="1" dirty="0"/>
              <a:t> </a:t>
            </a:r>
            <a:r>
              <a:rPr lang="en-US" b="1" dirty="0" err="1"/>
              <a:t>Mbori</a:t>
            </a:r>
            <a:r>
              <a:rPr lang="en-US" b="1" dirty="0"/>
              <a:t> </a:t>
            </a:r>
            <a:r>
              <a:rPr lang="en-US" b="1" dirty="0" err="1"/>
              <a:t>rogo</a:t>
            </a:r>
            <a:r>
              <a:rPr lang="en-US" b="1" dirty="0"/>
              <a:t> </a:t>
            </a:r>
            <a:r>
              <a:rPr lang="en-US" b="1" dirty="0" err="1"/>
              <a:t>arago</a:t>
            </a:r>
            <a:r>
              <a:rPr lang="en-US" b="1" dirty="0"/>
              <a:t> du ho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andu</a:t>
            </a:r>
            <a:r>
              <a:rPr lang="en-US" b="1" dirty="0"/>
              <a:t> </a:t>
            </a:r>
            <a:r>
              <a:rPr lang="en-US" b="1" dirty="0" err="1"/>
              <a:t>kuho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, </a:t>
            </a:r>
            <a:r>
              <a:rPr lang="en-US" b="1" dirty="0" err="1"/>
              <a:t>Mbiko</a:t>
            </a:r>
            <a:r>
              <a:rPr lang="en-US" b="1" dirty="0"/>
              <a:t> </a:t>
            </a:r>
            <a:r>
              <a:rPr lang="en-US" b="1" dirty="0" err="1"/>
              <a:t>rogo</a:t>
            </a:r>
            <a:r>
              <a:rPr lang="en-US" b="1" dirty="0"/>
              <a:t> </a:t>
            </a:r>
            <a:r>
              <a:rPr lang="en-US" b="1" dirty="0" err="1"/>
              <a:t>arago</a:t>
            </a:r>
            <a:r>
              <a:rPr lang="en-US" b="1" dirty="0"/>
              <a:t> du. Ka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dakpa</a:t>
            </a:r>
            <a:r>
              <a:rPr lang="en-US" b="1" dirty="0"/>
              <a:t> 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ariyo</a:t>
            </a:r>
            <a:r>
              <a:rPr lang="en-US" b="1" dirty="0"/>
              <a:t> </a:t>
            </a:r>
            <a:r>
              <a:rPr lang="en-US" b="1" dirty="0" err="1"/>
              <a:t>gbe</a:t>
            </a:r>
            <a:r>
              <a:rPr lang="en-US" b="1" dirty="0"/>
              <a:t> (</a:t>
            </a:r>
            <a:r>
              <a:rPr lang="en-US" b="1" dirty="0" err="1"/>
              <a:t>angbnagbaturu</a:t>
            </a:r>
            <a:r>
              <a:rPr lang="en-US" b="1" dirty="0"/>
              <a:t>), Ko kina </a:t>
            </a:r>
            <a:r>
              <a:rPr lang="en-US" b="1" dirty="0" err="1"/>
              <a:t>yo</a:t>
            </a:r>
            <a:r>
              <a:rPr lang="en-US" b="1" dirty="0"/>
              <a:t>; Ka ma </a:t>
            </a:r>
            <a:r>
              <a:rPr lang="en-US" b="1" dirty="0" err="1"/>
              <a:t>zoro</a:t>
            </a:r>
            <a:r>
              <a:rPr lang="en-US" b="1" dirty="0"/>
              <a:t> 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sende</a:t>
            </a:r>
            <a:r>
              <a:rPr lang="en-US" b="1" dirty="0"/>
              <a:t> </a:t>
            </a:r>
            <a:r>
              <a:rPr lang="en-US" b="1" dirty="0" err="1"/>
              <a:t>yo</a:t>
            </a:r>
            <a:r>
              <a:rPr lang="en-US" b="1" dirty="0"/>
              <a:t> </a:t>
            </a:r>
            <a:r>
              <a:rPr lang="en-GB" b="1" dirty="0" err="1"/>
              <a:t>dudungurõ</a:t>
            </a:r>
            <a:r>
              <a:rPr lang="en-GB" sz="1600" dirty="0"/>
              <a:t> </a:t>
            </a:r>
            <a:r>
              <a:rPr lang="en-US" b="1" dirty="0"/>
              <a:t>(we), Ko </a:t>
            </a:r>
            <a:r>
              <a:rPr lang="en-US" b="1" dirty="0" err="1"/>
              <a:t>ima</a:t>
            </a:r>
            <a:r>
              <a:rPr lang="en-US" b="1" dirty="0"/>
              <a:t> biro; ka </a:t>
            </a:r>
            <a:r>
              <a:rPr lang="en-US" b="1" dirty="0" err="1"/>
              <a:t>mo</a:t>
            </a:r>
            <a:r>
              <a:rPr lang="en-US" b="1" dirty="0"/>
              <a:t> aria tiro 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uroyo</a:t>
            </a:r>
            <a:r>
              <a:rPr lang="en-US" b="1" dirty="0"/>
              <a:t> (</a:t>
            </a:r>
            <a:r>
              <a:rPr lang="en-US" b="1" dirty="0" err="1"/>
              <a:t>apupo</a:t>
            </a:r>
            <a:r>
              <a:rPr lang="en-US" b="1" dirty="0"/>
              <a:t> </a:t>
            </a:r>
            <a:r>
              <a:rPr lang="en-US" b="1" dirty="0" err="1"/>
              <a:t>wiso</a:t>
            </a:r>
            <a:r>
              <a:rPr lang="en-US" b="1" dirty="0"/>
              <a:t>), Ko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ngbekumbatayo</a:t>
            </a:r>
            <a:r>
              <a:rPr lang="en-US" b="1" dirty="0"/>
              <a:t> </a:t>
            </a:r>
            <a:r>
              <a:rPr lang="en-US" b="1" dirty="0" err="1"/>
              <a:t>foro</a:t>
            </a:r>
            <a:r>
              <a:rPr lang="en-US" b="1" dirty="0"/>
              <a:t>; ka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ndu</a:t>
            </a:r>
            <a:r>
              <a:rPr lang="en-US" b="1" dirty="0"/>
              <a:t> 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dioyo</a:t>
            </a:r>
            <a:r>
              <a:rPr lang="en-US" b="1" dirty="0"/>
              <a:t> (</a:t>
            </a:r>
            <a:r>
              <a:rPr lang="en-US" b="1" dirty="0" err="1"/>
              <a:t>mburu</a:t>
            </a:r>
            <a:r>
              <a:rPr lang="en-US" b="1" dirty="0"/>
              <a:t> </a:t>
            </a:r>
            <a:r>
              <a:rPr lang="en-US" b="1" dirty="0" err="1"/>
              <a:t>baime</a:t>
            </a:r>
            <a:r>
              <a:rPr lang="en-US" b="1" dirty="0"/>
              <a:t> </a:t>
            </a:r>
            <a:r>
              <a:rPr lang="en-US" b="1" dirty="0" err="1"/>
              <a:t>yo</a:t>
            </a:r>
            <a:r>
              <a:rPr lang="en-US" b="1" dirty="0"/>
              <a:t>) </a:t>
            </a:r>
            <a:r>
              <a:rPr lang="en-US" b="1" dirty="0" err="1"/>
              <a:t>beKo</a:t>
            </a:r>
            <a:r>
              <a:rPr lang="en-US" b="1" dirty="0"/>
              <a:t> </a:t>
            </a:r>
            <a:r>
              <a:rPr lang="en-US" b="1" dirty="0" err="1"/>
              <a:t>nabanda</a:t>
            </a:r>
            <a:r>
              <a:rPr lang="en-US" b="1" dirty="0"/>
              <a:t> </a:t>
            </a:r>
            <a:r>
              <a:rPr lang="en-US" b="1" dirty="0" err="1"/>
              <a:t>ro</a:t>
            </a:r>
            <a:r>
              <a:rPr lang="en-US" b="1" dirty="0"/>
              <a:t> </a:t>
            </a:r>
            <a:r>
              <a:rPr lang="en-US" sz="1400" b="1" dirty="0"/>
              <a:t>(</a:t>
            </a:r>
            <a:r>
              <a:rPr lang="en-US" sz="1400" b="1" dirty="0" err="1"/>
              <a:t>Atam</a:t>
            </a:r>
            <a:r>
              <a:rPr lang="en-US" sz="1400" b="1" dirty="0"/>
              <a:t> 139:7-10</a:t>
            </a:r>
            <a:r>
              <a:rPr lang="es-ES" sz="1400" b="1" dirty="0"/>
              <a:t>).</a:t>
            </a:r>
            <a:endParaRPr lang="es-E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17FF52-BE31-29BA-F624-1CEC2A07C986}"/>
              </a:ext>
            </a:extLst>
          </p:cNvPr>
          <p:cNvSpPr txBox="1"/>
          <p:nvPr/>
        </p:nvSpPr>
        <p:spPr>
          <a:xfrm>
            <a:off x="7927662" y="5464196"/>
            <a:ext cx="42643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Ko aini he </a:t>
            </a:r>
            <a:r>
              <a:rPr lang="en-US" sz="2000" b="1" dirty="0" err="1"/>
              <a:t>nga</a:t>
            </a:r>
            <a:r>
              <a:rPr lang="en-US" sz="2000" b="1" dirty="0"/>
              <a:t> ka ko </a:t>
            </a:r>
            <a:r>
              <a:rPr lang="en-US" sz="2000" b="1" dirty="0" err="1"/>
              <a:t>ti</a:t>
            </a:r>
            <a:r>
              <a:rPr lang="en-US" sz="2000" b="1" dirty="0"/>
              <a:t>,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nika</a:t>
            </a:r>
            <a:r>
              <a:rPr lang="en-US" sz="2000" b="1" dirty="0"/>
              <a:t> </a:t>
            </a:r>
            <a:r>
              <a:rPr lang="en-US" sz="2000" b="1" dirty="0" err="1"/>
              <a:t>rugusa</a:t>
            </a:r>
            <a:r>
              <a:rPr lang="en-US" sz="2000" b="1" dirty="0"/>
              <a:t> </a:t>
            </a:r>
            <a:r>
              <a:rPr lang="en-US" sz="2000" b="1" dirty="0" err="1"/>
              <a:t>gako</a:t>
            </a:r>
            <a:r>
              <a:rPr lang="en-US" sz="2000" b="1" dirty="0"/>
              <a:t> agene (</a:t>
            </a:r>
            <a:r>
              <a:rPr lang="en-US" sz="2000" b="1" dirty="0" err="1"/>
              <a:t>Atam</a:t>
            </a:r>
            <a:r>
              <a:rPr lang="en-US" sz="2000" b="1" dirty="0"/>
              <a:t>. 139:24). </a:t>
            </a:r>
            <a:r>
              <a:rPr lang="en-US" sz="2000" b="1" dirty="0" err="1"/>
              <a:t>Yamo</a:t>
            </a:r>
            <a:r>
              <a:rPr lang="en-US" sz="2000" b="1" dirty="0"/>
              <a:t> </a:t>
            </a:r>
            <a:r>
              <a:rPr lang="en-US" sz="2000" b="1" dirty="0" err="1"/>
              <a:t>gere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gamo</a:t>
            </a:r>
            <a:r>
              <a:rPr lang="en-US" sz="2000" b="1" dirty="0"/>
              <a:t> </a:t>
            </a:r>
            <a:r>
              <a:rPr lang="en-US" sz="2000" b="1" dirty="0" err="1"/>
              <a:t>mangaapai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?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5989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6" grpId="0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F905A57-7B6A-B00A-4CBA-BCF37FA49BCB}"/>
              </a:ext>
            </a:extLst>
          </p:cNvPr>
          <p:cNvGrpSpPr/>
          <p:nvPr/>
        </p:nvGrpSpPr>
        <p:grpSpPr>
          <a:xfrm>
            <a:off x="9768135" y="71369"/>
            <a:ext cx="2262236" cy="2637664"/>
            <a:chOff x="9768135" y="71369"/>
            <a:chExt cx="2262236" cy="2637664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F86D54DA-DA64-203C-F5AF-075800E9FF82}"/>
                </a:ext>
              </a:extLst>
            </p:cNvPr>
            <p:cNvSpPr/>
            <p:nvPr/>
          </p:nvSpPr>
          <p:spPr>
            <a:xfrm>
              <a:off x="9768137" y="90419"/>
              <a:ext cx="2262234" cy="2618614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5" name="Imagen 14" descr="Un par de personas de pie&#10;&#10;Descripción generada automáticamente con confianza baja">
              <a:extLst>
                <a:ext uri="{FF2B5EF4-FFF2-40B4-BE49-F238E27FC236}">
                  <a16:creationId xmlns:a16="http://schemas.microsoft.com/office/drawing/2014/main" id="{7798EF92-5A1B-5A9A-A115-A905701E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135" y="71369"/>
              <a:ext cx="2262235" cy="2618614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3D6C26B-7B3B-087A-1759-0F17C448E5B0}"/>
              </a:ext>
            </a:extLst>
          </p:cNvPr>
          <p:cNvSpPr txBox="1"/>
          <p:nvPr/>
        </p:nvSpPr>
        <p:spPr>
          <a:xfrm>
            <a:off x="0" y="0"/>
            <a:ext cx="9768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GBIA NANGERA ANGERA FUO ABORO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DD14BA-C813-B0C2-4214-4498E32F44FE}"/>
              </a:ext>
            </a:extLst>
          </p:cNvPr>
          <p:cNvSpPr txBox="1"/>
          <p:nvPr/>
        </p:nvSpPr>
        <p:spPr>
          <a:xfrm>
            <a:off x="123824" y="645585"/>
            <a:ext cx="9743383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Yekova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abánda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be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gbigbitapai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du; ko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abánda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mbisimoro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a.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Atam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121:7)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B75CD9-C12C-BE84-ED41-E771D4FB37D3}"/>
              </a:ext>
            </a:extLst>
          </p:cNvPr>
          <p:cNvSpPr txBox="1"/>
          <p:nvPr/>
        </p:nvSpPr>
        <p:spPr>
          <a:xfrm>
            <a:off x="123825" y="1067549"/>
            <a:ext cx="927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Kasi </a:t>
            </a:r>
            <a:r>
              <a:rPr lang="en-US" sz="2000" b="1" dirty="0" err="1"/>
              <a:t>vura</a:t>
            </a:r>
            <a:r>
              <a:rPr lang="en-US" sz="2000" b="1" dirty="0"/>
              <a:t> du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gbegbere</a:t>
            </a:r>
            <a:r>
              <a:rPr lang="en-US" sz="2000" b="1" dirty="0"/>
              <a:t> </a:t>
            </a:r>
            <a:r>
              <a:rPr lang="en-US" sz="2000" b="1" dirty="0" err="1"/>
              <a:t>vunduvunduapai</a:t>
            </a:r>
            <a:r>
              <a:rPr lang="en-US" sz="2000" b="1" dirty="0"/>
              <a:t> du,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giapai</a:t>
            </a:r>
            <a:r>
              <a:rPr lang="en-US" sz="2000" b="1" dirty="0"/>
              <a:t> </a:t>
            </a:r>
            <a:r>
              <a:rPr lang="en-US" sz="2000" b="1" dirty="0" err="1"/>
              <a:t>agia</a:t>
            </a:r>
            <a:r>
              <a:rPr lang="en-US" sz="2000" b="1" dirty="0"/>
              <a:t> (</a:t>
            </a:r>
            <a:r>
              <a:rPr lang="en-US" sz="2000" b="1" dirty="0" err="1"/>
              <a:t>Atam</a:t>
            </a:r>
            <a:r>
              <a:rPr lang="en-US" sz="2000" b="1" dirty="0"/>
              <a:t>. 130:1-2). Ho ani </a:t>
            </a:r>
            <a:r>
              <a:rPr lang="en-US" sz="2000" b="1" dirty="0" err="1"/>
              <a:t>akpara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, Ko </a:t>
            </a:r>
            <a:r>
              <a:rPr lang="en-US" sz="2000" b="1" dirty="0" err="1"/>
              <a:t>na</a:t>
            </a:r>
            <a:r>
              <a:rPr lang="en-US" sz="2000" b="1" dirty="0"/>
              <a:t> manga </a:t>
            </a:r>
            <a:r>
              <a:rPr lang="en-US" sz="2000" b="1" dirty="0" err="1"/>
              <a:t>apai</a:t>
            </a:r>
            <a:r>
              <a:rPr lang="en-US" sz="2000" b="1" dirty="0"/>
              <a:t> </a:t>
            </a:r>
            <a:r>
              <a:rPr lang="en-US" sz="2000" b="1" dirty="0" err="1"/>
              <a:t>amanga</a:t>
            </a:r>
            <a:r>
              <a:rPr lang="en-US" sz="2000" b="1" dirty="0"/>
              <a:t> </a:t>
            </a:r>
            <a:r>
              <a:rPr lang="en-US" sz="2000" b="1" dirty="0" err="1"/>
              <a:t>kubarani</a:t>
            </a:r>
            <a:r>
              <a:rPr lang="en-US" sz="2000" b="1" dirty="0"/>
              <a:t> (</a:t>
            </a:r>
            <a:r>
              <a:rPr lang="en-US" sz="2000" b="1" dirty="0" err="1"/>
              <a:t>Atam</a:t>
            </a:r>
            <a:r>
              <a:rPr lang="en-US" sz="2000" b="1" dirty="0"/>
              <a:t>. 9:10). </a:t>
            </a:r>
            <a:r>
              <a:rPr lang="en-US" sz="2000" b="1" dirty="0" err="1"/>
              <a:t>Maabangirise</a:t>
            </a:r>
            <a:r>
              <a:rPr lang="en-US" sz="2000" b="1" dirty="0"/>
              <a:t> </a:t>
            </a:r>
            <a:r>
              <a:rPr lang="en-US" sz="2000" b="1" dirty="0" err="1"/>
              <a:t>kinaho</a:t>
            </a:r>
            <a:r>
              <a:rPr lang="en-US" sz="2000" b="1" dirty="0"/>
              <a:t> </a:t>
            </a:r>
            <a:r>
              <a:rPr lang="en-US" sz="2000" b="1" dirty="0" err="1"/>
              <a:t>tipa</a:t>
            </a:r>
            <a:r>
              <a:rPr lang="en-US" sz="2000" b="1" dirty="0"/>
              <a:t> </a:t>
            </a:r>
            <a:r>
              <a:rPr lang="en-US" sz="2000" b="1" dirty="0" err="1"/>
              <a:t>agu</a:t>
            </a:r>
            <a:r>
              <a:rPr lang="en-US" sz="2000" b="1" dirty="0"/>
              <a:t> </a:t>
            </a:r>
            <a:r>
              <a:rPr lang="en-US" sz="2000" b="1" dirty="0" err="1"/>
              <a:t>aboro</a:t>
            </a:r>
            <a:r>
              <a:rPr lang="en-US" sz="2000" b="1" dirty="0"/>
              <a:t> </a:t>
            </a:r>
            <a:r>
              <a:rPr lang="en-US" sz="2000" b="1" dirty="0" err="1"/>
              <a:t>dunduko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gbata</a:t>
            </a:r>
            <a:r>
              <a:rPr lang="en-US" sz="2000" b="1" dirty="0"/>
              <a:t> ga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idanapai</a:t>
            </a:r>
            <a:r>
              <a:rPr lang="en-US" sz="2000" b="1" dirty="0"/>
              <a:t> (</a:t>
            </a:r>
            <a:r>
              <a:rPr lang="en-US" sz="2000" b="1" dirty="0" err="1"/>
              <a:t>Atam</a:t>
            </a:r>
            <a:r>
              <a:rPr lang="en-US" sz="2000" b="1" dirty="0"/>
              <a:t>. 16:8</a:t>
            </a:r>
            <a:r>
              <a:rPr lang="es-ES" sz="2000" b="1" dirty="0"/>
              <a:t>).</a:t>
            </a:r>
          </a:p>
        </p:txBody>
      </p:sp>
      <p:graphicFrame>
        <p:nvGraphicFramePr>
          <p:cNvPr id="11" name="Diagrama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F51B6CA-E0A8-C2F2-5AC0-FA4595545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3842682"/>
              </p:ext>
            </p:extLst>
          </p:nvPr>
        </p:nvGraphicFramePr>
        <p:xfrm>
          <a:off x="4208369" y="2775708"/>
          <a:ext cx="7859806" cy="2482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9BFAB93-5E81-B7DD-0AA9-0E93AF272DE8}"/>
              </a:ext>
            </a:extLst>
          </p:cNvPr>
          <p:cNvSpPr txBox="1"/>
          <p:nvPr/>
        </p:nvSpPr>
        <p:spPr>
          <a:xfrm>
            <a:off x="41741" y="5286776"/>
            <a:ext cx="940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Wari </a:t>
            </a:r>
            <a:r>
              <a:rPr lang="en-US" sz="2000" b="1" dirty="0" err="1"/>
              <a:t>kaani</a:t>
            </a:r>
            <a:r>
              <a:rPr lang="en-US" sz="2000" b="1" dirty="0"/>
              <a:t> </a:t>
            </a:r>
            <a:r>
              <a:rPr lang="en-US" sz="2000" b="1" dirty="0" err="1"/>
              <a:t>ndu</a:t>
            </a:r>
            <a:r>
              <a:rPr lang="en-US" sz="2000" b="1" dirty="0"/>
              <a:t> </a:t>
            </a:r>
            <a:r>
              <a:rPr lang="en-US" sz="2000" b="1" dirty="0" err="1"/>
              <a:t>kuho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ka </a:t>
            </a:r>
            <a:r>
              <a:rPr lang="en-US" sz="2000" b="1" dirty="0" err="1"/>
              <a:t>gbata</a:t>
            </a:r>
            <a:r>
              <a:rPr lang="en-US" sz="2000" b="1" dirty="0"/>
              <a:t> </a:t>
            </a:r>
            <a:r>
              <a:rPr lang="en-US" sz="2000" b="1" dirty="0" err="1"/>
              <a:t>undohe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rago</a:t>
            </a:r>
            <a:r>
              <a:rPr lang="en-US" sz="2000" b="1" dirty="0"/>
              <a:t> </a:t>
            </a:r>
            <a:r>
              <a:rPr lang="en-US" sz="2000" b="1" dirty="0" err="1"/>
              <a:t>kpakarakpakarapai</a:t>
            </a:r>
            <a:r>
              <a:rPr lang="en-US" sz="2000" b="1" dirty="0"/>
              <a:t>? Ku </a:t>
            </a:r>
            <a:r>
              <a:rPr lang="en-US" sz="2000" b="1" dirty="0" err="1"/>
              <a:t>gangara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? Ku </a:t>
            </a:r>
            <a:r>
              <a:rPr lang="en-US" sz="2000" b="1" dirty="0" err="1"/>
              <a:t>rogo</a:t>
            </a:r>
            <a:r>
              <a:rPr lang="en-US" sz="2000" b="1" dirty="0"/>
              <a:t> </a:t>
            </a:r>
            <a:r>
              <a:rPr lang="en-US" sz="2000" b="1" dirty="0" err="1"/>
              <a:t>ome</a:t>
            </a:r>
            <a:r>
              <a:rPr lang="en-US" sz="2000" b="1" dirty="0"/>
              <a:t> </a:t>
            </a:r>
            <a:r>
              <a:rPr lang="en-US" sz="2000" b="1" dirty="0" err="1"/>
              <a:t>mosoro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? Ku </a:t>
            </a:r>
            <a:r>
              <a:rPr lang="en-US" sz="2000" b="1" dirty="0" err="1"/>
              <a:t>kpurani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abakure</a:t>
            </a:r>
            <a:r>
              <a:rPr lang="en-US" sz="2000" b="1" dirty="0"/>
              <a:t> rani </a:t>
            </a:r>
            <a:r>
              <a:rPr lang="en-US" sz="2000" b="1" dirty="0" err="1"/>
              <a:t>yo</a:t>
            </a:r>
            <a:r>
              <a:rPr lang="en-US" sz="2000" b="1" dirty="0"/>
              <a:t>? (</a:t>
            </a:r>
            <a:r>
              <a:rPr lang="en-US" sz="2000" b="1" dirty="0" err="1"/>
              <a:t>Atam</a:t>
            </a:r>
            <a:r>
              <a:rPr lang="en-US" sz="2000" b="1" dirty="0"/>
              <a:t>. 121:1</a:t>
            </a:r>
            <a:r>
              <a:rPr lang="es-ES" sz="2000" b="1" dirty="0"/>
              <a:t>).</a:t>
            </a:r>
          </a:p>
        </p:txBody>
      </p:sp>
      <p:pic>
        <p:nvPicPr>
          <p:cNvPr id="10" name="Imagen 9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2BBBA74B-BB6E-1207-A830-AD7CF1FDEF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122132"/>
            <a:ext cx="3919584" cy="3135667"/>
          </a:xfrm>
          <a:prstGeom prst="roundRect">
            <a:avLst>
              <a:gd name="adj" fmla="val 755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48139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A818565-7C47-B58F-7D8F-72C71136969F}"/>
              </a:ext>
            </a:extLst>
          </p:cNvPr>
          <p:cNvSpPr txBox="1"/>
          <p:nvPr/>
        </p:nvSpPr>
        <p:spPr>
          <a:xfrm>
            <a:off x="4208369" y="2083212"/>
            <a:ext cx="535776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Rogo</a:t>
            </a:r>
            <a:r>
              <a:rPr lang="en-US" sz="2000" b="1" dirty="0"/>
              <a:t> </a:t>
            </a:r>
            <a:r>
              <a:rPr lang="en-US" sz="2000" b="1" dirty="0" err="1"/>
              <a:t>Atambuahe</a:t>
            </a:r>
            <a:r>
              <a:rPr lang="en-US" sz="2000" b="1" dirty="0"/>
              <a:t> 121, Ani </a:t>
            </a:r>
            <a:r>
              <a:rPr lang="en-US" sz="2000" b="1" dirty="0" err="1"/>
              <a:t>nabi</a:t>
            </a:r>
            <a:r>
              <a:rPr lang="en-US" sz="2000" b="1" dirty="0"/>
              <a:t>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US" sz="2000" b="1" dirty="0" err="1"/>
              <a:t>sakarogoapai</a:t>
            </a:r>
            <a:r>
              <a:rPr lang="en-US" sz="2000" b="1" dirty="0"/>
              <a:t>  </a:t>
            </a:r>
            <a:r>
              <a:rPr lang="en-US" sz="2000" b="1" dirty="0" err="1"/>
              <a:t>nga</a:t>
            </a:r>
            <a:r>
              <a:rPr lang="en-US" sz="2000" b="1" dirty="0"/>
              <a:t> ga </a:t>
            </a:r>
            <a:r>
              <a:rPr lang="en-US" sz="2000" b="1" dirty="0" err="1"/>
              <a:t>Baundo</a:t>
            </a:r>
            <a:r>
              <a:rPr lang="en-US" sz="2000" b="1" dirty="0"/>
              <a:t> rani,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US" sz="2000" b="1" dirty="0" err="1"/>
              <a:t>undohe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ngera</a:t>
            </a:r>
            <a:r>
              <a:rPr lang="en-US" sz="2000" b="1" dirty="0"/>
              <a:t> </a:t>
            </a:r>
            <a:r>
              <a:rPr lang="en-US" sz="2000" b="1" dirty="0" err="1"/>
              <a:t>fuorani</a:t>
            </a:r>
            <a:r>
              <a:rPr lang="es-ES" sz="2000" b="1" dirty="0"/>
              <a:t>:</a:t>
            </a:r>
          </a:p>
          <a:p>
            <a:pPr>
              <a:spcBef>
                <a:spcPts val="600"/>
              </a:spcBef>
            </a:pPr>
            <a:endParaRPr lang="es-ES" sz="2000" b="1" dirty="0"/>
          </a:p>
        </p:txBody>
      </p:sp>
      <p:pic>
        <p:nvPicPr>
          <p:cNvPr id="22" name="Imagen 21" descr="Un par de personas en una montaña nevada&#10;&#10;Descripción generada automáticamente con confianza media">
            <a:extLst>
              <a:ext uri="{FF2B5EF4-FFF2-40B4-BE49-F238E27FC236}">
                <a16:creationId xmlns:a16="http://schemas.microsoft.com/office/drawing/2014/main" id="{F5864338-298D-C6A7-A40C-099BD76291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4658" y="5430674"/>
            <a:ext cx="2583517" cy="1336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7A79B8-F8BB-AD7F-C678-CF4F9BE86E36}"/>
              </a:ext>
            </a:extLst>
          </p:cNvPr>
          <p:cNvSpPr txBox="1"/>
          <p:nvPr/>
        </p:nvSpPr>
        <p:spPr>
          <a:xfrm>
            <a:off x="41741" y="5871551"/>
            <a:ext cx="94011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zavura</a:t>
            </a:r>
            <a:r>
              <a:rPr lang="en-US" sz="2000" b="1" dirty="0"/>
              <a:t> undo </a:t>
            </a:r>
            <a:r>
              <a:rPr lang="en-US" sz="2000" b="1" dirty="0" err="1"/>
              <a:t>vuru</a:t>
            </a:r>
            <a:r>
              <a:rPr lang="en-US" sz="2000" b="1" dirty="0"/>
              <a:t>,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naabayo</a:t>
            </a:r>
            <a:r>
              <a:rPr lang="en-US" sz="2000" b="1" dirty="0"/>
              <a:t> </a:t>
            </a:r>
            <a:r>
              <a:rPr lang="en-US" sz="2000" b="1" dirty="0" err="1"/>
              <a:t>rengbe</a:t>
            </a:r>
            <a:r>
              <a:rPr lang="en-US" sz="2000" b="1" dirty="0"/>
              <a:t> ka barani. Ono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ho </a:t>
            </a:r>
            <a:r>
              <a:rPr lang="en-US" sz="2000" b="1" dirty="0" err="1"/>
              <a:t>gbua</a:t>
            </a:r>
            <a:r>
              <a:rPr lang="en-US" sz="2000" b="1" dirty="0"/>
              <a:t> Sa </a:t>
            </a:r>
            <a:r>
              <a:rPr lang="en-US" sz="2000" b="1" dirty="0" err="1"/>
              <a:t>nina</a:t>
            </a:r>
            <a:r>
              <a:rPr lang="en-US" sz="2000" b="1" dirty="0"/>
              <a:t> </a:t>
            </a:r>
            <a:r>
              <a:rPr lang="en-US" sz="2000" b="1" dirty="0" err="1"/>
              <a:t>bafa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aboro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: “Gi </a:t>
            </a:r>
            <a:r>
              <a:rPr lang="en-US" sz="2000" b="1" dirty="0" err="1"/>
              <a:t>undohe</a:t>
            </a:r>
            <a:r>
              <a:rPr lang="en-US" sz="2000" b="1" dirty="0"/>
              <a:t> </a:t>
            </a:r>
            <a:r>
              <a:rPr lang="en-US" sz="2000" b="1" dirty="0" err="1"/>
              <a:t>naye</a:t>
            </a:r>
            <a:r>
              <a:rPr lang="en-US" sz="2000" b="1" dirty="0"/>
              <a:t> be </a:t>
            </a:r>
            <a:r>
              <a:rPr lang="en-US" sz="2000" b="1" dirty="0" err="1"/>
              <a:t>Yekova</a:t>
            </a:r>
            <a:r>
              <a:rPr lang="en-US" sz="2000" b="1" dirty="0"/>
              <a:t>,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gu</a:t>
            </a:r>
            <a:r>
              <a:rPr lang="en-US" sz="2000" b="1" dirty="0"/>
              <a:t> ko </a:t>
            </a:r>
            <a:r>
              <a:rPr lang="en-US" sz="2000" b="1" dirty="0" err="1"/>
              <a:t>nafu</a:t>
            </a:r>
            <a:r>
              <a:rPr lang="en-US" sz="2000" b="1" dirty="0"/>
              <a:t> </a:t>
            </a:r>
            <a:r>
              <a:rPr lang="en-US" sz="2000" b="1" dirty="0" err="1"/>
              <a:t>ngbangbaturũ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kpotosende</a:t>
            </a:r>
            <a:r>
              <a:rPr lang="en-US" sz="2000" b="1" dirty="0"/>
              <a:t>.” (</a:t>
            </a:r>
            <a:r>
              <a:rPr lang="en-US" sz="2000" b="1" dirty="0" err="1"/>
              <a:t>Atam</a:t>
            </a:r>
            <a:r>
              <a:rPr lang="en-US" sz="2000" b="1" dirty="0"/>
              <a:t>. 121:2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35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1" grpId="0" uiExpand="1">
        <p:bldSub>
          <a:bldDgm bld="one"/>
        </p:bldSub>
      </p:bldGraphic>
      <p:bldP spid="8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103031-CD1E-4C4F-4EF9-64740DC1407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GBIA NABANDA ABORO ABANDA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025318-E45A-3D45-AC5F-A7953EEBC1BA}"/>
              </a:ext>
            </a:extLst>
          </p:cNvPr>
          <p:cNvSpPr txBox="1"/>
          <p:nvPr/>
        </p:nvSpPr>
        <p:spPr>
          <a:xfrm>
            <a:off x="905435" y="578190"/>
            <a:ext cx="11286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 </a:t>
            </a: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bánda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re </a:t>
            </a: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rindi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bangiro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nióko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re </a:t>
            </a: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tii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nzereme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puporo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Atam</a:t>
            </a: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17:8)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0C8172-2357-780F-0E9D-098D48450C6D}"/>
              </a:ext>
            </a:extLst>
          </p:cNvPr>
          <p:cNvSpPr txBox="1"/>
          <p:nvPr/>
        </p:nvSpPr>
        <p:spPr>
          <a:xfrm>
            <a:off x="3623966" y="1149597"/>
            <a:ext cx="4760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Du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wingbaduse</a:t>
            </a:r>
            <a:r>
              <a:rPr lang="en-US" b="1" dirty="0"/>
              <a:t> </a:t>
            </a:r>
            <a:r>
              <a:rPr lang="en-US" b="1" dirty="0" err="1"/>
              <a:t>rogo</a:t>
            </a:r>
            <a:r>
              <a:rPr lang="en-US" b="1" dirty="0"/>
              <a:t> </a:t>
            </a:r>
            <a:r>
              <a:rPr lang="en-US" b="1" dirty="0" err="1"/>
              <a:t>raka</a:t>
            </a:r>
            <a:r>
              <a:rPr lang="en-US" b="1" dirty="0"/>
              <a:t> </a:t>
            </a:r>
            <a:r>
              <a:rPr lang="en-US" b="1" dirty="0" err="1"/>
              <a:t>yo</a:t>
            </a:r>
            <a:r>
              <a:rPr lang="en-US" b="1" dirty="0"/>
              <a:t> </a:t>
            </a:r>
            <a:r>
              <a:rPr lang="en-US" b="1" dirty="0" err="1"/>
              <a:t>kidu</a:t>
            </a:r>
            <a:r>
              <a:rPr lang="en-US" b="1" dirty="0"/>
              <a:t> </a:t>
            </a:r>
            <a:r>
              <a:rPr lang="en-US" b="1" dirty="0" err="1"/>
              <a:t>penepene</a:t>
            </a:r>
            <a:r>
              <a:rPr lang="en-US" b="1" dirty="0"/>
              <a:t> </a:t>
            </a:r>
            <a:r>
              <a:rPr lang="en-US" b="1" dirty="0" err="1"/>
              <a:t>rogo</a:t>
            </a:r>
            <a:r>
              <a:rPr lang="en-US" b="1" dirty="0"/>
              <a:t> </a:t>
            </a:r>
            <a:r>
              <a:rPr lang="en-US" b="1" dirty="0" err="1"/>
              <a:t>gupai</a:t>
            </a:r>
            <a:r>
              <a:rPr lang="en-US" b="1" dirty="0"/>
              <a:t> </a:t>
            </a:r>
            <a:r>
              <a:rPr lang="en-US" b="1" dirty="0" err="1"/>
              <a:t>Mbori</a:t>
            </a:r>
            <a:r>
              <a:rPr lang="en-US" b="1" dirty="0"/>
              <a:t> </a:t>
            </a:r>
            <a:r>
              <a:rPr lang="en-US" b="1" dirty="0" err="1"/>
              <a:t>kpinyemu</a:t>
            </a:r>
            <a:r>
              <a:rPr lang="en-US" b="1" dirty="0"/>
              <a:t> </a:t>
            </a:r>
            <a:r>
              <a:rPr lang="en-US" b="1" dirty="0" err="1"/>
              <a:t>bihe</a:t>
            </a:r>
            <a:r>
              <a:rPr lang="en-US" b="1" dirty="0"/>
              <a:t> be ko, </a:t>
            </a:r>
            <a:r>
              <a:rPr lang="en-US" b="1" dirty="0" err="1"/>
              <a:t>Dawidi</a:t>
            </a:r>
            <a:r>
              <a:rPr lang="en-US" b="1" dirty="0"/>
              <a:t> </a:t>
            </a:r>
            <a:r>
              <a:rPr lang="en-US" b="1" dirty="0" err="1"/>
              <a:t>asa</a:t>
            </a:r>
            <a:r>
              <a:rPr lang="en-US" b="1" dirty="0"/>
              <a:t> Ko </a:t>
            </a:r>
            <a:r>
              <a:rPr lang="en-US" b="1" dirty="0" err="1"/>
              <a:t>Ko</a:t>
            </a:r>
            <a:r>
              <a:rPr lang="en-US" b="1" dirty="0"/>
              <a:t> du </a:t>
            </a:r>
            <a:r>
              <a:rPr lang="en-US" b="1" dirty="0" err="1"/>
              <a:t>nigako</a:t>
            </a:r>
            <a:r>
              <a:rPr lang="en-US" b="1" dirty="0"/>
              <a:t> </a:t>
            </a:r>
            <a:r>
              <a:rPr lang="en-US" b="1" dirty="0" err="1"/>
              <a:t>babanda</a:t>
            </a:r>
            <a:r>
              <a:rPr lang="en-US" b="1" dirty="0"/>
              <a:t> (</a:t>
            </a:r>
            <a:r>
              <a:rPr lang="en-US" b="1" dirty="0" err="1"/>
              <a:t>Atam</a:t>
            </a:r>
            <a:r>
              <a:rPr lang="en-US" b="1" dirty="0"/>
              <a:t>. 17:1-5</a:t>
            </a:r>
            <a:r>
              <a:rPr lang="es-ES" b="1" dirty="0"/>
              <a:t>).</a:t>
            </a:r>
          </a:p>
        </p:txBody>
      </p:sp>
      <p:pic>
        <p:nvPicPr>
          <p:cNvPr id="4" name="Imagen 3" descr="Imagen que contiene gato, puesto, viendo, hombre&#10;&#10;Descripción generada automáticamente">
            <a:extLst>
              <a:ext uri="{FF2B5EF4-FFF2-40B4-BE49-F238E27FC236}">
                <a16:creationId xmlns:a16="http://schemas.microsoft.com/office/drawing/2014/main" id="{D2CF167B-5E09-5633-B1DF-7E606DF5B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22" y="1083834"/>
            <a:ext cx="3373977" cy="3651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EA2D80-1DB6-F56B-6DB2-51D8744E4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641" y="972037"/>
            <a:ext cx="3643035" cy="2276897"/>
          </a:xfrm>
          <a:prstGeom prst="roundRect">
            <a:avLst>
              <a:gd name="adj" fmla="val 1373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FAD3FA-FDE8-111F-BC3B-E4E2225DC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7" y="4847159"/>
            <a:ext cx="3935953" cy="1792042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CBA56A-613E-F1E3-1038-7CBECE6A58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641" y="3451530"/>
            <a:ext cx="3643035" cy="3055063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B8E57A-3474-C795-E0B5-4E26BBBCFFA6}"/>
              </a:ext>
            </a:extLst>
          </p:cNvPr>
          <p:cNvSpPr txBox="1"/>
          <p:nvPr/>
        </p:nvSpPr>
        <p:spPr>
          <a:xfrm>
            <a:off x="3543299" y="5064728"/>
            <a:ext cx="47601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Mbori</a:t>
            </a:r>
            <a:r>
              <a:rPr lang="en-US" b="1" dirty="0"/>
              <a:t> </a:t>
            </a:r>
            <a:r>
              <a:rPr lang="en-US" b="1" dirty="0" err="1"/>
              <a:t>berani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bandarani</a:t>
            </a:r>
            <a:r>
              <a:rPr lang="en-US" b="1" dirty="0"/>
              <a:t> </a:t>
            </a:r>
            <a:r>
              <a:rPr lang="en-US" b="1" dirty="0" err="1"/>
              <a:t>rogo</a:t>
            </a:r>
            <a:r>
              <a:rPr lang="en-US" b="1" dirty="0"/>
              <a:t> </a:t>
            </a:r>
            <a:r>
              <a:rPr lang="en-US" b="1" dirty="0" err="1"/>
              <a:t>agberango</a:t>
            </a:r>
            <a:r>
              <a:rPr lang="en-US" b="1" dirty="0"/>
              <a:t> du, </a:t>
            </a:r>
            <a:r>
              <a:rPr lang="en-US" b="1" dirty="0" err="1"/>
              <a:t>zanga</a:t>
            </a:r>
            <a:r>
              <a:rPr lang="en-US" b="1" dirty="0"/>
              <a:t> tik</a:t>
            </a:r>
            <a:r>
              <a:rPr lang="en-GB" b="1" dirty="0"/>
              <a:t>ä</a:t>
            </a:r>
            <a:r>
              <a:rPr lang="en-US" b="1" dirty="0"/>
              <a:t>. Ani </a:t>
            </a:r>
            <a:r>
              <a:rPr lang="en-US" b="1" dirty="0" err="1"/>
              <a:t>karaga</a:t>
            </a:r>
            <a:r>
              <a:rPr lang="en-US" b="1" dirty="0"/>
              <a:t> </a:t>
            </a:r>
            <a:r>
              <a:rPr lang="en-US" b="1" dirty="0" err="1"/>
              <a:t>tirani</a:t>
            </a:r>
            <a:r>
              <a:rPr lang="en-US" b="1" dirty="0"/>
              <a:t> 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fuoKo</a:t>
            </a:r>
            <a:r>
              <a:rPr lang="en-US" b="1" dirty="0"/>
              <a:t>. Ani </a:t>
            </a:r>
            <a:r>
              <a:rPr lang="en-US" b="1" dirty="0" err="1"/>
              <a:t>gbu</a:t>
            </a:r>
            <a:r>
              <a:rPr lang="en-US" b="1" dirty="0"/>
              <a:t>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kirim</a:t>
            </a:r>
            <a:r>
              <a:rPr lang="en-GB" b="1" dirty="0"/>
              <a:t>ä</a:t>
            </a:r>
            <a:r>
              <a:rPr lang="en-US" b="1" dirty="0"/>
              <a:t> Ko. 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F0D8FE-24D6-9453-413A-32873D490D1A}"/>
              </a:ext>
            </a:extLst>
          </p:cNvPr>
          <p:cNvSpPr txBox="1"/>
          <p:nvPr/>
        </p:nvSpPr>
        <p:spPr>
          <a:xfrm>
            <a:off x="3543299" y="3735276"/>
            <a:ext cx="4760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Gu </a:t>
            </a:r>
            <a:r>
              <a:rPr lang="en-US" b="1" dirty="0" err="1"/>
              <a:t>kura</a:t>
            </a:r>
            <a:r>
              <a:rPr lang="en-US" b="1" dirty="0"/>
              <a:t> </a:t>
            </a:r>
            <a:r>
              <a:rPr lang="en-US" b="1" dirty="0" err="1"/>
              <a:t>amasaku</a:t>
            </a:r>
            <a:r>
              <a:rPr lang="en-US" b="1" dirty="0"/>
              <a:t> </a:t>
            </a:r>
            <a:r>
              <a:rPr lang="en-US" b="1" dirty="0" err="1"/>
              <a:t>wa</a:t>
            </a:r>
            <a:r>
              <a:rPr lang="en-US" b="1" dirty="0"/>
              <a:t> “</a:t>
            </a:r>
            <a:r>
              <a:rPr lang="en-US" b="1" dirty="0" err="1"/>
              <a:t>bagbuko</a:t>
            </a:r>
            <a:r>
              <a:rPr lang="en-US" b="1" dirty="0"/>
              <a:t>,” “</a:t>
            </a:r>
            <a:r>
              <a:rPr lang="en-US" b="1" dirty="0" err="1"/>
              <a:t>kirim</a:t>
            </a:r>
            <a:r>
              <a:rPr lang="en-GB" b="1" dirty="0"/>
              <a:t>ä</a:t>
            </a:r>
            <a:r>
              <a:rPr lang="en-US" b="1" dirty="0"/>
              <a:t>,” “</a:t>
            </a:r>
            <a:r>
              <a:rPr lang="en-US" b="1" dirty="0" err="1"/>
              <a:t>kporobakindo</a:t>
            </a:r>
            <a:r>
              <a:rPr lang="en-US" b="1" dirty="0"/>
              <a:t>,” the “</a:t>
            </a:r>
            <a:r>
              <a:rPr lang="en-US" b="1" dirty="0" err="1"/>
              <a:t>kumbabe</a:t>
            </a:r>
            <a:r>
              <a:rPr lang="en-US" b="1" dirty="0"/>
              <a:t>” (</a:t>
            </a:r>
            <a:r>
              <a:rPr lang="en-US" b="1" dirty="0" err="1"/>
              <a:t>Atam</a:t>
            </a:r>
            <a:r>
              <a:rPr lang="en-US" b="1" dirty="0"/>
              <a:t>. 91:1-2; 17:7-8). Si </a:t>
            </a:r>
            <a:r>
              <a:rPr lang="en-US" b="1" dirty="0" err="1"/>
              <a:t>naabaha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fura</a:t>
            </a:r>
            <a:r>
              <a:rPr lang="en-US" b="1" dirty="0"/>
              <a:t> </a:t>
            </a:r>
            <a:r>
              <a:rPr lang="en-US" b="1" dirty="0" err="1"/>
              <a:t>furani</a:t>
            </a:r>
            <a:r>
              <a:rPr lang="en-US" b="1" dirty="0"/>
              <a:t> </a:t>
            </a:r>
            <a:r>
              <a:rPr lang="en-US" b="1" dirty="0" err="1"/>
              <a:t>tipa</a:t>
            </a:r>
            <a:r>
              <a:rPr lang="en-US" b="1" dirty="0"/>
              <a:t> </a:t>
            </a:r>
            <a:r>
              <a:rPr lang="en-US" b="1" dirty="0" err="1"/>
              <a:t>bandahe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ngbabe</a:t>
            </a:r>
            <a:r>
              <a:rPr lang="en-US" b="1" dirty="0"/>
              <a:t>. 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5510A63-6B37-1441-1983-0C845C08E317}"/>
              </a:ext>
            </a:extLst>
          </p:cNvPr>
          <p:cNvSpPr txBox="1"/>
          <p:nvPr/>
        </p:nvSpPr>
        <p:spPr>
          <a:xfrm>
            <a:off x="3581399" y="2128825"/>
            <a:ext cx="47601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Bakeatambuahe</a:t>
            </a:r>
            <a:r>
              <a:rPr lang="en-US" b="1" dirty="0"/>
              <a:t> </a:t>
            </a:r>
            <a:r>
              <a:rPr lang="en-US" b="1" dirty="0" err="1"/>
              <a:t>namanga</a:t>
            </a:r>
            <a:r>
              <a:rPr lang="en-US" b="1" dirty="0"/>
              <a:t> </a:t>
            </a:r>
            <a:r>
              <a:rPr lang="en-US" b="1" dirty="0" err="1"/>
              <a:t>sunge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ga </a:t>
            </a:r>
            <a:r>
              <a:rPr lang="en-US" b="1" dirty="0" err="1"/>
              <a:t>azire</a:t>
            </a:r>
            <a:r>
              <a:rPr lang="en-US" b="1" dirty="0"/>
              <a:t> </a:t>
            </a:r>
            <a:r>
              <a:rPr lang="en-US" b="1" dirty="0" err="1"/>
              <a:t>masaku</a:t>
            </a:r>
            <a:r>
              <a:rPr lang="en-US" b="1" dirty="0"/>
              <a:t> </a:t>
            </a:r>
            <a:r>
              <a:rPr lang="en-US" b="1" dirty="0" err="1"/>
              <a:t>tipa</a:t>
            </a:r>
            <a:r>
              <a:rPr lang="en-US" b="1" dirty="0"/>
              <a:t> ka </a:t>
            </a:r>
            <a:r>
              <a:rPr lang="en-US" b="1" dirty="0" err="1"/>
              <a:t>gumba</a:t>
            </a:r>
            <a:r>
              <a:rPr lang="en-US" b="1" dirty="0"/>
              <a:t> pa </a:t>
            </a:r>
            <a:r>
              <a:rPr lang="en-US" b="1" dirty="0" err="1"/>
              <a:t>wai</a:t>
            </a:r>
            <a:r>
              <a:rPr lang="en-US" b="1" dirty="0"/>
              <a:t> </a:t>
            </a:r>
            <a:r>
              <a:rPr lang="en-US" b="1" dirty="0" err="1"/>
              <a:t>Mbori</a:t>
            </a:r>
            <a:r>
              <a:rPr lang="en-US" b="1" dirty="0"/>
              <a:t> abanda rani: “Ko </a:t>
            </a:r>
            <a:r>
              <a:rPr lang="en-US" b="1" dirty="0" err="1"/>
              <a:t>adáda</a:t>
            </a:r>
            <a:r>
              <a:rPr lang="en-US" b="1" dirty="0"/>
              <a:t> </a:t>
            </a:r>
            <a:r>
              <a:rPr lang="en-US" b="1" dirty="0" err="1"/>
              <a:t>ro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pupoko</a:t>
            </a:r>
            <a:r>
              <a:rPr lang="en-US" b="1" dirty="0"/>
              <a:t>,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agbú</a:t>
            </a:r>
            <a:r>
              <a:rPr lang="en-US" b="1" dirty="0"/>
              <a:t> 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tii</a:t>
            </a:r>
            <a:r>
              <a:rPr lang="en-US" b="1" dirty="0"/>
              <a:t> </a:t>
            </a:r>
            <a:r>
              <a:rPr lang="en-US" b="1" dirty="0" err="1"/>
              <a:t>pupoKo</a:t>
            </a:r>
            <a:r>
              <a:rPr lang="en-US" b="1" dirty="0"/>
              <a:t> </a:t>
            </a:r>
            <a:r>
              <a:rPr lang="en-US" b="1" dirty="0" err="1"/>
              <a:t>yo</a:t>
            </a:r>
            <a:r>
              <a:rPr lang="en-US" b="1" dirty="0"/>
              <a:t>; </a:t>
            </a:r>
            <a:r>
              <a:rPr lang="en-US" b="1" dirty="0" err="1"/>
              <a:t>gaKo</a:t>
            </a:r>
            <a:r>
              <a:rPr lang="en-US" b="1" dirty="0"/>
              <a:t> du </a:t>
            </a:r>
            <a:r>
              <a:rPr lang="en-US" b="1" dirty="0" err="1"/>
              <a:t>yososo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vurakube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gburu</a:t>
            </a:r>
            <a:r>
              <a:rPr lang="en-US" b="1" dirty="0"/>
              <a:t>” (</a:t>
            </a:r>
            <a:r>
              <a:rPr lang="en-US" b="1" dirty="0" err="1"/>
              <a:t>Atam</a:t>
            </a:r>
            <a:r>
              <a:rPr lang="en-US" b="1" dirty="0"/>
              <a:t>. 91:4).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7142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FF40BB-B365-978F-C88D-DED8F5FCCC66}"/>
              </a:ext>
            </a:extLst>
          </p:cNvPr>
          <p:cNvSpPr txBox="1"/>
          <p:nvPr/>
        </p:nvSpPr>
        <p:spPr>
          <a:xfrm>
            <a:off x="2300539" y="158979"/>
            <a:ext cx="755724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32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GBIA NABATASA ABORO ABATASA </a:t>
            </a:r>
            <a:endParaRPr lang="es-ES" sz="3200" b="1" spc="30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73D9A-029F-9A2F-A643-A6A72455F0F3}"/>
              </a:ext>
            </a:extLst>
          </p:cNvPr>
          <p:cNvSpPr txBox="1"/>
          <p:nvPr/>
        </p:nvSpPr>
        <p:spPr>
          <a:xfrm>
            <a:off x="2227073" y="657975"/>
            <a:ext cx="76468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Baime</a:t>
            </a:r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he, </a:t>
            </a:r>
            <a:r>
              <a:rPr lang="es-E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</a:t>
            </a:r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oro, i </a:t>
            </a:r>
            <a:r>
              <a:rPr lang="es-E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anigara</a:t>
            </a:r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Yaradene</a:t>
            </a:r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yo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Atam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114:3</a:t>
            </a:r>
            <a:r>
              <a:rPr lang="es-E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B0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6B8B20-8766-6814-3B4A-C649CA6B7E7C}"/>
              </a:ext>
            </a:extLst>
          </p:cNvPr>
          <p:cNvSpPr txBox="1"/>
          <p:nvPr/>
        </p:nvSpPr>
        <p:spPr>
          <a:xfrm>
            <a:off x="2593038" y="1206668"/>
            <a:ext cx="7160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Gu </a:t>
            </a:r>
            <a:r>
              <a:rPr lang="en-US" sz="2000" b="1" dirty="0" err="1"/>
              <a:t>bakere</a:t>
            </a:r>
            <a:r>
              <a:rPr lang="en-US" sz="2000" b="1" dirty="0"/>
              <a:t> </a:t>
            </a:r>
            <a:r>
              <a:rPr lang="en-US" sz="2000" b="1" dirty="0" err="1"/>
              <a:t>kpiapai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ga </a:t>
            </a:r>
            <a:r>
              <a:rPr lang="en-US" sz="2000" b="1" dirty="0" err="1"/>
              <a:t>raniri</a:t>
            </a:r>
            <a:r>
              <a:rPr lang="en-US" sz="2000" b="1" dirty="0"/>
              <a:t> ani </a:t>
            </a:r>
            <a:r>
              <a:rPr lang="en-US" sz="2000" b="1" dirty="0" err="1"/>
              <a:t>abihe</a:t>
            </a:r>
            <a:r>
              <a:rPr lang="en-US" sz="2000" b="1" dirty="0"/>
              <a:t> (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atingidihe</a:t>
            </a:r>
            <a:r>
              <a:rPr lang="en-US" sz="2000" b="1" dirty="0"/>
              <a:t> </a:t>
            </a:r>
            <a:r>
              <a:rPr lang="en-US" sz="2000" b="1" dirty="0" err="1"/>
              <a:t>rogo</a:t>
            </a:r>
            <a:r>
              <a:rPr lang="en-US" sz="2000" b="1" dirty="0"/>
              <a:t> </a:t>
            </a:r>
            <a:r>
              <a:rPr lang="en-US" sz="2000" b="1" dirty="0" err="1"/>
              <a:t>dungu</a:t>
            </a:r>
            <a:r>
              <a:rPr lang="en-US" sz="2000" b="1" dirty="0"/>
              <a:t> </a:t>
            </a:r>
            <a:r>
              <a:rPr lang="en-US" sz="2000" b="1" dirty="0" err="1"/>
              <a:t>atambuahe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) pa </a:t>
            </a:r>
            <a:r>
              <a:rPr lang="en-US" sz="2000" b="1" dirty="0" err="1"/>
              <a:t>guari</a:t>
            </a:r>
            <a:r>
              <a:rPr lang="en-US" sz="2000" b="1" dirty="0"/>
              <a:t> </a:t>
            </a:r>
            <a:r>
              <a:rPr lang="en-US" sz="2000" b="1" dirty="0" err="1"/>
              <a:t>aYisaraere</a:t>
            </a:r>
            <a:r>
              <a:rPr lang="en-US" sz="2000" b="1" dirty="0"/>
              <a:t> </a:t>
            </a:r>
            <a:r>
              <a:rPr lang="en-US" sz="2000" b="1" dirty="0" err="1"/>
              <a:t>Egito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rimo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Kanaani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. 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60969F9-AE2A-7982-BD58-1BF72425F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7553135"/>
              </p:ext>
            </p:extLst>
          </p:nvPr>
        </p:nvGraphicFramePr>
        <p:xfrm>
          <a:off x="2593038" y="2175782"/>
          <a:ext cx="9122706" cy="282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3C80F64-DD69-2B1E-00E6-6176D1427547}"/>
              </a:ext>
            </a:extLst>
          </p:cNvPr>
          <p:cNvSpPr txBox="1"/>
          <p:nvPr/>
        </p:nvSpPr>
        <p:spPr>
          <a:xfrm>
            <a:off x="2945462" y="4842064"/>
            <a:ext cx="8770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anamanga</a:t>
            </a:r>
            <a:r>
              <a:rPr lang="en-US" sz="2000" b="1" dirty="0"/>
              <a:t> </a:t>
            </a:r>
            <a:r>
              <a:rPr lang="en-US" sz="2000" b="1" dirty="0" err="1"/>
              <a:t>sunge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gaKo</a:t>
            </a:r>
            <a:r>
              <a:rPr lang="en-US" sz="2000" b="1" dirty="0"/>
              <a:t> </a:t>
            </a:r>
            <a:r>
              <a:rPr lang="en-US" sz="2000" b="1" dirty="0" err="1"/>
              <a:t>ome</a:t>
            </a:r>
            <a:r>
              <a:rPr lang="en-US" sz="2000" b="1" dirty="0"/>
              <a:t> </a:t>
            </a:r>
            <a:r>
              <a:rPr lang="en-US" sz="2000" b="1" dirty="0" err="1"/>
              <a:t>kuri</a:t>
            </a:r>
            <a:r>
              <a:rPr lang="en-US" sz="2000" b="1" dirty="0"/>
              <a:t> </a:t>
            </a:r>
            <a:r>
              <a:rPr lang="en-US" sz="2000" b="1" dirty="0" err="1"/>
              <a:t>sinoraka</a:t>
            </a:r>
            <a:r>
              <a:rPr lang="en-US" sz="2000" b="1" dirty="0"/>
              <a:t> </a:t>
            </a:r>
            <a:r>
              <a:rPr lang="en-US" sz="2000" b="1" dirty="0" err="1"/>
              <a:t>tipa</a:t>
            </a:r>
            <a:r>
              <a:rPr lang="en-US" sz="2000" b="1" dirty="0"/>
              <a:t> ka </a:t>
            </a:r>
            <a:r>
              <a:rPr lang="en-US" sz="2000" b="1" dirty="0" err="1"/>
              <a:t>ra</a:t>
            </a:r>
            <a:r>
              <a:rPr lang="en-US" sz="2000" b="1" dirty="0"/>
              <a:t> </a:t>
            </a:r>
            <a:r>
              <a:rPr lang="en-US" sz="2000" b="1" dirty="0" err="1"/>
              <a:t>aboro</a:t>
            </a:r>
            <a:r>
              <a:rPr lang="en-US" sz="2000" b="1" dirty="0"/>
              <a:t> </a:t>
            </a:r>
            <a:r>
              <a:rPr lang="en-US" sz="2000" b="1" dirty="0" err="1"/>
              <a:t>niriyo</a:t>
            </a:r>
            <a:r>
              <a:rPr lang="en-US" sz="2000" b="1" dirty="0"/>
              <a:t>,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Bakusiahe</a:t>
            </a:r>
            <a:r>
              <a:rPr lang="en-US" sz="2000" b="1" dirty="0"/>
              <a:t>. Ka Ko </a:t>
            </a:r>
            <a:r>
              <a:rPr lang="en-US" sz="2000" b="1" dirty="0" err="1"/>
              <a:t>mangi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kina wo a </a:t>
            </a:r>
            <a:r>
              <a:rPr lang="en-US" sz="2000" b="1" dirty="0" err="1"/>
              <a:t>furani</a:t>
            </a:r>
            <a:r>
              <a:rPr lang="en-US" sz="2000" b="1" dirty="0"/>
              <a:t> </a:t>
            </a:r>
            <a:r>
              <a:rPr lang="en-US" sz="2000" b="1" dirty="0" err="1"/>
              <a:t>areme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? 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EA5572-9CAB-0BDE-0F50-E846003AADE2}"/>
              </a:ext>
            </a:extLst>
          </p:cNvPr>
          <p:cNvSpPr txBox="1"/>
          <p:nvPr/>
        </p:nvSpPr>
        <p:spPr>
          <a:xfrm>
            <a:off x="117943" y="2319886"/>
            <a:ext cx="24750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Atambuahe</a:t>
            </a:r>
            <a:r>
              <a:rPr lang="en-US" b="1" dirty="0"/>
              <a:t> 114 </a:t>
            </a:r>
            <a:r>
              <a:rPr lang="en-US" b="1" dirty="0" err="1"/>
              <a:t>nagumba</a:t>
            </a:r>
            <a:r>
              <a:rPr lang="en-US" b="1" dirty="0"/>
              <a:t> ha </a:t>
            </a:r>
            <a:r>
              <a:rPr lang="en-US" b="1" dirty="0" err="1"/>
              <a:t>gbaiga</a:t>
            </a:r>
            <a:r>
              <a:rPr lang="en-US" b="1" dirty="0"/>
              <a:t> </a:t>
            </a:r>
            <a:r>
              <a:rPr lang="en-US" b="1" dirty="0" err="1"/>
              <a:t>niguruhe</a:t>
            </a:r>
            <a:r>
              <a:rPr lang="en-US" b="1" dirty="0"/>
              <a:t> </a:t>
            </a:r>
            <a:r>
              <a:rPr lang="en-US" b="1" dirty="0" err="1"/>
              <a:t>rogo</a:t>
            </a:r>
            <a:r>
              <a:rPr lang="en-US" b="1" dirty="0"/>
              <a:t> gene </a:t>
            </a:r>
            <a:r>
              <a:rPr lang="en-US" b="1" dirty="0" err="1"/>
              <a:t>siakasiakafugo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gu</a:t>
            </a:r>
            <a:r>
              <a:rPr lang="en-US" b="1" dirty="0"/>
              <a:t> gene </a:t>
            </a:r>
            <a:r>
              <a:rPr lang="en-US" b="1" dirty="0" err="1"/>
              <a:t>Mbori</a:t>
            </a:r>
            <a:r>
              <a:rPr lang="en-US" b="1" dirty="0"/>
              <a:t> </a:t>
            </a:r>
            <a:r>
              <a:rPr lang="en-US" b="1" dirty="0" err="1"/>
              <a:t>amangi</a:t>
            </a:r>
            <a:r>
              <a:rPr lang="en-US" b="1" dirty="0"/>
              <a:t> he </a:t>
            </a:r>
            <a:r>
              <a:rPr lang="en-US" b="1" dirty="0" err="1"/>
              <a:t>mbuyumbuyu</a:t>
            </a:r>
            <a:r>
              <a:rPr lang="en-US" b="1" dirty="0"/>
              <a:t> </a:t>
            </a:r>
            <a:r>
              <a:rPr lang="en-US" b="1" dirty="0" err="1"/>
              <a:t>rogo</a:t>
            </a:r>
            <a:r>
              <a:rPr lang="en-US" b="1" dirty="0"/>
              <a:t> </a:t>
            </a:r>
            <a:r>
              <a:rPr lang="en-US" b="1" dirty="0" err="1"/>
              <a:t>kpakaraapai</a:t>
            </a:r>
            <a:r>
              <a:rPr lang="en-US" b="1" dirty="0"/>
              <a:t> fu </a:t>
            </a:r>
            <a:r>
              <a:rPr lang="en-US" b="1" dirty="0" err="1"/>
              <a:t>gaKo</a:t>
            </a:r>
            <a:r>
              <a:rPr lang="en-US" b="1" dirty="0"/>
              <a:t> </a:t>
            </a:r>
            <a:r>
              <a:rPr lang="en-US" b="1" dirty="0" err="1"/>
              <a:t>aboro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rimi</a:t>
            </a:r>
            <a:r>
              <a:rPr lang="en-US" b="1" dirty="0"/>
              <a:t> </a:t>
            </a:r>
            <a:r>
              <a:rPr lang="en-US" b="1" dirty="0" err="1"/>
              <a:t>ku</a:t>
            </a:r>
            <a:r>
              <a:rPr lang="en-US" b="1" dirty="0"/>
              <a:t> </a:t>
            </a:r>
            <a:r>
              <a:rPr lang="en-US" b="1" dirty="0" err="1"/>
              <a:t>ringara</a:t>
            </a:r>
            <a:r>
              <a:rPr lang="en-US" b="1" dirty="0"/>
              <a:t> </a:t>
            </a:r>
            <a:r>
              <a:rPr lang="en-US" b="1" dirty="0" err="1"/>
              <a:t>zungahe</a:t>
            </a:r>
            <a:r>
              <a:rPr lang="en-US" b="1" dirty="0"/>
              <a:t> </a:t>
            </a:r>
            <a:r>
              <a:rPr lang="en-US" b="1" dirty="0" err="1"/>
              <a:t>yo</a:t>
            </a:r>
            <a:r>
              <a:rPr lang="en-US" b="1" dirty="0"/>
              <a:t>:</a:t>
            </a:r>
            <a:endParaRPr lang="es-ES" sz="2400" b="1" dirty="0"/>
          </a:p>
        </p:txBody>
      </p:sp>
      <p:pic>
        <p:nvPicPr>
          <p:cNvPr id="11" name="Imagen 10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92294BB7-EB7F-1710-C28E-9A174EB55C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1" y="127445"/>
            <a:ext cx="2087299" cy="2087299"/>
          </a:xfrm>
          <a:prstGeom prst="snip2DiagRect">
            <a:avLst>
              <a:gd name="adj1" fmla="val 1734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603B05E1-69F9-73E6-30A8-08170F49A4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1972" y="135489"/>
            <a:ext cx="2087299" cy="2086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Un grupo de personas en una alberca&#10;&#10;Descripción generada automáticamente">
            <a:extLst>
              <a:ext uri="{FF2B5EF4-FFF2-40B4-BE49-F238E27FC236}">
                <a16:creationId xmlns:a16="http://schemas.microsoft.com/office/drawing/2014/main" id="{43D32E32-E0CE-4484-6E3D-001F7E2109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50" y="4975186"/>
            <a:ext cx="2470685" cy="1724025"/>
          </a:xfrm>
          <a:prstGeom prst="snip2DiagRect">
            <a:avLst>
              <a:gd name="adj1" fmla="val 1878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27FCF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5E3C68-F119-C906-F44D-51952D03DD6B}"/>
              </a:ext>
            </a:extLst>
          </p:cNvPr>
          <p:cNvSpPr txBox="1"/>
          <p:nvPr/>
        </p:nvSpPr>
        <p:spPr>
          <a:xfrm>
            <a:off x="2945462" y="5489519"/>
            <a:ext cx="92465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Paulo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furani</a:t>
            </a:r>
            <a:r>
              <a:rPr lang="en-US" sz="2000" b="1" dirty="0"/>
              <a:t> we </a:t>
            </a:r>
            <a:r>
              <a:rPr lang="en-US" sz="2000" b="1" dirty="0" err="1"/>
              <a:t>agi</a:t>
            </a:r>
            <a:r>
              <a:rPr lang="en-US" sz="2000" b="1" dirty="0"/>
              <a:t> </a:t>
            </a:r>
            <a:r>
              <a:rPr lang="en-US" sz="2000" b="1" dirty="0" err="1"/>
              <a:t>apai</a:t>
            </a:r>
            <a:r>
              <a:rPr lang="en-US" sz="2000" b="1" dirty="0"/>
              <a:t> re </a:t>
            </a:r>
            <a:r>
              <a:rPr lang="en-US" sz="2000" b="1" dirty="0" err="1"/>
              <a:t>amangi</a:t>
            </a:r>
            <a:r>
              <a:rPr lang="en-US" sz="2000" b="1" dirty="0"/>
              <a:t> </a:t>
            </a:r>
            <a:r>
              <a:rPr lang="en-US" sz="2000" b="1" dirty="0" err="1"/>
              <a:t>tipa</a:t>
            </a:r>
            <a:r>
              <a:rPr lang="en-US" sz="2000" b="1" dirty="0"/>
              <a:t> ka fu </a:t>
            </a:r>
            <a:r>
              <a:rPr lang="en-US" sz="2000" b="1" dirty="0" err="1"/>
              <a:t>kpiapai</a:t>
            </a:r>
            <a:r>
              <a:rPr lang="en-US" sz="2000" b="1" dirty="0"/>
              <a:t> </a:t>
            </a:r>
            <a:r>
              <a:rPr lang="en-US" sz="2000" b="1" dirty="0" err="1"/>
              <a:t>furani</a:t>
            </a:r>
            <a:r>
              <a:rPr lang="en-US" sz="2000" b="1" dirty="0"/>
              <a:t> (1Ako. 10:1-6). I </a:t>
            </a:r>
            <a:r>
              <a:rPr lang="en-US" sz="2000" b="1" dirty="0" err="1"/>
              <a:t>kusi</a:t>
            </a:r>
            <a:r>
              <a:rPr lang="en-US" sz="2000" b="1" dirty="0"/>
              <a:t> rani a </a:t>
            </a:r>
            <a:r>
              <a:rPr lang="en-US" sz="2000" b="1" dirty="0" err="1"/>
              <a:t>wa</a:t>
            </a:r>
            <a:r>
              <a:rPr lang="en-US" sz="2000" b="1" dirty="0"/>
              <a:t> kina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niiiriwoho</a:t>
            </a:r>
            <a:r>
              <a:rPr lang="en-US" sz="2000" b="1" dirty="0"/>
              <a:t> </a:t>
            </a:r>
            <a:r>
              <a:rPr lang="en-US" sz="2000" b="1" dirty="0" err="1"/>
              <a:t>rogo</a:t>
            </a:r>
            <a:r>
              <a:rPr lang="en-US" sz="2000" b="1" dirty="0"/>
              <a:t> </a:t>
            </a:r>
            <a:r>
              <a:rPr lang="en-US" sz="2000" b="1" dirty="0" err="1"/>
              <a:t>ingapai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gene </a:t>
            </a:r>
            <a:r>
              <a:rPr lang="en-US" sz="2000" b="1" dirty="0" err="1"/>
              <a:t>gaani</a:t>
            </a:r>
            <a:r>
              <a:rPr lang="en-US" sz="2000" b="1" dirty="0"/>
              <a:t> </a:t>
            </a:r>
            <a:r>
              <a:rPr lang="en-US" sz="2000" b="1" dirty="0" err="1"/>
              <a:t>nunguro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rogo</a:t>
            </a:r>
            <a:r>
              <a:rPr lang="en-US" sz="2000" b="1" dirty="0"/>
              <a:t> ga </a:t>
            </a:r>
            <a:r>
              <a:rPr lang="en-US" sz="2000" b="1" dirty="0" err="1"/>
              <a:t>Ngbangbaturu</a:t>
            </a:r>
            <a:r>
              <a:rPr lang="en-US" sz="2000" b="1" dirty="0"/>
              <a:t> </a:t>
            </a:r>
            <a:r>
              <a:rPr lang="en-US" sz="2000" b="1" dirty="0" err="1"/>
              <a:t>Kanaani</a:t>
            </a:r>
            <a:r>
              <a:rPr lang="en-US" sz="2000" b="1" dirty="0"/>
              <a:t> hi be </a:t>
            </a:r>
            <a:r>
              <a:rPr lang="en-US" sz="2000" b="1" dirty="0" err="1"/>
              <a:t>kereapai</a:t>
            </a:r>
            <a:r>
              <a:rPr lang="en-US" sz="2000" b="1" dirty="0"/>
              <a:t> (</a:t>
            </a:r>
            <a:r>
              <a:rPr lang="en-US" sz="2000" b="1" dirty="0" err="1"/>
              <a:t>agangara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ago). Ono </a:t>
            </a:r>
            <a:r>
              <a:rPr lang="en-US" sz="2000" b="1" dirty="0" err="1"/>
              <a:t>kubara</a:t>
            </a:r>
            <a:r>
              <a:rPr lang="en-US" sz="2000" b="1" dirty="0"/>
              <a:t> </a:t>
            </a:r>
            <a:r>
              <a:rPr lang="en-US" sz="2000" b="1" dirty="0" err="1"/>
              <a:t>bangiri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 “</a:t>
            </a:r>
            <a:r>
              <a:rPr lang="en-US" sz="2000" b="1" dirty="0" err="1"/>
              <a:t>kpotosende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kio</a:t>
            </a:r>
            <a:r>
              <a:rPr lang="en-US" sz="2000" b="1" dirty="0"/>
              <a:t> </a:t>
            </a:r>
            <a:r>
              <a:rPr lang="en-US" sz="2000" b="1" dirty="0" err="1"/>
              <a:t>akio</a:t>
            </a:r>
            <a:r>
              <a:rPr lang="en-US" sz="2000" b="1" dirty="0"/>
              <a:t>” (</a:t>
            </a:r>
            <a:r>
              <a:rPr lang="en-US" sz="2000" b="1" dirty="0" err="1"/>
              <a:t>Atam</a:t>
            </a:r>
            <a:r>
              <a:rPr lang="en-US" sz="2000" b="1" dirty="0"/>
              <a:t>. 114:7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540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2071C5-7215-A19D-379A-270F34202B90}"/>
              </a:ext>
            </a:extLst>
          </p:cNvPr>
          <p:cNvSpPr txBox="1"/>
          <p:nvPr/>
        </p:nvSpPr>
        <p:spPr>
          <a:xfrm>
            <a:off x="4746719" y="123110"/>
            <a:ext cx="74452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GBIA NA GIAPAI AGIA KINI BATASI ABORO ABATASA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72E720-C0AF-2E8C-A9E2-4519AFA920C5}"/>
              </a:ext>
            </a:extLst>
          </p:cNvPr>
          <p:cNvSpPr txBox="1"/>
          <p:nvPr/>
        </p:nvSpPr>
        <p:spPr>
          <a:xfrm>
            <a:off x="4746721" y="536645"/>
            <a:ext cx="7445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kédi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undahe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rogo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kparakpara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ziazia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ngarãsi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Siona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Atam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20:2)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80C292-0B06-EC4E-EF3E-CB232D02C9CC}"/>
              </a:ext>
            </a:extLst>
          </p:cNvPr>
          <p:cNvSpPr txBox="1"/>
          <p:nvPr/>
        </p:nvSpPr>
        <p:spPr>
          <a:xfrm>
            <a:off x="4880071" y="1163657"/>
            <a:ext cx="7311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Zavura</a:t>
            </a:r>
            <a:r>
              <a:rPr lang="en-US" sz="2000" b="1" dirty="0"/>
              <a:t> </a:t>
            </a:r>
            <a:r>
              <a:rPr lang="en-US" sz="2000" b="1" dirty="0" err="1"/>
              <a:t>duhe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bambutiria</a:t>
            </a:r>
            <a:r>
              <a:rPr lang="en-US" sz="2000" b="1" dirty="0"/>
              <a:t> (</a:t>
            </a:r>
            <a:r>
              <a:rPr lang="en-US" sz="2000" b="1" dirty="0" err="1"/>
              <a:t>Yekaru</a:t>
            </a:r>
            <a:r>
              <a:rPr lang="en-US" sz="2000" b="1" dirty="0"/>
              <a:t>) </a:t>
            </a:r>
            <a:r>
              <a:rPr lang="en-US" sz="2000" b="1" dirty="0" err="1"/>
              <a:t>adu</a:t>
            </a:r>
            <a:r>
              <a:rPr lang="en-US" sz="2000" b="1" dirty="0"/>
              <a:t> </a:t>
            </a:r>
            <a:r>
              <a:rPr lang="en-US" sz="2000" b="1" dirty="0" err="1"/>
              <a:t>ri</a:t>
            </a:r>
            <a:r>
              <a:rPr lang="en-US" sz="2000" b="1" dirty="0"/>
              <a:t> </a:t>
            </a:r>
            <a:r>
              <a:rPr lang="en-US" sz="2000" b="1" dirty="0" err="1"/>
              <a:t>gangara</a:t>
            </a:r>
            <a:r>
              <a:rPr lang="en-US" sz="2000" b="1" dirty="0"/>
              <a:t> Siona </a:t>
            </a:r>
            <a:r>
              <a:rPr lang="en-US" sz="2000" b="1" dirty="0" err="1"/>
              <a:t>yo</a:t>
            </a:r>
            <a:r>
              <a:rPr lang="en-US" sz="2000" b="1" dirty="0"/>
              <a:t> (</a:t>
            </a:r>
            <a:r>
              <a:rPr lang="en-US" sz="2000" b="1" dirty="0" err="1"/>
              <a:t>Yerusarema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)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vuru</a:t>
            </a:r>
            <a:r>
              <a:rPr lang="en-US" sz="2000" b="1" dirty="0"/>
              <a:t>, pa </a:t>
            </a:r>
            <a:r>
              <a:rPr lang="en-US" sz="2000" b="1" dirty="0" err="1"/>
              <a:t>aYisaraere</a:t>
            </a:r>
            <a:r>
              <a:rPr lang="en-US" sz="2000" b="1" dirty="0"/>
              <a:t> </a:t>
            </a:r>
            <a:r>
              <a:rPr lang="en-US" sz="2000" b="1" dirty="0" err="1"/>
              <a:t>adu</a:t>
            </a:r>
            <a:r>
              <a:rPr lang="en-US" sz="2000" b="1" dirty="0"/>
              <a:t> </a:t>
            </a:r>
            <a:r>
              <a:rPr lang="en-US" sz="2000" b="1" dirty="0" err="1"/>
              <a:t>gbaiga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araka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nitiKo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.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araka</a:t>
            </a:r>
            <a:r>
              <a:rPr lang="en-US" sz="2000" b="1" dirty="0"/>
              <a:t> </a:t>
            </a:r>
            <a:r>
              <a:rPr lang="en-US" sz="2000" b="1" dirty="0" err="1"/>
              <a:t>ariyo</a:t>
            </a:r>
            <a:r>
              <a:rPr lang="en-US" sz="2000" b="1" dirty="0"/>
              <a:t>, </a:t>
            </a:r>
            <a:r>
              <a:rPr lang="en-US" sz="2000" b="1" dirty="0" err="1"/>
              <a:t>rogo</a:t>
            </a:r>
            <a:r>
              <a:rPr lang="en-US" sz="2000" b="1" dirty="0"/>
              <a:t>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GB" sz="2000" b="1" dirty="0"/>
              <a:t>“… </a:t>
            </a:r>
            <a:r>
              <a:rPr lang="en-GB" sz="2000" b="1" dirty="0" err="1"/>
              <a:t>ndikidi</a:t>
            </a:r>
            <a:r>
              <a:rPr lang="en-GB" sz="2000" b="1" dirty="0"/>
              <a:t> </a:t>
            </a:r>
            <a:r>
              <a:rPr lang="en-GB" sz="2000" b="1" dirty="0" err="1"/>
              <a:t>bamburoko</a:t>
            </a:r>
            <a:r>
              <a:rPr lang="en-GB" sz="2000" b="1" dirty="0"/>
              <a:t> </a:t>
            </a:r>
            <a:r>
              <a:rPr lang="en-GB" sz="2000" b="1" dirty="0" err="1"/>
              <a:t>dungurati</a:t>
            </a:r>
            <a:r>
              <a:rPr lang="en-GB" sz="2000" b="1" dirty="0"/>
              <a:t>, </a:t>
            </a:r>
            <a:r>
              <a:rPr lang="en-GB" sz="2000" b="1" dirty="0" err="1"/>
              <a:t>nga</a:t>
            </a:r>
            <a:r>
              <a:rPr lang="en-GB" sz="2000" b="1" dirty="0"/>
              <a:t> </a:t>
            </a:r>
            <a:r>
              <a:rPr lang="en-GB" sz="2000" b="1" dirty="0" err="1"/>
              <a:t>gu</a:t>
            </a:r>
            <a:r>
              <a:rPr lang="en-GB" sz="2000" b="1" dirty="0"/>
              <a:t> </a:t>
            </a:r>
            <a:r>
              <a:rPr lang="en-GB" sz="2000" b="1" dirty="0" err="1"/>
              <a:t>boro</a:t>
            </a:r>
            <a:r>
              <a:rPr lang="en-GB" sz="2000" b="1" dirty="0"/>
              <a:t> </a:t>
            </a:r>
            <a:r>
              <a:rPr lang="en-GB" sz="2000" b="1" dirty="0" err="1"/>
              <a:t>adua</a:t>
            </a:r>
            <a:r>
              <a:rPr lang="en-GB" sz="2000" b="1" dirty="0"/>
              <a:t> </a:t>
            </a:r>
            <a:r>
              <a:rPr lang="en-GB" sz="2000" b="1" dirty="0" err="1"/>
              <a:t>nga</a:t>
            </a:r>
            <a:r>
              <a:rPr lang="en-GB" sz="2000" b="1" dirty="0"/>
              <a:t> ha </a:t>
            </a:r>
            <a:r>
              <a:rPr lang="en-GB" sz="2000" b="1" dirty="0" err="1"/>
              <a:t>ya</a:t>
            </a:r>
            <a:r>
              <a:rPr lang="en-GB" sz="2000" b="1" dirty="0"/>
              <a:t>, ono </a:t>
            </a:r>
            <a:r>
              <a:rPr lang="en-GB" sz="2000" b="1" dirty="0" err="1"/>
              <a:t>Gbia</a:t>
            </a:r>
            <a:r>
              <a:rPr lang="en-GB" sz="2000" b="1" dirty="0"/>
              <a:t> </a:t>
            </a:r>
            <a:r>
              <a:rPr lang="en-GB" sz="2000" b="1" dirty="0" err="1"/>
              <a:t>nadua</a:t>
            </a:r>
            <a:r>
              <a:rPr lang="en-GB" sz="2000" b="1" dirty="0"/>
              <a:t> ha</a:t>
            </a:r>
            <a:r>
              <a:rPr lang="en-US" sz="2000" b="1" dirty="0"/>
              <a:t>” (</a:t>
            </a:r>
            <a:r>
              <a:rPr lang="en-US" sz="2000" b="1" dirty="0" err="1"/>
              <a:t>AEb</a:t>
            </a:r>
            <a:r>
              <a:rPr lang="en-US" sz="2000" b="1" dirty="0"/>
              <a:t>. 8:2), ono Ko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gia</a:t>
            </a:r>
            <a:r>
              <a:rPr lang="en-US" sz="2000" b="1" dirty="0"/>
              <a:t> rani </a:t>
            </a:r>
            <a:r>
              <a:rPr lang="en-US" sz="2000" b="1" dirty="0" err="1"/>
              <a:t>kini</a:t>
            </a:r>
            <a:r>
              <a:rPr lang="en-US" sz="2000" b="1" dirty="0"/>
              <a:t> </a:t>
            </a:r>
            <a:r>
              <a:rPr lang="en-US" sz="2000" b="1" dirty="0" err="1"/>
              <a:t>batasi</a:t>
            </a:r>
            <a:r>
              <a:rPr lang="en-US" sz="2000" b="1" dirty="0"/>
              <a:t> rani </a:t>
            </a:r>
            <a:r>
              <a:rPr lang="en-US" sz="2000" b="1" dirty="0" err="1"/>
              <a:t>kindi</a:t>
            </a:r>
            <a:r>
              <a:rPr lang="en-US" sz="2000" b="1" dirty="0"/>
              <a:t> (</a:t>
            </a:r>
            <a:r>
              <a:rPr lang="en-US" sz="2000" b="1" dirty="0" err="1"/>
              <a:t>Atam</a:t>
            </a:r>
            <a:r>
              <a:rPr lang="en-US" sz="2000" b="1" dirty="0"/>
              <a:t>. 20:2; 3:4; 1Aba. 8: 30</a:t>
            </a:r>
            <a:r>
              <a:rPr lang="es-ES" sz="2000" b="1" dirty="0"/>
              <a:t>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513A157-55FE-34E9-1F7B-BC39084E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9032558"/>
              </p:ext>
            </p:extLst>
          </p:nvPr>
        </p:nvGraphicFramePr>
        <p:xfrm>
          <a:off x="4880072" y="3823961"/>
          <a:ext cx="7178578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0FEC6B-8BC4-F1D7-F079-F2A99DF195D1}"/>
              </a:ext>
            </a:extLst>
          </p:cNvPr>
          <p:cNvSpPr txBox="1"/>
          <p:nvPr/>
        </p:nvSpPr>
        <p:spPr>
          <a:xfrm>
            <a:off x="4880072" y="5483991"/>
            <a:ext cx="7311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Ho </a:t>
            </a:r>
            <a:r>
              <a:rPr lang="en-US" sz="2000" b="1" dirty="0" err="1"/>
              <a:t>aboro</a:t>
            </a:r>
            <a:r>
              <a:rPr lang="en-US" sz="2000" b="1" dirty="0"/>
              <a:t> aka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ruru</a:t>
            </a:r>
            <a:r>
              <a:rPr lang="en-US" sz="2000" b="1" dirty="0"/>
              <a:t> </a:t>
            </a:r>
            <a:r>
              <a:rPr lang="en-US" sz="2000" b="1" dirty="0" err="1"/>
              <a:t>ngbanya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mbiko</a:t>
            </a:r>
            <a:r>
              <a:rPr lang="en-US" sz="2000" b="1" dirty="0"/>
              <a:t> </a:t>
            </a:r>
            <a:r>
              <a:rPr lang="en-US" sz="2000" b="1" dirty="0" err="1"/>
              <a:t>sabera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gaKo</a:t>
            </a:r>
            <a:r>
              <a:rPr lang="en-US" sz="2000" b="1" dirty="0"/>
              <a:t> </a:t>
            </a:r>
            <a:r>
              <a:rPr lang="en-US" sz="2000" b="1" dirty="0" err="1"/>
              <a:t>undohe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mbupai</a:t>
            </a:r>
            <a:r>
              <a:rPr lang="en-US" sz="2000" b="1" dirty="0"/>
              <a:t> </a:t>
            </a:r>
            <a:r>
              <a:rPr lang="en-US" sz="2000" b="1" dirty="0" err="1"/>
              <a:t>kugume</a:t>
            </a:r>
            <a:r>
              <a:rPr lang="en-US" sz="2000" b="1" dirty="0"/>
              <a:t>,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rengbe</a:t>
            </a:r>
            <a:r>
              <a:rPr lang="en-US" sz="2000" b="1" dirty="0"/>
              <a:t> ka </a:t>
            </a:r>
            <a:r>
              <a:rPr lang="en-US" sz="2000" b="1" dirty="0" err="1"/>
              <a:t>kpara</a:t>
            </a:r>
            <a:r>
              <a:rPr lang="en-US" sz="2000" b="1" dirty="0"/>
              <a:t> </a:t>
            </a:r>
            <a:r>
              <a:rPr lang="en-US" sz="2000" b="1" dirty="0" err="1"/>
              <a:t>tipa</a:t>
            </a:r>
            <a:r>
              <a:rPr lang="en-US" sz="2000" b="1" dirty="0"/>
              <a:t> ga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ida</a:t>
            </a:r>
            <a:r>
              <a:rPr lang="en-US" sz="2000" b="1" dirty="0"/>
              <a:t> pa </a:t>
            </a:r>
            <a:r>
              <a:rPr lang="en-US" sz="2000" b="1" dirty="0" err="1"/>
              <a:t>batasa</a:t>
            </a:r>
            <a:r>
              <a:rPr lang="en-US" sz="2000" b="1" dirty="0"/>
              <a:t>. </a:t>
            </a:r>
            <a:r>
              <a:rPr lang="en-US" sz="2000" b="1" dirty="0" err="1"/>
              <a:t>Sunge</a:t>
            </a:r>
            <a:r>
              <a:rPr lang="en-US" sz="2000" b="1" dirty="0"/>
              <a:t> </a:t>
            </a:r>
            <a:r>
              <a:rPr lang="en-US" sz="2000" b="1" dirty="0" err="1"/>
              <a:t>Bambutiria</a:t>
            </a:r>
            <a:r>
              <a:rPr lang="en-US" sz="2000" b="1" dirty="0"/>
              <a:t> </a:t>
            </a:r>
            <a:r>
              <a:rPr lang="en-US" sz="2000" b="1" dirty="0" err="1"/>
              <a:t>ayugu</a:t>
            </a:r>
            <a:r>
              <a:rPr lang="en-US" sz="2000" b="1" dirty="0"/>
              <a:t> pa bata </a:t>
            </a:r>
            <a:r>
              <a:rPr lang="en-US" sz="2000" b="1" dirty="0" err="1"/>
              <a:t>rogo</a:t>
            </a:r>
            <a:r>
              <a:rPr lang="en-US" sz="2000" b="1" dirty="0"/>
              <a:t> </a:t>
            </a:r>
            <a:r>
              <a:rPr lang="en-US" sz="2000" b="1" dirty="0" err="1"/>
              <a:t>Yesu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. </a:t>
            </a:r>
            <a:endParaRPr lang="es-ES" sz="2000" b="1" dirty="0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CC10371-2E51-EEE6-D728-5D2EF5364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173555"/>
            <a:ext cx="4613371" cy="6512995"/>
          </a:xfrm>
          <a:prstGeom prst="rect">
            <a:avLst/>
          </a:prstGeom>
          <a:ln w="38100" cap="sq">
            <a:gradFill>
              <a:gsLst>
                <a:gs pos="0">
                  <a:srgbClr val="FFFF00"/>
                </a:gs>
                <a:gs pos="15000">
                  <a:srgbClr val="FFFF00"/>
                </a:gs>
                <a:gs pos="18000">
                  <a:srgbClr val="AE4522"/>
                </a:gs>
                <a:gs pos="100000">
                  <a:srgbClr val="AE4522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DEF515-A3A5-C9A0-8B91-14B3B00D60CF}"/>
              </a:ext>
            </a:extLst>
          </p:cNvPr>
          <p:cNvSpPr txBox="1"/>
          <p:nvPr/>
        </p:nvSpPr>
        <p:spPr>
          <a:xfrm>
            <a:off x="4880074" y="2900939"/>
            <a:ext cx="7311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Ni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US" sz="2000" b="1" dirty="0" err="1"/>
              <a:t>nduhe</a:t>
            </a:r>
            <a:r>
              <a:rPr lang="en-US" sz="2000" b="1" dirty="0"/>
              <a:t> re, ani </a:t>
            </a:r>
            <a:r>
              <a:rPr lang="en-US" sz="2000" b="1" dirty="0" err="1"/>
              <a:t>rengbe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dusio</a:t>
            </a:r>
            <a:r>
              <a:rPr lang="en-US" sz="2000" b="1" dirty="0"/>
              <a:t> Ko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wingbaduse</a:t>
            </a:r>
            <a:r>
              <a:rPr lang="en-US" sz="2000" b="1" dirty="0"/>
              <a:t> ki </a:t>
            </a:r>
            <a:r>
              <a:rPr lang="en-US" sz="2000" b="1" dirty="0" err="1"/>
              <a:t>inihe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Ko </a:t>
            </a:r>
            <a:r>
              <a:rPr lang="en-US" sz="2000" b="1" dirty="0" err="1"/>
              <a:t>agi</a:t>
            </a:r>
            <a:r>
              <a:rPr lang="en-US" sz="2000" b="1" dirty="0"/>
              <a:t> rani </a:t>
            </a:r>
            <a:r>
              <a:rPr lang="en-US" sz="2000" b="1" dirty="0" err="1"/>
              <a:t>agia</a:t>
            </a:r>
            <a:r>
              <a:rPr lang="en-US" sz="2000" b="1" dirty="0"/>
              <a:t>. (</a:t>
            </a:r>
            <a:r>
              <a:rPr lang="en-US" sz="2000" b="1" dirty="0" err="1"/>
              <a:t>AEb</a:t>
            </a:r>
            <a:r>
              <a:rPr lang="en-US" sz="2000" b="1" dirty="0"/>
              <a:t>. 4:16). Ono </a:t>
            </a:r>
            <a:r>
              <a:rPr lang="en-US" sz="2000" b="1" dirty="0" err="1"/>
              <a:t>ginihe</a:t>
            </a:r>
            <a:r>
              <a:rPr lang="en-US" sz="2000" b="1" dirty="0"/>
              <a:t> </a:t>
            </a:r>
            <a:r>
              <a:rPr lang="en-US" sz="2000" b="1" dirty="0" err="1"/>
              <a:t>rengbe</a:t>
            </a:r>
            <a:r>
              <a:rPr lang="en-US" sz="2000" b="1" dirty="0"/>
              <a:t> Ko ka manga ha </a:t>
            </a:r>
            <a:r>
              <a:rPr lang="en-US" sz="2000" b="1" dirty="0" err="1"/>
              <a:t>bambutiria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?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457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69D77-A17B-A7A7-5FF3-0974306262CE}"/>
              </a:ext>
            </a:extLst>
          </p:cNvPr>
          <p:cNvSpPr txBox="1"/>
          <p:nvPr/>
        </p:nvSpPr>
        <p:spPr>
          <a:xfrm>
            <a:off x="860611" y="494853"/>
            <a:ext cx="103273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“Mo banda </a:t>
            </a:r>
            <a:r>
              <a:rPr lang="es-ES" sz="2400" b="1" dirty="0" err="1">
                <a:latin typeface="Constantia" panose="02030602050306030303" pitchFamily="18" charset="0"/>
              </a:rPr>
              <a:t>pa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anyemuahe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angbarago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agberarago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ngerafuoapi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gunde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kubara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bangiri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Mbori</a:t>
            </a:r>
            <a:r>
              <a:rPr lang="es-ES" sz="2400" b="1" dirty="0">
                <a:latin typeface="Constantia" panose="02030602050306030303" pitchFamily="18" charset="0"/>
              </a:rPr>
              <a:t>. Ka </a:t>
            </a:r>
            <a:r>
              <a:rPr lang="es-ES" sz="2400" b="1" dirty="0" err="1">
                <a:latin typeface="Constantia" panose="02030602050306030303" pitchFamily="18" charset="0"/>
              </a:rPr>
              <a:t>mo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</a:t>
            </a:r>
            <a:r>
              <a:rPr lang="es-ES" sz="2400" b="1" dirty="0">
                <a:latin typeface="Constantia" panose="02030602050306030303" pitchFamily="18" charset="0"/>
              </a:rPr>
              <a:t> te; </a:t>
            </a:r>
            <a:r>
              <a:rPr lang="es-ES" sz="2400" b="1" dirty="0" err="1">
                <a:latin typeface="Constantia" panose="02030602050306030303" pitchFamily="18" charset="0"/>
              </a:rPr>
              <a:t>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mbusi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</a:t>
            </a:r>
            <a:r>
              <a:rPr lang="es-ES" sz="2400" b="1" dirty="0">
                <a:latin typeface="Constantia" panose="02030602050306030303" pitchFamily="18" charset="0"/>
              </a:rPr>
              <a:t> te. </a:t>
            </a:r>
            <a:r>
              <a:rPr lang="en-US" sz="2400" b="1" dirty="0">
                <a:latin typeface="Constantia" panose="02030602050306030303" pitchFamily="18" charset="0"/>
              </a:rPr>
              <a:t>Gu Ko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gedabange</a:t>
            </a:r>
            <a:r>
              <a:rPr lang="en-US" sz="2400" b="1" dirty="0">
                <a:latin typeface="Constantia" panose="02030602050306030303" pitchFamily="18" charset="0"/>
              </a:rPr>
              <a:t> mange </a:t>
            </a:r>
            <a:r>
              <a:rPr lang="en-US" sz="2400" b="1" dirty="0" err="1">
                <a:latin typeface="Constantia" panose="02030602050306030303" pitchFamily="18" charset="0"/>
              </a:rPr>
              <a:t>riro</a:t>
            </a:r>
            <a:r>
              <a:rPr lang="en-US" sz="2400" b="1" dirty="0">
                <a:latin typeface="Constantia" panose="02030602050306030303" pitchFamily="18" charset="0"/>
              </a:rPr>
              <a:t> Ko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sakparakpa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tipa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zingo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ahe</a:t>
            </a:r>
            <a:r>
              <a:rPr lang="en-US" sz="2400" b="1" dirty="0">
                <a:latin typeface="Constantia" panose="02030602050306030303" pitchFamily="18" charset="0"/>
              </a:rPr>
              <a:t> fu </a:t>
            </a:r>
            <a:r>
              <a:rPr lang="en-US" sz="2400" b="1" dirty="0" err="1">
                <a:latin typeface="Constantia" panose="02030602050306030303" pitchFamily="18" charset="0"/>
              </a:rPr>
              <a:t>awiriKo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</a:t>
            </a:r>
            <a:r>
              <a:rPr lang="en-US" sz="2400" b="1" dirty="0">
                <a:latin typeface="Constantia" panose="02030602050306030303" pitchFamily="18" charset="0"/>
              </a:rPr>
              <a:t>. “</a:t>
            </a:r>
            <a:r>
              <a:rPr lang="pl-PL" sz="2400" b="1" dirty="0">
                <a:latin typeface="Constantia" panose="02030602050306030303" pitchFamily="18" charset="0"/>
              </a:rPr>
              <a:t>wa du ko na bakere nunga ti </a:t>
            </a:r>
            <a:r>
              <a:rPr lang="en-GB" sz="2400" b="1" dirty="0">
                <a:latin typeface="Constantia" panose="02030602050306030303" pitchFamily="18" charset="0"/>
              </a:rPr>
              <a:t>K</a:t>
            </a:r>
            <a:r>
              <a:rPr lang="pl-PL" sz="2400" b="1" dirty="0">
                <a:latin typeface="Constantia" panose="02030602050306030303" pitchFamily="18" charset="0"/>
              </a:rPr>
              <a:t>o, na bakere inapai</a:t>
            </a:r>
            <a:r>
              <a:rPr lang="en-US" sz="2400" b="1" dirty="0">
                <a:latin typeface="Constantia" panose="02030602050306030303" pitchFamily="18" charset="0"/>
              </a:rPr>
              <a:t>.” </a:t>
            </a:r>
            <a:r>
              <a:rPr lang="en-US" sz="2400" b="1" dirty="0" err="1">
                <a:latin typeface="Constantia" panose="02030602050306030303" pitchFamily="18" charset="0"/>
              </a:rPr>
              <a:t>Yakobo</a:t>
            </a:r>
            <a:r>
              <a:rPr lang="en-US" sz="2400" b="1" dirty="0">
                <a:latin typeface="Constantia" panose="02030602050306030303" pitchFamily="18" charset="0"/>
              </a:rPr>
              <a:t> 5:11. </a:t>
            </a:r>
            <a:r>
              <a:rPr lang="en-US" sz="2400" b="1" dirty="0" err="1">
                <a:latin typeface="Constantia" panose="02030602050306030303" pitchFamily="18" charset="0"/>
              </a:rPr>
              <a:t>Gaani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agberarago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zavura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gaani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akpee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hiisi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ngbaduKo</a:t>
            </a:r>
            <a:r>
              <a:rPr lang="en-US" sz="2400" b="1" dirty="0">
                <a:latin typeface="Constantia" panose="02030602050306030303" pitchFamily="18" charset="0"/>
              </a:rPr>
              <a:t> be </a:t>
            </a:r>
            <a:r>
              <a:rPr lang="en-US" sz="2400" b="1" dirty="0" err="1">
                <a:latin typeface="Constantia" panose="02030602050306030303" pitchFamily="18" charset="0"/>
              </a:rPr>
              <a:t>nyemuse</a:t>
            </a:r>
            <a:r>
              <a:rPr lang="en-US" sz="2400" b="1" dirty="0">
                <a:latin typeface="Constantia" panose="02030602050306030303" pitchFamily="18" charset="0"/>
              </a:rPr>
              <a:t>. Mo di </a:t>
            </a:r>
            <a:r>
              <a:rPr lang="en-US" sz="2400" b="1" dirty="0" err="1">
                <a:latin typeface="Constantia" panose="02030602050306030303" pitchFamily="18" charset="0"/>
              </a:rPr>
              <a:t>gamo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abakabangirise</a:t>
            </a:r>
            <a:r>
              <a:rPr lang="en-US" sz="2400" b="1" dirty="0">
                <a:latin typeface="Constantia" panose="02030602050306030303" pitchFamily="18" charset="0"/>
              </a:rPr>
              <a:t> du fu Ko. </a:t>
            </a:r>
            <a:r>
              <a:rPr lang="en-US" sz="2400" b="1" dirty="0" err="1">
                <a:latin typeface="Constantia" panose="02030602050306030303" pitchFamily="18" charset="0"/>
              </a:rPr>
              <a:t>Anga</a:t>
            </a:r>
            <a:r>
              <a:rPr lang="en-US" sz="2400" b="1" dirty="0">
                <a:latin typeface="Constantia" panose="02030602050306030303" pitchFamily="18" charset="0"/>
              </a:rPr>
              <a:t> he ho </a:t>
            </a:r>
            <a:r>
              <a:rPr lang="en-US" sz="2400" b="1" dirty="0" err="1">
                <a:latin typeface="Constantia" panose="02030602050306030303" pitchFamily="18" charset="0"/>
              </a:rPr>
              <a:t>kii</a:t>
            </a:r>
            <a:r>
              <a:rPr lang="en-US" sz="2400" b="1" dirty="0">
                <a:latin typeface="Constantia" panose="02030602050306030303" pitchFamily="18" charset="0"/>
              </a:rPr>
              <a:t> ka Ko </a:t>
            </a:r>
            <a:r>
              <a:rPr lang="en-US" sz="2400" b="1" dirty="0" err="1">
                <a:latin typeface="Constantia" panose="02030602050306030303" pitchFamily="18" charset="0"/>
              </a:rPr>
              <a:t>azada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nga</a:t>
            </a:r>
            <a:r>
              <a:rPr lang="en-US" sz="2400" b="1" dirty="0">
                <a:latin typeface="Constantia" panose="02030602050306030303" pitchFamily="18" charset="0"/>
              </a:rPr>
              <a:t> ha </a:t>
            </a:r>
            <a:r>
              <a:rPr lang="en-US" sz="2400" b="1" dirty="0" err="1">
                <a:latin typeface="Constantia" panose="02030602050306030303" pitchFamily="18" charset="0"/>
              </a:rPr>
              <a:t>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mbiko</a:t>
            </a:r>
            <a:r>
              <a:rPr lang="en-US" sz="2400" b="1" dirty="0">
                <a:latin typeface="Constantia" panose="02030602050306030303" pitchFamily="18" charset="0"/>
              </a:rPr>
              <a:t> Ko </a:t>
            </a:r>
            <a:r>
              <a:rPr lang="en-US" sz="2400" b="1" dirty="0" err="1">
                <a:latin typeface="Constantia" panose="02030602050306030303" pitchFamily="18" charset="0"/>
              </a:rPr>
              <a:t>zadi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zagino</a:t>
            </a:r>
            <a:r>
              <a:rPr lang="en-US" sz="2400" b="1" dirty="0">
                <a:latin typeface="Constantia" panose="02030602050306030303" pitchFamily="18" charset="0"/>
              </a:rPr>
              <a:t>, Ko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zogarago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kuri</a:t>
            </a:r>
            <a:r>
              <a:rPr lang="en-US" sz="2400" b="1" dirty="0">
                <a:latin typeface="Constantia" panose="02030602050306030303" pitchFamily="18" charset="0"/>
              </a:rPr>
              <a:t> ga </a:t>
            </a:r>
            <a:r>
              <a:rPr lang="en-US" sz="2400" b="1" dirty="0" err="1">
                <a:latin typeface="Constantia" panose="02030602050306030303" pitchFamily="18" charset="0"/>
              </a:rPr>
              <a:t>zagino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apai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Anga</a:t>
            </a:r>
            <a:r>
              <a:rPr lang="en-US" sz="2400" b="1" dirty="0">
                <a:latin typeface="Constantia" panose="02030602050306030303" pitchFamily="18" charset="0"/>
              </a:rPr>
              <a:t> he ho ka du </a:t>
            </a:r>
            <a:r>
              <a:rPr lang="en-US" sz="2400" b="1" dirty="0" err="1">
                <a:latin typeface="Constantia" panose="02030602050306030303" pitchFamily="18" charset="0"/>
              </a:rPr>
              <a:t>wai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nafuda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gaani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zereda</a:t>
            </a:r>
            <a:r>
              <a:rPr lang="en-US" sz="2400" b="1" dirty="0">
                <a:latin typeface="Constantia" panose="02030602050306030303" pitchFamily="18" charset="0"/>
              </a:rPr>
              <a:t> ka </a:t>
            </a:r>
            <a:r>
              <a:rPr lang="en-US" sz="2400" b="1" dirty="0" err="1">
                <a:latin typeface="Constantia" panose="02030602050306030303" pitchFamily="18" charset="0"/>
              </a:rPr>
              <a:t>umba</a:t>
            </a:r>
            <a:r>
              <a:rPr lang="en-US" sz="2400" b="1" dirty="0">
                <a:latin typeface="Constantia" panose="02030602050306030303" pitchFamily="18" charset="0"/>
              </a:rPr>
              <a:t> fu Ko </a:t>
            </a:r>
            <a:r>
              <a:rPr lang="en-US" sz="2400" b="1" dirty="0" err="1">
                <a:latin typeface="Constantia" panose="02030602050306030303" pitchFamily="18" charset="0"/>
              </a:rPr>
              <a:t>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inihe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Anga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kapita</a:t>
            </a:r>
            <a:r>
              <a:rPr lang="en-US" sz="2400" b="1" dirty="0">
                <a:latin typeface="Constantia" panose="02030602050306030303" pitchFamily="18" charset="0"/>
              </a:rPr>
              <a:t> ho </a:t>
            </a:r>
            <a:r>
              <a:rPr lang="en-US" sz="2400" b="1" dirty="0" err="1">
                <a:latin typeface="Constantia" panose="02030602050306030303" pitchFamily="18" charset="0"/>
              </a:rPr>
              <a:t>rogo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gaani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mangaapai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yo</a:t>
            </a:r>
            <a:r>
              <a:rPr lang="en-US" sz="2400" b="1" dirty="0">
                <a:latin typeface="Constantia" panose="02030602050306030303" pitchFamily="18" charset="0"/>
              </a:rPr>
              <a:t> ka du </a:t>
            </a:r>
            <a:r>
              <a:rPr lang="en-US" sz="2400" b="1" dirty="0" err="1">
                <a:latin typeface="Constantia" panose="02030602050306030303" pitchFamily="18" charset="0"/>
              </a:rPr>
              <a:t>nibibirihe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gbe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fuKo</a:t>
            </a:r>
            <a:r>
              <a:rPr lang="en-US" sz="2400" b="1" dirty="0">
                <a:latin typeface="Constantia" panose="02030602050306030303" pitchFamily="18" charset="0"/>
              </a:rPr>
              <a:t> Ko </a:t>
            </a:r>
            <a:r>
              <a:rPr lang="en-US" sz="2400" b="1" dirty="0" err="1">
                <a:latin typeface="Constantia" panose="02030602050306030303" pitchFamily="18" charset="0"/>
              </a:rPr>
              <a:t>gedihe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Anga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bakabangirise</a:t>
            </a:r>
            <a:r>
              <a:rPr lang="en-US" sz="2400" b="1" dirty="0">
                <a:latin typeface="Constantia" panose="02030602050306030303" pitchFamily="18" charset="0"/>
              </a:rPr>
              <a:t> ho </a:t>
            </a:r>
            <a:r>
              <a:rPr lang="en-US" sz="2400" b="1" dirty="0" err="1">
                <a:latin typeface="Constantia" panose="02030602050306030303" pitchFamily="18" charset="0"/>
              </a:rPr>
              <a:t>nikpakarakpakara</a:t>
            </a:r>
            <a:r>
              <a:rPr lang="en-US" sz="2400" b="1" dirty="0">
                <a:latin typeface="Constantia" panose="02030602050306030303" pitchFamily="18" charset="0"/>
              </a:rPr>
              <a:t> ha ka Ko </a:t>
            </a:r>
            <a:r>
              <a:rPr lang="en-US" sz="2400" b="1" dirty="0" err="1">
                <a:latin typeface="Constantia" panose="02030602050306030303" pitchFamily="18" charset="0"/>
              </a:rPr>
              <a:t>ambakada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nga</a:t>
            </a:r>
            <a:r>
              <a:rPr lang="en-US" sz="2400" b="1" dirty="0">
                <a:latin typeface="Constantia" panose="02030602050306030303" pitchFamily="18" charset="0"/>
              </a:rPr>
              <a:t> ha </a:t>
            </a:r>
            <a:r>
              <a:rPr lang="en-US" sz="2400" b="1" dirty="0" err="1">
                <a:latin typeface="Constantia" panose="02030602050306030303" pitchFamily="18" charset="0"/>
              </a:rPr>
              <a:t>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Anga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gberãngbi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ho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nga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gu</a:t>
            </a:r>
            <a:r>
              <a:rPr lang="en-GB" sz="2400" b="1" dirty="0">
                <a:latin typeface="Constantia" panose="02030602050306030303" pitchFamily="18" charset="0"/>
              </a:rPr>
              <a:t> ka </a:t>
            </a:r>
            <a:r>
              <a:rPr lang="en-GB" sz="2400" b="1" dirty="0" err="1">
                <a:latin typeface="Constantia" panose="02030602050306030303" pitchFamily="18" charset="0"/>
              </a:rPr>
              <a:t>ti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kuri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gu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toonini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sa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dagba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awiriKo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te</a:t>
            </a:r>
            <a:r>
              <a:rPr lang="en-GB" sz="2400" b="1" dirty="0">
                <a:latin typeface="Constantia" panose="02030602050306030303" pitchFamily="18" charset="0"/>
              </a:rPr>
              <a:t>, </a:t>
            </a:r>
            <a:r>
              <a:rPr lang="en-GB" sz="2400" b="1" dirty="0" err="1">
                <a:latin typeface="Constantia" panose="02030602050306030303" pitchFamily="18" charset="0"/>
              </a:rPr>
              <a:t>bakabangirise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ho</a:t>
            </a:r>
            <a:r>
              <a:rPr lang="en-GB" sz="2400" b="1" dirty="0">
                <a:latin typeface="Constantia" panose="02030602050306030303" pitchFamily="18" charset="0"/>
              </a:rPr>
              <a:t> ka </a:t>
            </a:r>
            <a:r>
              <a:rPr lang="en-GB" sz="2400" b="1" dirty="0" err="1">
                <a:latin typeface="Constantia" panose="02030602050306030303" pitchFamily="18" charset="0"/>
              </a:rPr>
              <a:t>gundesi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boro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te</a:t>
            </a:r>
            <a:r>
              <a:rPr lang="en-GB" sz="2400" b="1" dirty="0">
                <a:latin typeface="Constantia" panose="02030602050306030303" pitchFamily="18" charset="0"/>
              </a:rPr>
              <a:t>, </a:t>
            </a:r>
            <a:r>
              <a:rPr lang="en-GB" sz="2400" b="1" dirty="0" err="1">
                <a:latin typeface="Constantia" panose="02030602050306030303" pitchFamily="18" charset="0"/>
              </a:rPr>
              <a:t>ngbarago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ho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nangiangi</a:t>
            </a:r>
            <a:r>
              <a:rPr lang="en-GB" sz="2400" b="1" dirty="0">
                <a:latin typeface="Constantia" panose="02030602050306030303" pitchFamily="18" charset="0"/>
              </a:rPr>
              <a:t>, </a:t>
            </a:r>
            <a:r>
              <a:rPr lang="en-GB" sz="2400" b="1" dirty="0" err="1">
                <a:latin typeface="Constantia" panose="02030602050306030303" pitchFamily="18" charset="0"/>
              </a:rPr>
              <a:t>nzunzu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kpe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ho</a:t>
            </a:r>
            <a:r>
              <a:rPr lang="en-GB" sz="2400" b="1" dirty="0">
                <a:latin typeface="Constantia" panose="02030602050306030303" pitchFamily="18" charset="0"/>
              </a:rPr>
              <a:t> kuru </a:t>
            </a:r>
            <a:r>
              <a:rPr lang="en-GB" sz="2400" b="1" dirty="0" err="1">
                <a:latin typeface="Constantia" panose="02030602050306030303" pitchFamily="18" charset="0"/>
              </a:rPr>
              <a:t>ngba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boro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yo</a:t>
            </a:r>
            <a:r>
              <a:rPr lang="en-GB" sz="2400" b="1" dirty="0">
                <a:latin typeface="Constantia" panose="02030602050306030303" pitchFamily="18" charset="0"/>
              </a:rPr>
              <a:t>, </a:t>
            </a:r>
            <a:r>
              <a:rPr lang="en-GB" sz="2400" b="1" dirty="0" err="1">
                <a:latin typeface="Constantia" panose="02030602050306030303" pitchFamily="18" charset="0"/>
              </a:rPr>
              <a:t>nga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gu</a:t>
            </a:r>
            <a:r>
              <a:rPr lang="en-GB" sz="2400" b="1" dirty="0">
                <a:latin typeface="Constantia" panose="02030602050306030303" pitchFamily="18" charset="0"/>
              </a:rPr>
              <a:t> ka </a:t>
            </a:r>
            <a:r>
              <a:rPr lang="en-GB" sz="2400" b="1" dirty="0" err="1">
                <a:latin typeface="Constantia" panose="02030602050306030303" pitchFamily="18" charset="0"/>
              </a:rPr>
              <a:t>gu</a:t>
            </a:r>
            <a:r>
              <a:rPr lang="en-GB" sz="2400" b="1" dirty="0">
                <a:latin typeface="Constantia" panose="02030602050306030303" pitchFamily="18" charset="0"/>
              </a:rPr>
              <a:t> Barani du </a:t>
            </a:r>
            <a:r>
              <a:rPr lang="en-GB" sz="2400" b="1" dirty="0" err="1">
                <a:latin typeface="Constantia" panose="02030602050306030303" pitchFamily="18" charset="0"/>
              </a:rPr>
              <a:t>ngbangbaturu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yo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agia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nga</a:t>
            </a:r>
            <a:r>
              <a:rPr lang="en-GB" sz="2400" b="1" dirty="0">
                <a:latin typeface="Constantia" panose="02030602050306030303" pitchFamily="18" charset="0"/>
              </a:rPr>
              <a:t> ha </a:t>
            </a:r>
            <a:r>
              <a:rPr lang="en-GB" sz="2400" b="1" dirty="0" err="1">
                <a:latin typeface="Constantia" panose="02030602050306030303" pitchFamily="18" charset="0"/>
              </a:rPr>
              <a:t>ya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te</a:t>
            </a:r>
            <a:r>
              <a:rPr lang="en-GB" sz="2400" b="1" dirty="0">
                <a:latin typeface="Constantia" panose="02030602050306030303" pitchFamily="18" charset="0"/>
              </a:rPr>
              <a:t>, </a:t>
            </a:r>
            <a:r>
              <a:rPr lang="en-GB" sz="2400" b="1" dirty="0" err="1">
                <a:latin typeface="Constantia" panose="02030602050306030303" pitchFamily="18" charset="0"/>
              </a:rPr>
              <a:t>watadu</a:t>
            </a:r>
            <a:r>
              <a:rPr lang="en-GB" sz="2400" b="1" dirty="0">
                <a:latin typeface="Constantia" panose="02030602050306030303" pitchFamily="18" charset="0"/>
              </a:rPr>
              <a:t> ka </a:t>
            </a:r>
            <a:r>
              <a:rPr lang="en-GB" sz="2400" b="1" dirty="0" err="1">
                <a:latin typeface="Constantia" panose="02030602050306030303" pitchFamily="18" charset="0"/>
              </a:rPr>
              <a:t>rago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angba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nga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tiKo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nani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ya</a:t>
            </a:r>
            <a:r>
              <a:rPr lang="en-GB" sz="2400" b="1" dirty="0">
                <a:latin typeface="Constantia" panose="02030602050306030303" pitchFamily="18" charset="0"/>
              </a:rPr>
              <a:t> </a:t>
            </a:r>
            <a:r>
              <a:rPr lang="en-GB" sz="2400" b="1" dirty="0" err="1">
                <a:latin typeface="Constantia" panose="02030602050306030303" pitchFamily="18" charset="0"/>
              </a:rPr>
              <a:t>te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1798BA-EB96-9235-5C6E-738D238AEC33}"/>
              </a:ext>
            </a:extLst>
          </p:cNvPr>
          <p:cNvSpPr txBox="1"/>
          <p:nvPr/>
        </p:nvSpPr>
        <p:spPr>
          <a:xfrm>
            <a:off x="8652820" y="6275933"/>
            <a:ext cx="2613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(Steps to Christ, pg. 100)</a:t>
            </a:r>
          </a:p>
        </p:txBody>
      </p:sp>
    </p:spTree>
    <p:extLst>
      <p:ext uri="{BB962C8B-B14F-4D97-AF65-F5344CB8AC3E}">
        <p14:creationId xmlns:p14="http://schemas.microsoft.com/office/powerpoint/2010/main" val="21651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jo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1448</Words>
  <Application>Microsoft Office PowerPoint</Application>
  <PresentationFormat>Panorámica</PresentationFormat>
  <Paragraphs>57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Calibri Light</vt:lpstr>
      <vt:lpstr>Calibri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96</cp:revision>
  <dcterms:created xsi:type="dcterms:W3CDTF">2024-01-07T16:15:17Z</dcterms:created>
  <dcterms:modified xsi:type="dcterms:W3CDTF">2024-01-23T20:26:10Z</dcterms:modified>
</cp:coreProperties>
</file>