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5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Mopawi thu gentehna (Mark 2:19-20).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" sz="2000" b="1" dirty="0"/>
            <a:t>Mopawi ah mi khat in koi bangin an’tang ding hiam? Mopa in Zeisu hi; leengla te in nungzuite hi. Zeisu si in a thawh kik ciangin nungzuite in antan’ ding  kisam ahi hi.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thak le a lui gentehna (Mark 2:21-22).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n" sz="2000" b="1" dirty="0"/>
            <a:t>A nungta Zeisu thuhilh nate in a si khin ngeina luite adingin mun a om kei hi; ahi kik kik cih bang omlo hi.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 custLinFactNeighborY="1031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49637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Mopawi ah mi khat in koi bangin an’tang ding hiam? Mopa in Zeisu hi; leengla te in nungzuite hi. Zeisu si in a thawh kik ciangin nungzuite in antan’ ding  kisam ahi hi.</a:t>
          </a:r>
          <a:endParaRPr lang="es-ES" sz="2000" kern="1200" dirty="0"/>
        </a:p>
      </dsp:txBody>
      <dsp:txXfrm>
        <a:off x="1475" y="2849637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Mopawi thu gentehna (Mark 2:19-20).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 nungta Zeisu thuhilh nate in a si khin ngeina luite adingin mun a om kei hi; ahi kik kik cih bang omlo hi.</a:t>
          </a:r>
          <a:endParaRPr lang="es-ES" sz="2000" kern="1200" dirty="0"/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thak le a lui gentehna (Mark 2:21-22).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538597"/>
            <a:ext cx="5284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KIDONATE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169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ading July 20, 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ZEISU HAI MAW?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555584" y="603747"/>
            <a:ext cx="11308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innkuanpihte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hih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thu a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uh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ciang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Zeisu a la dingin hong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kuankhia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uh hi. Bang hang hiam cihleh, “Zeisu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mihai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suakta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hi,” a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kicihna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thu a za uh hi.”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 3:21 </a:t>
            </a:r>
            <a:r>
              <a:rPr lang="en" sz="1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ZIV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4076698" y="1475814"/>
            <a:ext cx="809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 a innkuan pihte in bang hangin a hai sa uh hiam (Mark 3:20-21)?</a:t>
            </a: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 in a innkuante tungah a thusim loh man hizaw maw!  (Mark 3:32-33).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4076699" y="2774728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 tom kaih khitciangin, Mark in Zeisu a zong mel theih tanau te tawh theihsakna thu genkik hi: a nu le a sanggam te (Mark 3:31).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4076699" y="1971383"/>
            <a:ext cx="80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 tamsep lua, anlim mehlim nelo, laitheite le Pharisee te tawh tatsatlo in thu kikupnate hang in lunggimna tam….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657929"/>
            <a:ext cx="807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Cilesa kizopnate sangin thupi asak zawk pen Zeisu in a kha innkuan pihte tawh kipawl khopna ahi hi: “Pasian’ deihna bangin a gamta mi khempeuh ka nu le ka sanggamte ahi uh hi” (Mark 3:35).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635651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Ahi zongin a kimutheite in hong kheem hi. A nu le a sanggamte khial uh hi. Tua laitak in amaute kiangah aap dingin ama nasep tha koih in ama vaipuak le amaute sukha hi.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381125" y="1335703"/>
            <a:ext cx="107727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“Nengniam bawlsiatna in Pasian tawh kizopna a neilote ading in lung himawhna omlo ban ah gamtat hoih na neilo uh hi. Leitung lunggulhna zuilo-in, ama upmawhnate, maipha piakna ahihkeileh langpan nate hangin hoi lo-in a citak mite tungah tha piakna a ngah ding hi. Kiphatsakna, aangsung khualna, huaihamna le khua hun zuiluat mawhnate a mawh sak nasepna in leitung le a pua tham bek Khristian te muhdahna thuak ding uh hi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.... Zahpihna le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bawlsiatna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tuah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khak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ciangin a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hoihzaw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kipawl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khopna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 om hi; a hangin, Zeisu in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khempeuh ah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thuakzawhna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nei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hi. Nang in Pasian ading in a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citak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mi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hihleh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hithu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in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nang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adingin lungdamna hiding hi. A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hangsan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kha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ahi hi, tua in khat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bek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ding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ahihleh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citak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 a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kisia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theilo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kham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lukhu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ngah ding </a:t>
            </a:r>
            <a:r>
              <a:rPr lang="en-US" sz="2600" b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hi.</a:t>
            </a:r>
            <a:r>
              <a:rPr lang="en" sz="2600" b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"</a:t>
            </a:r>
            <a:endParaRPr lang="en" sz="2600" b="1" dirty="0">
              <a:solidFill>
                <a:schemeClr val="bg1"/>
              </a:solidFill>
              <a:effectLst>
                <a:glow rad="76200">
                  <a:srgbClr val="6A54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9214056" y="6438900"/>
            <a:ext cx="293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(The Medical Ministry, pg. 282)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133637" y="5289949"/>
            <a:ext cx="11921678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Tua ciangin amah in amaute kiangah, “Sabbath </a:t>
            </a:r>
            <a:r>
              <a:rPr lang="en-US" sz="2600" b="1" dirty="0" err="1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ni</a:t>
            </a:r>
            <a:r>
              <a:rPr lang="en-US" sz="26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 pen mite aa </a:t>
            </a:r>
            <a:r>
              <a:rPr lang="en-US" sz="2600" b="1" dirty="0" err="1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dinga</a:t>
            </a:r>
            <a:r>
              <a:rPr lang="en-US" sz="26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kibawl</a:t>
            </a:r>
            <a:r>
              <a:rPr lang="en-US" sz="26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 hi-a, mite pen Sabbath </a:t>
            </a:r>
            <a:r>
              <a:rPr lang="en-US" sz="2600" b="1" dirty="0" err="1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ni</a:t>
            </a:r>
            <a:r>
              <a:rPr lang="en-US" sz="26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 aa </a:t>
            </a:r>
            <a:r>
              <a:rPr lang="en-US" sz="2600" b="1" dirty="0" err="1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dinga</a:t>
            </a:r>
            <a:r>
              <a:rPr lang="en-US" sz="26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kibawl</a:t>
            </a:r>
            <a:r>
              <a:rPr lang="en-US" sz="26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 hilo hi. Tua ahih manin Mihing Tapa in Sabbath </a:t>
            </a:r>
            <a:r>
              <a:rPr lang="en-US" sz="2600" b="1" dirty="0" err="1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Ukpa</a:t>
            </a:r>
            <a:r>
              <a:rPr lang="en-US" sz="26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 zong ahi hi,” </a:t>
            </a:r>
            <a:r>
              <a:rPr lang="en-US" sz="2600" b="1" dirty="0" err="1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aci</a:t>
            </a:r>
            <a:r>
              <a:rPr lang="en-US" sz="26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 hi.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(Mark 2:27, 28, </a:t>
            </a:r>
            <a:r>
              <a:rPr kumimoji="0" lang="es-ES" sz="16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ZSV</a:t>
            </a:r>
            <a:r>
              <a:rPr kumimoji="0" lang="es-ES" sz="20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/>
              <a:t>Maisakna tawh kisai buaina. Mark 2:1-12.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Nek le dawn buaina. Mark 2:13-22.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Sabbath tawh kisai buaina. Mark 2:23-3:6.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Zeisu tawh kisai buai theih nading dotnate: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Bang hatna tawh nalamdangte sem hiam? Mark 3:22-30.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Zeisu hai maw? Mark 3:20-21, 31-35.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Zeisu’ gamtatna, a thu gen zia le damsaknate khempeuh in biakna thunei makaite ii ngeina zia te tawh kilehngat mah mah hi.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799" y="3086547"/>
            <a:ext cx="7357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Zeisu’ nunna in kidonate tawh kidim nunna ahihlam, lung hian’ nang omlo hi.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319248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Zeisu in na nak’sep lua ahih main a thu ngaihsutna mansuah hiding hi ci-in a kizoppih pawlkhat in upmawh hi.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267322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Amaute in amah zahpih ngaihsut uh hi;  vai hau le mawhneite lawm; Sabbath palsatpa... Beelzebub ading in nasempa ci-in mawh sak uh hi!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-46300"/>
            <a:ext cx="12192000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MAI’SAKNA TAWH KISAI BUAINA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464925"/>
            <a:ext cx="12192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Zeisu in amaute’ upna 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ciangin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pumzawpa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kiang ah, “Ka ta aw,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mawhnate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kimaisak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khinzo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hi,”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4" y="1065757"/>
            <a:ext cx="7924801" cy="203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Zeisu pen Kapernaum a Peter’ inn ah hong pai kik ciangin mite in ama’ thugen ngai dingin hong pai uh hi (Mark 2:1-2). Pumzaw mikhat a dam nadingin a lawm li te-in Zeisu kiang a zuat pih hangin, a kiang tun’ zolo uh hi. Zeisu kiang tun’ ding cih khensatna nei uh ahih man un, inn khum ah kah in a tungkhuh hong in a tungpan khia suk uh hi. Zeisu thugenna hong khawlvat in, mi khempeuh dai takin hong om a, Zeisu in bang hong semding hiam ci-in ngak uh hi (Mark 2:3-4).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4" y="5481950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Mawhnate mai sak theihna vangliatna Zeisu tungah pia ahih manin mite in Pasian phat uh hi (Mark 2:12; Mt. 9:8). Pumzawpa lam pai hi; ahizongin laitheite-in mittaw bang uh a,  amaute lungsim Zeisu in a sim theih lam theilo uh hi, mawhneite maisakin, natna damsak hi.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Laithei te’ adingin, hih in zahpihna hi (Zeisu in Pasian hikeileh, man hi). Mai sak theihna nei ahihlam lahna in Zeisu in pumzaw mipa a dam hi (Mark 2:8-11).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61920" y="3104176"/>
            <a:ext cx="7924799" cy="147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“Na mawhna kimaisak khin hi” (Mark 2:5). Pumzaw mi’pa in kigeen khia nuam ding hi: “ka lampai nuam hi.” Ahih hangin tua bangin hih lo hi. Zeisu in a natna zungpi damsak hi. A lam pai theihloh kik ding pen awlmawhlo hi, ahang in a kha nunna nopna apia mawhmaina hang ahi hi.</a:t>
            </a: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 LE DAWN BUAINA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Tua bangin 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-ah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Alfeas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tapa Levi, 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siahdon’na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zum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ah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-in a om a mu hi. Zeisu in ama kiangah, “Kei hong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-in,” a ci hi. Levi zong dingin Zeisu’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nung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zuipah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 2:14).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Levi’te sapna a satsuah buaina pen ngaihsun leng’ haksalo hi (Mark 2:13-14). Jew upna nei khat adingin, siahdong khat pen Gentile te sangin sia zaw hi. Amah in galte tungah zuak na a thuak Jew minam hi. Amaute in an nekhawm lo ahihkeileh kisawh lo uh hi.</a:t>
            </a:r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2507570"/>
            <a:ext cx="3605213" cy="418978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62226" y="5127603"/>
            <a:ext cx="56340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 in amaute a thu ngiat in nial hi: mawhnei te hotkhiat nading himun sang’ ahoih zaw mun ka mu kei hi? (Mark 2:17). Bekthamlo-in, a lung sim puakte uh a sittel ding to hi. Amaute in it theih nadingin sin uh hi (Matt. 9:12-13).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617731"/>
            <a:ext cx="45408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Ahizongin hong thusia zaw hi. Zeisu in siahdong pa inn ah anne bek hilo-in, amah tawh a kibang mi tampite in a umcih hi</a:t>
            </a:r>
            <a:r>
              <a:rPr lang="en-US" sz="2000" b="1" dirty="0"/>
              <a:t> </a:t>
            </a:r>
            <a:r>
              <a:rPr lang="en" sz="2000" b="1" dirty="0"/>
              <a:t>(Mark 2:15). Mawhzong mite in a hun uh mawk bek saklo hi: “Siahdongte le mawh neite tawh anne, tuidawn khawm cih pen, bang himawk hiam?” (Mark 2:16).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Zeisu in, “Mopawi a siim mite in an nelo dingin um nahi uh hiam? Zineipa tawh a omkhawm sung uh an nelo-in omlo ding uh hi.”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(Mark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98767"/>
            <a:ext cx="5400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Pharisee te-in itna thusinna tawh kigamla in, John’ nungzuite in tua mawh zonna ah thapia uh hi: “John’ nungzuite le Pharisee’  nungzui te in antang uh a, na nungzuite in tanglo se uh hiam?” ci hi (Mark 2:18).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911048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 LE DAWN BUAINA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190143"/>
            <a:ext cx="5400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 in gentehnate tungtan in genkhia hi: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 TAWH KISAI BUAINA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Bang hangin Sabbath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-in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gamtatloh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dingpi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nungzuite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gamta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uh ahi hiam?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(Mark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Pharisee te-in Pasian sehsa Sabbath ni pen a khengval zuih ding nam 39 hilh hi.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572123" y="3764846"/>
            <a:ext cx="6619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Anu’nung ah, Zeisu in thu 39 lak ah a kihel’lo “nasep” damsakna semin Sabbath palsat ci hi (Mark 3:1-3).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Zeisu’ dawn kikna: David in a gilkial ciang in siampi te bek in a nekzawh a siangtho khomunte a nek lam phawklo na hi uh hiam? (Mark 2:25-26).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Buhvui zut khia in nek na hangin, nungzuite in Sabbath ni in a kikhaam thu thum sem uh hi ci hi: buh laakna; buhcilna; le buh haihna. (Mk. 2:23-24; Mt. 12:1-2).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572123" y="6165503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Alamdang thu in, a lawp mahmah Sabbath a tangte in mi thah ding khat geel uh hi (Mark 3:6).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572123" y="5473006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Atawpna ah, Zeisu in Sabbath ni ii Topa hi-in, eite’ ading in apha hong sepsak hi (Mark 2:27-28).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572122" y="4430137"/>
            <a:ext cx="6619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Zeisu’ dawn kikna: “Sabbath ni in bang thukhun kicing sak zaw ding: a pha sem ding maw a sia sem ding,</a:t>
            </a:r>
            <a:r>
              <a:rPr lang="en-US" sz="2000" b="1" dirty="0"/>
              <a:t> nuntakna hon ding maw that ding?”</a:t>
            </a:r>
            <a:r>
              <a:rPr lang="en" sz="2000" b="1" dirty="0"/>
              <a:t> (Mark 3:4).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823913" y="2101613"/>
            <a:ext cx="7857099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rgbClr val="9E2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ZEISU TAWH KISAI BUAI THEIH NADING DOTNATE </a:t>
            </a: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BANG HATNA TAWH NALAMDANGTE SEM HIAM?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36450" y="630272"/>
            <a:ext cx="12074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Jerusalem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khua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pan a hong pai Thukham hilh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siate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pawlkhat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in, "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Hihpa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sungah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Beelzebul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lut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hi.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Dawimangpa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in ama tungah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dawi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hawlkhiat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theihna ding vangliatna pia hi," a ci uh hi.</a:t>
            </a:r>
            <a:r>
              <a:rPr lang="en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(Mark 3:22)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92313"/>
            <a:ext cx="8153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Mark in Zeisu innkuan thu tawh a pat hangin, Pharisee te tawh a buai na thu gen ding nial hi. A nunglam ciangin, amah in tangthu masa ah pai kik hi. Tua thu bangin Marcos in a kibang tangthu nih ah kihel ding in tam veipi zang in a thupi ahihna kilangh dingin pulaak hi.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Zeisu’ innkuan in amah mitsuan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Accusation of the Pharisees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Zeisu’ innkuan in amah mitsuan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194096"/>
            <a:ext cx="5943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Khatvei, Zeisu in amah kimawhsaknate a khiatna omloh na a pulaak dingin gentehna zang hi (Mark 3:23-27). Zeisu pen a thahat mipa (Satan) inn sung ah lut in, amah heen cip in, tua bang tawh ama’ neihsate laksak thei hi (dawi vei mi suahtakna). </a:t>
            </a: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2892029"/>
            <a:ext cx="8153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Hih thu ah, a thupi tangthu in Zeisu in dawi gilote hawlkhiat zawh nading in bang vangliatna nei hiam cih laithei te-in mawh zon nopna ahi hi (Mark 3:22).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25609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Kha Siangtho ii sepna pen dawite sepna hi ci-a san’ na in bangzah in lauhuai cih hong thei sak hi (Mark 3:28-30).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1738</Words>
  <Application>Microsoft Office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104</cp:revision>
  <dcterms:created xsi:type="dcterms:W3CDTF">2024-06-22T14:42:36Z</dcterms:created>
  <dcterms:modified xsi:type="dcterms:W3CDTF">2024-07-12T17:12:50Z</dcterms:modified>
</cp:coreProperties>
</file>