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Kithutuahna kem un (Phil.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" sz="1800" b="1" dirty="0"/>
            <a:t>Na i sepkhop ciangin i kikaal ah mi kigensiatna, kilang neihna, kidemna, le kiselna omlo ding hi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Paubanna omlo in nungta (Phil.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1800" b="1" dirty="0"/>
            <a:t>Eite’ Pa thu siangtho takin i manna in i kiim, i paam a om gitlohna le nuntak kisialhnate tawh kilehbulh mahmah hi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Pasian kammal tungah thumanna (Phil.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s-ES" sz="1800" b="1" dirty="0" err="1"/>
            <a:t>Eite</a:t>
          </a:r>
          <a:r>
            <a:rPr lang="es-ES" sz="1800" b="1" dirty="0"/>
            <a:t> </a:t>
          </a:r>
          <a:r>
            <a:rPr lang="es-ES" sz="1800" b="1" dirty="0" err="1"/>
            <a:t>gamtatna</a:t>
          </a:r>
          <a:r>
            <a:rPr lang="es-ES" sz="1800" b="1" dirty="0"/>
            <a:t> le i </a:t>
          </a:r>
          <a:r>
            <a:rPr lang="es-ES" sz="1800" b="1" dirty="0" err="1"/>
            <a:t>ngaihsutnate</a:t>
          </a:r>
          <a:r>
            <a:rPr lang="es-ES" sz="1800" b="1" dirty="0"/>
            <a:t> </a:t>
          </a:r>
          <a:r>
            <a:rPr lang="es-ES" sz="1800" b="1" dirty="0" err="1"/>
            <a:t>Lai</a:t>
          </a:r>
          <a:r>
            <a:rPr lang="es-ES" sz="1800" b="1" dirty="0"/>
            <a:t> </a:t>
          </a:r>
          <a:r>
            <a:rPr lang="es-ES" sz="1800" b="1" dirty="0" err="1"/>
            <a:t>Sianghto</a:t>
          </a:r>
          <a:r>
            <a:rPr lang="es-ES" sz="1800" b="1" dirty="0"/>
            <a:t> </a:t>
          </a:r>
          <a:r>
            <a:rPr lang="es-ES" sz="1800" b="1" dirty="0" err="1"/>
            <a:t>sinsakna</a:t>
          </a:r>
          <a:r>
            <a:rPr lang="es-ES" sz="1800" b="1" dirty="0"/>
            <a:t> </a:t>
          </a:r>
          <a:r>
            <a:rPr lang="es-ES" sz="1800" b="1" dirty="0" err="1"/>
            <a:t>tawh</a:t>
          </a:r>
          <a:r>
            <a:rPr lang="es-ES" sz="1800" b="1" dirty="0"/>
            <a:t> </a:t>
          </a:r>
          <a:r>
            <a:rPr lang="es-ES" sz="1800" b="1" dirty="0" err="1"/>
            <a:t>kituak</a:t>
          </a:r>
          <a:r>
            <a:rPr lang="es-ES" sz="1800" b="1" dirty="0"/>
            <a:t> </a:t>
          </a:r>
          <a:r>
            <a:rPr lang="es-ES" sz="1800" b="1" dirty="0" err="1"/>
            <a:t>ding</a:t>
          </a:r>
          <a:r>
            <a:rPr lang="es-ES" sz="1800" b="1" dirty="0"/>
            <a:t> ahí hi</a:t>
          </a: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 i sepkhop ciangin i kikaal ah mi kigensiatna, kilang neihna, kidemna, le kiselna omlo ding hi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Kithutuahna kem un (Phil.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Eite’ Pa thu siangtho takin i manna in i kiim, i paam a om gitlohna le nuntak kisialhnate tawh kilehbulh mahmah hi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Paubanna omlo in nungta (Phil.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Eite</a:t>
          </a:r>
          <a:r>
            <a:rPr lang="es-ES" sz="1800" b="1" kern="1200" dirty="0"/>
            <a:t> </a:t>
          </a:r>
          <a:r>
            <a:rPr lang="es-ES" sz="1800" b="1" kern="1200" dirty="0" err="1"/>
            <a:t>gamtatna</a:t>
          </a:r>
          <a:r>
            <a:rPr lang="es-ES" sz="1800" b="1" kern="1200" dirty="0"/>
            <a:t> le i </a:t>
          </a:r>
          <a:r>
            <a:rPr lang="es-ES" sz="1800" b="1" kern="1200" dirty="0" err="1"/>
            <a:t>ngaihsutnate</a:t>
          </a:r>
          <a:r>
            <a:rPr lang="es-ES" sz="1800" b="1" kern="1200" dirty="0"/>
            <a:t> </a:t>
          </a:r>
          <a:r>
            <a:rPr lang="es-ES" sz="1800" b="1" kern="1200" dirty="0" err="1"/>
            <a:t>Lai</a:t>
          </a:r>
          <a:r>
            <a:rPr lang="es-ES" sz="1800" b="1" kern="1200" dirty="0"/>
            <a:t> </a:t>
          </a:r>
          <a:r>
            <a:rPr lang="es-ES" sz="1800" b="1" kern="1200" dirty="0" err="1"/>
            <a:t>Sianghto</a:t>
          </a:r>
          <a:r>
            <a:rPr lang="es-ES" sz="1800" b="1" kern="1200" dirty="0"/>
            <a:t> </a:t>
          </a:r>
          <a:r>
            <a:rPr lang="es-ES" sz="1800" b="1" kern="1200" dirty="0" err="1"/>
            <a:t>sinsakna</a:t>
          </a:r>
          <a:r>
            <a:rPr lang="es-ES" sz="1800" b="1" kern="1200" dirty="0"/>
            <a:t> </a:t>
          </a:r>
          <a:r>
            <a:rPr lang="es-ES" sz="1800" b="1" kern="1200" dirty="0" err="1"/>
            <a:t>tawh</a:t>
          </a:r>
          <a:r>
            <a:rPr lang="es-ES" sz="1800" b="1" kern="1200" dirty="0"/>
            <a:t> </a:t>
          </a:r>
          <a:r>
            <a:rPr lang="es-ES" sz="1800" b="1" kern="1200" dirty="0" err="1"/>
            <a:t>kituak</a:t>
          </a:r>
          <a:r>
            <a:rPr lang="es-ES" sz="1800" b="1" kern="1200" dirty="0"/>
            <a:t> </a:t>
          </a:r>
          <a:r>
            <a:rPr lang="es-ES" sz="1800" b="1" kern="1200" dirty="0" err="1"/>
            <a:t>ding</a:t>
          </a:r>
          <a:r>
            <a:rPr lang="es-ES" sz="1800" b="1" kern="1200" dirty="0"/>
            <a:t> ahí hi</a:t>
          </a:r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Pasian kammal tungah thumanna (Phil.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ZAN LAI-IN KHUAVAK BANGIN TAANG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075442" y="0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ading January 31, 2026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Note in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kamtai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leh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keimah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hong huh dingin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hong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sawl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uh,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tawh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semkhawmin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gal hong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simpih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sanggampa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Epafroditas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pen note kiangah ka hong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ciahsak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kik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kisam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hi, ci-in ka ngaihsun hi.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Philippi mite in Paul Rome </a:t>
            </a:r>
            <a:r>
              <a:rPr lang="en-US" sz="2000" b="1" dirty="0" err="1"/>
              <a:t>khua</a:t>
            </a:r>
            <a:r>
              <a:rPr lang="en-US" sz="2000" b="1" dirty="0"/>
              <a:t>-ah thong kia hi cih a </a:t>
            </a:r>
            <a:r>
              <a:rPr lang="en-US" sz="2000" b="1" dirty="0" err="1"/>
              <a:t>zak</a:t>
            </a:r>
            <a:r>
              <a:rPr lang="en-US" sz="2000" b="1" dirty="0"/>
              <a:t> uh ciangin, a </a:t>
            </a:r>
            <a:r>
              <a:rPr lang="en-US" sz="2000" b="1" dirty="0" err="1"/>
              <a:t>kisapnate</a:t>
            </a:r>
            <a:r>
              <a:rPr lang="en-US" sz="2000" b="1" dirty="0"/>
              <a:t> (inn </a:t>
            </a:r>
            <a:r>
              <a:rPr lang="en-US" sz="2000" b="1" dirty="0" err="1"/>
              <a:t>thaman</a:t>
            </a:r>
            <a:r>
              <a:rPr lang="en-US" sz="2000" b="1" dirty="0"/>
              <a:t>, an, </a:t>
            </a:r>
            <a:r>
              <a:rPr lang="en-US" sz="2000" b="1" dirty="0" err="1"/>
              <a:t>puan</a:t>
            </a:r>
            <a:r>
              <a:rPr lang="en-US" sz="2000" b="1" dirty="0"/>
              <a:t>, cih </a:t>
            </a:r>
            <a:r>
              <a:rPr lang="en-US" sz="2000" b="1" dirty="0" err="1"/>
              <a:t>te</a:t>
            </a:r>
            <a:r>
              <a:rPr lang="en-US" sz="2000" b="1" dirty="0"/>
              <a:t>) huh nadingin huhna </a:t>
            </a:r>
            <a:r>
              <a:rPr lang="en-US" sz="2000" b="1" dirty="0" err="1"/>
              <a:t>khak</a:t>
            </a:r>
            <a:r>
              <a:rPr lang="en-US" sz="2000" b="1" dirty="0"/>
              <a:t> ding </a:t>
            </a:r>
            <a:r>
              <a:rPr lang="en-US" sz="2000" b="1" dirty="0" err="1"/>
              <a:t>khensat</a:t>
            </a:r>
            <a:r>
              <a:rPr lang="en-US" sz="2000" b="1" dirty="0"/>
              <a:t> uh hi. Epaphroditus in </a:t>
            </a:r>
            <a:r>
              <a:rPr lang="en-US" sz="2000" b="1" dirty="0" err="1"/>
              <a:t>hih</a:t>
            </a:r>
            <a:r>
              <a:rPr lang="en-US" sz="2000" b="1" dirty="0"/>
              <a:t> </a:t>
            </a:r>
            <a:r>
              <a:rPr lang="en-US" sz="2000" b="1" dirty="0" err="1"/>
              <a:t>huhnate</a:t>
            </a:r>
            <a:r>
              <a:rPr lang="en-US" sz="2000" b="1" dirty="0"/>
              <a:t> </a:t>
            </a:r>
            <a:r>
              <a:rPr lang="en-US" sz="2000" b="1" dirty="0" err="1"/>
              <a:t>sawltak</a:t>
            </a:r>
            <a:r>
              <a:rPr lang="en-US" sz="2000" b="1" dirty="0"/>
              <a:t> Paul kiangah a tun ding </a:t>
            </a:r>
            <a:r>
              <a:rPr lang="en-US" sz="2000" b="1" dirty="0" err="1"/>
              <a:t>mawlpuak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hi (Phil. 4:18; 2:25).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41515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Lungdamna thu hangin a </a:t>
            </a:r>
            <a:r>
              <a:rPr lang="en-US" sz="2000" b="1" dirty="0" err="1"/>
              <a:t>hanciamna</a:t>
            </a:r>
            <a:r>
              <a:rPr lang="en-US" sz="2000" b="1" dirty="0"/>
              <a:t>-ah, ama nuntakna phal-in </a:t>
            </a:r>
            <a:r>
              <a:rPr lang="en-US" sz="2000" b="1" dirty="0" err="1"/>
              <a:t>nasa</a:t>
            </a:r>
            <a:r>
              <a:rPr lang="en-US" sz="2000" b="1" dirty="0"/>
              <a:t> takin a </a:t>
            </a:r>
            <a:r>
              <a:rPr lang="en-US" sz="2000" b="1" dirty="0" err="1"/>
              <a:t>damlo</a:t>
            </a:r>
            <a:r>
              <a:rPr lang="en-US" sz="2000" b="1" dirty="0"/>
              <a:t> hi (Phil. 2:27, 30). Philippi </a:t>
            </a:r>
            <a:r>
              <a:rPr lang="en-US" sz="2000" b="1" dirty="0" err="1"/>
              <a:t>mite'n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thu a </a:t>
            </a:r>
            <a:r>
              <a:rPr lang="en-US" sz="2000" b="1" dirty="0" err="1"/>
              <a:t>zak</a:t>
            </a:r>
            <a:r>
              <a:rPr lang="en-US" sz="2000" b="1" dirty="0"/>
              <a:t> uh ciangin, amah </a:t>
            </a:r>
            <a:r>
              <a:rPr lang="en-US" sz="2000" b="1" dirty="0" err="1"/>
              <a:t>lunghimawh</a:t>
            </a:r>
            <a:r>
              <a:rPr lang="en-US" sz="2000" b="1" dirty="0"/>
              <a:t> </a:t>
            </a:r>
            <a:r>
              <a:rPr lang="en-US" sz="2000" b="1" dirty="0" err="1"/>
              <a:t>pih</a:t>
            </a:r>
            <a:r>
              <a:rPr lang="en-US" sz="2000" b="1" dirty="0"/>
              <a:t> mahmah uh hi. Hih pen Paul in </a:t>
            </a:r>
            <a:r>
              <a:rPr lang="en-US" sz="2000" b="1" dirty="0" err="1"/>
              <a:t>amau</a:t>
            </a:r>
            <a:r>
              <a:rPr lang="en-US" sz="2000" b="1" dirty="0"/>
              <a:t> kiangah </a:t>
            </a:r>
            <a:r>
              <a:rPr lang="en-US" sz="2000" b="1" dirty="0" err="1"/>
              <a:t>laikhak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pia dingin amah a </a:t>
            </a:r>
            <a:r>
              <a:rPr lang="en-US" sz="2000" b="1" dirty="0" err="1"/>
              <a:t>sawtna</a:t>
            </a:r>
            <a:r>
              <a:rPr lang="en-US" sz="2000" b="1" dirty="0"/>
              <a:t> a hang </a:t>
            </a:r>
            <a:r>
              <a:rPr lang="en-US" sz="2000" b="1" dirty="0" err="1"/>
              <a:t>bulpi</a:t>
            </a:r>
            <a:r>
              <a:rPr lang="en-US" sz="2000" b="1" dirty="0"/>
              <a:t> ahi hi (Phil. 2:26, 28).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Epaphroditus in huhna pia </a:t>
            </a:r>
            <a:r>
              <a:rPr lang="en-US" sz="2000" b="1" dirty="0" err="1"/>
              <a:t>bek</a:t>
            </a:r>
            <a:r>
              <a:rPr lang="en-US" sz="2000" b="1" dirty="0"/>
              <a:t> hilo-in, Paul tawh </a:t>
            </a:r>
            <a:r>
              <a:rPr lang="en-US" sz="2000" b="1" dirty="0" err="1"/>
              <a:t>kithuah</a:t>
            </a:r>
            <a:r>
              <a:rPr lang="en-US" sz="2000" b="1" dirty="0"/>
              <a:t> khawm a, a </a:t>
            </a:r>
            <a:r>
              <a:rPr lang="en-US" sz="2000" b="1" dirty="0" err="1"/>
              <a:t>kisap</a:t>
            </a:r>
            <a:r>
              <a:rPr lang="en-US" sz="2000" b="1" dirty="0"/>
              <a:t> nate ah huh-in, lungdamna thu </a:t>
            </a:r>
            <a:r>
              <a:rPr lang="en-US" sz="2000" b="1" dirty="0" err="1"/>
              <a:t>pulakna</a:t>
            </a:r>
            <a:r>
              <a:rPr lang="en-US" sz="2000" b="1" dirty="0"/>
              <a:t> ah amah tawh </a:t>
            </a:r>
            <a:r>
              <a:rPr lang="en-US" sz="2000" b="1" dirty="0" err="1"/>
              <a:t>sem</a:t>
            </a:r>
            <a:r>
              <a:rPr lang="en-US" sz="2000" b="1" dirty="0"/>
              <a:t> khawm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525183"/>
            <a:ext cx="495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Paul in, "amah bang mite </a:t>
            </a:r>
            <a:r>
              <a:rPr lang="en-US" sz="2000" b="1" dirty="0" err="1"/>
              <a:t>zahtak</a:t>
            </a:r>
            <a:r>
              <a:rPr lang="en-US" sz="2000" b="1" dirty="0"/>
              <a:t> un," (Phil 2:29) ci-in </a:t>
            </a:r>
            <a:r>
              <a:rPr lang="en-US" sz="2000" b="1" dirty="0" err="1"/>
              <a:t>ngen</a:t>
            </a:r>
            <a:r>
              <a:rPr lang="en-US" sz="2000" b="1" dirty="0"/>
              <a:t> hi. Epaphroditus pen upna a </a:t>
            </a:r>
            <a:r>
              <a:rPr lang="en-US" sz="2000" b="1" dirty="0" err="1"/>
              <a:t>kician</a:t>
            </a:r>
            <a:r>
              <a:rPr lang="en-US" sz="2000" b="1" dirty="0"/>
              <a:t> Khristian khat ahihna lung </a:t>
            </a:r>
            <a:r>
              <a:rPr lang="en-US" sz="2000" b="1" dirty="0" err="1"/>
              <a:t>ngaihna</a:t>
            </a:r>
            <a:r>
              <a:rPr lang="en-US" sz="2000" b="1" dirty="0"/>
              <a:t> om lo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117991" y="509801"/>
            <a:ext cx="7868932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I </a:t>
            </a:r>
            <a:r>
              <a:rPr lang="en-US" sz="2400" b="1" dirty="0" err="1">
                <a:latin typeface="Constantia" panose="02030602050306030303" pitchFamily="18" charset="0"/>
              </a:rPr>
              <a:t>thumsakpa</a:t>
            </a:r>
            <a:r>
              <a:rPr lang="en-US" sz="2400" b="1" dirty="0">
                <a:latin typeface="Constantia" panose="02030602050306030303" pitchFamily="18" charset="0"/>
              </a:rPr>
              <a:t> Zeisu in vantung ah eite adingin thum </a:t>
            </a:r>
            <a:r>
              <a:rPr lang="en-US" sz="2400" b="1" dirty="0" err="1">
                <a:latin typeface="Constantia" panose="02030602050306030303" pitchFamily="18" charset="0"/>
              </a:rPr>
              <a:t>pihna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neih</a:t>
            </a:r>
            <a:r>
              <a:rPr lang="en-US" sz="2400" b="1" dirty="0">
                <a:latin typeface="Constantia" panose="02030602050306030303" pitchFamily="18" charset="0"/>
              </a:rPr>
              <a:t> laitakin, Kha Siangtho in Ama deihna bangin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deihna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nasepna</a:t>
            </a:r>
            <a:r>
              <a:rPr lang="en-US" sz="2400" b="1" dirty="0">
                <a:latin typeface="Constantia" panose="02030602050306030303" pitchFamily="18" charset="0"/>
              </a:rPr>
              <a:t> a om nadingin eite sungah </a:t>
            </a:r>
            <a:r>
              <a:rPr lang="en-US" sz="2400" b="1" dirty="0" err="1">
                <a:latin typeface="Constantia" panose="02030602050306030303" pitchFamily="18" charset="0"/>
              </a:rPr>
              <a:t>nasepna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hi. Vantung khempeuh in kha hotkhiatna tungah </a:t>
            </a:r>
            <a:r>
              <a:rPr lang="en-US" sz="2400" b="1" dirty="0" err="1">
                <a:latin typeface="Constantia" panose="02030602050306030303" pitchFamily="18" charset="0"/>
              </a:rPr>
              <a:t>lunglutna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hi. Tua </a:t>
            </a:r>
            <a:r>
              <a:rPr lang="en-US" sz="2400" b="1" dirty="0" err="1">
                <a:latin typeface="Constantia" panose="02030602050306030303" pitchFamily="18" charset="0"/>
              </a:rPr>
              <a:t>ahihleh</a:t>
            </a:r>
            <a:r>
              <a:rPr lang="en-US" sz="2400" b="1" dirty="0">
                <a:latin typeface="Constantia" panose="02030602050306030303" pitchFamily="18" charset="0"/>
              </a:rPr>
              <a:t> Topa in hong huh ding hi cihleh hong huh takpi hi cih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upmawhna</a:t>
            </a:r>
            <a:r>
              <a:rPr lang="en-US" sz="2400" b="1" dirty="0">
                <a:latin typeface="Constantia" panose="02030602050306030303" pitchFamily="18" charset="0"/>
              </a:rPr>
              <a:t> ding bang hang om hiam?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sv-SE" sz="2400" b="1" dirty="0">
                <a:latin typeface="Constantia" panose="02030602050306030303" pitchFamily="18" charset="0"/>
              </a:rPr>
              <a:t>Mipi a hilh i hi i mite in eimah mah in Pasian tawh nuntakna kizopna thupi i neih ding kisam hi.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Kha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Thu tawh mite adingin tuihual bangin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om ding hi, </a:t>
            </a:r>
            <a:r>
              <a:rPr lang="en-US" sz="2400" b="1" dirty="0" err="1">
                <a:latin typeface="Constantia" panose="02030602050306030303" pitchFamily="18" charset="0"/>
              </a:rPr>
              <a:t>banghang</a:t>
            </a:r>
            <a:r>
              <a:rPr lang="en-US" sz="2400" b="1" dirty="0">
                <a:latin typeface="Constantia" panose="02030602050306030303" pitchFamily="18" charset="0"/>
              </a:rPr>
              <a:t> hiam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cih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Khrist in nuntak </a:t>
            </a:r>
            <a:r>
              <a:rPr lang="en-US" sz="2400" b="1" dirty="0" err="1">
                <a:latin typeface="Constantia" panose="02030602050306030303" pitchFamily="18" charset="0"/>
              </a:rPr>
              <a:t>tawn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tungna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dinga</a:t>
            </a:r>
            <a:r>
              <a:rPr lang="en-US" sz="2400" b="1" dirty="0">
                <a:latin typeface="Constantia" panose="02030602050306030303" pitchFamily="18" charset="0"/>
              </a:rPr>
              <a:t> tui a </a:t>
            </a:r>
            <a:r>
              <a:rPr lang="en-US" sz="2400" b="1" dirty="0" err="1">
                <a:latin typeface="Constantia" panose="02030602050306030303" pitchFamily="18" charset="0"/>
              </a:rPr>
              <a:t>phulkhia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tuikhuk</a:t>
            </a:r>
            <a:r>
              <a:rPr lang="en-US" sz="2400" b="1" dirty="0">
                <a:latin typeface="Constantia" panose="02030602050306030303" pitchFamily="18" charset="0"/>
              </a:rPr>
              <a:t> bangin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sungah a om hi.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Dahna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gimna 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lungduaina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upna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hong sin thei hi; ahi </a:t>
            </a:r>
            <a:r>
              <a:rPr lang="en-US" sz="2400" b="1" dirty="0" err="1">
                <a:latin typeface="Constantia" panose="02030602050306030303" pitchFamily="18" charset="0"/>
              </a:rPr>
              <a:t>zongin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Muhtheihlohpa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ompihna </a:t>
            </a:r>
            <a:r>
              <a:rPr lang="en-US" sz="2400" b="1" dirty="0" err="1">
                <a:latin typeface="Constantia" panose="02030602050306030303" pitchFamily="18" charset="0"/>
              </a:rPr>
              <a:t>vaksakna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kiangah om a, Jesu </a:t>
            </a:r>
            <a:r>
              <a:rPr lang="en-US" sz="2400" b="1" dirty="0" err="1">
                <a:latin typeface="Constantia" panose="02030602050306030303" pitchFamily="18" charset="0"/>
              </a:rPr>
              <a:t>nungah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eimah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eimah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kisel</a:t>
            </a:r>
            <a:r>
              <a:rPr lang="en-US" sz="2400" b="1" dirty="0">
                <a:latin typeface="Constantia" panose="02030602050306030303" pitchFamily="18" charset="0"/>
              </a:rPr>
              <a:t> ding ahi hi.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047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 khempeuh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phunlo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kisel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lo-in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semun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.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Tuahileh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kawk’banglo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siangtho khialhna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aneilo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Pasian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tate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suak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ding uh hi. Lungsim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kawi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-in lam a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khial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tulai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khang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mite sungah note in leitung khuavak bangin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taang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ding uh hi.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15,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ZS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Leitung ah khuavake: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Pasian limlakna(Philippi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Leitung ah khuavak (Philippi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nungta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biakpiakna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(Philippi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Khuavak Limte: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 (Philippi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Epaphroditus (Philippi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Tua mah bangin, mite in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nuntakna </a:t>
            </a:r>
            <a:r>
              <a:rPr lang="en-US" sz="2000" b="1" dirty="0" err="1">
                <a:solidFill>
                  <a:prstClr val="black"/>
                </a:solidFill>
              </a:rPr>
              <a:t>hoih</a:t>
            </a:r>
            <a:r>
              <a:rPr lang="en-US" sz="2000" b="1" dirty="0">
                <a:solidFill>
                  <a:prstClr val="black"/>
                </a:solidFill>
              </a:rPr>
              <a:t> uh a </a:t>
            </a:r>
            <a:r>
              <a:rPr lang="en-US" sz="2000" b="1" dirty="0" err="1">
                <a:solidFill>
                  <a:prstClr val="black"/>
                </a:solidFill>
              </a:rPr>
              <a:t>muh</a:t>
            </a:r>
            <a:r>
              <a:rPr lang="en-US" sz="2000" b="1" dirty="0">
                <a:solidFill>
                  <a:prstClr val="black"/>
                </a:solidFill>
              </a:rPr>
              <a:t> uh a, vantung a om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Pa uh a phat nading un, mite’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-ah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khuavak uh </a:t>
            </a:r>
            <a:r>
              <a:rPr lang="en-US" sz="2000" b="1" dirty="0" err="1">
                <a:solidFill>
                  <a:prstClr val="black"/>
                </a:solidFill>
              </a:rPr>
              <a:t>tangsak</a:t>
            </a:r>
            <a:r>
              <a:rPr lang="en-US" sz="2000" b="1" dirty="0">
                <a:solidFill>
                  <a:prstClr val="black"/>
                </a:solidFill>
              </a:rPr>
              <a:t> un.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Pasian’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Thukham kinawl khinna leitung ah, tua thukham tawh kituak a nungta-in Pasian’ nasepna a deih ei Khristian-te pen khua mialna lak ah a taang khuavakte ihi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Philippi 2:12-18 sungah,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Zeisu’ thupiak tawh kisai Paul’ gelh dan i sim thei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Estrella: 7 puntas 2">
            <a:extLst>
              <a:ext uri="{FF2B5EF4-FFF2-40B4-BE49-F238E27FC236}">
                <a16:creationId xmlns:a16="http://schemas.microsoft.com/office/drawing/2014/main" id="{D2497C8E-10B6-7EE3-C1C1-50E51B315BD6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: 7 puntas 6">
            <a:extLst>
              <a:ext uri="{FF2B5EF4-FFF2-40B4-BE49-F238E27FC236}">
                <a16:creationId xmlns:a16="http://schemas.microsoft.com/office/drawing/2014/main" id="{0D3F4C67-A900-CE7A-158C-1BB3C100A24A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6" grpId="0"/>
      <p:bldP spid="8" grpId="0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LEITUNG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en" sz="9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AH</a:t>
            </a: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en" sz="9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KHUAVAKTE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PASIAN’ LIMLAKNA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376631" y="626677"/>
            <a:ext cx="8704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ote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utna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lungsim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neih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nading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uhleh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 deihna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zuihzawh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nadingin note sungah Pasian in a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tawntungin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hong </a:t>
            </a:r>
            <a:r>
              <a:rPr lang="en-US" b="1" noProof="0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ahi hi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429568"/>
            <a:ext cx="5289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Zeisu kiniamkhiatna le thupitna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kician takin a gen khit ciangin, Paul in, “tua ahih ciangin” cih kammal behlap hi.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ahihmanin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Zeisu in amah le amah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kineu-sakin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Pahtawina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ngahna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tungtawnin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“lei khempeuh in Pa Pasian’ vangliatna dingin, Zeisu Khazih pen Topa ahi hi, ci-in a phat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nadingun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(Phil.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2:11)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kici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ahih manin, Philippi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khua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–a upna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mite (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vekpi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-in)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thu tawh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kisai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 khat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peuhpeuh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ihih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ding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554418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nasep masak pen dingin “lau na le thahat’na tawh” i hotkhiatna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sep khiat ding ahi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(Phil. 2:12). Pasian in eite hong honkhia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ahihleh 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(Titus 2:11),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bang hangin hihthu tawh kisai-in i lungngai ding i hi hiam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52483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Lau’na le thahatna kici kammalte pen Pasian nasepna tawh kibang kammalte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(Late 2:11). Tua ahihmanin,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eite sungah nahoih sep nopna lungsim a piangsak le tuate a taktak a piangthei nading thahatna apia pen Pasian ahihna thu Paul in limtak gen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(Philippi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-4898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LEITUNG AH KHUAVAK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214312" y="523627"/>
            <a:ext cx="11882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Tuahileh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lungsim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kawi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hoihlo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leitung mite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paubaan'na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neilo a siangtho, Pasian'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tate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uh a, nuntakna thu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genna uh hangin leitung mite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khuavak bangin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hoihna uh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kilang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mite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ding uh hi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(Philippi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in leitung ah upna neite a vaksak ding thu thum pulaak hi: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00810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Khuamial mahmah na mun ah,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khuavak tang pha zaw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Pasian nakpi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takin a nialna leitung ah, ei Khristiante in Khaziah khuavak tawh </a:t>
            </a:r>
            <a:r>
              <a:rPr kumimoji="0" lang="en" sz="2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tan’ ding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NUNGTA BIAKPIAKNA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Note' upna hangin biakpiakna-in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keimah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hong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kigo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hita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zong, note khempeuh mah bangin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zong ka lungdam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veve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ding hi.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Paul in hong </a:t>
            </a:r>
            <a:r>
              <a:rPr lang="en-US" sz="2000" b="1" dirty="0" err="1"/>
              <a:t>khenkha</a:t>
            </a:r>
            <a:r>
              <a:rPr lang="en-US" sz="2000" b="1" dirty="0"/>
              <a:t> ah a tangtung ding ciangin, a thuak ding hi tawh </a:t>
            </a:r>
            <a:r>
              <a:rPr lang="en-US" sz="2000" b="1" dirty="0" err="1"/>
              <a:t>kisam</a:t>
            </a:r>
            <a:r>
              <a:rPr lang="en-US" sz="2000" b="1" dirty="0"/>
              <a:t> hi. Ama in </a:t>
            </a:r>
            <a:r>
              <a:rPr lang="en-US" sz="2000" b="1" dirty="0" err="1"/>
              <a:t>hih</a:t>
            </a:r>
            <a:r>
              <a:rPr lang="en-US" sz="2000" b="1" dirty="0"/>
              <a:t> thupiang theih ding pen “biakna dawn ding tui bangin </a:t>
            </a:r>
            <a:r>
              <a:rPr lang="en-US" sz="2000" b="1" dirty="0" err="1"/>
              <a:t>kibuak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” (Phil. 2:17) cih tawh </a:t>
            </a:r>
            <a:r>
              <a:rPr lang="en-US" sz="2000" b="1" dirty="0" err="1"/>
              <a:t>lak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4867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Paul in </a:t>
            </a:r>
            <a:r>
              <a:rPr lang="en-US" sz="2000" b="1" dirty="0" err="1"/>
              <a:t>sih</a:t>
            </a:r>
            <a:r>
              <a:rPr lang="en-US" sz="2000" b="1" dirty="0"/>
              <a:t> ding </a:t>
            </a:r>
            <a:r>
              <a:rPr lang="en-US" sz="2000" b="1" dirty="0" err="1"/>
              <a:t>pawi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lo hi, a hang pen ama teci panna in Lungdamna Thu teci </a:t>
            </a:r>
            <a:r>
              <a:rPr lang="en-US" sz="2000" b="1" dirty="0" err="1"/>
              <a:t>dik</a:t>
            </a:r>
            <a:r>
              <a:rPr lang="en-US" sz="2000" b="1" dirty="0"/>
              <a:t> </a:t>
            </a:r>
            <a:r>
              <a:rPr lang="en-US" sz="2000" b="1" dirty="0" err="1"/>
              <a:t>tak</a:t>
            </a:r>
            <a:r>
              <a:rPr lang="en-US" sz="2000" b="1" dirty="0"/>
              <a:t> a pang </a:t>
            </a:r>
            <a:r>
              <a:rPr lang="en-US" sz="2000" b="1" dirty="0" err="1"/>
              <a:t>khin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, </a:t>
            </a:r>
            <a:r>
              <a:rPr lang="en-US" sz="2000" b="1" dirty="0" err="1"/>
              <a:t>hangsan</a:t>
            </a:r>
            <a:r>
              <a:rPr lang="en-US" sz="2000" b="1" dirty="0"/>
              <a:t> takin a </a:t>
            </a:r>
            <a:r>
              <a:rPr lang="en-US" sz="2000" b="1" dirty="0" err="1"/>
              <a:t>genkhia</a:t>
            </a:r>
            <a:r>
              <a:rPr lang="en-US" sz="2000" b="1" dirty="0"/>
              <a:t>, </a:t>
            </a:r>
            <a:r>
              <a:rPr lang="en-US" sz="2000" b="1" dirty="0" err="1"/>
              <a:t>leh</a:t>
            </a:r>
            <a:r>
              <a:rPr lang="en-US" sz="2000" b="1" dirty="0"/>
              <a:t> Pasian' </a:t>
            </a:r>
            <a:r>
              <a:rPr lang="en-US" sz="2000" b="1" dirty="0" err="1"/>
              <a:t>tate</a:t>
            </a:r>
            <a:r>
              <a:rPr lang="en-US" sz="2000" b="1" dirty="0"/>
              <a:t> tawh </a:t>
            </a:r>
            <a:r>
              <a:rPr lang="en-US" sz="2000" b="1" dirty="0" err="1"/>
              <a:t>kilawm</a:t>
            </a:r>
            <a:r>
              <a:rPr lang="en-US" sz="2000" b="1" dirty="0"/>
              <a:t> takin a nungta upna </a:t>
            </a:r>
            <a:r>
              <a:rPr lang="en-US" sz="2000" b="1" dirty="0" err="1"/>
              <a:t>nei</a:t>
            </a:r>
            <a:r>
              <a:rPr lang="en-US" sz="2000" b="1" dirty="0"/>
              <a:t> mite </a:t>
            </a:r>
            <a:r>
              <a:rPr lang="en-US" sz="2000" b="1" dirty="0" err="1"/>
              <a:t>tha</a:t>
            </a:r>
            <a:r>
              <a:rPr lang="en-US" sz="2000" b="1" dirty="0"/>
              <a:t> </a:t>
            </a:r>
            <a:r>
              <a:rPr lang="en-US" sz="2000" b="1" dirty="0" err="1"/>
              <a:t>khauhsak</a:t>
            </a:r>
            <a:r>
              <a:rPr lang="en-US" sz="2000" b="1" dirty="0"/>
              <a:t> </a:t>
            </a:r>
            <a:r>
              <a:rPr lang="en-US" sz="2000" b="1" dirty="0" err="1"/>
              <a:t>semsem</a:t>
            </a:r>
            <a:r>
              <a:rPr lang="en-US" sz="2000" b="1" dirty="0"/>
              <a:t> ding ahih man ahi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529959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Dawn biakpiakna </a:t>
            </a:r>
            <a:r>
              <a:rPr lang="en-US" sz="2000" b="1" dirty="0" err="1"/>
              <a:t>kichi</a:t>
            </a:r>
            <a:r>
              <a:rPr lang="en-US" sz="2000" b="1" dirty="0"/>
              <a:t> pen biakpiakna </a:t>
            </a:r>
            <a:r>
              <a:rPr lang="en-US" sz="2000" b="1" dirty="0" err="1"/>
              <a:t>ganhing</a:t>
            </a:r>
            <a:r>
              <a:rPr lang="en-US" sz="2000" b="1" dirty="0"/>
              <a:t> tungah tui khatpeuh </a:t>
            </a:r>
            <a:r>
              <a:rPr lang="en-US" sz="2000" b="1" dirty="0" err="1"/>
              <a:t>buakna</a:t>
            </a:r>
            <a:r>
              <a:rPr lang="en-US" sz="2000" b="1" dirty="0"/>
              <a:t> ahi hi (Paikhiatna 29:39-40).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000" b="1" dirty="0"/>
              <a:t>Hih thu-ah, </a:t>
            </a:r>
            <a:r>
              <a:rPr lang="en-US" sz="2000" b="1" dirty="0" err="1"/>
              <a:t>kigen</a:t>
            </a:r>
            <a:r>
              <a:rPr lang="en-US" sz="2000" b="1" dirty="0"/>
              <a:t> biakpiakna pen Philippi mite ahi </a:t>
            </a:r>
            <a:r>
              <a:rPr lang="en-US" sz="2000" b="1" dirty="0" err="1"/>
              <a:t>uhi</a:t>
            </a:r>
            <a:r>
              <a:rPr lang="en-US" sz="2000" b="1" dirty="0"/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60713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442102"/>
            <a:ext cx="35909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Philippi mite </a:t>
            </a:r>
            <a:r>
              <a:rPr lang="en-US" sz="2000" b="1" dirty="0" err="1"/>
              <a:t>si</a:t>
            </a:r>
            <a:r>
              <a:rPr lang="en-US" sz="2000" b="1" dirty="0"/>
              <a:t> ding uh hiam? Hi het lo hi. Amaute’ biakpiak </a:t>
            </a:r>
            <a:r>
              <a:rPr lang="en-US" sz="2000" b="1" dirty="0" err="1"/>
              <a:t>na</a:t>
            </a:r>
            <a:r>
              <a:rPr lang="en-US" sz="2000" b="1" dirty="0"/>
              <a:t> pen “</a:t>
            </a:r>
            <a:r>
              <a:rPr lang="en-US" sz="2000" b="1" dirty="0" err="1"/>
              <a:t>na</a:t>
            </a:r>
            <a:r>
              <a:rPr lang="en-US" sz="2000" b="1" dirty="0"/>
              <a:t> upna uh tawh </a:t>
            </a:r>
            <a:r>
              <a:rPr lang="en-US" sz="2000" b="1" dirty="0" err="1"/>
              <a:t>nasepna</a:t>
            </a:r>
            <a:r>
              <a:rPr lang="en-US" sz="2000" b="1" dirty="0"/>
              <a:t>” ahi hi. Tua pen a nungta biakpiakna ahi a, eite Pasian kiangah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piak</a:t>
            </a:r>
            <a:r>
              <a:rPr lang="en-US" sz="2000" b="1" dirty="0"/>
              <a:t> ding biakpiakna ahi hi (Rom. 12:1).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46055" y="1085061"/>
            <a:ext cx="7610167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KHUAVAK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LIMTE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Ahi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Timoti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ahihleh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lungdamna thu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nasepna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-ah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pata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bang ka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hih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manun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manpha</a:t>
            </a:r>
            <a:r>
              <a:rPr lang="en-US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mahmah hi.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33043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Timoti pen Paul tawh nasem khawm </a:t>
            </a:r>
            <a:r>
              <a:rPr lang="en-US" sz="2000" b="1" dirty="0" err="1"/>
              <a:t>gige</a:t>
            </a:r>
            <a:r>
              <a:rPr lang="en-US" sz="2000" b="1" dirty="0"/>
              <a:t> khat ahi a, </a:t>
            </a:r>
            <a:r>
              <a:rPr lang="en-US" sz="2000" b="1" dirty="0" err="1"/>
              <a:t>laikhak</a:t>
            </a:r>
            <a:r>
              <a:rPr lang="en-US" sz="2000" b="1" dirty="0"/>
              <a:t> guk (2 Korin, Philippi, Kolose, 1 </a:t>
            </a:r>
            <a:r>
              <a:rPr lang="en-US" sz="2000" b="1" dirty="0" err="1"/>
              <a:t>Thesalonika</a:t>
            </a:r>
            <a:r>
              <a:rPr lang="en-US" sz="2000" b="1" dirty="0"/>
              <a:t>, 2 </a:t>
            </a:r>
            <a:r>
              <a:rPr lang="en-US" sz="2000" b="1" dirty="0" err="1"/>
              <a:t>Thesalonika</a:t>
            </a:r>
            <a:r>
              <a:rPr lang="en-US" sz="2000" b="1" dirty="0"/>
              <a:t>, Philemon) ah </a:t>
            </a:r>
            <a:r>
              <a:rPr lang="en-US" sz="2000" b="1" dirty="0" err="1"/>
              <a:t>laigelh</a:t>
            </a:r>
            <a:r>
              <a:rPr lang="en-US" sz="2000" b="1" dirty="0"/>
              <a:t> </a:t>
            </a:r>
            <a:r>
              <a:rPr lang="en-US" sz="2000" b="1" dirty="0" err="1"/>
              <a:t>khawmpih</a:t>
            </a:r>
            <a:r>
              <a:rPr lang="en-US" sz="2000" b="1" dirty="0"/>
              <a:t> ahi hi. Paul mahmah in amah pen lungdamna thu </a:t>
            </a:r>
            <a:r>
              <a:rPr lang="en-US" sz="2000" b="1" dirty="0" err="1"/>
              <a:t>hilhpa</a:t>
            </a:r>
            <a:r>
              <a:rPr lang="en-US" sz="2000" b="1" dirty="0"/>
              <a:t> dingin a teel ahi hi (Sawltak 16:1-3). Hih </a:t>
            </a:r>
            <a:r>
              <a:rPr lang="en-US" sz="2000" b="1" dirty="0" err="1"/>
              <a:t>tangvalpa</a:t>
            </a:r>
            <a:r>
              <a:rPr lang="en-US" sz="2000" b="1" dirty="0"/>
              <a:t> tungah Paul in bang thupi-</a:t>
            </a:r>
            <a:r>
              <a:rPr lang="en-US" sz="2000" b="1" dirty="0" err="1"/>
              <a:t>na</a:t>
            </a:r>
            <a:r>
              <a:rPr lang="en-US" sz="2000" b="1" dirty="0"/>
              <a:t> mu a hiam?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47457"/>
            <a:ext cx="5091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 masa in, mi khempeuh in amah phat uh hi. Nasepna adingin amah a </a:t>
            </a:r>
            <a:r>
              <a:rPr lang="en-US" sz="2000" b="1" dirty="0" err="1"/>
              <a:t>kicianna</a:t>
            </a:r>
            <a:r>
              <a:rPr lang="en-US" sz="2000" b="1" dirty="0"/>
              <a:t> pen </a:t>
            </a:r>
            <a:r>
              <a:rPr lang="en-US" sz="2000" b="1" dirty="0" err="1"/>
              <a:t>kamsang</a:t>
            </a:r>
            <a:r>
              <a:rPr lang="en-US" sz="2000" b="1" dirty="0"/>
              <a:t> thute tawh kipsakna </a:t>
            </a:r>
            <a:r>
              <a:rPr lang="en-US" sz="2000" b="1" dirty="0" err="1"/>
              <a:t>kinei</a:t>
            </a:r>
            <a:r>
              <a:rPr lang="en-US" sz="2000" b="1" dirty="0"/>
              <a:t> hi (1 Tim. 1:18). Paul in amah tapa khat bangin ngaihsun a (1 Tim. 1:2; 4:12). Timothy in zong tapa khat in a pa a </a:t>
            </a:r>
            <a:r>
              <a:rPr lang="en-US" sz="2000" b="1" dirty="0" err="1"/>
              <a:t>zahtakna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a itna bangin Paul </a:t>
            </a:r>
            <a:r>
              <a:rPr lang="en-US" sz="2000" b="1" dirty="0" err="1"/>
              <a:t>zahtakin</a:t>
            </a:r>
            <a:r>
              <a:rPr lang="en-US" sz="2000" b="1" dirty="0"/>
              <a:t> it hi (Phil.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Paul in amah zong amah mah bangin nasem </a:t>
            </a:r>
            <a:r>
              <a:rPr lang="en-US" sz="2000" b="1" dirty="0" err="1"/>
              <a:t>citak</a:t>
            </a:r>
            <a:r>
              <a:rPr lang="en-US" sz="2000" b="1" dirty="0"/>
              <a:t> </a:t>
            </a:r>
            <a:r>
              <a:rPr lang="en-US" sz="2000" b="1" dirty="0" err="1"/>
              <a:t>khatin</a:t>
            </a:r>
            <a:r>
              <a:rPr lang="en-US" sz="2000" b="1" dirty="0"/>
              <a:t> ngaihsun hi (1 Korin 6:10).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en-US" sz="2000" b="1" dirty="0"/>
              <a:t>Ama in Corinth (1 Kor. 4:17); Philippi (Phil. 2:19); </a:t>
            </a:r>
            <a:r>
              <a:rPr lang="en-US" sz="2000" b="1" dirty="0" err="1"/>
              <a:t>leh</a:t>
            </a:r>
            <a:r>
              <a:rPr lang="en-US" sz="2000" b="1" dirty="0"/>
              <a:t> Thessalonica (1 Thes. 3:2) </a:t>
            </a:r>
            <a:r>
              <a:rPr lang="en-US" sz="2000" b="1" dirty="0" err="1"/>
              <a:t>te</a:t>
            </a:r>
            <a:r>
              <a:rPr lang="en-US" sz="2000" b="1" dirty="0"/>
              <a:t> bangin pawlpi tuamtuamte enkai dingin amah ap hi. Paul mah bangin </a:t>
            </a:r>
            <a:r>
              <a:rPr lang="en-US" sz="2000" b="1" dirty="0" err="1"/>
              <a:t>thongkia</a:t>
            </a:r>
            <a:r>
              <a:rPr lang="en-US" sz="2000" b="1" dirty="0"/>
              <a:t>-in gimna zong thuak hi (Heb. 13:23).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1433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38</cp:revision>
  <dcterms:created xsi:type="dcterms:W3CDTF">2026-01-05T23:20:28Z</dcterms:created>
  <dcterms:modified xsi:type="dcterms:W3CDTF">2026-01-25T06:46:37Z</dcterms:modified>
</cp:coreProperties>
</file>