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F2F"/>
    <a:srgbClr val="823A36"/>
    <a:srgbClr val="954ECA"/>
    <a:srgbClr val="579BC6"/>
    <a:srgbClr val="0B4B75"/>
    <a:srgbClr val="B3DFFA"/>
    <a:srgbClr val="D4E2C4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Receiving God's mercy (Psalm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Placing our trust in him (Psalm 5:11)</a:t>
          </a:r>
          <a:endParaRPr lang="es-ES" sz="180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Receiving the blessings of salvation (Psalm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Keeping God's Law (Psalm 119:14; Isaiah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Believing in His Word (Psalm 119:162)</a:t>
          </a:r>
          <a:endParaRPr lang="es-ES" sz="180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Raising Godly Children (Prov. 23:24, 25)</a:t>
          </a:r>
          <a:endParaRPr lang="es-ES" sz="180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sv-SE" sz="1800" b="1" i="0" dirty="0"/>
            <a:t>Ni giat ni-in vun atna kinei; biakna a lunglut nu leh pa' tapa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800" b="1" i="0" dirty="0"/>
            <a:t>Hebru-</a:t>
          </a:r>
          <a:r>
            <a:rPr lang="en-US" sz="1800" b="1" i="0" dirty="0" err="1"/>
            <a:t>te</a:t>
          </a:r>
          <a:r>
            <a:rPr lang="en-US" sz="1800" b="1" i="0" dirty="0"/>
            <a:t> </a:t>
          </a:r>
          <a:r>
            <a:rPr lang="en-US" sz="1800" b="1" i="0" dirty="0" err="1"/>
            <a:t>lakah</a:t>
          </a:r>
          <a:r>
            <a:rPr lang="en-US" sz="1800" b="1" i="0" dirty="0"/>
            <a:t> Hebru </a:t>
          </a:r>
          <a:r>
            <a:rPr lang="en-US" sz="1800" b="1" i="0" dirty="0" err="1"/>
            <a:t>taktak</a:t>
          </a:r>
          <a:r>
            <a:rPr lang="en-US" sz="1800" b="1" i="0" dirty="0"/>
            <a:t>; Benjamin </a:t>
          </a:r>
          <a:r>
            <a:rPr lang="en-US" sz="1800" b="1" i="0" dirty="0" err="1"/>
            <a:t>beh</a:t>
          </a:r>
          <a:r>
            <a:rPr lang="en-US" sz="1800" b="1" i="0" dirty="0"/>
            <a:t> </a:t>
          </a:r>
          <a:r>
            <a:rPr lang="en-US" sz="1800" b="1" i="0" dirty="0" err="1"/>
            <a:t>suanh</a:t>
          </a:r>
          <a:r>
            <a:rPr lang="en-US" sz="1800" b="1" i="0" dirty="0"/>
            <a:t> siangtho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i="0" dirty="0"/>
            <a:t>Thukham tawh </a:t>
          </a:r>
          <a:r>
            <a:rPr lang="en-US" sz="1800" b="1" i="0" dirty="0" err="1"/>
            <a:t>kisai</a:t>
          </a:r>
          <a:r>
            <a:rPr lang="en-US" sz="1800" b="1" i="0" dirty="0"/>
            <a:t>-in, a </a:t>
          </a:r>
          <a:r>
            <a:rPr lang="en-US" sz="1800" b="1" i="0" dirty="0" err="1"/>
            <a:t>khauh</a:t>
          </a:r>
          <a:r>
            <a:rPr lang="en-US" sz="1800" b="1" i="0" dirty="0"/>
            <a:t> pen Pharisee khat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i="0" dirty="0" err="1"/>
            <a:t>Hangsanna</a:t>
          </a:r>
          <a:r>
            <a:rPr lang="en-US" sz="1800" b="1" i="0" dirty="0"/>
            <a:t> thu-ah amah in pawlpi a </a:t>
          </a:r>
          <a:r>
            <a:rPr lang="en-US" sz="1800" b="1" i="0" dirty="0" err="1"/>
            <a:t>bawlsia</a:t>
          </a:r>
          <a:r>
            <a:rPr lang="en-US" sz="1800" b="1" i="0" dirty="0"/>
            <a:t> khat ahi hi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sv-SE" sz="1800" b="1" i="0" dirty="0"/>
            <a:t>Mawhsakna ding om lo thukham kempa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US" sz="2000" b="1" i="0" dirty="0"/>
            <a:t>Ama Thu </a:t>
          </a:r>
          <a:r>
            <a:rPr lang="en-US" sz="2000" b="1" i="0" dirty="0" err="1"/>
            <a:t>i</a:t>
          </a:r>
          <a:r>
            <a:rPr lang="en-US" sz="2000" b="1" i="0" dirty="0"/>
            <a:t> sin ciangin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US" sz="2000" b="1" i="0" dirty="0"/>
            <a:t>Kha Siangtho makaihna tawh </a:t>
          </a:r>
          <a:r>
            <a:rPr lang="en-US" sz="2000" b="1" i="0" dirty="0" err="1"/>
            <a:t>i</a:t>
          </a:r>
          <a:r>
            <a:rPr lang="en-US" sz="2000" b="1" i="0" dirty="0"/>
            <a:t> </a:t>
          </a:r>
          <a:r>
            <a:rPr lang="en-US" sz="2000" b="1" i="0" dirty="0" err="1"/>
            <a:t>kalsuan</a:t>
          </a:r>
          <a:r>
            <a:rPr lang="en-US" sz="2000" b="1" i="0" dirty="0"/>
            <a:t> ciangin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US" sz="2000" b="1" i="0" dirty="0"/>
            <a:t>Ama </a:t>
          </a:r>
          <a:r>
            <a:rPr lang="en-US" sz="2000" b="1" i="0" dirty="0" err="1"/>
            <a:t>thuaknate</a:t>
          </a:r>
          <a:r>
            <a:rPr lang="en-US" sz="2000" b="1" i="0" dirty="0"/>
            <a:t> </a:t>
          </a:r>
          <a:r>
            <a:rPr lang="en-US" sz="2000" b="1" i="0" dirty="0" err="1"/>
            <a:t>i</a:t>
          </a:r>
          <a:r>
            <a:rPr lang="en-US" sz="2000" b="1" i="0" dirty="0"/>
            <a:t> thuak khawm ciangin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pl-PL" sz="2000" b="1" i="0" dirty="0"/>
            <a:t>I tupna lam i manawt ciangin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Receiving God's mercy (Psalm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Placing our trust in him (Psalm 5:11)</a:t>
          </a:r>
          <a:endParaRPr lang="es-ES" sz="1800" kern="120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Receiving the blessings of salvation (Psalm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Keeping God's Law (Psalm 119:14; Isaiah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Believing in His Word (Psalm 119:162)</a:t>
          </a:r>
          <a:endParaRPr lang="es-ES" sz="1800" kern="120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Raising Godly Children (Prov. 23:24, 25)</a:t>
          </a:r>
          <a:endParaRPr lang="es-ES" sz="1800" kern="120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/>
            <a:t>Ni giat ni-in vun atna kinei; biakna a lunglut nu leh pa' tapa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Hebru-</a:t>
          </a:r>
          <a:r>
            <a:rPr lang="en-US" sz="1800" b="1" i="0" kern="1200" dirty="0" err="1"/>
            <a:t>te</a:t>
          </a:r>
          <a:r>
            <a:rPr lang="en-US" sz="1800" b="1" i="0" kern="1200" dirty="0"/>
            <a:t> </a:t>
          </a:r>
          <a:r>
            <a:rPr lang="en-US" sz="1800" b="1" i="0" kern="1200" dirty="0" err="1"/>
            <a:t>lakah</a:t>
          </a:r>
          <a:r>
            <a:rPr lang="en-US" sz="1800" b="1" i="0" kern="1200" dirty="0"/>
            <a:t> Hebru </a:t>
          </a:r>
          <a:r>
            <a:rPr lang="en-US" sz="1800" b="1" i="0" kern="1200" dirty="0" err="1"/>
            <a:t>taktak</a:t>
          </a:r>
          <a:r>
            <a:rPr lang="en-US" sz="1800" b="1" i="0" kern="1200" dirty="0"/>
            <a:t>; Benjamin </a:t>
          </a:r>
          <a:r>
            <a:rPr lang="en-US" sz="1800" b="1" i="0" kern="1200" dirty="0" err="1"/>
            <a:t>beh</a:t>
          </a:r>
          <a:r>
            <a:rPr lang="en-US" sz="1800" b="1" i="0" kern="1200" dirty="0"/>
            <a:t> </a:t>
          </a:r>
          <a:r>
            <a:rPr lang="en-US" sz="1800" b="1" i="0" kern="1200" dirty="0" err="1"/>
            <a:t>suanh</a:t>
          </a:r>
          <a:r>
            <a:rPr lang="en-US" sz="1800" b="1" i="0" kern="1200" dirty="0"/>
            <a:t> siangtho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Thukham tawh </a:t>
          </a:r>
          <a:r>
            <a:rPr lang="en-US" sz="1800" b="1" i="0" kern="1200" dirty="0" err="1"/>
            <a:t>kisai</a:t>
          </a:r>
          <a:r>
            <a:rPr lang="en-US" sz="1800" b="1" i="0" kern="1200" dirty="0"/>
            <a:t>-in, a </a:t>
          </a:r>
          <a:r>
            <a:rPr lang="en-US" sz="1800" b="1" i="0" kern="1200" dirty="0" err="1"/>
            <a:t>khauh</a:t>
          </a:r>
          <a:r>
            <a:rPr lang="en-US" sz="1800" b="1" i="0" kern="1200" dirty="0"/>
            <a:t> pen Pharisee khat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/>
            <a:t>Hangsanna</a:t>
          </a:r>
          <a:r>
            <a:rPr lang="en-US" sz="1800" b="1" i="0" kern="1200" dirty="0"/>
            <a:t> thu-ah amah in pawlpi a </a:t>
          </a:r>
          <a:r>
            <a:rPr lang="en-US" sz="1800" b="1" i="0" kern="1200" dirty="0" err="1"/>
            <a:t>bawlsia</a:t>
          </a:r>
          <a:r>
            <a:rPr lang="en-US" sz="1800" b="1" i="0" kern="1200" dirty="0"/>
            <a:t> khat ahi hi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/>
            <a:t>Mawhsakna ding om lo thukham kempa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44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Ama Thu </a:t>
          </a:r>
          <a:r>
            <a:rPr lang="en-US" sz="2000" b="1" i="0" kern="1200" dirty="0" err="1"/>
            <a:t>i</a:t>
          </a:r>
          <a:r>
            <a:rPr lang="en-US" sz="2000" b="1" i="0" kern="1200" dirty="0"/>
            <a:t> sin ciangin</a:t>
          </a:r>
          <a:endParaRPr lang="es-ES" sz="2000" kern="1200" dirty="0"/>
        </a:p>
      </dsp:txBody>
      <dsp:txXfrm>
        <a:off x="15781" y="16425"/>
        <a:ext cx="5807321" cy="291719"/>
      </dsp:txXfrm>
    </dsp:sp>
    <dsp:sp modelId="{AC2183AB-1788-4257-BAEC-8F86DBF54A97}">
      <dsp:nvSpPr>
        <dsp:cNvPr id="0" name=""/>
        <dsp:cNvSpPr/>
      </dsp:nvSpPr>
      <dsp:spPr>
        <a:xfrm>
          <a:off x="0" y="333600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Kha Siangtho makaihna tawh </a:t>
          </a:r>
          <a:r>
            <a:rPr lang="en-US" sz="2000" b="1" i="0" kern="1200" dirty="0" err="1"/>
            <a:t>i</a:t>
          </a:r>
          <a:r>
            <a:rPr lang="en-US" sz="2000" b="1" i="0" kern="1200" dirty="0"/>
            <a:t> </a:t>
          </a:r>
          <a:r>
            <a:rPr lang="en-US" sz="2000" b="1" i="0" kern="1200" dirty="0" err="1"/>
            <a:t>kalsuan</a:t>
          </a:r>
          <a:r>
            <a:rPr lang="en-US" sz="2000" b="1" i="0" kern="1200" dirty="0"/>
            <a:t> ciangin</a:t>
          </a:r>
          <a:endParaRPr lang="es-ES" sz="2000" kern="1200" dirty="0"/>
        </a:p>
      </dsp:txBody>
      <dsp:txXfrm>
        <a:off x="15781" y="349381"/>
        <a:ext cx="5807321" cy="291719"/>
      </dsp:txXfrm>
    </dsp:sp>
    <dsp:sp modelId="{98181CE8-058B-4900-B30A-3A1C2A9FA89B}">
      <dsp:nvSpPr>
        <dsp:cNvPr id="0" name=""/>
        <dsp:cNvSpPr/>
      </dsp:nvSpPr>
      <dsp:spPr>
        <a:xfrm>
          <a:off x="0" y="666557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Ama </a:t>
          </a:r>
          <a:r>
            <a:rPr lang="en-US" sz="2000" b="1" i="0" kern="1200" dirty="0" err="1"/>
            <a:t>thuaknate</a:t>
          </a:r>
          <a:r>
            <a:rPr lang="en-US" sz="2000" b="1" i="0" kern="1200" dirty="0"/>
            <a:t> </a:t>
          </a:r>
          <a:r>
            <a:rPr lang="en-US" sz="2000" b="1" i="0" kern="1200" dirty="0" err="1"/>
            <a:t>i</a:t>
          </a:r>
          <a:r>
            <a:rPr lang="en-US" sz="2000" b="1" i="0" kern="1200" dirty="0"/>
            <a:t> thuak khawm ciangin</a:t>
          </a:r>
          <a:endParaRPr lang="es-ES" sz="2000" kern="1200" dirty="0"/>
        </a:p>
      </dsp:txBody>
      <dsp:txXfrm>
        <a:off x="15781" y="682338"/>
        <a:ext cx="5807321" cy="291719"/>
      </dsp:txXfrm>
    </dsp:sp>
    <dsp:sp modelId="{AE6B2F7C-9832-47C0-AE96-1FC8C025600F}">
      <dsp:nvSpPr>
        <dsp:cNvPr id="0" name=""/>
        <dsp:cNvSpPr/>
      </dsp:nvSpPr>
      <dsp:spPr>
        <a:xfrm>
          <a:off x="0" y="999513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/>
            <a:t>I tupna lam i manawt ciangin</a:t>
          </a:r>
          <a:endParaRPr lang="es-ES" sz="2000" kern="1200" dirty="0"/>
        </a:p>
      </dsp:txBody>
      <dsp:txXfrm>
        <a:off x="15781" y="1015294"/>
        <a:ext cx="5807321" cy="29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KHAZIH SUNGBEKAH KHAMUANNA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7, 2026 ading Lesson 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KHAZIH THEIHNA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ei zong sihna panin hong 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hingsak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ding hi, ci-in ka lametna hangin ama thuak bangin 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thuakin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sihna-ah zong amah tawh ka 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kibat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ding ka 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utpi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pen ahi hi.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(Philippi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5" y="1339669"/>
            <a:ext cx="6527549" cy="4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Koici bangci-in Khazih </a:t>
            </a:r>
            <a:r>
              <a:rPr lang="en-US" b="1" dirty="0" err="1"/>
              <a:t>i</a:t>
            </a:r>
            <a:r>
              <a:rPr lang="en-US" b="1" dirty="0"/>
              <a:t> thei </a:t>
            </a:r>
            <a:r>
              <a:rPr lang="en-US" b="1" dirty="0" err="1"/>
              <a:t>thei</a:t>
            </a:r>
            <a:r>
              <a:rPr lang="en-US" b="1" dirty="0"/>
              <a:t> ding hiam?</a:t>
            </a:r>
            <a:r>
              <a:rPr lang="en" sz="2000" b="1" dirty="0"/>
              <a:t>(Phil.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502902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398032"/>
            <a:ext cx="6114833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Khristian nuntakna pen tai </a:t>
            </a:r>
            <a:r>
              <a:rPr lang="en-US" sz="2000" b="1" dirty="0" err="1"/>
              <a:t>kidemna</a:t>
            </a:r>
            <a:r>
              <a:rPr lang="en-US" sz="2000" b="1" dirty="0"/>
              <a:t> tawh kibang hi. I </a:t>
            </a:r>
            <a:r>
              <a:rPr lang="en-US" sz="2000" b="1" dirty="0" err="1"/>
              <a:t>tupna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lungsim sungah </a:t>
            </a:r>
            <a:r>
              <a:rPr lang="en-US" sz="2000" b="1" dirty="0" err="1"/>
              <a:t>kician</a:t>
            </a:r>
            <a:r>
              <a:rPr lang="en-US" sz="2000" b="1" dirty="0"/>
              <a:t> takin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ding hi. Hih mun ah om den ding </a:t>
            </a:r>
            <a:r>
              <a:rPr lang="en-US" sz="2000" b="1" dirty="0" err="1"/>
              <a:t>leh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nuntakna nuam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lel</a:t>
            </a:r>
            <a:r>
              <a:rPr lang="en-US" sz="2000" b="1" dirty="0"/>
              <a:t> </a:t>
            </a:r>
            <a:r>
              <a:rPr lang="en-US" sz="2000" b="1" dirty="0" err="1"/>
              <a:t>dinga</a:t>
            </a:r>
            <a:r>
              <a:rPr lang="en-US" sz="2000" b="1" dirty="0"/>
              <a:t> nungta </a:t>
            </a:r>
            <a:r>
              <a:rPr lang="en-US" sz="2000" b="1" dirty="0" err="1"/>
              <a:t>i</a:t>
            </a:r>
            <a:r>
              <a:rPr lang="en-US" sz="2000" b="1" dirty="0"/>
              <a:t> hi </a:t>
            </a:r>
            <a:r>
              <a:rPr lang="en-US" sz="2000" b="1" dirty="0" err="1"/>
              <a:t>kei</a:t>
            </a:r>
            <a:r>
              <a:rPr lang="en-US" sz="2000" b="1" dirty="0"/>
              <a:t> hi. </a:t>
            </a:r>
            <a:r>
              <a:rPr lang="en-US" sz="2000" b="1" dirty="0" err="1"/>
              <a:t>Misite</a:t>
            </a:r>
            <a:r>
              <a:rPr lang="en-US" sz="2000" b="1" dirty="0"/>
              <a:t> thawhkikna ngah ding </a:t>
            </a:r>
            <a:r>
              <a:rPr lang="en-US" sz="2000" b="1" dirty="0" err="1"/>
              <a:t>i</a:t>
            </a:r>
            <a:r>
              <a:rPr lang="en-US" sz="2000" b="1" dirty="0"/>
              <a:t> lamen hi (Phil. 3:11).</a:t>
            </a:r>
            <a:endParaRPr lang="en" sz="24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06317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4838793"/>
            <a:ext cx="6195245" cy="203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Tua </a:t>
            </a:r>
            <a:r>
              <a:rPr lang="en-US" sz="2000" b="1" dirty="0" err="1"/>
              <a:t>hun</a:t>
            </a:r>
            <a:r>
              <a:rPr lang="en-US" sz="2000" b="1" dirty="0"/>
              <a:t> a tun </a:t>
            </a:r>
            <a:r>
              <a:rPr lang="en-US" sz="2000" b="1" dirty="0" err="1"/>
              <a:t>mateng</a:t>
            </a:r>
            <a:r>
              <a:rPr lang="en-US" sz="2000" b="1" dirty="0"/>
              <a:t>, "Khazih Zeisu in </a:t>
            </a:r>
            <a:r>
              <a:rPr lang="en-US" sz="2000" b="1" dirty="0" err="1"/>
              <a:t>kei</a:t>
            </a:r>
            <a:r>
              <a:rPr lang="en-US" sz="2000" b="1" dirty="0"/>
              <a:t> a mah a dingin a </a:t>
            </a:r>
            <a:r>
              <a:rPr lang="en-US" sz="2000" b="1" dirty="0" err="1"/>
              <a:t>kigupna</a:t>
            </a:r>
            <a:r>
              <a:rPr lang="en-US" sz="2000" b="1" dirty="0"/>
              <a:t> hangin, tua a </a:t>
            </a:r>
            <a:r>
              <a:rPr lang="en-US" sz="2000" b="1" dirty="0" err="1"/>
              <a:t>kigupna</a:t>
            </a:r>
            <a:r>
              <a:rPr lang="en-US" sz="2000" b="1" dirty="0"/>
              <a:t> </a:t>
            </a:r>
            <a:r>
              <a:rPr lang="en-US" sz="2000" b="1" dirty="0" err="1"/>
              <a:t>ngimna</a:t>
            </a:r>
            <a:r>
              <a:rPr lang="en-US" sz="2000" b="1" dirty="0"/>
              <a:t> ka ngah theih nadingin"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hanciam</a:t>
            </a:r>
            <a:r>
              <a:rPr lang="en-US" sz="2000" b="1" dirty="0"/>
              <a:t> hi (Phil. 3:12). Zeisu in </a:t>
            </a:r>
            <a:r>
              <a:rPr lang="en-US" sz="2000" b="1" dirty="0" err="1"/>
              <a:t>khua</a:t>
            </a:r>
            <a:r>
              <a:rPr lang="en-US" sz="2000" b="1" dirty="0"/>
              <a:t> khat, </a:t>
            </a:r>
            <a:r>
              <a:rPr lang="en-US" sz="2000" b="1" dirty="0" err="1"/>
              <a:t>pahtawhna</a:t>
            </a:r>
            <a:r>
              <a:rPr lang="en-US" sz="2000" b="1" dirty="0"/>
              <a:t> khat, le Amah tawh nuntak khawm nading tawntung nuntakna </a:t>
            </a:r>
            <a:r>
              <a:rPr lang="en-US" sz="2000" b="1" dirty="0" err="1"/>
              <a:t>kei</a:t>
            </a:r>
            <a:r>
              <a:rPr lang="en-US" sz="2000" b="1" dirty="0"/>
              <a:t> kiangah a </a:t>
            </a:r>
            <a:r>
              <a:rPr lang="en-US" sz="2000" b="1" dirty="0" err="1"/>
              <a:t>piak</a:t>
            </a:r>
            <a:r>
              <a:rPr lang="en-US" sz="2000" b="1" dirty="0"/>
              <a:t> nadingin </a:t>
            </a:r>
            <a:r>
              <a:rPr lang="en-US" sz="2000" b="1" dirty="0" err="1"/>
              <a:t>kei</a:t>
            </a:r>
            <a:r>
              <a:rPr lang="en-US" sz="2000" b="1" dirty="0"/>
              <a:t> a mah a dingin a </a:t>
            </a:r>
            <a:r>
              <a:rPr lang="en-US" sz="2000" b="1" dirty="0" err="1"/>
              <a:t>kigu</a:t>
            </a:r>
            <a:r>
              <a:rPr lang="en-US" sz="2000" b="1" dirty="0"/>
              <a:t> hi (Heb. 11:10; Phil. 3:14; 1Thess. 4:17).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Paul in haksatna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hanciamnate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lakah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maban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nawt</a:t>
            </a:r>
            <a:r>
              <a:rPr lang="en-US" sz="2400" b="1" dirty="0">
                <a:latin typeface="Constantia" panose="02030602050306030303" pitchFamily="18" charset="0"/>
              </a:rPr>
              <a:t> nadingin a </a:t>
            </a:r>
            <a:r>
              <a:rPr lang="en-US" sz="2400" b="1" dirty="0" err="1">
                <a:latin typeface="Constantia" panose="02030602050306030303" pitchFamily="18" charset="0"/>
              </a:rPr>
              <a:t>thuzawh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tupna</a:t>
            </a:r>
            <a:r>
              <a:rPr lang="en-US" sz="2400" b="1" dirty="0">
                <a:latin typeface="Constantia" panose="02030602050306030303" pitchFamily="18" charset="0"/>
              </a:rPr>
              <a:t> thupi in, Khristian nasep khempeuh Pasian </a:t>
            </a:r>
            <a:r>
              <a:rPr lang="en-US" sz="2400" b="1" dirty="0" err="1">
                <a:latin typeface="Constantia" panose="02030602050306030303" pitchFamily="18" charset="0"/>
              </a:rPr>
              <a:t>nasepna</a:t>
            </a:r>
            <a:r>
              <a:rPr lang="en-US" sz="2400" b="1" dirty="0">
                <a:latin typeface="Constantia" panose="02030602050306030303" pitchFamily="18" charset="0"/>
              </a:rPr>
              <a:t> ah amah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amah </a:t>
            </a:r>
            <a:r>
              <a:rPr lang="en-US" sz="2400" b="1" dirty="0" err="1">
                <a:latin typeface="Constantia" panose="02030602050306030303" pitchFamily="18" charset="0"/>
              </a:rPr>
              <a:t>kipiakhia</a:t>
            </a:r>
            <a:r>
              <a:rPr lang="en-US" sz="2400" b="1" dirty="0">
                <a:latin typeface="Constantia" panose="02030602050306030303" pitchFamily="18" charset="0"/>
              </a:rPr>
              <a:t> siangtho dingin a </a:t>
            </a:r>
            <a:r>
              <a:rPr lang="en-US" sz="2400" b="1" dirty="0" err="1">
                <a:latin typeface="Constantia" panose="02030602050306030303" pitchFamily="18" charset="0"/>
              </a:rPr>
              <a:t>heisak</a:t>
            </a:r>
            <a:r>
              <a:rPr lang="en-US" sz="2400" b="1" dirty="0">
                <a:latin typeface="Constantia" panose="02030602050306030303" pitchFamily="18" charset="0"/>
              </a:rPr>
              <a:t> ding hi. Leitung </a:t>
            </a:r>
            <a:r>
              <a:rPr lang="en-US" sz="2400" b="1" dirty="0" err="1">
                <a:latin typeface="Constantia" panose="02030602050306030303" pitchFamily="18" charset="0"/>
              </a:rPr>
              <a:t>nopnate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Hotpa</a:t>
            </a:r>
            <a:r>
              <a:rPr lang="en-US" sz="2400" b="1" dirty="0">
                <a:latin typeface="Constantia" panose="02030602050306030303" pitchFamily="18" charset="0"/>
              </a:rPr>
              <a:t> pan a lungsim </a:t>
            </a:r>
            <a:r>
              <a:rPr lang="en-US" sz="2400" b="1" dirty="0" err="1">
                <a:latin typeface="Constantia" panose="02030602050306030303" pitchFamily="18" charset="0"/>
              </a:rPr>
              <a:t>lakkhiatna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kalsuanpih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mahleh</a:t>
            </a:r>
            <a:r>
              <a:rPr lang="en-US" sz="2400" b="1" dirty="0">
                <a:latin typeface="Constantia" panose="02030602050306030303" pitchFamily="18" charset="0"/>
              </a:rPr>
              <a:t>, amah in </a:t>
            </a:r>
            <a:r>
              <a:rPr lang="en-US" sz="2400" b="1" dirty="0" err="1">
                <a:latin typeface="Constantia" panose="02030602050306030303" pitchFamily="18" charset="0"/>
              </a:rPr>
              <a:t>tupna</a:t>
            </a:r>
            <a:r>
              <a:rPr lang="en-US" sz="2400" b="1" dirty="0">
                <a:latin typeface="Constantia" panose="02030602050306030303" pitchFamily="18" charset="0"/>
              </a:rPr>
              <a:t> lam </a:t>
            </a:r>
            <a:r>
              <a:rPr lang="en-US" sz="2400" b="1" dirty="0" err="1">
                <a:latin typeface="Constantia" panose="02030602050306030303" pitchFamily="18" charset="0"/>
              </a:rPr>
              <a:t>zuanin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kalsuan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suak</a:t>
            </a:r>
            <a:r>
              <a:rPr lang="en-US" sz="2400" b="1" dirty="0">
                <a:latin typeface="Constantia" panose="02030602050306030303" pitchFamily="18" charset="0"/>
              </a:rPr>
              <a:t> ding a, Pasian'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muh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lamenna</a:t>
            </a:r>
            <a:r>
              <a:rPr lang="en-US" sz="2400" b="1" dirty="0">
                <a:latin typeface="Constantia" panose="02030602050306030303" pitchFamily="18" charset="0"/>
              </a:rPr>
              <a:t> pen </a:t>
            </a:r>
            <a:r>
              <a:rPr lang="en-US" sz="2400" b="1" dirty="0" err="1">
                <a:latin typeface="Constantia" panose="02030602050306030303" pitchFamily="18" charset="0"/>
              </a:rPr>
              <a:t>hih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lamenna</a:t>
            </a:r>
            <a:r>
              <a:rPr lang="en-US" sz="2400" b="1" dirty="0">
                <a:latin typeface="Constantia" panose="02030602050306030303" pitchFamily="18" charset="0"/>
              </a:rPr>
              <a:t> ngah nadingin </a:t>
            </a:r>
            <a:r>
              <a:rPr lang="en-US" sz="2400" b="1" dirty="0" err="1">
                <a:latin typeface="Constantia" panose="02030602050306030303" pitchFamily="18" charset="0"/>
              </a:rPr>
              <a:t>hanciam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kipiakkhiatna</a:t>
            </a:r>
            <a:r>
              <a:rPr lang="en-US" sz="2400" b="1" dirty="0">
                <a:latin typeface="Constantia" panose="02030602050306030303" pitchFamily="18" charset="0"/>
              </a:rPr>
              <a:t> khempeuh tawh a </a:t>
            </a:r>
            <a:r>
              <a:rPr lang="en-US" sz="2400" b="1" dirty="0" err="1">
                <a:latin typeface="Constantia" panose="02030602050306030303" pitchFamily="18" charset="0"/>
              </a:rPr>
              <a:t>kituakin</a:t>
            </a:r>
            <a:r>
              <a:rPr lang="en-US" sz="2400" b="1" dirty="0">
                <a:latin typeface="Constantia" panose="02030602050306030303" pitchFamily="18" charset="0"/>
              </a:rPr>
              <a:t> a manphatna thu leitung, </a:t>
            </a:r>
            <a:r>
              <a:rPr lang="en-US" sz="2400" b="1" dirty="0" err="1">
                <a:latin typeface="Constantia" panose="02030602050306030303" pitchFamily="18" charset="0"/>
              </a:rPr>
              <a:t>vantungmite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leh</a:t>
            </a:r>
            <a:r>
              <a:rPr lang="en-US" sz="2400" b="1" dirty="0">
                <a:latin typeface="Constantia" panose="02030602050306030303" pitchFamily="18" charset="0"/>
              </a:rPr>
              <a:t> mihingte tungah a </a:t>
            </a:r>
            <a:r>
              <a:rPr lang="en-US" sz="2400" b="1" dirty="0" err="1">
                <a:latin typeface="Constantia" panose="02030602050306030303" pitchFamily="18" charset="0"/>
              </a:rPr>
              <a:t>lak</a:t>
            </a:r>
            <a:r>
              <a:rPr lang="en-US" sz="2400" b="1" dirty="0">
                <a:latin typeface="Constantia" panose="02030602050306030303" pitchFamily="18" charset="0"/>
              </a:rPr>
              <a:t> ding hi.</a:t>
            </a:r>
            <a:endParaRPr lang="en-US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Khrist </a:t>
            </a:r>
            <a:r>
              <a:rPr lang="en-US" sz="2400" b="1" dirty="0" err="1">
                <a:latin typeface="Constantia" panose="02030602050306030303" pitchFamily="18" charset="0"/>
              </a:rPr>
              <a:t>nungzui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penpen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nangawn</a:t>
            </a:r>
            <a:r>
              <a:rPr lang="en-US" sz="2400" b="1" dirty="0">
                <a:latin typeface="Constantia" panose="02030602050306030303" pitchFamily="18" charset="0"/>
              </a:rPr>
              <a:t> vantung mi </a:t>
            </a:r>
            <a:r>
              <a:rPr lang="en-US" sz="2400" b="1" dirty="0" err="1">
                <a:latin typeface="Constantia" panose="02030602050306030303" pitchFamily="18" charset="0"/>
              </a:rPr>
              <a:t>suak</a:t>
            </a:r>
            <a:r>
              <a:rPr lang="en-US" sz="2400" b="1" dirty="0">
                <a:latin typeface="Constantia" panose="02030602050306030303" pitchFamily="18" charset="0"/>
              </a:rPr>
              <a:t> thei a, Pasian' </a:t>
            </a:r>
            <a:r>
              <a:rPr lang="en-US" sz="2400" b="1" dirty="0" err="1">
                <a:latin typeface="Constantia" panose="02030602050306030303" pitchFamily="18" charset="0"/>
              </a:rPr>
              <a:t>gouluahna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sia</a:t>
            </a:r>
            <a:r>
              <a:rPr lang="en-US" sz="2400" b="1" dirty="0">
                <a:latin typeface="Constantia" panose="02030602050306030303" pitchFamily="18" charset="0"/>
              </a:rPr>
              <a:t> thei lo ding a luah ding mi </a:t>
            </a:r>
            <a:r>
              <a:rPr lang="en-US" sz="2400" b="1" dirty="0" err="1">
                <a:latin typeface="Constantia" panose="02030602050306030303" pitchFamily="18" charset="0"/>
              </a:rPr>
              <a:t>suak</a:t>
            </a:r>
            <a:r>
              <a:rPr lang="en-US" sz="2400" b="1" dirty="0">
                <a:latin typeface="Constantia" panose="02030602050306030303" pitchFamily="18" charset="0"/>
              </a:rPr>
              <a:t> thei hi.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 khempeuh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phunlo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kisel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lo-in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semun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Tuahileh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kawk’banglo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siangtho khialhna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aneilo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Pasian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tate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nasuakding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uh hi. Lungsim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kawi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in lam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akhial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tulai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khang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mite sungah note in leitung khuavak bangin </a:t>
            </a:r>
            <a:r>
              <a:rPr lang="en-US" sz="35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tang ding uh hi.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11, </a:t>
            </a:r>
            <a:r>
              <a:rPr lang="es-ES" sz="16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ZS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3" y="3833659"/>
            <a:ext cx="627029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Hotkhiatna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mansuah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loh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nading thupi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pawlkhat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Bangte</a:t>
            </a:r>
            <a:r>
              <a:rPr lang="en-US" sz="2000" b="1" dirty="0"/>
              <a:t> </a:t>
            </a:r>
            <a:r>
              <a:rPr lang="en-US" sz="2000" b="1" dirty="0" err="1"/>
              <a:t>pelh</a:t>
            </a:r>
            <a:r>
              <a:rPr lang="en-US" sz="2000" b="1" dirty="0"/>
              <a:t> ding hiam</a:t>
            </a:r>
            <a:r>
              <a:rPr lang="en" sz="2000" b="1" dirty="0"/>
              <a:t> (Philippi 3:1-3)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Bangte</a:t>
            </a:r>
            <a:r>
              <a:rPr lang="en-US" sz="2000" b="1" dirty="0"/>
              <a:t> </a:t>
            </a:r>
            <a:r>
              <a:rPr lang="en-US" sz="2000" b="1" dirty="0" err="1"/>
              <a:t>kinusia</a:t>
            </a:r>
            <a:r>
              <a:rPr lang="en" sz="2000" b="1" dirty="0"/>
              <a:t> (Philippi 3:4-6)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 thupi thu </a:t>
            </a:r>
            <a:r>
              <a:rPr lang="en" sz="2000" b="1" dirty="0"/>
              <a:t>(Philippi 3:7-8)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Hotkhiatna sungah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omkip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nading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athupi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thuhilhnate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Khazih Upna (Philippi 3:9)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Khazih Theihna (Philippi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Philippi mite in hotkhiatna lampi thei uh hi, tua khuapi </a:t>
            </a:r>
            <a:r>
              <a:rPr lang="en-US" sz="2000" b="1" dirty="0" err="1"/>
              <a:t>sunga</a:t>
            </a:r>
            <a:r>
              <a:rPr lang="en-US" sz="2000" b="1" dirty="0"/>
              <a:t> upna a </a:t>
            </a:r>
            <a:r>
              <a:rPr lang="en-US" sz="2000" b="1" dirty="0" err="1"/>
              <a:t>zui</a:t>
            </a:r>
            <a:r>
              <a:rPr lang="en-US" sz="2000" b="1" dirty="0"/>
              <a:t> masa pawl khat ahi </a:t>
            </a:r>
            <a:r>
              <a:rPr lang="en-US" sz="2000" b="1" dirty="0" err="1"/>
              <a:t>thongcingpa</a:t>
            </a:r>
            <a:r>
              <a:rPr lang="en-US" sz="2000" b="1" dirty="0"/>
              <a:t> tungah Paul </a:t>
            </a:r>
            <a:r>
              <a:rPr lang="en-US" sz="2000" b="1" dirty="0" err="1"/>
              <a:t>leh</a:t>
            </a:r>
            <a:r>
              <a:rPr lang="en-US" sz="2000" b="1" dirty="0"/>
              <a:t> Silas in </a:t>
            </a:r>
            <a:r>
              <a:rPr lang="en-US" sz="2000" b="1" dirty="0" err="1"/>
              <a:t>kician</a:t>
            </a:r>
            <a:r>
              <a:rPr lang="en-US" sz="2000" b="1" dirty="0"/>
              <a:t> takin a gen bang un (Sawltak 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79100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Tua ahih manin, upna tawh hotkhiatna a </a:t>
            </a:r>
            <a:r>
              <a:rPr lang="en-US" sz="2000" b="1" dirty="0" err="1"/>
              <a:t>bulpi</a:t>
            </a:r>
            <a:r>
              <a:rPr lang="en-US" sz="2000" b="1" dirty="0"/>
              <a:t> </a:t>
            </a:r>
            <a:r>
              <a:rPr lang="en-US" sz="2000" b="1" dirty="0" err="1"/>
              <a:t>bulphuhte</a:t>
            </a:r>
            <a:r>
              <a:rPr lang="en-US" sz="2000" b="1" dirty="0"/>
              <a:t> Paul in </a:t>
            </a:r>
            <a:r>
              <a:rPr lang="en-US" sz="2000" b="1" dirty="0" err="1"/>
              <a:t>amau</a:t>
            </a:r>
            <a:r>
              <a:rPr lang="en-US" sz="2000" b="1" dirty="0"/>
              <a:t> phawksak hi.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671994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Tu-in pawlpi kipsak </a:t>
            </a:r>
            <a:r>
              <a:rPr lang="en-US" sz="2000" b="1" dirty="0" err="1"/>
              <a:t>khin</a:t>
            </a:r>
            <a:r>
              <a:rPr lang="en-US" sz="2000" b="1" dirty="0"/>
              <a:t> ta a </a:t>
            </a:r>
            <a:r>
              <a:rPr lang="en-US" sz="2000" b="1" dirty="0" err="1"/>
              <a:t>hih</a:t>
            </a:r>
            <a:r>
              <a:rPr lang="en-US" sz="2000" b="1" dirty="0"/>
              <a:t> manin, hotkhiatna lampi panin a </a:t>
            </a:r>
            <a:r>
              <a:rPr lang="en-US" sz="2000" b="1" dirty="0" err="1"/>
              <a:t>pialmang</a:t>
            </a:r>
            <a:r>
              <a:rPr lang="en-US" sz="2000" b="1" dirty="0"/>
              <a:t> </a:t>
            </a:r>
            <a:r>
              <a:rPr lang="en-US" sz="2000" b="1" dirty="0" err="1"/>
              <a:t>nadingun</a:t>
            </a:r>
            <a:r>
              <a:rPr lang="en-US" sz="2000" b="1" dirty="0"/>
              <a:t> </a:t>
            </a:r>
            <a:r>
              <a:rPr lang="en-US" sz="2000" b="1" dirty="0" err="1"/>
              <a:t>lauhuai</a:t>
            </a:r>
            <a:r>
              <a:rPr lang="en-US" sz="2000" b="1" dirty="0"/>
              <a:t> </a:t>
            </a:r>
            <a:r>
              <a:rPr lang="en-US" sz="2000" b="1" dirty="0" err="1"/>
              <a:t>dinmun</a:t>
            </a:r>
            <a:r>
              <a:rPr lang="en-US" sz="2000" b="1" dirty="0"/>
              <a:t> ah om uh hi.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HOTKHIATNA NAMAN’ SUAH LOH NADING THUPI PAWLKHAT 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BANGTE PELHDING IHIAM?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139168" y="712291"/>
            <a:ext cx="1186377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Ui bangin a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miginalo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gitloh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gamtat,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vun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at ding a ci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teiteite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kiang panin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kidawm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un.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(Philippi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4015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Upna a ding </a:t>
            </a:r>
            <a:r>
              <a:rPr lang="en-US" sz="2000" b="1" dirty="0" err="1"/>
              <a:t>lauhuai</a:t>
            </a:r>
            <a:r>
              <a:rPr lang="en-US" sz="2000" b="1" dirty="0"/>
              <a:t> thute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kikum</a:t>
            </a:r>
            <a:r>
              <a:rPr lang="en-US" sz="2000" b="1" dirty="0"/>
              <a:t> ma-in, Paul in thuhilhna khat hong pia hi: “Topa ah lungdam un” (Phil. 3:1a). Hih tawh </a:t>
            </a:r>
            <a:r>
              <a:rPr lang="en-US" sz="2000" b="1" dirty="0" err="1"/>
              <a:t>kizom</a:t>
            </a:r>
            <a:r>
              <a:rPr lang="en-US" sz="2000" b="1" dirty="0"/>
              <a:t>-in thupi mahmah khat a </a:t>
            </a:r>
            <a:r>
              <a:rPr lang="en-US" sz="2000" b="1" dirty="0" err="1"/>
              <a:t>behlap</a:t>
            </a:r>
            <a:r>
              <a:rPr lang="en-US" sz="2000" b="1" dirty="0"/>
              <a:t> hi: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theihsa</a:t>
            </a:r>
            <a:r>
              <a:rPr lang="en-US" sz="2000" b="1" dirty="0"/>
              <a:t> mah hi </a:t>
            </a:r>
            <a:r>
              <a:rPr lang="en-US" sz="2000" b="1" dirty="0" err="1"/>
              <a:t>napi</a:t>
            </a:r>
            <a:r>
              <a:rPr lang="en-US" sz="2000" b="1" dirty="0"/>
              <a:t>-in,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neihsa</a:t>
            </a:r>
            <a:r>
              <a:rPr lang="en-US" sz="2000" b="1" dirty="0"/>
              <a:t> </a:t>
            </a:r>
            <a:r>
              <a:rPr lang="en-US" sz="2000" b="1" dirty="0" err="1"/>
              <a:t>thutak</a:t>
            </a:r>
            <a:r>
              <a:rPr lang="en-US" sz="2000" b="1" dirty="0"/>
              <a:t> kiphawk </a:t>
            </a:r>
            <a:r>
              <a:rPr lang="en-US" sz="2000" b="1" dirty="0" err="1"/>
              <a:t>sak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ding pen a </a:t>
            </a:r>
            <a:r>
              <a:rPr lang="en-US" sz="2000" b="1" dirty="0" err="1"/>
              <a:t>hoih</a:t>
            </a:r>
            <a:r>
              <a:rPr lang="en-US" sz="2000" b="1" dirty="0"/>
              <a:t> ahi hi (Phil. 3:1b).</a:t>
            </a:r>
            <a:endParaRPr lang="en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4" y="4522575"/>
            <a:ext cx="5423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Paul in tua </a:t>
            </a:r>
            <a:r>
              <a:rPr lang="en-US" sz="2000" b="1" dirty="0" err="1"/>
              <a:t>hun</a:t>
            </a:r>
            <a:r>
              <a:rPr lang="en-US" sz="2000" b="1" dirty="0"/>
              <a:t> lai-a pawlpi ading </a:t>
            </a:r>
            <a:r>
              <a:rPr lang="en-US" sz="2000" b="1" dirty="0" err="1"/>
              <a:t>lauhuai</a:t>
            </a:r>
            <a:r>
              <a:rPr lang="en-US" sz="2000" b="1" dirty="0"/>
              <a:t> </a:t>
            </a:r>
            <a:r>
              <a:rPr lang="en-US" sz="2000" b="1" dirty="0" err="1"/>
              <a:t>penpen</a:t>
            </a:r>
            <a:r>
              <a:rPr lang="en-US" sz="2000" b="1" dirty="0"/>
              <a:t> thu a </a:t>
            </a:r>
            <a:r>
              <a:rPr lang="en-US" sz="2000" b="1" dirty="0" err="1"/>
              <a:t>lakkhia</a:t>
            </a:r>
            <a:r>
              <a:rPr lang="en-US" sz="2000" b="1" dirty="0"/>
              <a:t> hi: tua pen biakna </a:t>
            </a:r>
            <a:r>
              <a:rPr lang="en-US" sz="2000" b="1" dirty="0" err="1"/>
              <a:t>thuzuihna</a:t>
            </a:r>
            <a:r>
              <a:rPr lang="en-US" sz="2000" b="1" dirty="0"/>
              <a:t> dan thute </a:t>
            </a:r>
            <a:r>
              <a:rPr lang="en-US" sz="2000" b="1" dirty="0" err="1"/>
              <a:t>khauh</a:t>
            </a:r>
            <a:r>
              <a:rPr lang="en-US" sz="2000" b="1" dirty="0"/>
              <a:t> takin </a:t>
            </a:r>
            <a:r>
              <a:rPr lang="en-US" sz="2000" b="1" dirty="0" err="1"/>
              <a:t>zuih</a:t>
            </a:r>
            <a:r>
              <a:rPr lang="en-US" sz="2000" b="1" dirty="0"/>
              <a:t> ding a </a:t>
            </a:r>
            <a:r>
              <a:rPr lang="en-US" sz="2000" b="1" dirty="0" err="1"/>
              <a:t>sinsak</a:t>
            </a:r>
            <a:r>
              <a:rPr lang="en-US" sz="2000" b="1" dirty="0"/>
              <a:t> </a:t>
            </a:r>
            <a:r>
              <a:rPr lang="en-US" sz="2000" b="1" dirty="0" err="1"/>
              <a:t>thuhilh</a:t>
            </a:r>
            <a:r>
              <a:rPr lang="en-US" sz="2000" b="1" dirty="0"/>
              <a:t> </a:t>
            </a:r>
            <a:r>
              <a:rPr lang="en-US" sz="2000" b="1" dirty="0" err="1"/>
              <a:t>piak</a:t>
            </a:r>
            <a:r>
              <a:rPr lang="en-US" sz="2000" b="1" dirty="0"/>
              <a:t> nate ahi </a:t>
            </a:r>
            <a:r>
              <a:rPr lang="en-US" sz="2000" b="1" dirty="0" err="1"/>
              <a:t>uhi</a:t>
            </a:r>
            <a:r>
              <a:rPr lang="en-US" sz="2000" b="1" dirty="0"/>
              <a:t> (Phil. 3:2). Hih mite </a:t>
            </a:r>
            <a:r>
              <a:rPr lang="en-US" sz="2000" b="1" dirty="0" err="1"/>
              <a:t>nam</a:t>
            </a:r>
            <a:r>
              <a:rPr lang="en-US" sz="2000" b="1" dirty="0"/>
              <a:t> thum in a gen hi: </a:t>
            </a:r>
            <a:r>
              <a:rPr lang="en-US" sz="2000" b="1" dirty="0" err="1"/>
              <a:t>uite</a:t>
            </a:r>
            <a:r>
              <a:rPr lang="en-US" sz="2000" b="1" dirty="0"/>
              <a:t> (Late 22:16; 2 Pet. 2:21-22); thu </a:t>
            </a:r>
            <a:r>
              <a:rPr lang="en-US" sz="2000" b="1" dirty="0" err="1"/>
              <a:t>hoihlo</a:t>
            </a:r>
            <a:r>
              <a:rPr lang="en-US" sz="2000" b="1" dirty="0"/>
              <a:t> </a:t>
            </a:r>
            <a:r>
              <a:rPr lang="en-US" sz="2000" b="1" dirty="0" err="1"/>
              <a:t>semte</a:t>
            </a:r>
            <a:r>
              <a:rPr lang="en-US" sz="2000" b="1" dirty="0"/>
              <a:t>; le </a:t>
            </a:r>
            <a:r>
              <a:rPr lang="en-US" sz="2000" b="1" dirty="0" err="1"/>
              <a:t>pumpi</a:t>
            </a:r>
            <a:r>
              <a:rPr lang="en-US" sz="2000" b="1" dirty="0"/>
              <a:t> a at-</a:t>
            </a:r>
            <a:r>
              <a:rPr lang="en-US" sz="2000" b="1" dirty="0" err="1"/>
              <a:t>te</a:t>
            </a:r>
            <a:r>
              <a:rPr lang="en-US" sz="2000" b="1" dirty="0"/>
              <a:t> (</a:t>
            </a:r>
            <a:r>
              <a:rPr lang="en-US" sz="2000" b="1" dirty="0" err="1"/>
              <a:t>vun</a:t>
            </a:r>
            <a:r>
              <a:rPr lang="en-US" sz="2000" b="1" dirty="0"/>
              <a:t> </a:t>
            </a:r>
            <a:r>
              <a:rPr lang="en-US" sz="2000" b="1" dirty="0" err="1"/>
              <a:t>aatna</a:t>
            </a:r>
            <a:r>
              <a:rPr lang="en-US" sz="2000" b="1" dirty="0"/>
              <a:t> </a:t>
            </a:r>
            <a:r>
              <a:rPr lang="en-US" sz="2000" b="1" dirty="0" err="1"/>
              <a:t>tungtawnin</a:t>
            </a:r>
            <a:r>
              <a:rPr lang="en-US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156251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Bangci bangin Topa sungah </a:t>
            </a:r>
            <a:r>
              <a:rPr lang="en-US" sz="2000" b="1" dirty="0" err="1"/>
              <a:t>i</a:t>
            </a:r>
            <a:r>
              <a:rPr lang="en-US" sz="2000" b="1" dirty="0"/>
              <a:t> lungdam thei ding hiam?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BANGTE KINUSIA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147485" y="721313"/>
            <a:ext cx="11817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Ka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suahzawh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a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ni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giat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ni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-in ka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vun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a ki-at hi. Kei pen Hebru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minam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citak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ka hi a, Israel mite sung panin Benjamin'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suante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ka hi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hi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. Jew Thukham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zuihna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tawh </a:t>
            </a:r>
            <a:r>
              <a:rPr lang="en-US" alt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kisai</a:t>
            </a:r>
            <a:r>
              <a:rPr lang="en-US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-in Farisi mi pawl ka hi a,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(Philippi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Jerusalem </a:t>
            </a:r>
            <a:r>
              <a:rPr lang="en-US" sz="2000" b="1" dirty="0" err="1"/>
              <a:t>kikhopna</a:t>
            </a:r>
            <a:r>
              <a:rPr lang="en-US" sz="2000" b="1" dirty="0"/>
              <a:t> ah </a:t>
            </a:r>
            <a:r>
              <a:rPr lang="en-US" sz="2000" b="1" dirty="0" err="1"/>
              <a:t>minam</a:t>
            </a:r>
            <a:r>
              <a:rPr lang="en-US" sz="2000" b="1" dirty="0"/>
              <a:t> </a:t>
            </a:r>
            <a:r>
              <a:rPr lang="en-US" sz="2000" b="1" dirty="0" err="1"/>
              <a:t>dangte</a:t>
            </a:r>
            <a:r>
              <a:rPr lang="en-US" sz="2000" b="1" dirty="0"/>
              <a:t> Judah-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ngeina</a:t>
            </a:r>
            <a:r>
              <a:rPr lang="en-US" sz="2000" b="1" dirty="0"/>
              <a:t> thute tawh </a:t>
            </a:r>
            <a:r>
              <a:rPr lang="en-US" sz="2000" b="1" dirty="0" err="1"/>
              <a:t>nawngsangsak</a:t>
            </a:r>
            <a:r>
              <a:rPr lang="en-US" sz="2000" b="1" dirty="0"/>
              <a:t> lo ding </a:t>
            </a:r>
            <a:r>
              <a:rPr lang="en-US" sz="2000" b="1" dirty="0" err="1"/>
              <a:t>thukimna</a:t>
            </a:r>
            <a:r>
              <a:rPr lang="en-US" sz="2000" b="1" dirty="0"/>
              <a:t> </a:t>
            </a:r>
            <a:r>
              <a:rPr lang="en-US" sz="2000" b="1" dirty="0" err="1"/>
              <a:t>kinei</a:t>
            </a:r>
            <a:r>
              <a:rPr lang="en-US" sz="2000" b="1" dirty="0"/>
              <a:t> </a:t>
            </a:r>
            <a:r>
              <a:rPr lang="en-US" sz="2000" b="1" dirty="0" err="1"/>
              <a:t>khin</a:t>
            </a:r>
            <a:r>
              <a:rPr lang="en-US" sz="2000" b="1" dirty="0"/>
              <a:t> hi (Sawltak 15:19-21). Ahizongin, </a:t>
            </a:r>
            <a:r>
              <a:rPr lang="en-US" sz="2000" b="1" dirty="0" err="1"/>
              <a:t>thuhilhtu</a:t>
            </a:r>
            <a:r>
              <a:rPr lang="en-US" sz="2000" b="1" dirty="0"/>
              <a:t> </a:t>
            </a:r>
            <a:r>
              <a:rPr lang="en-US" sz="2000" b="1" dirty="0" err="1"/>
              <a:t>khenkhat</a:t>
            </a:r>
            <a:r>
              <a:rPr lang="en-US" sz="2000" b="1" dirty="0"/>
              <a:t> Philippi </a:t>
            </a:r>
            <a:r>
              <a:rPr lang="en-US" sz="2000" b="1" dirty="0" err="1"/>
              <a:t>khua</a:t>
            </a:r>
            <a:r>
              <a:rPr lang="en-US" sz="2000" b="1" dirty="0"/>
              <a:t>-ah hong pai-in, </a:t>
            </a:r>
            <a:r>
              <a:rPr lang="en-US" sz="2000" b="1" dirty="0" err="1"/>
              <a:t>vun-atna</a:t>
            </a:r>
            <a:r>
              <a:rPr lang="en-US" sz="2000" b="1" dirty="0"/>
              <a:t>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kul</a:t>
            </a:r>
            <a:r>
              <a:rPr lang="en-US" sz="2000" b="1" dirty="0"/>
              <a:t> hi ci-in hilh uh hi (Phil. 3:2-3).</a:t>
            </a:r>
            <a:endParaRPr lang="en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120791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506959"/>
            <a:ext cx="3264309" cy="231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Ahizongin Zeisu a theih ma -in </a:t>
            </a:r>
            <a:r>
              <a:rPr lang="en-US" sz="2000" b="1" dirty="0" err="1"/>
              <a:t>hih</a:t>
            </a:r>
            <a:r>
              <a:rPr lang="en-US" sz="2000" b="1" dirty="0"/>
              <a:t> thute khempeuh tawh a </a:t>
            </a:r>
            <a:r>
              <a:rPr lang="en-US" sz="2000" b="1" dirty="0" err="1"/>
              <a:t>kiphat</a:t>
            </a:r>
            <a:r>
              <a:rPr lang="en-US" sz="2000" b="1" dirty="0"/>
              <a:t> hi. Tu-in Thu </a:t>
            </a:r>
            <a:r>
              <a:rPr lang="en-US" sz="2000" b="1" dirty="0" err="1"/>
              <a:t>kham</a:t>
            </a:r>
            <a:r>
              <a:rPr lang="en-US" sz="2000" b="1" dirty="0"/>
              <a:t> pen a </a:t>
            </a:r>
            <a:r>
              <a:rPr lang="en-US" sz="2000" b="1" dirty="0" err="1"/>
              <a:t>tel</a:t>
            </a:r>
            <a:r>
              <a:rPr lang="en-US" sz="2000" b="1" dirty="0"/>
              <a:t> </a:t>
            </a:r>
            <a:r>
              <a:rPr lang="en-US" sz="2000" b="1" dirty="0" err="1"/>
              <a:t>taktak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a </a:t>
            </a:r>
            <a:r>
              <a:rPr lang="en-US" sz="2000" b="1" dirty="0" err="1"/>
              <a:t>kithei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ta hi (Matt 5:21-22). Tu-in Khazih kia in hotkhiatna a </a:t>
            </a:r>
            <a:r>
              <a:rPr lang="en-US" sz="2000" b="1" dirty="0" err="1"/>
              <a:t>piak</a:t>
            </a:r>
            <a:r>
              <a:rPr lang="en-US" sz="2000" b="1" dirty="0"/>
              <a:t> theih </a:t>
            </a:r>
            <a:r>
              <a:rPr lang="en-US" sz="2000" b="1" dirty="0" err="1"/>
              <a:t>tak</a:t>
            </a:r>
            <a:r>
              <a:rPr lang="en-US" sz="2000" b="1" dirty="0"/>
              <a:t> a thei ta hi (Phil. 3:7).</a:t>
            </a:r>
            <a:endParaRPr lang="en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Hun </a:t>
            </a:r>
            <a:r>
              <a:rPr lang="en-US" sz="2000" b="1" dirty="0" err="1"/>
              <a:t>paisate</a:t>
            </a:r>
            <a:r>
              <a:rPr lang="en-US" sz="2000" b="1" dirty="0"/>
              <a:t> </a:t>
            </a:r>
            <a:r>
              <a:rPr lang="en-US" sz="2000" b="1" dirty="0" err="1"/>
              <a:t>enkik</a:t>
            </a:r>
            <a:r>
              <a:rPr lang="en-US" sz="2000" b="1" dirty="0"/>
              <a:t> in, Paul in tua </a:t>
            </a:r>
            <a:r>
              <a:rPr lang="en-US" sz="2000" b="1" dirty="0" err="1"/>
              <a:t>thuhilhte</a:t>
            </a:r>
            <a:r>
              <a:rPr lang="en-US" sz="2000" b="1" dirty="0"/>
              <a:t> bang a </a:t>
            </a:r>
            <a:r>
              <a:rPr lang="en-US" sz="2000" b="1" dirty="0" err="1"/>
              <a:t>a</a:t>
            </a:r>
            <a:r>
              <a:rPr lang="en-US" sz="2000" b="1" dirty="0"/>
              <a:t> om lai-in amah bangci bangin a </a:t>
            </a:r>
            <a:r>
              <a:rPr lang="en-US" sz="2000" b="1" dirty="0" err="1"/>
              <a:t>kicing</a:t>
            </a:r>
            <a:r>
              <a:rPr lang="en-US" sz="2000" b="1" dirty="0"/>
              <a:t> hiam </a:t>
            </a:r>
            <a:r>
              <a:rPr lang="en-US" sz="2000" b="1" dirty="0" err="1"/>
              <a:t>kicih</a:t>
            </a:r>
            <a:r>
              <a:rPr lang="en-US" sz="2000" b="1" dirty="0"/>
              <a:t> thu </a:t>
            </a:r>
            <a:r>
              <a:rPr lang="en-US" sz="2000" b="1" dirty="0" err="1"/>
              <a:t>amau</a:t>
            </a:r>
            <a:r>
              <a:rPr lang="en-US" sz="2000" b="1" dirty="0"/>
              <a:t> phawksak hi (Phil. 3:4-6):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A THUPI THU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664862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“H</a:t>
            </a:r>
            <a:r>
              <a:rPr lang="en-US" altLang="en-US" sz="17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amphatna</a:t>
            </a:r>
            <a:r>
              <a:rPr lang="en-US" altLang="en-US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-in ka </a:t>
            </a:r>
            <a:r>
              <a:rPr lang="en-US" altLang="en-US" sz="17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neih</a:t>
            </a:r>
            <a:r>
              <a:rPr lang="en-US" altLang="en-US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7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theihding</a:t>
            </a:r>
            <a:r>
              <a:rPr lang="en-US" altLang="en-US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tua </a:t>
            </a:r>
            <a:r>
              <a:rPr lang="en-US" altLang="en-US" sz="17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bangte</a:t>
            </a:r>
            <a:r>
              <a:rPr lang="en-US" altLang="en-US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khempeuh, Khazih hangin </a:t>
            </a:r>
            <a:r>
              <a:rPr lang="en-US" altLang="en-US" sz="17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supngam</a:t>
            </a:r>
            <a:r>
              <a:rPr lang="en-US" altLang="en-US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dingin ka ngaihsun hi</a:t>
            </a:r>
            <a:r>
              <a:rPr lang="en" sz="17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(Philippi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075893"/>
            <a:ext cx="7298919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Paul in a ma-a a nuntakna </a:t>
            </a:r>
            <a:r>
              <a:rPr lang="en-US" sz="2000" b="1" dirty="0" err="1"/>
              <a:t>leh</a:t>
            </a:r>
            <a:r>
              <a:rPr lang="en-US" sz="2000" b="1" dirty="0"/>
              <a:t> a </a:t>
            </a:r>
            <a:r>
              <a:rPr lang="en-US" sz="2000" b="1" dirty="0" err="1"/>
              <a:t>tu</a:t>
            </a:r>
            <a:r>
              <a:rPr lang="en-US" sz="2000" b="1" dirty="0"/>
              <a:t>-a </a:t>
            </a:r>
            <a:r>
              <a:rPr lang="en-US" sz="2000" b="1" dirty="0" err="1"/>
              <a:t>a</a:t>
            </a:r>
            <a:r>
              <a:rPr lang="en-US" sz="2000" b="1" dirty="0"/>
              <a:t> nuntakna </a:t>
            </a:r>
            <a:r>
              <a:rPr lang="en-US" sz="2000" b="1" dirty="0" err="1"/>
              <a:t>tehkak</a:t>
            </a:r>
            <a:r>
              <a:rPr lang="en-US" sz="2000" b="1" dirty="0"/>
              <a:t> hi. Lang khat lam-ah, a pilna khempeuh, Gamaliel' </a:t>
            </a:r>
            <a:r>
              <a:rPr lang="en-US" sz="2000" b="1" dirty="0" err="1"/>
              <a:t>sangnaupang</a:t>
            </a:r>
            <a:r>
              <a:rPr lang="en-US" sz="2000" b="1" dirty="0"/>
              <a:t> minthang khat a </a:t>
            </a:r>
            <a:r>
              <a:rPr lang="en-US" sz="2000" b="1" dirty="0" err="1"/>
              <a:t>hihna</a:t>
            </a:r>
            <a:r>
              <a:rPr lang="en-US" sz="2000" b="1" dirty="0"/>
              <a:t> tawh a </a:t>
            </a:r>
            <a:r>
              <a:rPr lang="en-US" sz="2000" b="1" dirty="0" err="1"/>
              <a:t>neih</a:t>
            </a:r>
            <a:r>
              <a:rPr lang="en-US" sz="2000" b="1" dirty="0"/>
              <a:t> ding a thupi mahmah a </a:t>
            </a:r>
            <a:r>
              <a:rPr lang="en-US" sz="2000" b="1" dirty="0" err="1"/>
              <a:t>mailam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, </a:t>
            </a:r>
            <a:r>
              <a:rPr lang="en-US" sz="2000" b="1" dirty="0" err="1"/>
              <a:t>leh</a:t>
            </a:r>
            <a:r>
              <a:rPr lang="en-US" sz="2000" b="1" dirty="0"/>
              <a:t> Pharisee-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lakah</a:t>
            </a:r>
            <a:r>
              <a:rPr lang="en-US" sz="2000" b="1" dirty="0"/>
              <a:t> a </a:t>
            </a:r>
            <a:r>
              <a:rPr lang="en-US" sz="2000" b="1" dirty="0" err="1"/>
              <a:t>neih</a:t>
            </a:r>
            <a:r>
              <a:rPr lang="en-US" sz="2000" b="1" dirty="0"/>
              <a:t> a thupi mahmah a </a:t>
            </a:r>
            <a:r>
              <a:rPr lang="en-US" sz="2000" b="1" dirty="0" err="1"/>
              <a:t>thilpiakte</a:t>
            </a:r>
            <a:r>
              <a:rPr lang="en-US" sz="2000" b="1" dirty="0"/>
              <a:t> a </a:t>
            </a:r>
            <a:r>
              <a:rPr lang="en-US" sz="2000" b="1" dirty="0" err="1"/>
              <a:t>koih</a:t>
            </a:r>
            <a:r>
              <a:rPr lang="en-US" sz="2000" b="1" dirty="0"/>
              <a:t> hi. Hih khempeuh pen </a:t>
            </a:r>
            <a:r>
              <a:rPr lang="en-US" sz="2000" b="1" dirty="0" err="1"/>
              <a:t>phattuamna</a:t>
            </a:r>
            <a:r>
              <a:rPr lang="en-US" sz="2000" b="1" dirty="0"/>
              <a:t> ahi hi.</a:t>
            </a:r>
            <a:endParaRPr lang="en" sz="24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44609"/>
            <a:ext cx="6303707" cy="203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Vantung le </a:t>
            </a:r>
            <a:r>
              <a:rPr lang="en-US" sz="2000" b="1" dirty="0" err="1"/>
              <a:t>leithak</a:t>
            </a:r>
            <a:r>
              <a:rPr lang="en-US" sz="2000" b="1" dirty="0"/>
              <a:t> tung a tawntung nuntakna sangin a thupi zaw bang om thei ding hiam? Ahizongin, leitung thupi </a:t>
            </a:r>
            <a:r>
              <a:rPr lang="en-US" sz="2000" b="1" dirty="0" err="1"/>
              <a:t>bawlna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in mi tampi </a:t>
            </a:r>
            <a:r>
              <a:rPr lang="en-US" sz="2000" b="1" dirty="0" err="1"/>
              <a:t>te</a:t>
            </a:r>
            <a:r>
              <a:rPr lang="en-US" sz="2000" b="1" dirty="0"/>
              <a:t> mitsuan </a:t>
            </a:r>
            <a:r>
              <a:rPr lang="en-US" sz="2000" b="1" dirty="0" err="1"/>
              <a:t>mial</a:t>
            </a:r>
            <a:r>
              <a:rPr lang="en-US" sz="2000" b="1" dirty="0"/>
              <a:t> </a:t>
            </a:r>
            <a:r>
              <a:rPr lang="en-US" sz="2000" b="1" dirty="0" err="1"/>
              <a:t>sak</a:t>
            </a:r>
            <a:r>
              <a:rPr lang="en-US" sz="2000" b="1" dirty="0"/>
              <a:t> in </a:t>
            </a:r>
            <a:r>
              <a:rPr lang="en-US" sz="2000" b="1" dirty="0" err="1"/>
              <a:t>hih</a:t>
            </a:r>
            <a:r>
              <a:rPr lang="en-US" sz="2000" b="1" dirty="0"/>
              <a:t> </a:t>
            </a:r>
            <a:r>
              <a:rPr lang="en-US" sz="2000" b="1" dirty="0" err="1"/>
              <a:t>thutak</a:t>
            </a:r>
            <a:r>
              <a:rPr lang="en-US" sz="2000" b="1" dirty="0"/>
              <a:t> mu thei lo </a:t>
            </a:r>
            <a:r>
              <a:rPr lang="en-US" sz="2000" b="1" dirty="0" err="1"/>
              <a:t>sak</a:t>
            </a:r>
            <a:r>
              <a:rPr lang="en-US" sz="2000" b="1" dirty="0"/>
              <a:t> hi. Hih leitung a thupi </a:t>
            </a:r>
            <a:r>
              <a:rPr lang="en-US" sz="2000" b="1" dirty="0" err="1"/>
              <a:t>kisa</a:t>
            </a:r>
            <a:r>
              <a:rPr lang="en-US" sz="2000" b="1" dirty="0"/>
              <a:t> thute </a:t>
            </a:r>
            <a:r>
              <a:rPr lang="en-US" sz="2000" b="1" dirty="0" err="1"/>
              <a:t>leh</a:t>
            </a:r>
            <a:r>
              <a:rPr lang="en-US" sz="2000" b="1" dirty="0"/>
              <a:t> Vantung in a thupi bawl </a:t>
            </a:r>
            <a:r>
              <a:rPr lang="en-US" sz="2000" b="1" dirty="0" err="1"/>
              <a:t>taktak</a:t>
            </a:r>
            <a:r>
              <a:rPr lang="en-US" sz="2000" b="1" dirty="0"/>
              <a:t>: Khrist tawh </a:t>
            </a:r>
            <a:r>
              <a:rPr lang="en-US" sz="2000" b="1" dirty="0" err="1"/>
              <a:t>kibatna</a:t>
            </a:r>
            <a:r>
              <a:rPr lang="en-US" sz="2000" b="1" dirty="0"/>
              <a:t> le kha hotkhiatna thute </a:t>
            </a:r>
            <a:r>
              <a:rPr lang="en-US" sz="2000" b="1" dirty="0" err="1"/>
              <a:t>kikal</a:t>
            </a:r>
            <a:r>
              <a:rPr lang="en-US" sz="2000" b="1" dirty="0"/>
              <a:t> ah </a:t>
            </a:r>
            <a:r>
              <a:rPr lang="en-US" sz="2000" b="1" dirty="0" err="1"/>
              <a:t>kidem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le </a:t>
            </a:r>
            <a:r>
              <a:rPr lang="en-US" sz="2000" b="1" dirty="0" err="1"/>
              <a:t>kilehbulhna</a:t>
            </a:r>
            <a:r>
              <a:rPr lang="en-US" sz="2000" b="1" dirty="0"/>
              <a:t> om den hi.</a:t>
            </a:r>
            <a:endParaRPr lang="en" sz="24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72983" y="2507145"/>
            <a:ext cx="7272931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Tu-in, bukna </a:t>
            </a:r>
            <a:r>
              <a:rPr lang="en-US" sz="2000" b="1" dirty="0" err="1"/>
              <a:t>langkhat</a:t>
            </a:r>
            <a:r>
              <a:rPr lang="en-US" sz="2000" b="1" dirty="0"/>
              <a:t> lam-ah Khazih a </a:t>
            </a:r>
            <a:r>
              <a:rPr lang="en-US" sz="2000" b="1" dirty="0" err="1"/>
              <a:t>muh</a:t>
            </a:r>
            <a:r>
              <a:rPr lang="en-US" sz="2000" b="1" dirty="0"/>
              <a:t> khit a </a:t>
            </a:r>
            <a:r>
              <a:rPr lang="en-US" sz="2000" b="1" dirty="0" err="1"/>
              <a:t>kipat</a:t>
            </a:r>
            <a:r>
              <a:rPr lang="en-US" sz="2000" b="1" dirty="0"/>
              <a:t> a nuntakna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koih</a:t>
            </a:r>
            <a:r>
              <a:rPr lang="en-US" sz="2000" b="1" dirty="0"/>
              <a:t> in. </a:t>
            </a:r>
            <a:r>
              <a:rPr lang="en-US" sz="2000" b="1" dirty="0" err="1"/>
              <a:t>Phattuamna</a:t>
            </a:r>
            <a:r>
              <a:rPr lang="en-US" sz="2000" b="1" dirty="0"/>
              <a:t> khempeuh pen </a:t>
            </a:r>
            <a:r>
              <a:rPr lang="en-US" sz="2000" b="1" dirty="0" err="1"/>
              <a:t>nin</a:t>
            </a:r>
            <a:r>
              <a:rPr lang="en-US" sz="2000" b="1" dirty="0"/>
              <a:t> bangin a </a:t>
            </a:r>
            <a:r>
              <a:rPr lang="en-US" sz="2000" b="1" dirty="0" err="1"/>
              <a:t>kigiat</a:t>
            </a:r>
            <a:r>
              <a:rPr lang="en-US" sz="2000" b="1" dirty="0"/>
              <a:t> hi, </a:t>
            </a:r>
            <a:r>
              <a:rPr lang="en-US" sz="2000" b="1" dirty="0" err="1"/>
              <a:t>banghang</a:t>
            </a:r>
            <a:r>
              <a:rPr lang="en-US" sz="2000" b="1" dirty="0"/>
              <a:t> hiam </a:t>
            </a:r>
            <a:r>
              <a:rPr lang="en-US" sz="2000" b="1" dirty="0" err="1"/>
              <a:t>kicileh</a:t>
            </a:r>
            <a:r>
              <a:rPr lang="en-US" sz="2000" b="1" dirty="0"/>
              <a:t> Khazih' itna tawh </a:t>
            </a:r>
            <a:r>
              <a:rPr lang="en-US" sz="2000" b="1" dirty="0" err="1"/>
              <a:t>tehtheih</a:t>
            </a:r>
            <a:r>
              <a:rPr lang="en-US" sz="2000" b="1" dirty="0"/>
              <a:t> bangmah om lo hi (Phil. 3:7-8).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340762"/>
            <a:ext cx="12191999" cy="286232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HOTKHIATNA SUNGAH </a:t>
            </a:r>
          </a:p>
          <a:p>
            <a:r>
              <a:rPr lang="en" sz="6000" spc="300" dirty="0"/>
              <a:t>OMKIP NADING A THUPI </a:t>
            </a:r>
          </a:p>
          <a:p>
            <a:r>
              <a:rPr lang="en" sz="6000" spc="300" dirty="0"/>
              <a:t>THUHILHNATE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391" y="4180728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KHAZIH UPNA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91691" y="545625"/>
            <a:ext cx="1174180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Khazih tawh kiptakin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kipawl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khin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kahih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manin Thukham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zuihna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tawh a kingah thei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keima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hanciamna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tawh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dik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ngahna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cihte ka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nawn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hi. Tu-in, Zeisu Khazih upna hangin Pasian in a hong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piak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diksak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ka ngah a, tua pen upna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siksanin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 hong </a:t>
            </a:r>
            <a:r>
              <a:rPr lang="en-US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kipia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ahi hi.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(Philippi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70" y="1449006"/>
            <a:ext cx="8429622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Paul, ama </a:t>
            </a:r>
            <a:r>
              <a:rPr lang="en-US" sz="2000" b="1" dirty="0" err="1"/>
              <a:t>dikna</a:t>
            </a:r>
            <a:r>
              <a:rPr lang="en-US" sz="2000" b="1" dirty="0"/>
              <a:t> tungah </a:t>
            </a:r>
            <a:r>
              <a:rPr lang="en-US" sz="2000" b="1" dirty="0" err="1"/>
              <a:t>kinga</a:t>
            </a:r>
            <a:r>
              <a:rPr lang="en-US" sz="2000" b="1" dirty="0"/>
              <a:t>-in, "Lampi" </a:t>
            </a:r>
            <a:r>
              <a:rPr lang="en-US" sz="2000" b="1" dirty="0" err="1"/>
              <a:t>kici</a:t>
            </a:r>
            <a:r>
              <a:rPr lang="en-US" sz="2000" b="1" dirty="0"/>
              <a:t> pawlpi-a upna </a:t>
            </a:r>
            <a:r>
              <a:rPr lang="en-US" sz="2000" b="1" dirty="0" err="1"/>
              <a:t>khialte</a:t>
            </a:r>
            <a:r>
              <a:rPr lang="en-US" sz="2000" b="1" dirty="0"/>
              <a:t> hotkhiatna lampi ah </a:t>
            </a:r>
            <a:r>
              <a:rPr lang="en-US" sz="2000" b="1" dirty="0" err="1"/>
              <a:t>puakkik</a:t>
            </a:r>
            <a:r>
              <a:rPr lang="en-US" sz="2000" b="1" dirty="0"/>
              <a:t> nadingin Damaska </a:t>
            </a:r>
            <a:r>
              <a:rPr lang="en-US" sz="2000" b="1" dirty="0" err="1"/>
              <a:t>khua</a:t>
            </a:r>
            <a:r>
              <a:rPr lang="en-US" sz="2000" b="1" dirty="0"/>
              <a:t> ah </a:t>
            </a:r>
            <a:r>
              <a:rPr lang="en-US" sz="2000" b="1" dirty="0" err="1"/>
              <a:t>hoh</a:t>
            </a:r>
            <a:r>
              <a:rPr lang="en-US" sz="2000" b="1" dirty="0"/>
              <a:t> hi (Sawl. 9:1-2). Ahi </a:t>
            </a:r>
            <a:r>
              <a:rPr lang="en-US" sz="2000" b="1" dirty="0" err="1"/>
              <a:t>zongin</a:t>
            </a:r>
            <a:r>
              <a:rPr lang="en-US" sz="2000" b="1" dirty="0"/>
              <a:t> amah </a:t>
            </a:r>
            <a:r>
              <a:rPr lang="en-US" sz="2000" b="1" dirty="0" err="1"/>
              <a:t>dikna</a:t>
            </a:r>
            <a:r>
              <a:rPr lang="en-US" sz="2000" b="1" dirty="0"/>
              <a:t> dang khat, Pasian' </a:t>
            </a:r>
            <a:r>
              <a:rPr lang="en-US" sz="2000" b="1" dirty="0" err="1"/>
              <a:t>dikna</a:t>
            </a:r>
            <a:r>
              <a:rPr lang="en-US" sz="2000" b="1" dirty="0"/>
              <a:t> in zo-in Damaska </a:t>
            </a:r>
            <a:r>
              <a:rPr lang="en-US" sz="2000" b="1" dirty="0" err="1"/>
              <a:t>khua</a:t>
            </a:r>
            <a:r>
              <a:rPr lang="en-US" sz="2000" b="1" dirty="0"/>
              <a:t> ah </a:t>
            </a:r>
            <a:r>
              <a:rPr lang="en-US" sz="2000" b="1" dirty="0" err="1"/>
              <a:t>lut</a:t>
            </a:r>
            <a:r>
              <a:rPr lang="en-US" sz="2000" b="1" dirty="0"/>
              <a:t> hi: "Khrist upna </a:t>
            </a:r>
            <a:r>
              <a:rPr lang="en-US" sz="2000" b="1" dirty="0" err="1"/>
              <a:t>tawnin</a:t>
            </a:r>
            <a:r>
              <a:rPr lang="en-US" sz="2000" b="1" dirty="0"/>
              <a:t> a kingah </a:t>
            </a:r>
            <a:r>
              <a:rPr lang="en-US" sz="2000" b="1" dirty="0" err="1"/>
              <a:t>dikna</a:t>
            </a:r>
            <a:r>
              <a:rPr lang="en-US" sz="2000" b="1" dirty="0"/>
              <a:t>" (</a:t>
            </a:r>
            <a:r>
              <a:rPr lang="en-US" sz="2000" b="1" dirty="0" err="1"/>
              <a:t>Philiipi</a:t>
            </a:r>
            <a:r>
              <a:rPr lang="en-US" sz="2000" b="1" dirty="0"/>
              <a:t> 3:9).</a:t>
            </a:r>
            <a:endParaRPr lang="en" sz="24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4162980"/>
            <a:ext cx="4799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Korin 1:30 </a:t>
            </a:r>
            <a:r>
              <a:rPr lang="en-US" sz="2000" b="1" dirty="0" err="1"/>
              <a:t>na</a:t>
            </a:r>
            <a:r>
              <a:rPr lang="en-US" sz="2000" b="1" dirty="0"/>
              <a:t> bangin, "Khazih sungah" omna in hotkhiatna </a:t>
            </a:r>
            <a:r>
              <a:rPr lang="en-US" sz="2000" b="1" dirty="0" err="1"/>
              <a:t>geelna</a:t>
            </a:r>
            <a:r>
              <a:rPr lang="en-US" sz="2000" b="1" dirty="0"/>
              <a:t> </a:t>
            </a:r>
            <a:r>
              <a:rPr lang="en-US" sz="2000" b="1" dirty="0" err="1"/>
              <a:t>sunga</a:t>
            </a:r>
            <a:r>
              <a:rPr lang="en-US" sz="2000" b="1" dirty="0"/>
              <a:t> </a:t>
            </a:r>
            <a:r>
              <a:rPr lang="en-US" sz="2000" b="1" dirty="0" err="1"/>
              <a:t>kigawm</a:t>
            </a:r>
            <a:r>
              <a:rPr lang="en-US" sz="2000" b="1" dirty="0"/>
              <a:t> khempeuh </a:t>
            </a:r>
            <a:r>
              <a:rPr lang="en-US" sz="2000" b="1" dirty="0" err="1"/>
              <a:t>huam</a:t>
            </a:r>
            <a:r>
              <a:rPr lang="en-US" sz="2000" b="1" dirty="0"/>
              <a:t> a, </a:t>
            </a:r>
            <a:r>
              <a:rPr lang="en-US" sz="2000" b="1" dirty="0" err="1"/>
              <a:t>i</a:t>
            </a:r>
            <a:r>
              <a:rPr lang="en-US" sz="2000" b="1" dirty="0"/>
              <a:t> kha lam pilna </a:t>
            </a:r>
            <a:r>
              <a:rPr lang="en-US" sz="2000" b="1" dirty="0" err="1"/>
              <a:t>kipatna</a:t>
            </a:r>
            <a:r>
              <a:rPr lang="en-US" sz="2000" b="1" dirty="0"/>
              <a:t> (pilna) panin, upna tawh </a:t>
            </a:r>
            <a:r>
              <a:rPr lang="en-US" sz="2000" b="1" dirty="0" err="1"/>
              <a:t>diktang</a:t>
            </a:r>
            <a:r>
              <a:rPr lang="en-US" sz="2000" b="1" dirty="0"/>
              <a:t> </a:t>
            </a:r>
            <a:r>
              <a:rPr lang="en-US" sz="2000" b="1" dirty="0" err="1"/>
              <a:t>tanna</a:t>
            </a:r>
            <a:r>
              <a:rPr lang="en-US" sz="2000" b="1" dirty="0"/>
              <a:t> (</a:t>
            </a:r>
            <a:r>
              <a:rPr lang="en-US" sz="2000" b="1" dirty="0" err="1"/>
              <a:t>diktatna</a:t>
            </a:r>
            <a:r>
              <a:rPr lang="en-US" sz="2000" b="1" dirty="0"/>
              <a:t>) </a:t>
            </a:r>
            <a:r>
              <a:rPr lang="en-US" sz="2000" b="1" dirty="0" err="1"/>
              <a:t>leh</a:t>
            </a:r>
            <a:r>
              <a:rPr lang="en-US" sz="2000" b="1" dirty="0"/>
              <a:t> vantung </a:t>
            </a:r>
            <a:r>
              <a:rPr lang="en-US" sz="2000" b="1" dirty="0" err="1"/>
              <a:t>kiginna</a:t>
            </a:r>
            <a:r>
              <a:rPr lang="en-US" sz="2000" b="1" dirty="0"/>
              <a:t> (siangthona) </a:t>
            </a:r>
            <a:r>
              <a:rPr lang="en-US" sz="2000" b="1" dirty="0" err="1"/>
              <a:t>tawnin</a:t>
            </a:r>
            <a:r>
              <a:rPr lang="en-US" sz="2000" b="1" dirty="0"/>
              <a:t>, a tawpna ah </a:t>
            </a:r>
            <a:r>
              <a:rPr lang="en-US" sz="2000" b="1" dirty="0" err="1"/>
              <a:t>Nihveina</a:t>
            </a:r>
            <a:r>
              <a:rPr lang="en-US" sz="2000" b="1" dirty="0"/>
              <a:t> Hong </a:t>
            </a:r>
            <a:r>
              <a:rPr lang="en-US" sz="2000" b="1" dirty="0" err="1"/>
              <a:t>Paikikna</a:t>
            </a:r>
            <a:r>
              <a:rPr lang="en-US" sz="2000" b="1" dirty="0"/>
              <a:t> a thupi </a:t>
            </a:r>
            <a:r>
              <a:rPr lang="en-US" sz="2000" b="1" dirty="0" err="1"/>
              <a:t>tanna</a:t>
            </a:r>
            <a:r>
              <a:rPr lang="en-US" sz="2000" b="1" dirty="0"/>
              <a:t> (hotkhiatna) dong ahi hi.</a:t>
            </a:r>
            <a:endParaRPr lang="en" sz="24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697417"/>
              </p:ext>
            </p:extLst>
          </p:nvPr>
        </p:nvGraphicFramePr>
        <p:xfrm>
          <a:off x="229927" y="4170623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485766"/>
            <a:ext cx="8429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Ama in "Khazih sungah kimu ding" (Phil. 3:9) a lunggulh mahmah hi. Hih in bang a kawk hiam?</a:t>
            </a:r>
            <a:endParaRPr lang="en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616526"/>
            <a:ext cx="8429627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Tua </a:t>
            </a:r>
            <a:r>
              <a:rPr lang="en-US" sz="2000" b="1" dirty="0" err="1"/>
              <a:t>hun</a:t>
            </a:r>
            <a:r>
              <a:rPr lang="en-US" sz="2000" b="1" dirty="0"/>
              <a:t> a kipan, amah a </a:t>
            </a:r>
            <a:r>
              <a:rPr lang="en-US" sz="2000" b="1" dirty="0" err="1"/>
              <a:t>dikna</a:t>
            </a:r>
            <a:r>
              <a:rPr lang="en-US" sz="2000" b="1" dirty="0"/>
              <a:t> tungah a muang </a:t>
            </a:r>
            <a:r>
              <a:rPr lang="en-US" sz="2000" b="1" dirty="0" err="1"/>
              <a:t>nawn</a:t>
            </a:r>
            <a:r>
              <a:rPr lang="en-US" sz="2000" b="1" dirty="0"/>
              <a:t> </a:t>
            </a:r>
            <a:r>
              <a:rPr lang="en-US" sz="2000" b="1" dirty="0" err="1"/>
              <a:t>ngei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hi. Bang hang hiam </a:t>
            </a:r>
            <a:r>
              <a:rPr lang="en-US" sz="2000" b="1" dirty="0" err="1"/>
              <a:t>kicileh</a:t>
            </a:r>
            <a:r>
              <a:rPr lang="en-US" sz="2000" b="1" dirty="0"/>
              <a:t>, hotkhiatna ngah nadingin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nasepna</a:t>
            </a:r>
            <a:r>
              <a:rPr lang="en-US" sz="2000" b="1" dirty="0"/>
              <a:t> tungah </a:t>
            </a:r>
            <a:r>
              <a:rPr lang="en-US" sz="2000" b="1" dirty="0" err="1"/>
              <a:t>muan</a:t>
            </a:r>
            <a:r>
              <a:rPr lang="en-US" sz="2000" b="1" dirty="0"/>
              <a:t> ding pen bangmah </a:t>
            </a:r>
            <a:r>
              <a:rPr lang="en-US" sz="2000" b="1" dirty="0" err="1"/>
              <a:t>phattuamna</a:t>
            </a:r>
            <a:r>
              <a:rPr lang="en-US" sz="2000" b="1" dirty="0"/>
              <a:t> om lo hi (Gal. 2:16).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1423</Words>
  <Application>Microsoft Office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2026-01-07T16:18:59Z</dcterms:created>
  <dcterms:modified xsi:type="dcterms:W3CDTF">2026-01-25T14:54:05Z</dcterms:modified>
</cp:coreProperties>
</file>