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7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  <a:effectLst/>
            </a:rPr>
            <a:t>PASIAN HIHNA PAWLKHAT</a:t>
          </a: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Thuman (Late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Hehpihna nei (Thu Hilhkikna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Lungduai le hehnem (Romans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Hehpihna pia (Romans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Maisakthei pa (Late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Nampi (Late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Tawntung (Piancilna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Vanglianpen (Piancilna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Theihna khempeuh nei (1 John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Mailam thu a theipa (Isaiah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-US" sz="2000" b="1" i="0" dirty="0"/>
            <a:t>Itna hangin amah in mihingte </a:t>
          </a:r>
          <a:r>
            <a:rPr lang="en-US" sz="2000" b="1" i="0" dirty="0" err="1"/>
            <a:t>pasal</a:t>
          </a:r>
          <a:r>
            <a:rPr lang="en-US" sz="2000" b="1" i="0" dirty="0"/>
            <a:t> le numei-in bawl a, khat le khat ki-it dingin </a:t>
          </a:r>
          <a:r>
            <a:rPr lang="en-US" sz="2000" b="1" i="0" dirty="0" err="1"/>
            <a:t>thupia</a:t>
          </a:r>
          <a:r>
            <a:rPr lang="en-US" sz="2000" b="1" i="0" dirty="0"/>
            <a:t> hi </a:t>
          </a:r>
          <a:r>
            <a:rPr lang="en" sz="2000" b="1" dirty="0"/>
            <a:t>(Pian. 2:24)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-US" sz="2000" b="1" i="0" dirty="0"/>
            <a:t>Itna hangin, Adam le Eve in mawhna a bawl lai-un, </a:t>
          </a:r>
          <a:r>
            <a:rPr lang="en-US" sz="2000" b="1" i="0" dirty="0" err="1"/>
            <a:t>Ama'n</a:t>
          </a:r>
          <a:r>
            <a:rPr lang="en-US" sz="2000" b="1" i="0" dirty="0"/>
            <a:t> amaute zong a, lametna a pia hi</a:t>
          </a:r>
          <a:br>
            <a:rPr lang="en-US" sz="2000" b="1" i="0" dirty="0"/>
          </a:br>
          <a:r>
            <a:rPr lang="en" sz="2000" b="1" dirty="0"/>
            <a:t>(Pian. 3:9, 15)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-US" sz="2000" b="1" i="0" dirty="0"/>
            <a:t>Itna hangin, Ama in Abraham tawh thuciam bawl a, mihing khempeuh adingin thupha </a:t>
          </a:r>
          <a:r>
            <a:rPr lang="en-US" sz="2000" b="1" i="0" dirty="0" err="1"/>
            <a:t>ciam</a:t>
          </a:r>
          <a:r>
            <a:rPr lang="en-US" sz="2000" b="1" i="0" dirty="0"/>
            <a:t> hi</a:t>
          </a:r>
          <a:r>
            <a:rPr lang="en" sz="2000" b="1" dirty="0"/>
            <a:t>               (Pian. 26:4)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-US" sz="2000" b="1" i="0" dirty="0"/>
            <a:t>Itna hangin, </a:t>
          </a:r>
          <a:r>
            <a:rPr lang="en-US" sz="2000" b="1" i="0" dirty="0" err="1"/>
            <a:t>i</a:t>
          </a:r>
          <a:r>
            <a:rPr lang="en-US" sz="2000" b="1" i="0" dirty="0"/>
            <a:t> mawhna khempeuh hangin a </a:t>
          </a:r>
          <a:r>
            <a:rPr lang="en-US" sz="2000" b="1" i="0" dirty="0" err="1"/>
            <a:t>sih</a:t>
          </a:r>
          <a:r>
            <a:rPr lang="en-US" sz="2000" b="1" i="0" dirty="0"/>
            <a:t> nadingin a Tapa –Zeisu Khazih– a pia hi</a:t>
          </a:r>
          <a:r>
            <a:rPr lang="en-US" sz="2000" b="0" i="0" dirty="0"/>
            <a:t> </a:t>
          </a:r>
          <a:r>
            <a:rPr lang="en" sz="2000" b="1" dirty="0"/>
            <a:t>(John 3:16)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Matthew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de-DE" sz="2000" b="1" i="0" dirty="0"/>
            <a:t>Judah mi khat panin Judah mite tungah</a:t>
          </a:r>
          <a:endParaRPr lang="en" sz="20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-US" sz="2000" b="1" i="0" dirty="0"/>
            <a:t>Judah mi khat pan </a:t>
          </a:r>
          <a:r>
            <a:rPr lang="en-US" sz="2000" b="1" i="0" dirty="0" err="1"/>
            <a:t>namdangte</a:t>
          </a:r>
          <a:r>
            <a:rPr lang="en-US" sz="2000" b="1" i="0" dirty="0"/>
            <a:t> kiangah</a:t>
          </a:r>
          <a:endParaRPr lang="en" sz="20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Luke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n" sz="2000" b="1" dirty="0"/>
            <a:t>Gentile mi khat pan Gentilete tungah</a:t>
          </a:r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John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1" i="0" dirty="0"/>
            <a:t>Judah mite khat pan Namdangte tungah</a:t>
          </a:r>
          <a:endParaRPr lang="en" sz="20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it-IT" sz="2000" b="1" i="0" dirty="0"/>
            <a:t>Ama pen a kiciamna a tangtun sak Messia ahi hi</a:t>
          </a:r>
          <a:endParaRPr lang="en" sz="20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-US" sz="2000" b="1" i="0" dirty="0"/>
            <a:t>Mi </a:t>
          </a:r>
          <a:r>
            <a:rPr lang="en-US" sz="2000" b="1" i="0" dirty="0" err="1"/>
            <a:t>dangte</a:t>
          </a:r>
          <a:r>
            <a:rPr lang="en-US" sz="2000" b="1" i="0" dirty="0"/>
            <a:t> nasep </a:t>
          </a:r>
          <a:r>
            <a:rPr lang="en-US" sz="2000" b="1" i="0" dirty="0" err="1"/>
            <a:t>sak</a:t>
          </a:r>
          <a:r>
            <a:rPr lang="en-US" sz="2000" b="1" i="0" dirty="0"/>
            <a:t> ding a </a:t>
          </a:r>
          <a:r>
            <a:rPr lang="en-US" sz="2000" b="1" i="0" dirty="0" err="1"/>
            <a:t>tawntungin</a:t>
          </a:r>
          <a:r>
            <a:rPr lang="en-US" sz="2000" b="1" i="0" dirty="0"/>
            <a:t> a </a:t>
          </a:r>
          <a:r>
            <a:rPr lang="en-US" sz="2000" b="1" i="0" dirty="0" err="1"/>
            <a:t>kiging</a:t>
          </a:r>
          <a:r>
            <a:rPr lang="en-US" sz="2000" b="1" i="0" dirty="0"/>
            <a:t> </a:t>
          </a:r>
          <a:r>
            <a:rPr lang="en-US" sz="2000" b="1" i="0" dirty="0" err="1"/>
            <a:t>gige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-US" sz="2000" b="1" i="0" dirty="0" err="1"/>
            <a:t>Cithei</a:t>
          </a:r>
          <a:r>
            <a:rPr lang="en-US" sz="2000" b="1" i="0" dirty="0"/>
            <a:t> </a:t>
          </a:r>
          <a:r>
            <a:rPr lang="en-US" sz="2000" b="1" i="0" dirty="0" err="1"/>
            <a:t>leh</a:t>
          </a:r>
          <a:r>
            <a:rPr lang="en-US" sz="2000" b="1" i="0" dirty="0"/>
            <a:t> hehpihna </a:t>
          </a:r>
          <a:r>
            <a:rPr lang="en-US" sz="2000" b="1" i="0" dirty="0" err="1"/>
            <a:t>nei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en-US" sz="2000" b="1" i="0" dirty="0" err="1"/>
            <a:t>Pumpi</a:t>
          </a:r>
          <a:r>
            <a:rPr lang="en-US" sz="2000" b="1" i="0" dirty="0"/>
            <a:t> </a:t>
          </a:r>
          <a:r>
            <a:rPr lang="en-US" sz="2000" b="1" i="0" dirty="0" err="1"/>
            <a:t>leh</a:t>
          </a:r>
          <a:r>
            <a:rPr lang="en-US" sz="2000" b="1" i="0" dirty="0"/>
            <a:t> kha nuntakna a pia</a:t>
          </a:r>
          <a:endParaRPr lang="en" sz="20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PASIAN HIHNA PAWLKHAT</a:t>
          </a: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Vanglianpen (Piancilna 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Theihna khempeuh nei (1 John 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Mailam thu a theipa (Isaiah 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Thuman (Late 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Hehpihna nei (Thu Hilhkikna 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Lungduai le hehnem (Romans 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Hehpihna pia (Romans 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Maisakthei pa (Late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Nampi (Late 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Tawntung (Piancilna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Itna hangin amah in mihingte </a:t>
          </a:r>
          <a:r>
            <a:rPr lang="en-US" sz="2000" b="1" i="0" kern="1200" dirty="0" err="1"/>
            <a:t>pasal</a:t>
          </a:r>
          <a:r>
            <a:rPr lang="en-US" sz="2000" b="1" i="0" kern="1200" dirty="0"/>
            <a:t> le numei-in bawl a, khat le khat ki-it dingin </a:t>
          </a:r>
          <a:r>
            <a:rPr lang="en-US" sz="2000" b="1" i="0" kern="1200" dirty="0" err="1"/>
            <a:t>thupia</a:t>
          </a:r>
          <a:r>
            <a:rPr lang="en-US" sz="2000" b="1" i="0" kern="1200" dirty="0"/>
            <a:t> hi </a:t>
          </a:r>
          <a:r>
            <a:rPr lang="en" sz="2000" b="1" kern="1200" dirty="0"/>
            <a:t>(Pian. 2:24)</a:t>
          </a:r>
          <a:endParaRPr lang="es-ES" sz="20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Itna hangin, Adam le Eve in mawhna a bawl lai-un, </a:t>
          </a:r>
          <a:r>
            <a:rPr lang="en-US" sz="2000" b="1" i="0" kern="1200" dirty="0" err="1"/>
            <a:t>Ama'n</a:t>
          </a:r>
          <a:r>
            <a:rPr lang="en-US" sz="2000" b="1" i="0" kern="1200" dirty="0"/>
            <a:t> amaute zong a, lametna a pia hi</a:t>
          </a:r>
          <a:br>
            <a:rPr lang="en-US" sz="2000" b="1" i="0" kern="1200" dirty="0"/>
          </a:br>
          <a:r>
            <a:rPr lang="en" sz="2000" b="1" kern="1200" dirty="0"/>
            <a:t>(Pian. 3:9, 15)</a:t>
          </a:r>
          <a:endParaRPr lang="es-ES" sz="20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Itna hangin, Ama in Abraham tawh thuciam bawl a, mihing khempeuh adingin thupha </a:t>
          </a:r>
          <a:r>
            <a:rPr lang="en-US" sz="2000" b="1" i="0" kern="1200" dirty="0" err="1"/>
            <a:t>ciam</a:t>
          </a:r>
          <a:r>
            <a:rPr lang="en-US" sz="2000" b="1" i="0" kern="1200" dirty="0"/>
            <a:t> hi</a:t>
          </a:r>
          <a:r>
            <a:rPr lang="en" sz="2000" b="1" kern="1200" dirty="0"/>
            <a:t>               (Pian. 26:4)</a:t>
          </a:r>
          <a:endParaRPr lang="es-ES" sz="20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Itna hangin, </a:t>
          </a:r>
          <a:r>
            <a:rPr lang="en-US" sz="2000" b="1" i="0" kern="1200" dirty="0" err="1"/>
            <a:t>i</a:t>
          </a:r>
          <a:r>
            <a:rPr lang="en-US" sz="2000" b="1" i="0" kern="1200" dirty="0"/>
            <a:t> mawhna khempeuh hangin a </a:t>
          </a:r>
          <a:r>
            <a:rPr lang="en-US" sz="2000" b="1" i="0" kern="1200" dirty="0" err="1"/>
            <a:t>sih</a:t>
          </a:r>
          <a:r>
            <a:rPr lang="en-US" sz="2000" b="1" i="0" kern="1200" dirty="0"/>
            <a:t> nadingin a Tapa –Zeisu Khazih– a pia hi</a:t>
          </a:r>
          <a:r>
            <a:rPr lang="en-US" sz="2000" b="0" i="0" kern="1200" dirty="0"/>
            <a:t> </a:t>
          </a:r>
          <a:r>
            <a:rPr lang="en" sz="2000" b="1" kern="1200" dirty="0"/>
            <a:t>(John 3:16)</a:t>
          </a:r>
          <a:endParaRPr lang="es-ES" sz="20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Matthew</a:t>
          </a: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i="0" kern="1200" dirty="0"/>
            <a:t>Judah mi khat panin Judah mite tungah</a:t>
          </a:r>
          <a:endParaRPr lang="en" sz="2000" b="1" kern="1200" dirty="0"/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0" kern="1200" dirty="0"/>
            <a:t>Ama pen a kiciamna a tangtun sak Messia ahi hi</a:t>
          </a:r>
          <a:endParaRPr lang="en" sz="2000" b="1" kern="1200" dirty="0"/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Judah mi khat pan </a:t>
          </a:r>
          <a:r>
            <a:rPr lang="en-US" sz="2000" b="1" i="0" kern="1200" dirty="0" err="1"/>
            <a:t>namdangte</a:t>
          </a:r>
          <a:r>
            <a:rPr lang="en-US" sz="2000" b="1" i="0" kern="1200" dirty="0"/>
            <a:t> kiangah</a:t>
          </a:r>
          <a:endParaRPr lang="en" sz="2000" b="1" kern="1200" dirty="0"/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Mi </a:t>
          </a:r>
          <a:r>
            <a:rPr lang="en-US" sz="2000" b="1" i="0" kern="1200" dirty="0" err="1"/>
            <a:t>dangte</a:t>
          </a:r>
          <a:r>
            <a:rPr lang="en-US" sz="2000" b="1" i="0" kern="1200" dirty="0"/>
            <a:t> nasep </a:t>
          </a:r>
          <a:r>
            <a:rPr lang="en-US" sz="2000" b="1" i="0" kern="1200" dirty="0" err="1"/>
            <a:t>sak</a:t>
          </a:r>
          <a:r>
            <a:rPr lang="en-US" sz="2000" b="1" i="0" kern="1200" dirty="0"/>
            <a:t> ding a </a:t>
          </a:r>
          <a:r>
            <a:rPr lang="en-US" sz="2000" b="1" i="0" kern="1200" dirty="0" err="1"/>
            <a:t>tawntungin</a:t>
          </a:r>
          <a:r>
            <a:rPr lang="en-US" sz="2000" b="1" i="0" kern="1200" dirty="0"/>
            <a:t> a </a:t>
          </a:r>
          <a:r>
            <a:rPr lang="en-US" sz="2000" b="1" i="0" kern="1200" dirty="0" err="1"/>
            <a:t>kiging</a:t>
          </a:r>
          <a:r>
            <a:rPr lang="en-US" sz="2000" b="1" i="0" kern="1200" dirty="0"/>
            <a:t> </a:t>
          </a:r>
          <a:r>
            <a:rPr lang="en-US" sz="2000" b="1" i="0" kern="1200" dirty="0" err="1"/>
            <a:t>gige</a:t>
          </a:r>
          <a:endParaRPr lang="en" sz="2000" b="1" kern="1200" dirty="0"/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Luke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Gentile mi khat pan Gentilete tungah</a:t>
          </a:r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/>
            <a:t>Cithei</a:t>
          </a:r>
          <a:r>
            <a:rPr lang="en-US" sz="2000" b="1" i="0" kern="1200" dirty="0"/>
            <a:t> </a:t>
          </a:r>
          <a:r>
            <a:rPr lang="en-US" sz="2000" b="1" i="0" kern="1200" dirty="0" err="1"/>
            <a:t>leh</a:t>
          </a:r>
          <a:r>
            <a:rPr lang="en-US" sz="2000" b="1" i="0" kern="1200" dirty="0"/>
            <a:t> hehpihna </a:t>
          </a:r>
          <a:r>
            <a:rPr lang="en-US" sz="2000" b="1" i="0" kern="1200" dirty="0" err="1"/>
            <a:t>nei</a:t>
          </a:r>
          <a:endParaRPr lang="en" sz="2000" b="1" kern="1200" dirty="0"/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John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/>
            <a:t>Judah mite khat pan Namdangte tungah</a:t>
          </a:r>
          <a:endParaRPr lang="en" sz="2000" b="1" kern="1200" dirty="0"/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/>
            <a:t>Pumpi</a:t>
          </a:r>
          <a:r>
            <a:rPr lang="en-US" sz="2000" b="1" i="0" kern="1200" dirty="0"/>
            <a:t> </a:t>
          </a:r>
          <a:r>
            <a:rPr lang="en-US" sz="2000" b="1" i="0" kern="1200" dirty="0" err="1"/>
            <a:t>leh</a:t>
          </a:r>
          <a:r>
            <a:rPr lang="en-US" sz="2000" b="1" i="0" kern="1200" dirty="0"/>
            <a:t> kha nuntakna a pia</a:t>
          </a:r>
          <a:endParaRPr lang="en" sz="2000" b="1" kern="1200" dirty="0"/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74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0.jpeg"/><Relationship Id="rId4" Type="http://schemas.openxmlformats.org/officeDocument/2006/relationships/diagramData" Target="../diagrams/data1.xml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PASIAN THEIHTELNA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9089906" y="6381449"/>
            <a:ext cx="2834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April 11, 2026 ading Lesson 2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PASIAN IN PIAN’SAKNATE SUNGAH KILAK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Vantung in Pasian’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minthang’na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gen a,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vanpi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Ama nasep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taangko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(Late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Lai Siangtho in Pasian pen </a:t>
            </a:r>
            <a:r>
              <a:rPr lang="he-IL" sz="2000" b="1" dirty="0">
                <a:solidFill>
                  <a:prstClr val="black"/>
                </a:solidFill>
              </a:rPr>
              <a:t>אֱלֹהִ֑ים</a:t>
            </a:r>
            <a:r>
              <a:rPr lang="es-ES" sz="2000" b="1" dirty="0">
                <a:solidFill>
                  <a:prstClr val="black"/>
                </a:solidFill>
              </a:rPr>
              <a:t> (</a:t>
            </a:r>
            <a:r>
              <a:rPr lang="es-ES" sz="2000" b="1" i="1" dirty="0" err="1">
                <a:solidFill>
                  <a:prstClr val="black"/>
                </a:solidFill>
              </a:rPr>
              <a:t>elohim</a:t>
            </a:r>
            <a:r>
              <a:rPr lang="es-ES" sz="2000" b="1" dirty="0">
                <a:solidFill>
                  <a:prstClr val="black"/>
                </a:solidFill>
              </a:rPr>
              <a:t>) </a:t>
            </a:r>
            <a:r>
              <a:rPr lang="es-ES" sz="2000" b="1" dirty="0" err="1">
                <a:solidFill>
                  <a:prstClr val="black"/>
                </a:solidFill>
              </a:rPr>
              <a:t>ci</a:t>
            </a:r>
            <a:r>
              <a:rPr lang="es-ES" sz="2000" b="1" dirty="0">
                <a:solidFill>
                  <a:prstClr val="black"/>
                </a:solidFill>
              </a:rPr>
              <a:t>-in </a:t>
            </a:r>
            <a:r>
              <a:rPr lang="es-ES" sz="2000" b="1" dirty="0" err="1">
                <a:solidFill>
                  <a:prstClr val="black"/>
                </a:solidFill>
              </a:rPr>
              <a:t>genna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tawh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kipan</a:t>
            </a:r>
            <a:r>
              <a:rPr lang="es-ES" sz="2000" b="1" dirty="0">
                <a:solidFill>
                  <a:prstClr val="black"/>
                </a:solidFill>
              </a:rPr>
              <a:t> hi. </a:t>
            </a:r>
            <a:r>
              <a:rPr lang="en-US" sz="2000" b="1" dirty="0"/>
              <a:t>Hih </a:t>
            </a:r>
            <a:r>
              <a:rPr lang="en-US" sz="2000" b="1" dirty="0" err="1"/>
              <a:t>thulu</a:t>
            </a:r>
            <a:r>
              <a:rPr lang="en-US" sz="2000" b="1" dirty="0"/>
              <a:t> a </a:t>
            </a:r>
            <a:r>
              <a:rPr lang="en-US" sz="2000" b="1" dirty="0" err="1"/>
              <a:t>kigelh</a:t>
            </a:r>
            <a:r>
              <a:rPr lang="en-US" sz="2000" b="1" dirty="0"/>
              <a:t> bang </a:t>
            </a:r>
            <a:r>
              <a:rPr lang="en-US" sz="2000" b="1" dirty="0" err="1"/>
              <a:t>lianin</a:t>
            </a:r>
            <a:r>
              <a:rPr lang="en-US" sz="2000" b="1" dirty="0"/>
              <a:t> '</a:t>
            </a:r>
            <a:r>
              <a:rPr lang="en-US" sz="2000" b="1" dirty="0" err="1"/>
              <a:t>pasian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' hi </a:t>
            </a:r>
            <a:r>
              <a:rPr lang="en-US" sz="2000" b="1" dirty="0" err="1"/>
              <a:t>mahleh</a:t>
            </a:r>
            <a:r>
              <a:rPr lang="en-US" sz="2000" b="1" dirty="0"/>
              <a:t>, khat (singular) bangin </a:t>
            </a:r>
            <a:r>
              <a:rPr lang="en-US" sz="2000" b="1" dirty="0" err="1"/>
              <a:t>kizang</a:t>
            </a:r>
            <a:r>
              <a:rPr lang="en-US" sz="2000" b="1" dirty="0"/>
              <a:t> hi.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/>
              <a:t>A </a:t>
            </a:r>
            <a:r>
              <a:rPr lang="en-US" sz="2000" b="1" dirty="0" err="1"/>
              <a:t>kipatcil</a:t>
            </a:r>
            <a:r>
              <a:rPr lang="en-US" sz="2000" b="1" dirty="0"/>
              <a:t>-in Pasian-</a:t>
            </a:r>
            <a:r>
              <a:rPr lang="en-US" sz="2000" b="1" dirty="0" err="1"/>
              <a:t>te'n</a:t>
            </a:r>
            <a:r>
              <a:rPr lang="en-US" sz="2000" b="1" dirty="0"/>
              <a:t> vantung le leitung a piangsak hi </a:t>
            </a:r>
            <a:r>
              <a:rPr lang="en-US" sz="2000" b="1" dirty="0">
                <a:solidFill>
                  <a:prstClr val="black"/>
                </a:solidFill>
              </a:rPr>
              <a:t>(Pian. 1:1).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414791"/>
            <a:ext cx="6915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Piancilna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alian</a:t>
            </a:r>
            <a:r>
              <a:rPr lang="en-US" sz="2000" b="1" dirty="0">
                <a:solidFill>
                  <a:prstClr val="black"/>
                </a:solidFill>
              </a:rPr>
              <a:t> 2 sungah, Pasian’ min </a:t>
            </a:r>
            <a:r>
              <a:rPr lang="en-US" sz="2000" b="1" dirty="0" err="1">
                <a:solidFill>
                  <a:prstClr val="black"/>
                </a:solidFill>
              </a:rPr>
              <a:t>taktak</a:t>
            </a:r>
            <a:r>
              <a:rPr lang="en-US" sz="2000" b="1" dirty="0">
                <a:solidFill>
                  <a:prstClr val="black"/>
                </a:solidFill>
              </a:rPr>
              <a:t> khat kiguang hi: </a:t>
            </a:r>
            <a:r>
              <a:rPr lang="he-IL" sz="2000" b="1" dirty="0">
                <a:solidFill>
                  <a:prstClr val="black"/>
                </a:solidFill>
              </a:rPr>
              <a:t>יְהוָ֥ה</a:t>
            </a:r>
            <a:r>
              <a:rPr lang="es-ES" sz="2000" b="1" dirty="0">
                <a:solidFill>
                  <a:prstClr val="black"/>
                </a:solidFill>
              </a:rPr>
              <a:t> (</a:t>
            </a:r>
            <a:r>
              <a:rPr lang="es-ES" sz="2000" b="1" i="1" dirty="0" err="1">
                <a:solidFill>
                  <a:prstClr val="black"/>
                </a:solidFill>
              </a:rPr>
              <a:t>Yahweh</a:t>
            </a:r>
            <a:r>
              <a:rPr lang="es-E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>
                <a:solidFill>
                  <a:prstClr val="black"/>
                </a:solidFill>
              </a:rPr>
              <a:t>Tu-in Amah in, “Piang hen,” ci-in a </a:t>
            </a:r>
            <a:r>
              <a:rPr lang="en-US" sz="2000" b="1" dirty="0" err="1">
                <a:solidFill>
                  <a:prstClr val="black"/>
                </a:solidFill>
              </a:rPr>
              <a:t>genlel</a:t>
            </a:r>
            <a:r>
              <a:rPr lang="en-US" sz="2000" b="1" dirty="0">
                <a:solidFill>
                  <a:prstClr val="black"/>
                </a:solidFill>
              </a:rPr>
              <a:t> hilo hi.  Amah in mihing la-in a khut tawh bawl hi. </a:t>
            </a:r>
            <a:r>
              <a:rPr lang="en-US" sz="2000" b="1" dirty="0" err="1"/>
              <a:t>Vangliat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Pasian in amah le amah mimal khat bangin, </a:t>
            </a:r>
            <a:r>
              <a:rPr lang="en-US" sz="2000" b="1" dirty="0" err="1"/>
              <a:t>naih</a:t>
            </a:r>
            <a:r>
              <a:rPr lang="en-US" sz="2000" b="1" dirty="0"/>
              <a:t> theih Pasian khat in </a:t>
            </a:r>
            <a:r>
              <a:rPr lang="en-US" sz="2000" b="1" dirty="0" err="1"/>
              <a:t>kilangsak</a:t>
            </a:r>
            <a:r>
              <a:rPr lang="en-US" sz="2000" b="1" dirty="0"/>
              <a:t> hi.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410880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Hih in Thu [Zeisu Khazih] </a:t>
            </a:r>
            <a:r>
              <a:rPr lang="en-US" sz="2000" b="1" dirty="0" err="1"/>
              <a:t>tungtawnin</a:t>
            </a:r>
            <a:r>
              <a:rPr lang="en-US" sz="2000" b="1" dirty="0"/>
              <a:t> le Kha Siangtho pan </a:t>
            </a:r>
            <a:r>
              <a:rPr lang="en-US" sz="2000" b="1" dirty="0" err="1"/>
              <a:t>pihna</a:t>
            </a:r>
            <a:r>
              <a:rPr lang="en-US" sz="2000" b="1" dirty="0"/>
              <a:t> tawh </a:t>
            </a:r>
            <a:r>
              <a:rPr lang="en-US" sz="2000" b="1" dirty="0" err="1"/>
              <a:t>na</a:t>
            </a:r>
            <a:r>
              <a:rPr lang="en-US" sz="2000" b="1" dirty="0"/>
              <a:t> khempeuh a piangsak thei Piangsakpa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-ah hong </a:t>
            </a:r>
            <a:r>
              <a:rPr lang="en-US" sz="2000" b="1" dirty="0" err="1"/>
              <a:t>lak</a:t>
            </a:r>
            <a:r>
              <a:rPr lang="en-US" sz="2000" b="1" dirty="0"/>
              <a:t> hi</a:t>
            </a:r>
            <a:r>
              <a:rPr lang="en" sz="2000" b="1" dirty="0"/>
              <a:t> (Pian.1:1-3; Jn. 1:1-3).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19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Ama in eite hong </a:t>
            </a:r>
            <a:r>
              <a:rPr lang="en-US" sz="2000" b="1" dirty="0" err="1"/>
              <a:t>lawng</a:t>
            </a:r>
            <a:r>
              <a:rPr lang="en-US" sz="2000" b="1" dirty="0"/>
              <a:t> hi, eite hong </a:t>
            </a:r>
            <a:r>
              <a:rPr lang="en-US" sz="2000" b="1" dirty="0" err="1"/>
              <a:t>hopih</a:t>
            </a:r>
            <a:r>
              <a:rPr lang="en-US" sz="2000" b="1" dirty="0"/>
              <a:t> hi, eite hong hilh hi, ama in eite nasep hong guan hi... ama in eite hong it hi.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PASIAN IN ZEISU SUNGAH KILAK (EMMANUEL)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Kuamah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in Pasian mu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ngeilo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hi. Pasian tawh a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kinai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pen, Pasian mah ahi Tapa khat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bek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in Pasian hong kilanghsak hi.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(John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6217" y="1365332"/>
            <a:ext cx="9023660" cy="120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Pasian bangci bang ahi hiam cih i theih nopleh, Zeisu i theih kul hi. </a:t>
            </a:r>
            <a:r>
              <a:rPr lang="en-US" sz="2000" b="1" dirty="0">
                <a:solidFill>
                  <a:schemeClr val="bg1"/>
                </a:solidFill>
              </a:rPr>
              <a:t>Ama pen mihing a piang Pasian ahi hi (Johan 1:14), eite in amah 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muh</a:t>
            </a:r>
            <a:r>
              <a:rPr lang="en-US" sz="2000" b="1" dirty="0">
                <a:solidFill>
                  <a:schemeClr val="bg1"/>
                </a:solidFill>
              </a:rPr>
              <a:t> theih nading </a:t>
            </a:r>
            <a:r>
              <a:rPr lang="en-US" sz="2000" b="1" dirty="0" err="1">
                <a:solidFill>
                  <a:schemeClr val="bg1"/>
                </a:solidFill>
              </a:rPr>
              <a:t>leh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zak</a:t>
            </a:r>
            <a:r>
              <a:rPr lang="en-US" sz="2000" b="1" dirty="0">
                <a:solidFill>
                  <a:schemeClr val="bg1"/>
                </a:solidFill>
              </a:rPr>
              <a:t> theih nadingin mihing' </a:t>
            </a:r>
            <a:r>
              <a:rPr lang="en-US" sz="2000" b="1" dirty="0" err="1">
                <a:solidFill>
                  <a:schemeClr val="bg1"/>
                </a:solidFill>
              </a:rPr>
              <a:t>pianzia</a:t>
            </a:r>
            <a:r>
              <a:rPr lang="en-US" sz="2000" b="1" dirty="0">
                <a:solidFill>
                  <a:schemeClr val="bg1"/>
                </a:solidFill>
              </a:rPr>
              <a:t> la-in amah le amah a </a:t>
            </a:r>
            <a:r>
              <a:rPr lang="en-US" sz="2000" b="1" dirty="0" err="1">
                <a:solidFill>
                  <a:schemeClr val="bg1"/>
                </a:solidFill>
              </a:rPr>
              <a:t>kilak</a:t>
            </a:r>
            <a:r>
              <a:rPr lang="en-US" sz="2000" b="1" dirty="0">
                <a:solidFill>
                  <a:schemeClr val="bg1"/>
                </a:solidFill>
              </a:rPr>
              <a:t> ahi hi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(John 1:18; 14:9; 1 John 5:20).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606477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356919"/>
            <a:ext cx="3345411" cy="3365613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431794"/>
            <a:ext cx="11965781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Ama pen a nuntakna </a:t>
            </a:r>
            <a:r>
              <a:rPr lang="en-US" sz="2000" b="1" dirty="0" err="1">
                <a:solidFill>
                  <a:schemeClr val="bg1"/>
                </a:solidFill>
              </a:rPr>
              <a:t>tupna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lak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genkholhna</a:t>
            </a:r>
            <a:r>
              <a:rPr lang="en-US" sz="2000" b="1" dirty="0">
                <a:solidFill>
                  <a:schemeClr val="bg1"/>
                </a:solidFill>
              </a:rPr>
              <a:t> min khat tawh </a:t>
            </a:r>
            <a:r>
              <a:rPr lang="en-US" sz="2000" b="1" dirty="0" err="1">
                <a:solidFill>
                  <a:schemeClr val="bg1"/>
                </a:solidFill>
              </a:rPr>
              <a:t>kigenkhia</a:t>
            </a:r>
            <a:r>
              <a:rPr lang="en-US" sz="2000" b="1" dirty="0">
                <a:solidFill>
                  <a:schemeClr val="bg1"/>
                </a:solidFill>
              </a:rPr>
              <a:t> hi: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Emmanuel, Pasian ei tawh om khawm (Isaiah 7:14; Matt. 1:23). </a:t>
            </a:r>
            <a:r>
              <a:rPr lang="en-US" sz="2000" b="1" dirty="0">
                <a:solidFill>
                  <a:schemeClr val="bg1"/>
                </a:solidFill>
              </a:rPr>
              <a:t>Lungdamna Thu </a:t>
            </a:r>
            <a:r>
              <a:rPr lang="en-US" sz="2000" b="1" dirty="0" err="1">
                <a:solidFill>
                  <a:schemeClr val="bg1"/>
                </a:solidFill>
              </a:rPr>
              <a:t>gelh</a:t>
            </a:r>
            <a:r>
              <a:rPr lang="en-US" sz="2000" b="1" dirty="0">
                <a:solidFill>
                  <a:schemeClr val="bg1"/>
                </a:solidFill>
              </a:rPr>
              <a:t> mi lite in amah </a:t>
            </a:r>
            <a:r>
              <a:rPr lang="en-US" sz="2000" b="1" dirty="0" err="1">
                <a:solidFill>
                  <a:schemeClr val="bg1"/>
                </a:solidFill>
              </a:rPr>
              <a:t>ei</a:t>
            </a:r>
            <a:r>
              <a:rPr lang="en-US" sz="2000" b="1" dirty="0">
                <a:solidFill>
                  <a:schemeClr val="bg1"/>
                </a:solidFill>
              </a:rPr>
              <a:t> kiangah lam tuamtuam in hong </a:t>
            </a:r>
            <a:r>
              <a:rPr lang="en-US" sz="2000" b="1" dirty="0" err="1">
                <a:solidFill>
                  <a:schemeClr val="bg1"/>
                </a:solidFill>
              </a:rPr>
              <a:t>lak</a:t>
            </a:r>
            <a:r>
              <a:rPr lang="en-US" sz="2000" b="1" dirty="0">
                <a:solidFill>
                  <a:schemeClr val="bg1"/>
                </a:solidFill>
              </a:rPr>
              <a:t> uh hi.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20759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935254"/>
            <a:ext cx="99345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Mi </a:t>
            </a:r>
            <a:r>
              <a:rPr lang="en-US" sz="2800" b="1" dirty="0" err="1">
                <a:latin typeface="Constantia" panose="02030602050306030303" pitchFamily="18" charset="0"/>
              </a:rPr>
              <a:t>tul</a:t>
            </a:r>
            <a:r>
              <a:rPr lang="en-US" sz="2800" b="1" dirty="0">
                <a:latin typeface="Constantia" panose="02030602050306030303" pitchFamily="18" charset="0"/>
              </a:rPr>
              <a:t> tampi in Pasian </a:t>
            </a:r>
            <a:r>
              <a:rPr lang="en-US" sz="2800" b="1" dirty="0" err="1">
                <a:latin typeface="Constantia" panose="02030602050306030303" pitchFamily="18" charset="0"/>
              </a:rPr>
              <a:t>leh</a:t>
            </a:r>
            <a:r>
              <a:rPr lang="en-US" sz="2800" b="1" dirty="0">
                <a:latin typeface="Constantia" panose="02030602050306030303" pitchFamily="18" charset="0"/>
              </a:rPr>
              <a:t> ama nunzia tungah ngaihsutna </a:t>
            </a:r>
            <a:r>
              <a:rPr lang="en-US" sz="2800" b="1" dirty="0" err="1">
                <a:latin typeface="Constantia" panose="02030602050306030303" pitchFamily="18" charset="0"/>
              </a:rPr>
              <a:t>diklo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nei</a:t>
            </a:r>
            <a:r>
              <a:rPr lang="en-US" sz="2800" b="1" dirty="0">
                <a:latin typeface="Constantia" panose="02030602050306030303" pitchFamily="18" charset="0"/>
              </a:rPr>
              <a:t> uh hi... Pasian pen </a:t>
            </a:r>
            <a:r>
              <a:rPr lang="en-US" sz="2800" b="1" dirty="0" err="1">
                <a:latin typeface="Constantia" panose="02030602050306030303" pitchFamily="18" charset="0"/>
              </a:rPr>
              <a:t>thutak</a:t>
            </a:r>
            <a:r>
              <a:rPr lang="en-US" sz="2800" b="1" dirty="0">
                <a:latin typeface="Constantia" panose="02030602050306030303" pitchFamily="18" charset="0"/>
              </a:rPr>
              <a:t> Pasian ahi hi. </a:t>
            </a:r>
            <a:r>
              <a:rPr lang="en-US" sz="2800" b="1" dirty="0" err="1">
                <a:latin typeface="Constantia" panose="02030602050306030303" pitchFamily="18" charset="0"/>
              </a:rPr>
              <a:t>Dikna</a:t>
            </a:r>
            <a:r>
              <a:rPr lang="en-US" sz="2800" b="1" dirty="0">
                <a:latin typeface="Constantia" panose="02030602050306030303" pitchFamily="18" charset="0"/>
              </a:rPr>
              <a:t> le hehpihna in Ama </a:t>
            </a:r>
            <a:r>
              <a:rPr lang="en-US" sz="2800" b="1" dirty="0" err="1">
                <a:latin typeface="Constantia" panose="02030602050306030303" pitchFamily="18" charset="0"/>
              </a:rPr>
              <a:t>tokhom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ziate</a:t>
            </a:r>
            <a:r>
              <a:rPr lang="en-US" sz="2800" b="1" dirty="0">
                <a:latin typeface="Constantia" panose="02030602050306030303" pitchFamily="18" charset="0"/>
              </a:rPr>
              <a:t> ahi hi. </a:t>
            </a:r>
            <a:r>
              <a:rPr lang="fi-FI" sz="2800" b="1" dirty="0">
                <a:latin typeface="Constantia" panose="02030602050306030303" pitchFamily="18" charset="0"/>
              </a:rPr>
              <a:t>Ama in itna, hehpihna, le lainatna Pasian ahi hi.</a:t>
            </a:r>
            <a:r>
              <a:rPr lang="en-US" sz="2800" b="1" dirty="0">
                <a:latin typeface="Constantia" panose="02030602050306030303" pitchFamily="18" charset="0"/>
              </a:rPr>
              <a:t> Tua bangin Ama pen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Honpa a Tapa </a:t>
            </a:r>
            <a:r>
              <a:rPr lang="en-US" sz="2800" b="1" dirty="0" err="1">
                <a:latin typeface="Constantia" panose="02030602050306030303" pitchFamily="18" charset="0"/>
              </a:rPr>
              <a:t>munah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kilang</a:t>
            </a:r>
            <a:r>
              <a:rPr lang="en-US" sz="2800" b="1" dirty="0">
                <a:latin typeface="Constantia" panose="02030602050306030303" pitchFamily="18" charset="0"/>
              </a:rPr>
              <a:t> hi. </a:t>
            </a:r>
            <a:r>
              <a:rPr lang="fi-FI" sz="2800" b="1" dirty="0">
                <a:latin typeface="Constantia" panose="02030602050306030303" pitchFamily="18" charset="0"/>
              </a:rPr>
              <a:t>Ama pen lungduaina le thuakzawhna Pasian ahi hi. </a:t>
            </a:r>
            <a:r>
              <a:rPr lang="en-US" sz="2800" b="1" dirty="0">
                <a:latin typeface="Constantia" panose="02030602050306030303" pitchFamily="18" charset="0"/>
              </a:rPr>
              <a:t>I biak Pasian pen tua bang ahih a, ama nuntakna bang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sun nading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hanciam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leh</a:t>
            </a:r>
            <a:r>
              <a:rPr lang="en-US" sz="2800" b="1" dirty="0">
                <a:latin typeface="Constantia" panose="02030602050306030303" pitchFamily="18" charset="0"/>
              </a:rPr>
              <a:t>, Pasian </a:t>
            </a:r>
            <a:r>
              <a:rPr lang="en-US" sz="2800" b="1" dirty="0" err="1">
                <a:latin typeface="Constantia" panose="02030602050306030303" pitchFamily="18" charset="0"/>
              </a:rPr>
              <a:t>taktak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bia</a:t>
            </a:r>
            <a:r>
              <a:rPr lang="en-US" sz="2800" b="1" dirty="0">
                <a:latin typeface="Constantia" panose="02030602050306030303" pitchFamily="18" charset="0"/>
              </a:rPr>
              <a:t> ahi hi.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Us, August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450273" y="289679"/>
            <a:ext cx="3895725" cy="62170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Tua nuntak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tawntungna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nangmah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bek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man’ Pasian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hihna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sawlpa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Zeisu Khazih a theih nading uh ahi hi.</a:t>
            </a: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(John 17:3</a:t>
            </a:r>
            <a:r>
              <a:rPr lang="en" sz="28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" sz="2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ZSV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686176" y="3757554"/>
            <a:ext cx="545782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C85059"/>
                </a:solidFill>
              </a:rPr>
              <a:t>Pasian’ hihnate.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B14DC1"/>
                </a:solidFill>
              </a:rPr>
              <a:t>Pasian’ zialetong: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Pasian siangtho hi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Pasian in itna hi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15FC3"/>
                </a:solidFill>
              </a:rPr>
              <a:t>Pasian theihna: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Pasian in Piansaknate sungah kilak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Pasian in Zeisu sungah kilak (Emmanuel)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49636"/>
            <a:ext cx="82733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Pasian i telna pen mawhna hangin kisia khin hi. </a:t>
            </a:r>
            <a:r>
              <a:rPr lang="en-US" sz="2000" b="1" dirty="0" err="1"/>
              <a:t>Ganhing</a:t>
            </a:r>
            <a:r>
              <a:rPr lang="en-US" sz="2000" b="1" dirty="0"/>
              <a:t> ahihkeileh mihing </a:t>
            </a:r>
            <a:r>
              <a:rPr lang="en-US" sz="2000" b="1" dirty="0" err="1"/>
              <a:t>lim</a:t>
            </a:r>
            <a:r>
              <a:rPr lang="en-US" sz="2000" b="1" dirty="0"/>
              <a:t> tawh </a:t>
            </a:r>
            <a:r>
              <a:rPr lang="en-US" sz="2000" b="1" dirty="0" err="1"/>
              <a:t>kibawl</a:t>
            </a:r>
            <a:r>
              <a:rPr lang="en-US" sz="2000" b="1" dirty="0"/>
              <a:t> </a:t>
            </a:r>
            <a:r>
              <a:rPr lang="en-US" sz="2000" b="1" dirty="0" err="1"/>
              <a:t>milimte</a:t>
            </a:r>
            <a:r>
              <a:rPr lang="en-US" sz="2000" b="1" dirty="0"/>
              <a:t> </a:t>
            </a:r>
            <a:r>
              <a:rPr lang="en-US" sz="2000" b="1" dirty="0" err="1"/>
              <a:t>zangin</a:t>
            </a:r>
            <a:r>
              <a:rPr lang="en-US" sz="2000" b="1" dirty="0"/>
              <a:t> Ama </a:t>
            </a:r>
            <a:r>
              <a:rPr lang="en-US" sz="2000" b="1" dirty="0" err="1"/>
              <a:t>lim</a:t>
            </a:r>
            <a:r>
              <a:rPr lang="en-US" sz="2000" b="1" dirty="0"/>
              <a:t> </a:t>
            </a:r>
            <a:r>
              <a:rPr lang="en-US" sz="2000" b="1" dirty="0" err="1"/>
              <a:t>lahna</a:t>
            </a:r>
            <a:r>
              <a:rPr lang="en-US" sz="2000" b="1" dirty="0"/>
              <a:t> dingin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hanciam</a:t>
            </a:r>
            <a:r>
              <a:rPr lang="en-US" sz="2000" b="1" dirty="0"/>
              <a:t> </a:t>
            </a:r>
            <a:r>
              <a:rPr lang="en-US" sz="2000" b="1" dirty="0" err="1"/>
              <a:t>khin</a:t>
            </a:r>
            <a:r>
              <a:rPr lang="en-US" sz="2000" b="1" dirty="0"/>
              <a:t> hi. Ama pen lungsim </a:t>
            </a:r>
            <a:r>
              <a:rPr lang="en-US" sz="2000" b="1" dirty="0" err="1"/>
              <a:t>kikhelkhel</a:t>
            </a:r>
            <a:r>
              <a:rPr lang="en-US" sz="2000" b="1" dirty="0"/>
              <a:t> ahihkeileh </a:t>
            </a:r>
            <a:r>
              <a:rPr lang="en-US" sz="2000" b="1" dirty="0" err="1"/>
              <a:t>thagum</a:t>
            </a:r>
            <a:r>
              <a:rPr lang="en-US" sz="2000" b="1" dirty="0"/>
              <a:t> </a:t>
            </a:r>
            <a:r>
              <a:rPr lang="en-US" sz="2000" b="1" dirty="0" err="1"/>
              <a:t>zang</a:t>
            </a:r>
            <a:r>
              <a:rPr lang="en-US" sz="2000" b="1" dirty="0"/>
              <a:t> mi bangin </a:t>
            </a:r>
            <a:r>
              <a:rPr lang="en-US" sz="2000" b="1" dirty="0" err="1"/>
              <a:t>kigen</a:t>
            </a:r>
            <a:r>
              <a:rPr lang="en-US" sz="2000" b="1" dirty="0"/>
              <a:t> hi. A tawpna ah, mihingte in Pasian </a:t>
            </a:r>
            <a:r>
              <a:rPr lang="en-US" sz="2000" b="1" dirty="0" err="1"/>
              <a:t>lim</a:t>
            </a:r>
            <a:r>
              <a:rPr lang="en-US" sz="2000" b="1" dirty="0"/>
              <a:t> pen </a:t>
            </a:r>
            <a:r>
              <a:rPr lang="en-US" sz="2000" b="1" dirty="0" err="1"/>
              <a:t>amau</a:t>
            </a:r>
            <a:r>
              <a:rPr lang="en-US" sz="2000" b="1" dirty="0"/>
              <a:t> </a:t>
            </a:r>
            <a:r>
              <a:rPr lang="en-US" sz="2000" b="1" dirty="0" err="1"/>
              <a:t>lim</a:t>
            </a:r>
            <a:r>
              <a:rPr lang="en-US" sz="2000" b="1" dirty="0"/>
              <a:t> mah bangin </a:t>
            </a:r>
            <a:r>
              <a:rPr lang="en-US" sz="2000" b="1" dirty="0" err="1"/>
              <a:t>bawlkhia</a:t>
            </a:r>
            <a:r>
              <a:rPr lang="en-US" sz="2000" b="1" dirty="0"/>
              <a:t> uh hi.</a:t>
            </a:r>
            <a:endParaRPr lang="en" sz="2000" b="1" dirty="0"/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369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369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369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643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685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60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643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764391"/>
            <a:ext cx="82733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Ahih hangin huhna hong tungta hi.</a:t>
            </a:r>
            <a:r>
              <a:rPr lang="en" sz="2000" b="1" dirty="0"/>
              <a:t> </a:t>
            </a:r>
            <a:r>
              <a:rPr lang="pt-BR" sz="2000" b="1" dirty="0"/>
              <a:t>Ama bangci dan hiam na thei nuam hiam?</a:t>
            </a:r>
            <a:r>
              <a:rPr lang="en" sz="2000" b="1" dirty="0"/>
              <a:t> </a:t>
            </a:r>
            <a:r>
              <a:rPr lang="en-US" sz="2000" b="1" dirty="0"/>
              <a:t>Lai Siangtho sungah Pasian' </a:t>
            </a:r>
            <a:r>
              <a:rPr lang="en-US" sz="2000" b="1" dirty="0" err="1"/>
              <a:t>zia</a:t>
            </a:r>
            <a:r>
              <a:rPr lang="en-US" sz="2000" b="1" dirty="0"/>
              <a:t> </a:t>
            </a:r>
            <a:r>
              <a:rPr lang="en-US" sz="2000" b="1" dirty="0" err="1"/>
              <a:t>taktak</a:t>
            </a:r>
            <a:r>
              <a:rPr lang="en-US" sz="2000" b="1" dirty="0"/>
              <a:t> </a:t>
            </a:r>
            <a:r>
              <a:rPr lang="en-US" sz="2000" b="1" dirty="0" err="1"/>
              <a:t>kilakna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thei hi.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1" y="1763301"/>
            <a:ext cx="82733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Ahih hangin Pasian </a:t>
            </a:r>
            <a:r>
              <a:rPr lang="en-US" sz="2000" b="1" dirty="0" err="1"/>
              <a:t>taktak</a:t>
            </a:r>
            <a:r>
              <a:rPr lang="en-US" sz="2000" b="1" dirty="0"/>
              <a:t> pen bangci bang hiam?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/>
              <a:t>Amah pen </a:t>
            </a:r>
            <a:r>
              <a:rPr lang="en-US" sz="2000" b="1" dirty="0" err="1"/>
              <a:t>i</a:t>
            </a:r>
            <a:r>
              <a:rPr lang="en-US" sz="2000" b="1" dirty="0"/>
              <a:t> theih </a:t>
            </a:r>
            <a:r>
              <a:rPr lang="en-US" sz="2000" b="1" dirty="0" err="1"/>
              <a:t>zawh</a:t>
            </a:r>
            <a:r>
              <a:rPr lang="en-US" sz="2000" b="1" dirty="0"/>
              <a:t> </a:t>
            </a:r>
            <a:r>
              <a:rPr lang="en-US" sz="2000" b="1" dirty="0" err="1"/>
              <a:t>loh</a:t>
            </a:r>
            <a:r>
              <a:rPr lang="en-US" sz="2000" b="1" dirty="0"/>
              <a:t> ding </a:t>
            </a:r>
            <a:r>
              <a:rPr lang="en-US" sz="2000" b="1" dirty="0" err="1"/>
              <a:t>khop</a:t>
            </a:r>
            <a:r>
              <a:rPr lang="en-US" sz="2000" b="1" dirty="0"/>
              <a:t> in </a:t>
            </a:r>
            <a:r>
              <a:rPr lang="en-US" sz="2000" b="1" dirty="0" err="1"/>
              <a:t>lian</a:t>
            </a:r>
            <a:r>
              <a:rPr lang="en-US" sz="2000" b="1" dirty="0"/>
              <a:t> </a:t>
            </a:r>
            <a:r>
              <a:rPr lang="en-US" sz="2000" b="1" dirty="0" err="1"/>
              <a:t>lua</a:t>
            </a:r>
            <a:r>
              <a:rPr lang="en-US" sz="2000" b="1" dirty="0"/>
              <a:t> ahi hiam?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/>
              <a:t>Takpi mah in, bangzah in </a:t>
            </a:r>
            <a:r>
              <a:rPr lang="en-US" sz="2000" b="1" dirty="0" err="1"/>
              <a:t>hanciam</a:t>
            </a:r>
            <a:r>
              <a:rPr lang="en-US" sz="2000" b="1" dirty="0"/>
              <a:t> </a:t>
            </a:r>
            <a:r>
              <a:rPr lang="en-US" sz="2000" b="1" dirty="0" err="1"/>
              <a:t>mahlehang</a:t>
            </a:r>
            <a:r>
              <a:rPr lang="en-US" sz="2000" b="1" dirty="0"/>
              <a:t>, </a:t>
            </a:r>
            <a:r>
              <a:rPr lang="en-US" sz="2000" b="1" dirty="0" err="1"/>
              <a:t>i</a:t>
            </a:r>
            <a:r>
              <a:rPr lang="en-US" sz="2000" b="1" dirty="0"/>
              <a:t> lungsim in Pasian </a:t>
            </a:r>
            <a:r>
              <a:rPr lang="en-US" sz="2000" b="1" dirty="0" err="1"/>
              <a:t>tel</a:t>
            </a:r>
            <a:r>
              <a:rPr lang="en-US" sz="2000" b="1" dirty="0"/>
              <a:t> </a:t>
            </a:r>
            <a:r>
              <a:rPr lang="en-US" sz="2000" b="1" dirty="0" err="1"/>
              <a:t>zolo</a:t>
            </a:r>
            <a:r>
              <a:rPr lang="en-US" sz="2000" b="1" dirty="0"/>
              <a:t>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Huhna i kisam hi.</a:t>
            </a: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363219" y="2920100"/>
            <a:ext cx="71079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66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en" dirty="0"/>
              <a:t>PASIAN’ HIHNATE</a:t>
            </a: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103483"/>
            <a:ext cx="815249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Vanglian Topa Pasian aw, </a:t>
            </a:r>
            <a:r>
              <a:rPr lang="en-US" alt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khempeuhah</a:t>
            </a:r>
            <a:r>
              <a:rPr lang="en-US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thutak</a:t>
            </a:r>
            <a:r>
              <a:rPr lang="en-US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a, </a:t>
            </a:r>
            <a:r>
              <a:rPr lang="en-US" alt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nangmah</a:t>
            </a:r>
            <a:r>
              <a:rPr lang="en-US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bangin a vanglian </a:t>
            </a:r>
            <a:r>
              <a:rPr lang="en-US" alt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kua</a:t>
            </a:r>
            <a:r>
              <a:rPr lang="en-US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om ahi hiam, Topa aw.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(Psalm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167149" y="943586"/>
            <a:ext cx="6500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Lai Siangtho in Pasian' mel muanhuai pen, </a:t>
            </a:r>
            <a:r>
              <a:rPr lang="en-US" sz="2000" b="1" dirty="0" err="1"/>
              <a:t>kician</a:t>
            </a:r>
            <a:r>
              <a:rPr lang="en-US" sz="2000" b="1" dirty="0"/>
              <a:t> pen, </a:t>
            </a:r>
            <a:r>
              <a:rPr lang="en-US" sz="2000" b="1" dirty="0" err="1"/>
              <a:t>leh</a:t>
            </a:r>
            <a:r>
              <a:rPr lang="en-US" sz="2000" b="1" dirty="0"/>
              <a:t> </a:t>
            </a:r>
            <a:r>
              <a:rPr lang="en-US" sz="2000" b="1" dirty="0" err="1"/>
              <a:t>kikhel</a:t>
            </a:r>
            <a:r>
              <a:rPr lang="en-US" sz="2000" b="1" dirty="0"/>
              <a:t> </a:t>
            </a:r>
            <a:r>
              <a:rPr lang="en-US" sz="2000" b="1" dirty="0" err="1"/>
              <a:t>ngeilo</a:t>
            </a:r>
            <a:r>
              <a:rPr lang="en-US" sz="2000" b="1" dirty="0"/>
              <a:t> pen in </a:t>
            </a:r>
            <a:r>
              <a:rPr lang="en-US" sz="2000" b="1" dirty="0" err="1"/>
              <a:t>lak</a:t>
            </a:r>
            <a:r>
              <a:rPr lang="en-US" sz="2000" b="1" dirty="0"/>
              <a:t> hi.</a:t>
            </a:r>
            <a:r>
              <a:rPr lang="en" sz="2000" b="1" dirty="0"/>
              <a:t> </a:t>
            </a:r>
            <a:r>
              <a:rPr lang="en-US" sz="2000" b="1" dirty="0"/>
              <a:t>Ama </a:t>
            </a:r>
            <a:r>
              <a:rPr lang="en-US" sz="2000" b="1" dirty="0" err="1"/>
              <a:t>zia</a:t>
            </a:r>
            <a:r>
              <a:rPr lang="en-US" sz="2000" b="1" dirty="0"/>
              <a:t> le </a:t>
            </a:r>
            <a:r>
              <a:rPr lang="en-US" sz="2000" b="1" dirty="0" err="1"/>
              <a:t>omziate</a:t>
            </a:r>
            <a:r>
              <a:rPr lang="en-US" sz="2000" b="1" dirty="0"/>
              <a:t> </a:t>
            </a:r>
            <a:r>
              <a:rPr lang="en-US" sz="2000" b="1" dirty="0" err="1"/>
              <a:t>tawnin</a:t>
            </a:r>
            <a:r>
              <a:rPr lang="en-US" sz="2000" b="1" dirty="0"/>
              <a:t> amah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theihnading</a:t>
            </a:r>
            <a:r>
              <a:rPr lang="en-US" sz="2000" b="1" dirty="0"/>
              <a:t> </a:t>
            </a:r>
            <a:r>
              <a:rPr lang="en-US" sz="2000" b="1" dirty="0" err="1"/>
              <a:t>lampite</a:t>
            </a:r>
            <a:r>
              <a:rPr lang="en-US" sz="2000" b="1" dirty="0"/>
              <a:t> </a:t>
            </a:r>
            <a:r>
              <a:rPr lang="en-US" sz="2000" b="1" dirty="0" err="1"/>
              <a:t>lakah</a:t>
            </a:r>
            <a:r>
              <a:rPr lang="en-US" sz="2000" b="1" dirty="0"/>
              <a:t> khat ahi hi.</a:t>
            </a:r>
            <a:endParaRPr lang="en" sz="20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915321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09041" y="4348246"/>
            <a:ext cx="34142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Amah lam panin, Satan in a </a:t>
            </a:r>
            <a:r>
              <a:rPr lang="en-US" sz="2000" b="1" dirty="0" err="1"/>
              <a:t>kipatcil</a:t>
            </a:r>
            <a:r>
              <a:rPr lang="en-US" sz="2000" b="1" dirty="0"/>
              <a:t> </a:t>
            </a:r>
            <a:r>
              <a:rPr lang="en-US" sz="2000" b="1" dirty="0" err="1"/>
              <a:t>akipan</a:t>
            </a:r>
            <a:r>
              <a:rPr lang="en-US" sz="2000" b="1" dirty="0"/>
              <a:t> Pasian’ </a:t>
            </a:r>
            <a:r>
              <a:rPr lang="en-US" sz="2000" b="1" dirty="0" err="1"/>
              <a:t>pian’zia</a:t>
            </a:r>
            <a:r>
              <a:rPr lang="en-US" sz="2000" b="1" dirty="0"/>
              <a:t> </a:t>
            </a:r>
            <a:r>
              <a:rPr lang="en-US" sz="2000" b="1" dirty="0" err="1"/>
              <a:t>bawhsiat</a:t>
            </a:r>
            <a:r>
              <a:rPr lang="en-US" sz="2000" b="1" dirty="0"/>
              <a:t> nading </a:t>
            </a:r>
            <a:r>
              <a:rPr lang="en-US" sz="2000" b="1" dirty="0" err="1"/>
              <a:t>hanciam</a:t>
            </a:r>
            <a:r>
              <a:rPr lang="en-US" sz="2000" b="1" dirty="0"/>
              <a:t> a, amah pen ama’  phat nading </a:t>
            </a:r>
            <a:r>
              <a:rPr lang="en-US" sz="2000" b="1" dirty="0" err="1"/>
              <a:t>bek</a:t>
            </a:r>
            <a:r>
              <a:rPr lang="en-US" sz="2000" b="1" dirty="0"/>
              <a:t> a zong, </a:t>
            </a:r>
            <a:r>
              <a:rPr lang="en-US" sz="2000" b="1" dirty="0" err="1"/>
              <a:t>angkhual</a:t>
            </a:r>
            <a:r>
              <a:rPr lang="en-US" sz="2000" b="1" dirty="0"/>
              <a:t> Pasian khat bangin </a:t>
            </a:r>
            <a:r>
              <a:rPr lang="en-US" sz="2000" b="1" dirty="0" err="1"/>
              <a:t>lak</a:t>
            </a:r>
            <a:r>
              <a:rPr lang="en-US" sz="2000" b="1" dirty="0"/>
              <a:t> hi  </a:t>
            </a:r>
            <a:r>
              <a:rPr lang="en" sz="2000" b="1" dirty="0"/>
              <a:t>(Pian. 3:4-5).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454845" y="416171"/>
              <a:ext cx="21577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PASIAN’ HIHNATE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049532" y="2890329"/>
            <a:ext cx="79598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PASIAN’ ZIALETONG</a:t>
            </a: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38911" y="387986"/>
            <a:ext cx="5483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PASIAN SIANGTHO HI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1538" y="211524"/>
            <a:ext cx="6864484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Amaute </a:t>
            </a:r>
            <a:r>
              <a:rPr lang="en-US" alt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khatlekhat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kisamin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"Vanglian Topa, siangtho, siangtho, siangtho; leitung khempeuh ama </a:t>
            </a:r>
            <a:r>
              <a:rPr lang="en-US" alt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minthan'na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tawh kidim," ci-in </a:t>
            </a:r>
            <a:r>
              <a:rPr lang="en-US" alt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awng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uh hi.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(Isaiah 6:3)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4" y="1485900"/>
            <a:ext cx="663645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/>
              <a:t>Pasian kiangah a ding </a:t>
            </a:r>
            <a:r>
              <a:rPr lang="en-US" sz="2000" b="1" dirty="0" err="1"/>
              <a:t>vantungmite</a:t>
            </a:r>
            <a:r>
              <a:rPr lang="en-US" sz="2000" b="1" dirty="0"/>
              <a:t> in Ama tungah, "Siangtho, siangtho, siangtho," ci-in phat uh hi</a:t>
            </a:r>
            <a:r>
              <a:rPr lang="en-US" dirty="0"/>
              <a:t> </a:t>
            </a:r>
            <a:r>
              <a:rPr lang="en" sz="2000" b="1" dirty="0"/>
              <a:t>(Isa. 6:3; Mang. 4:8). </a:t>
            </a:r>
            <a:r>
              <a:rPr lang="en-US" sz="2000" b="1" dirty="0"/>
              <a:t>Hih </a:t>
            </a:r>
            <a:r>
              <a:rPr lang="en-US" sz="2000" b="1" dirty="0" err="1"/>
              <a:t>zialetong</a:t>
            </a:r>
            <a:r>
              <a:rPr lang="en-US" sz="2000" b="1" dirty="0"/>
              <a:t> pen Ama </a:t>
            </a:r>
            <a:r>
              <a:rPr lang="en-US" sz="2000" b="1" dirty="0" err="1"/>
              <a:t>zia</a:t>
            </a:r>
            <a:r>
              <a:rPr lang="en-US" sz="2000" b="1" dirty="0"/>
              <a:t> tawh </a:t>
            </a:r>
            <a:r>
              <a:rPr lang="en-US" sz="2000" b="1" dirty="0" err="1"/>
              <a:t>kigawm</a:t>
            </a:r>
            <a:r>
              <a:rPr lang="en-US" sz="2000" b="1" dirty="0"/>
              <a:t> </a:t>
            </a:r>
            <a:r>
              <a:rPr lang="en-US" sz="2000" b="1" dirty="0" err="1"/>
              <a:t>cip</a:t>
            </a:r>
            <a:r>
              <a:rPr lang="en-US" sz="2000" b="1" dirty="0"/>
              <a:t> mahmah ahih manin Isaiah in Pasian' min </a:t>
            </a:r>
            <a:r>
              <a:rPr lang="en-US" sz="2000" b="1" dirty="0" err="1"/>
              <a:t>taktakin</a:t>
            </a:r>
            <a:r>
              <a:rPr lang="en-US" sz="2000" b="1" dirty="0"/>
              <a:t> bang in </a:t>
            </a:r>
            <a:r>
              <a:rPr lang="en-US" sz="2000" b="1" dirty="0" err="1"/>
              <a:t>zang</a:t>
            </a:r>
            <a:r>
              <a:rPr lang="en-US" sz="2000" b="1" dirty="0"/>
              <a:t> hi: </a:t>
            </a:r>
            <a:r>
              <a:rPr lang="en" sz="2000" b="1" dirty="0"/>
              <a:t>: “Siangtho Pa in ci hi” (Isa. 40:25; 57:15).</a:t>
            </a: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785" y="1534026"/>
            <a:ext cx="5009818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173602"/>
            <a:ext cx="663646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defRPr/>
            </a:pPr>
            <a:r>
              <a:rPr lang="en-US" sz="2000" b="1" dirty="0"/>
              <a:t>Hih </a:t>
            </a:r>
            <a:r>
              <a:rPr lang="en-US" sz="2000" b="1" dirty="0" err="1"/>
              <a:t>adeihna</a:t>
            </a:r>
            <a:r>
              <a:rPr lang="en-US" sz="2000" b="1" dirty="0"/>
              <a:t> in, Amah siangtho ahih manin, a itna zong siangtho </a:t>
            </a:r>
            <a:r>
              <a:rPr lang="en-US" sz="2000" b="1" dirty="0" err="1"/>
              <a:t>ahihnaleh</a:t>
            </a:r>
            <a:r>
              <a:rPr lang="en-US" sz="2000" b="1" dirty="0"/>
              <a:t> </a:t>
            </a:r>
            <a:r>
              <a:rPr lang="en-US" sz="2000" b="1" dirty="0" err="1"/>
              <a:t>angkhualna</a:t>
            </a:r>
            <a:r>
              <a:rPr lang="en-US" sz="2000" b="1" dirty="0"/>
              <a:t> pan suahtakna ahi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2000" b="1" dirty="0"/>
              <a:t>Ama Siangtho ahih manin, a vangliatna khempeuh siangtho-in, </a:t>
            </a:r>
            <a:r>
              <a:rPr lang="en-US" sz="2000" b="1" dirty="0" err="1"/>
              <a:t>angkhualna</a:t>
            </a:r>
            <a:r>
              <a:rPr lang="en-US" sz="2000" b="1" dirty="0"/>
              <a:t> omlo hi.</a:t>
            </a:r>
            <a:r>
              <a:rPr lang="en-US" dirty="0"/>
              <a:t> </a:t>
            </a:r>
            <a:r>
              <a:rPr lang="en-US" sz="2000" b="1" dirty="0"/>
              <a:t>Ama' </a:t>
            </a:r>
            <a:r>
              <a:rPr lang="en-US" sz="2000" b="1" dirty="0" err="1"/>
              <a:t>zialetong</a:t>
            </a:r>
            <a:r>
              <a:rPr lang="en-US" sz="2000" b="1" dirty="0"/>
              <a:t> khempeuh siangthona le </a:t>
            </a:r>
            <a:r>
              <a:rPr lang="en-US" sz="2000" b="1" dirty="0" err="1"/>
              <a:t>ciimna</a:t>
            </a:r>
            <a:r>
              <a:rPr lang="en-US" sz="2000" b="1" dirty="0"/>
              <a:t> tawh kidim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218259"/>
            <a:ext cx="686448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defRPr/>
            </a:pPr>
            <a:r>
              <a:rPr lang="en-US" sz="2000" b="1" dirty="0"/>
              <a:t>Ahi </a:t>
            </a:r>
            <a:r>
              <a:rPr lang="en-US" sz="2000" b="1" dirty="0" err="1"/>
              <a:t>zongin</a:t>
            </a:r>
            <a:r>
              <a:rPr lang="en-US" sz="2000" b="1" dirty="0"/>
              <a:t> </a:t>
            </a:r>
            <a:r>
              <a:rPr lang="en-US" sz="2000" b="1" dirty="0" err="1"/>
              <a:t>hih</a:t>
            </a:r>
            <a:r>
              <a:rPr lang="en-US" sz="2000" b="1" dirty="0"/>
              <a:t> pen Pasian tungah bangci </a:t>
            </a:r>
            <a:r>
              <a:rPr lang="en-US" sz="2000" b="1" dirty="0" err="1"/>
              <a:t>kizom</a:t>
            </a:r>
            <a:r>
              <a:rPr lang="en-US" sz="2000" b="1" dirty="0"/>
              <a:t> hiam?</a:t>
            </a:r>
            <a:r>
              <a:rPr lang="en-US" dirty="0"/>
              <a:t> </a:t>
            </a:r>
            <a:r>
              <a:rPr lang="en-US" sz="2000" b="1" dirty="0"/>
              <a:t>Ama in </a:t>
            </a:r>
            <a:r>
              <a:rPr lang="en-US" sz="2000" b="1" dirty="0" err="1"/>
              <a:t>gitlohna</a:t>
            </a:r>
            <a:r>
              <a:rPr lang="en-US" sz="2000" b="1" dirty="0"/>
              <a:t> pan </a:t>
            </a:r>
            <a:r>
              <a:rPr lang="en-US" sz="2000" b="1" dirty="0" err="1"/>
              <a:t>kikhenkhia</a:t>
            </a:r>
            <a:r>
              <a:rPr lang="en-US" sz="2000" b="1" dirty="0"/>
              <a:t> </a:t>
            </a:r>
            <a:r>
              <a:rPr lang="en-US" sz="2000" b="1" dirty="0" err="1"/>
              <a:t>sitset</a:t>
            </a:r>
            <a:r>
              <a:rPr lang="en-US" sz="2000" b="1" dirty="0"/>
              <a:t> a, mawhna tawh bang mah kizopna neilo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2983576"/>
            <a:ext cx="686448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Siangtho cih pen bang cihna hiam? </a:t>
            </a:r>
            <a:r>
              <a:rPr lang="en-US" sz="2000" b="1" dirty="0"/>
              <a:t>Tua in siangtho </a:t>
            </a:r>
            <a:r>
              <a:rPr lang="en-US" sz="2000" b="1" dirty="0" err="1"/>
              <a:t>sakna</a:t>
            </a:r>
            <a:r>
              <a:rPr lang="en-US" sz="2000" b="1" dirty="0"/>
              <a:t>, </a:t>
            </a:r>
            <a:r>
              <a:rPr lang="en-US" sz="2000" b="1" dirty="0" err="1"/>
              <a:t>khenkhiatna</a:t>
            </a:r>
            <a:r>
              <a:rPr lang="en-US" sz="2000" b="1" dirty="0"/>
              <a:t>, siangthona cihna ahi hi.</a:t>
            </a:r>
            <a:r>
              <a:rPr lang="en-US" dirty="0"/>
              <a:t> </a:t>
            </a:r>
            <a:r>
              <a:rPr lang="en-US" sz="2000" b="1" dirty="0" err="1"/>
              <a:t>Gitlohna</a:t>
            </a:r>
            <a:r>
              <a:rPr lang="en-US" sz="2000" b="1" dirty="0"/>
              <a:t> pan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kihei-khia</a:t>
            </a:r>
            <a:r>
              <a:rPr lang="en-US" sz="2000" b="1" dirty="0"/>
              <a:t> a, Pasian in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sep</a:t>
            </a:r>
            <a:r>
              <a:rPr lang="en-US" sz="2000" b="1" dirty="0"/>
              <a:t> ding a hong ap </a:t>
            </a:r>
            <a:r>
              <a:rPr lang="en-US" sz="2000" b="1" dirty="0" err="1"/>
              <a:t>nasepte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sep</a:t>
            </a:r>
            <a:r>
              <a:rPr lang="en-US" sz="2000" b="1" dirty="0"/>
              <a:t> ciangin </a:t>
            </a:r>
            <a:r>
              <a:rPr lang="en-US" sz="2000" b="1" dirty="0" err="1"/>
              <a:t>i</a:t>
            </a:r>
            <a:r>
              <a:rPr lang="en-US" sz="2000" b="1" dirty="0"/>
              <a:t> siangtho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Gam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15:40; Siam. 11:44; 1 Pet. 2:9).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PASIAN IN ITNA HI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Pasian in eite hong itna eite in thei in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umzo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hi. Pasian in itna ahi hi. Itna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sunga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om mi hi a, Pasian zong tua mi sungah a om hi.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John 4:16)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160263"/>
            <a:ext cx="1158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Pasian in itna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bek</a:t>
            </a:r>
            <a:r>
              <a:rPr lang="en-US" sz="2000" b="1" dirty="0"/>
              <a:t> hilo-in, itna zong a pia hi (tua </a:t>
            </a:r>
            <a:r>
              <a:rPr lang="en-US" sz="2000" b="1" dirty="0" err="1"/>
              <a:t>nihte</a:t>
            </a:r>
            <a:r>
              <a:rPr lang="en-US" sz="2000" b="1" dirty="0"/>
              <a:t> a bawl hangin), "Pasian in itna hi."</a:t>
            </a:r>
            <a:r>
              <a:rPr lang="en" sz="2000" b="1" dirty="0"/>
              <a:t>(1 John 4:8, 16). </a:t>
            </a:r>
            <a:r>
              <a:rPr lang="en-US" sz="2000" b="1" dirty="0"/>
              <a:t>Siangthona mah bangin, itna pen Pasian' </a:t>
            </a:r>
            <a:r>
              <a:rPr lang="en-US" sz="2000" b="1" dirty="0" err="1"/>
              <a:t>pianzia</a:t>
            </a:r>
            <a:r>
              <a:rPr lang="en-US" sz="2000" b="1" dirty="0"/>
              <a:t> a </a:t>
            </a:r>
            <a:r>
              <a:rPr lang="en-US" sz="2000" b="1" dirty="0" err="1"/>
              <a:t>laigil</a:t>
            </a:r>
            <a:r>
              <a:rPr lang="en-US" sz="2000" b="1" dirty="0"/>
              <a:t> thupi khat ahi hi.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Ama itna bangci-in ka </a:t>
            </a:r>
            <a:r>
              <a:rPr lang="en-US" sz="2000" b="1" dirty="0" err="1"/>
              <a:t>thuk</a:t>
            </a:r>
            <a:r>
              <a:rPr lang="en-US" sz="2000" b="1" dirty="0"/>
              <a:t> thei ding hiam?</a:t>
            </a:r>
            <a:endParaRPr lang="en" sz="24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503296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187599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sv-SE" sz="2000" b="1" dirty="0"/>
              <a:t>Ama'n hong itna masa ahih manin, eite in i it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John 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739293" y="2949491"/>
            <a:ext cx="68034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PASIAN THEIHNA</a:t>
            </a: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1344</Words>
  <Application>Microsoft Office PowerPoint</Application>
  <PresentationFormat>Panorámica</PresentationFormat>
  <Paragraphs>74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Comic Sans MS</vt:lpstr>
      <vt:lpstr>Arial</vt:lpstr>
      <vt:lpstr>Constantia</vt:lpstr>
      <vt:lpstr>Aptos Display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107</cp:revision>
  <dcterms:created xsi:type="dcterms:W3CDTF">2026-02-28T16:33:58Z</dcterms:created>
  <dcterms:modified xsi:type="dcterms:W3CDTF">2026-04-05T06:21:31Z</dcterms:modified>
</cp:coreProperties>
</file>