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000" b="1" dirty="0">
              <a:solidFill>
                <a:schemeClr val="tx2">
                  <a:lumMod val="50000"/>
                </a:schemeClr>
              </a:solidFill>
            </a:rPr>
            <a:t>Lai Siangtho koici simding: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Ahun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Amun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Asepzia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Lai Siangtho sim manin hamphatna: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Hawmkhiat man in hamphatna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Tua neekna phattuamna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Lai Siangtho thuuk takin kan na ah khen li om hi.</a:t>
          </a: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Thungen</a:t>
          </a: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Lai simna le theihtelna [sepziading theihsakna]</a:t>
          </a: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Thungen</a:t>
          </a: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Hawmkhia</a:t>
          </a: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/>
            </a:rPr>
            <a:t>Na sim ciangin Kha Siangtho in hong lamlak dingin sam in</a:t>
          </a: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dirty="0">
              <a:effectLst/>
            </a:rPr>
            <a:t>Lai Siangtho sunga laigual ahihkeileh a taang khat teel in</a:t>
          </a: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/>
            </a:rPr>
            <a:t>Na sim te natel theih nadingin Amah in na lungsim le na lungtang hong lawng ding hi</a:t>
          </a:r>
          <a:endParaRPr lang="es-ES" sz="20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Na </a:t>
          </a:r>
          <a:r>
            <a:rPr lang="en-US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lungtang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sungah a </a:t>
          </a:r>
          <a:r>
            <a:rPr lang="en-US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teeng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dingin </a:t>
          </a:r>
          <a:r>
            <a:rPr lang="en-US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gelh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in</a:t>
          </a:r>
          <a:endParaRPr lang="en" sz="2000" b="1" kern="1200" dirty="0">
            <a:effectLst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Adeihna bulpite lailam giit in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Adiak in ngaihsutna hong tha hatsakte gelhkhia in</a:t>
          </a: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kern="1200" dirty="0">
              <a:effectLst/>
            </a:rPr>
            <a:t>Na sin thute zat khiat nading Pasian kiangah huhna ngen in </a:t>
          </a: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kern="1200" dirty="0">
              <a:effectLst/>
            </a:rPr>
            <a:t>Na sin thute kua tung ah hawmkhia ding cih ngaihsun in</a:t>
          </a: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92367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Adang Lai Siangtho sim zia dingte</a:t>
          </a: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Taang khat le taang khat etkaak ding (Isaiah 28:10)</a:t>
          </a: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Alian te ahihkeileh a bu khempeuh simding</a:t>
          </a: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Kituak tak a kipanpihna tawh thulu ahihkeileh kammalte simna</a:t>
          </a: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Lai Siangtho hilhcian nate ahihkeileh laimal zui-in simna</a:t>
          </a: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Ellen White in a gelh “</a:t>
          </a:r>
          <a:r>
            <a:rPr lang="es-ES" sz="2000" b="1" dirty="0" err="1">
              <a:solidFill>
                <a:schemeClr val="tx1"/>
              </a:solidFill>
              <a:effectLst/>
            </a:rPr>
            <a:t>Conflict</a:t>
          </a:r>
          <a:r>
            <a:rPr lang="es-ES" sz="2000" b="1" dirty="0">
              <a:solidFill>
                <a:schemeClr val="tx1"/>
              </a:solidFill>
              <a:effectLst/>
            </a:rPr>
            <a:t> </a:t>
          </a:r>
          <a:r>
            <a:rPr lang="es-ES" sz="2000" b="1" dirty="0" err="1">
              <a:solidFill>
                <a:schemeClr val="tx1"/>
              </a:solidFill>
              <a:effectLst/>
            </a:rPr>
            <a:t>of</a:t>
          </a:r>
          <a:r>
            <a:rPr lang="es-ES" sz="2000" b="1" dirty="0">
              <a:solidFill>
                <a:schemeClr val="tx1"/>
              </a:solidFill>
              <a:effectLst/>
            </a:rPr>
            <a:t> </a:t>
          </a:r>
          <a:r>
            <a:rPr lang="es-ES" sz="2000" b="1" dirty="0" err="1">
              <a:solidFill>
                <a:schemeClr val="tx1"/>
              </a:solidFill>
              <a:effectLst/>
            </a:rPr>
            <a:t>the</a:t>
          </a:r>
          <a:r>
            <a:rPr lang="es-ES" sz="2000" b="1" dirty="0">
              <a:solidFill>
                <a:schemeClr val="tx1"/>
              </a:solidFill>
              <a:effectLst/>
            </a:rPr>
            <a:t> Ages</a:t>
          </a:r>
          <a:r>
            <a:rPr lang="en" sz="2000" b="1" dirty="0">
              <a:solidFill>
                <a:schemeClr val="tx1"/>
              </a:solidFill>
              <a:effectLst/>
            </a:rPr>
            <a:t>” series panin laigualte tawh simkhawm in</a:t>
          </a: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2">
                  <a:lumMod val="50000"/>
                </a:schemeClr>
              </a:solidFill>
            </a:rPr>
            <a:t>Lai Siangtho koici simding: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Ahun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Amun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Asepzia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Lai Siangtho sim manin hamphatna: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Hawmkhiat man in hamphatna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Tua neekna phattuamna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3036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6681"/>
              </a:lnTo>
              <a:lnTo>
                <a:pt x="349532" y="303668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Lai Siangtho thuuk takin kan na ah khen li om hi.</a:t>
          </a: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Thungen</a:t>
          </a: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Na sim ciangin Kha Siangtho in hong lamlak dingin sam in</a:t>
          </a: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868718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Na sim te natel theih nadingin Amah in na lungsim le na lungtang hong lawng ding hi</a:t>
          </a:r>
          <a:endParaRPr lang="es-ES" sz="2000" b="1" kern="1200" dirty="0">
            <a:effectLst/>
          </a:endParaRPr>
        </a:p>
      </dsp:txBody>
      <dsp:txXfrm>
        <a:off x="719882" y="3541233"/>
        <a:ext cx="1904774" cy="1868718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Lai simna le theihtelna [sepziading theihsakna]</a:t>
          </a: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Lai Siangtho sunga laigual ahihkeileh a taang khat teel in</a:t>
          </a: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Na </a:t>
          </a:r>
          <a:r>
            <a:rPr lang="en-US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lungtang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sungah a </a:t>
          </a:r>
          <a:r>
            <a:rPr lang="en-US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teeng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dingin </a:t>
          </a:r>
          <a:r>
            <a:rPr lang="en-US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gelh</a:t>
          </a:r>
          <a:r>
            <a:rPr 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in</a:t>
          </a:r>
          <a:endParaRPr lang="en" sz="2000" b="1" kern="1200" dirty="0">
            <a:effectLst/>
          </a:endParaRP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Adeihna bulpite lailam giit in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Adiak in ngaihsutna hong tha hatsakte gelhkhia in</a:t>
          </a: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Thungen</a:t>
          </a: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Na sin thute zat khiat nading Pasian kiangah huhna ngen in </a:t>
          </a: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Hawmkhia</a:t>
          </a: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Na sin thute kua tung ah hawmkhia ding cih ngaihsun in</a:t>
          </a: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Adang Lai Siangtho sim zia dingte</a:t>
          </a: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Taang khat le taang khat etkaak ding (Isaiah 28:10)</a:t>
          </a: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Alian te ahihkeileh a bu khempeuh simding</a:t>
          </a: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Kituak tak a kipanpihna tawh thulu ahihkeileh kammalte simna</a:t>
          </a: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Lai Siangtho hilhcian nate ahihkeileh laimal zui-in simna</a:t>
          </a: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Ellen White in a gelh “</a:t>
          </a:r>
          <a:r>
            <a:rPr lang="es-ES" sz="2000" b="1" kern="1200" dirty="0" err="1">
              <a:solidFill>
                <a:schemeClr val="tx1"/>
              </a:solidFill>
              <a:effectLst/>
            </a:rPr>
            <a:t>Conflict</a:t>
          </a:r>
          <a:r>
            <a:rPr lang="es-ES" sz="2000" b="1" kern="1200" dirty="0">
              <a:solidFill>
                <a:schemeClr val="tx1"/>
              </a:solidFill>
              <a:effectLst/>
            </a:rPr>
            <a:t> </a:t>
          </a:r>
          <a:r>
            <a:rPr lang="es-ES" sz="2000" b="1" kern="1200" dirty="0" err="1">
              <a:solidFill>
                <a:schemeClr val="tx1"/>
              </a:solidFill>
              <a:effectLst/>
            </a:rPr>
            <a:t>of</a:t>
          </a:r>
          <a:r>
            <a:rPr lang="es-ES" sz="2000" b="1" kern="1200" dirty="0">
              <a:solidFill>
                <a:schemeClr val="tx1"/>
              </a:solidFill>
              <a:effectLst/>
            </a:rPr>
            <a:t> </a:t>
          </a:r>
          <a:r>
            <a:rPr lang="es-ES" sz="2000" b="1" kern="1200" dirty="0" err="1">
              <a:solidFill>
                <a:schemeClr val="tx1"/>
              </a:solidFill>
              <a:effectLst/>
            </a:rPr>
            <a:t>the</a:t>
          </a:r>
          <a:r>
            <a:rPr lang="es-ES" sz="2000" b="1" kern="1200" dirty="0">
              <a:solidFill>
                <a:schemeClr val="tx1"/>
              </a:solidFill>
              <a:effectLst/>
            </a:rPr>
            <a:t> Ages</a:t>
          </a:r>
          <a:r>
            <a:rPr lang="en" sz="2000" b="1" kern="1200" dirty="0">
              <a:solidFill>
                <a:schemeClr val="tx1"/>
              </a:solidFill>
              <a:effectLst/>
            </a:rPr>
            <a:t>” series panin laigualte tawh simkhawm in</a:t>
          </a: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057650"/>
            <a:ext cx="50055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LAI SIANGTHO KOICI SIMDING</a:t>
            </a:r>
            <a:endParaRPr lang="en" sz="46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2, 2026 ading Lesson 5</a:t>
            </a: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HAWMKHIAT MANIN HAMPHATNA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691397"/>
            <a:ext cx="11922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lunggim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mite ka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thahatsak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thei nadingin Topa Pasian in ka gen ding thu hong hilh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khin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hi. Ama hong hilh nate 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dingin Zingsang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simin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lawpna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hong guan’ hi.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(Isaiah 50:4) 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Sabbath ni biakpiak hun adingin sermon khat kiging dingin nang hong kingen hi. </a:t>
            </a:r>
            <a:r>
              <a:rPr lang="en-US" sz="2000" b="1" dirty="0"/>
              <a:t>Kha Siangtho in </a:t>
            </a:r>
            <a:r>
              <a:rPr lang="en-US" sz="2000" b="1" dirty="0" err="1"/>
              <a:t>na</a:t>
            </a:r>
            <a:r>
              <a:rPr lang="en-US" sz="2000" b="1" dirty="0"/>
              <a:t> teel nadingin a hong </a:t>
            </a:r>
            <a:r>
              <a:rPr lang="en-US" sz="2000" b="1" dirty="0" err="1"/>
              <a:t>thapiak</a:t>
            </a:r>
            <a:r>
              <a:rPr lang="en-US" sz="2000" b="1" dirty="0"/>
              <a:t> </a:t>
            </a:r>
            <a:r>
              <a:rPr lang="en-US" sz="2000" b="1" dirty="0" err="1"/>
              <a:t>thulu</a:t>
            </a:r>
            <a:r>
              <a:rPr lang="en-US" sz="2000" b="1" dirty="0"/>
              <a:t> khat thungetna tawh sin dingin </a:t>
            </a:r>
            <a:r>
              <a:rPr lang="en-US" sz="2000" b="1" dirty="0" err="1"/>
              <a:t>hun</a:t>
            </a:r>
            <a:r>
              <a:rPr lang="en-US" sz="2000" b="1" dirty="0"/>
              <a:t> </a:t>
            </a:r>
            <a:r>
              <a:rPr lang="en-US" sz="2000" b="1" dirty="0" err="1"/>
              <a:t>kikhia</a:t>
            </a:r>
            <a:r>
              <a:rPr lang="en-US" sz="2000" b="1" dirty="0"/>
              <a:t> khat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zang</a:t>
            </a:r>
            <a:r>
              <a:rPr lang="en-US" sz="2000" b="1" dirty="0"/>
              <a:t> hi.</a:t>
            </a:r>
            <a:r>
              <a:rPr lang="en" sz="2000" b="1" dirty="0"/>
              <a:t> </a:t>
            </a:r>
            <a:r>
              <a:rPr lang="en-US" sz="2000" b="1" dirty="0"/>
              <a:t>Sabbath </a:t>
            </a:r>
            <a:r>
              <a:rPr lang="en-US" sz="2000" b="1" dirty="0" err="1"/>
              <a:t>ni</a:t>
            </a:r>
            <a:r>
              <a:rPr lang="en-US" sz="2000" b="1" dirty="0"/>
              <a:t>-in </a:t>
            </a:r>
            <a:r>
              <a:rPr lang="en-US" sz="2000" b="1" dirty="0" err="1"/>
              <a:t>vangliat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tawh thugen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hi. Hih thugen panin </a:t>
            </a:r>
            <a:r>
              <a:rPr lang="en-US" sz="2000" b="1" dirty="0" err="1"/>
              <a:t>kua</a:t>
            </a:r>
            <a:r>
              <a:rPr lang="en-US" sz="2000" b="1" dirty="0"/>
              <a:t> in </a:t>
            </a:r>
            <a:r>
              <a:rPr lang="en-US" sz="2000" b="1" dirty="0" err="1"/>
              <a:t>phattuampih</a:t>
            </a:r>
            <a:r>
              <a:rPr lang="en-US" sz="2000" b="1" dirty="0"/>
              <a:t> pen ding hiam?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2840765"/>
            <a:ext cx="609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Laisiangtho</a:t>
            </a:r>
            <a:r>
              <a:rPr lang="en-US" sz="2000" b="1" dirty="0"/>
              <a:t> sinna midangte tawh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kikum</a:t>
            </a:r>
            <a:r>
              <a:rPr lang="en-US" sz="2000" b="1" dirty="0"/>
              <a:t> khawm – </a:t>
            </a:r>
            <a:r>
              <a:rPr lang="en-US" sz="2000" b="1" dirty="0" err="1"/>
              <a:t>thugenna</a:t>
            </a:r>
            <a:r>
              <a:rPr lang="en-US" sz="2000" b="1" dirty="0"/>
              <a:t> ah hitaleh mimal khat le khat </a:t>
            </a:r>
            <a:r>
              <a:rPr lang="en-US" sz="2000" b="1" dirty="0" err="1"/>
              <a:t>kithuzakna</a:t>
            </a:r>
            <a:r>
              <a:rPr lang="en-US" sz="2000" b="1" dirty="0"/>
              <a:t> ah hitaleh – in phatna </a:t>
            </a:r>
            <a:r>
              <a:rPr lang="en-US" sz="2000" b="1" dirty="0" err="1"/>
              <a:t>nihvei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hi.</a:t>
            </a:r>
            <a:endParaRPr lang="en" sz="24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8" y="5251056"/>
            <a:ext cx="607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Tua </a:t>
            </a:r>
            <a:r>
              <a:rPr lang="en-US" sz="2000" b="1" dirty="0" err="1"/>
              <a:t>dinmun</a:t>
            </a:r>
            <a:r>
              <a:rPr lang="en-US" sz="2000" b="1" dirty="0"/>
              <a:t> </a:t>
            </a:r>
            <a:r>
              <a:rPr lang="en-US" sz="2000" b="1" dirty="0" err="1"/>
              <a:t>nih</a:t>
            </a:r>
            <a:r>
              <a:rPr lang="en-US" sz="2000" b="1" dirty="0"/>
              <a:t> </a:t>
            </a:r>
            <a:r>
              <a:rPr lang="en-US" sz="2000" b="1" dirty="0" err="1"/>
              <a:t>lian</a:t>
            </a:r>
            <a:r>
              <a:rPr lang="en-US" sz="2000" b="1" dirty="0"/>
              <a:t> ah, Pasian tawh kizopna </a:t>
            </a:r>
            <a:r>
              <a:rPr lang="en-US" sz="2000" b="1" dirty="0" err="1"/>
              <a:t>kipsaksem</a:t>
            </a:r>
            <a:r>
              <a:rPr lang="en-US" sz="2000" b="1" dirty="0"/>
              <a:t> in </a:t>
            </a:r>
            <a:r>
              <a:rPr lang="en-US" sz="2000" b="1" dirty="0" err="1"/>
              <a:t>thuksem</a:t>
            </a:r>
            <a:r>
              <a:rPr lang="en-US" sz="2000" b="1" dirty="0"/>
              <a:t> hi.</a:t>
            </a:r>
            <a:r>
              <a:rPr lang="en" sz="2000" b="1" dirty="0"/>
              <a:t> </a:t>
            </a:r>
            <a:r>
              <a:rPr lang="en-US" sz="2000" b="1" dirty="0"/>
              <a:t>Pasian' Kammal thahatna in tua bang ahi a, "</a:t>
            </a:r>
            <a:r>
              <a:rPr lang="en-US" sz="2000" b="1" dirty="0" err="1"/>
              <a:t>keimah</a:t>
            </a:r>
            <a:r>
              <a:rPr lang="en-US" sz="2000" b="1" dirty="0"/>
              <a:t> kiangah a </a:t>
            </a:r>
            <a:r>
              <a:rPr lang="en-US" sz="2000" b="1" dirty="0" err="1"/>
              <a:t>thawnin</a:t>
            </a:r>
            <a:r>
              <a:rPr lang="en-US" sz="2000" b="1" dirty="0"/>
              <a:t> hong </a:t>
            </a:r>
            <a:r>
              <a:rPr lang="en-US" sz="2000" b="1" dirty="0" err="1"/>
              <a:t>kileh</a:t>
            </a:r>
            <a:r>
              <a:rPr lang="en-US" sz="2000" b="1" dirty="0"/>
              <a:t> </a:t>
            </a:r>
            <a:r>
              <a:rPr lang="en-US" sz="2000" b="1" dirty="0" err="1"/>
              <a:t>kik</a:t>
            </a:r>
            <a:r>
              <a:rPr lang="en-US" sz="2000" b="1" dirty="0"/>
              <a:t> lo ding hi.</a:t>
            </a:r>
            <a:r>
              <a:rPr lang="en-US" dirty="0"/>
              <a:t> </a:t>
            </a:r>
            <a:r>
              <a:rPr lang="en" sz="2000" b="1" dirty="0"/>
              <a:t>(Isaiah 55:11).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0673" y="3892022"/>
            <a:ext cx="61155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Amasa in, i sinsate panin i phattuampih hi. </a:t>
            </a:r>
            <a:r>
              <a:rPr lang="en-US" sz="2000" b="1" dirty="0"/>
              <a:t>Nihna ah, </a:t>
            </a:r>
            <a:r>
              <a:rPr lang="en-US" sz="2000" b="1" dirty="0" err="1"/>
              <a:t>hih</a:t>
            </a:r>
            <a:r>
              <a:rPr lang="en-US" sz="2000" b="1" dirty="0"/>
              <a:t> theihna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kikhawmpih</a:t>
            </a:r>
            <a:r>
              <a:rPr lang="en-US" sz="2000" b="1" dirty="0"/>
              <a:t> mite in </a:t>
            </a:r>
            <a:r>
              <a:rPr lang="en-US" sz="2000" b="1" dirty="0" err="1"/>
              <a:t>phattuampih</a:t>
            </a:r>
            <a:r>
              <a:rPr lang="en-US" sz="2000" b="1" dirty="0"/>
              <a:t> uh a, tua theihna sungah </a:t>
            </a:r>
            <a:r>
              <a:rPr lang="en-US" sz="2000" b="1" dirty="0" err="1"/>
              <a:t>thuk</a:t>
            </a:r>
            <a:r>
              <a:rPr lang="en-US" sz="2000" b="1" dirty="0"/>
              <a:t> zaw </a:t>
            </a:r>
            <a:r>
              <a:rPr lang="en-US" sz="2000" b="1" dirty="0" err="1"/>
              <a:t>sema</a:t>
            </a:r>
            <a:r>
              <a:rPr lang="en-US" sz="2000" b="1" dirty="0"/>
              <a:t> </a:t>
            </a:r>
            <a:r>
              <a:rPr lang="en-US" sz="2000" b="1" dirty="0" err="1"/>
              <a:t>luh</a:t>
            </a:r>
            <a:r>
              <a:rPr lang="en-US" sz="2000" b="1" dirty="0"/>
              <a:t> nadingin </a:t>
            </a:r>
            <a:r>
              <a:rPr lang="en-US" sz="2000" b="1" dirty="0" err="1"/>
              <a:t>thapiakna</a:t>
            </a:r>
            <a:r>
              <a:rPr lang="en-US" sz="2000" b="1" dirty="0"/>
              <a:t> ngah uh hi.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TUA NEEKNA PHATTUAMNA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781050" y="673884"/>
            <a:ext cx="1062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Nangma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thute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khum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mahmah a,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khuaizu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sangin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khumzaw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(Late 119:103)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n-NO" sz="2000" b="1" dirty="0"/>
              <a:t>Pasian' Kammal i nek ding kul hi.</a:t>
            </a:r>
            <a:r>
              <a:rPr lang="en" sz="2000" b="1" dirty="0"/>
              <a:t> (Jer. 15:16)!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074" y="1284340"/>
            <a:ext cx="413022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08696" y="4504595"/>
            <a:ext cx="5392378" cy="225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" sz="2000" b="1" dirty="0"/>
              <a:t>"</a:t>
            </a:r>
            <a:r>
              <a:rPr lang="en-US" sz="2000" b="1" dirty="0"/>
              <a:t> Mihingte' pilna bang </a:t>
            </a:r>
            <a:r>
              <a:rPr lang="en-US" sz="2000" b="1" dirty="0" err="1"/>
              <a:t>zah</a:t>
            </a:r>
            <a:r>
              <a:rPr lang="en-US" sz="2000" b="1" dirty="0"/>
              <a:t> in </a:t>
            </a:r>
            <a:r>
              <a:rPr lang="en-US" sz="2000" b="1" dirty="0" err="1"/>
              <a:t>khangto</a:t>
            </a:r>
            <a:r>
              <a:rPr lang="en-US" sz="2000" b="1" dirty="0"/>
              <a:t> mah </a:t>
            </a:r>
            <a:r>
              <a:rPr lang="en-US" sz="2000" b="1" dirty="0" err="1"/>
              <a:t>leh</a:t>
            </a:r>
            <a:r>
              <a:rPr lang="en-US" sz="2000" b="1" dirty="0"/>
              <a:t>, khuavak </a:t>
            </a:r>
            <a:r>
              <a:rPr lang="en-US" sz="2000" b="1" dirty="0" err="1"/>
              <a:t>thukzaw</a:t>
            </a:r>
            <a:r>
              <a:rPr lang="en-US" sz="2000" b="1" dirty="0"/>
              <a:t> ngah nadingin Lai Siangtho </a:t>
            </a:r>
            <a:r>
              <a:rPr lang="en-US" sz="2000" b="1" dirty="0" err="1"/>
              <a:t>thukpi</a:t>
            </a:r>
            <a:r>
              <a:rPr lang="en-US" sz="2000" b="1" dirty="0"/>
              <a:t> le </a:t>
            </a:r>
            <a:r>
              <a:rPr lang="en-US" sz="2000" b="1" dirty="0" err="1"/>
              <a:t>zonzon</a:t>
            </a:r>
            <a:r>
              <a:rPr lang="en-US" sz="2000" b="1" dirty="0"/>
              <a:t> a </a:t>
            </a:r>
            <a:r>
              <a:rPr lang="en-US" sz="2000" b="1" dirty="0" err="1"/>
              <a:t>kan</a:t>
            </a:r>
            <a:r>
              <a:rPr lang="en-US" sz="2000" b="1" dirty="0"/>
              <a:t> ding a </a:t>
            </a:r>
            <a:r>
              <a:rPr lang="en-US" sz="2000" b="1" dirty="0" err="1"/>
              <a:t>kisapna</a:t>
            </a:r>
            <a:r>
              <a:rPr lang="en-US" sz="2000" b="1" dirty="0"/>
              <a:t> om </a:t>
            </a:r>
            <a:r>
              <a:rPr lang="en-US" sz="2000" b="1" dirty="0" err="1"/>
              <a:t>nawn</a:t>
            </a:r>
            <a:r>
              <a:rPr lang="en-US" sz="2000" b="1" dirty="0"/>
              <a:t> lo hi ci-in </a:t>
            </a:r>
            <a:r>
              <a:rPr lang="en-US" sz="2000" b="1" dirty="0" err="1"/>
              <a:t>khatvei</a:t>
            </a:r>
            <a:r>
              <a:rPr lang="en-US" sz="2000" b="1" dirty="0"/>
              <a:t> zong ngaihsun </a:t>
            </a:r>
            <a:r>
              <a:rPr lang="en-US" sz="2000" b="1" dirty="0" err="1"/>
              <a:t>kei</a:t>
            </a:r>
            <a:r>
              <a:rPr lang="en-US" sz="2000" b="1" dirty="0"/>
              <a:t> hen. Minam khat </a:t>
            </a:r>
            <a:r>
              <a:rPr lang="en-US" sz="2000" b="1" dirty="0" err="1"/>
              <a:t>hihna</a:t>
            </a:r>
            <a:r>
              <a:rPr lang="en-US" sz="2000" b="1" dirty="0"/>
              <a:t> tawh, eite in </a:t>
            </a:r>
            <a:r>
              <a:rPr lang="en-US" sz="2000" b="1" dirty="0" err="1"/>
              <a:t>kamsang</a:t>
            </a:r>
            <a:r>
              <a:rPr lang="en-US" sz="2000" b="1" dirty="0"/>
              <a:t> </a:t>
            </a:r>
            <a:r>
              <a:rPr lang="en-US" sz="2000" b="1" dirty="0" err="1"/>
              <a:t>sangnaupangte</a:t>
            </a:r>
            <a:r>
              <a:rPr lang="en-US" sz="2000" b="1" dirty="0"/>
              <a:t> ahi dingin mi </a:t>
            </a:r>
            <a:r>
              <a:rPr lang="en-US" sz="2000" b="1" dirty="0" err="1"/>
              <a:t>kim</a:t>
            </a:r>
            <a:r>
              <a:rPr lang="en-US" sz="2000" b="1" dirty="0"/>
              <a:t> </a:t>
            </a:r>
            <a:r>
              <a:rPr lang="en-US" sz="2000" b="1" dirty="0" err="1"/>
              <a:t>sapna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ngah hi”  </a:t>
            </a:r>
            <a:r>
              <a:rPr lang="en-US" sz="1600" b="1" dirty="0"/>
              <a:t>Ellen G. White, Counsels to Writers and Editors, p. 41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5" y="3162895"/>
            <a:ext cx="746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Lai Siangtho </a:t>
            </a:r>
            <a:r>
              <a:rPr lang="en-US" sz="2000" b="1" dirty="0" err="1"/>
              <a:t>tawnin</a:t>
            </a:r>
            <a:r>
              <a:rPr lang="en-US" sz="2000" b="1" dirty="0"/>
              <a:t> Pasian in eite kiang a hong genna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naih</a:t>
            </a:r>
            <a:r>
              <a:rPr lang="en-US" sz="2000" b="1" dirty="0"/>
              <a:t> a,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ngaihkhiat</a:t>
            </a:r>
            <a:r>
              <a:rPr lang="en-US" sz="2000" b="1" dirty="0"/>
              <a:t> ding </a:t>
            </a:r>
            <a:r>
              <a:rPr lang="en-US" sz="2000" b="1" dirty="0" err="1"/>
              <a:t>bek</a:t>
            </a:r>
            <a:r>
              <a:rPr lang="en-US" sz="2000" b="1" dirty="0"/>
              <a:t> </a:t>
            </a:r>
            <a:r>
              <a:rPr lang="en-US" sz="2000" b="1" dirty="0" err="1"/>
              <a:t>kisam</a:t>
            </a:r>
            <a:r>
              <a:rPr lang="en-US" sz="2000" b="1" dirty="0"/>
              <a:t> hi</a:t>
            </a:r>
            <a:r>
              <a:rPr lang="en" sz="2000" b="1" dirty="0"/>
              <a:t> (Isaiah 55:3). </a:t>
            </a:r>
            <a:r>
              <a:rPr lang="en-US" sz="2000" b="1" dirty="0"/>
              <a:t>A </a:t>
            </a:r>
            <a:r>
              <a:rPr lang="en-US" sz="2000" b="1" dirty="0" err="1"/>
              <a:t>laimai</a:t>
            </a:r>
            <a:r>
              <a:rPr lang="en-US" sz="2000" b="1" dirty="0"/>
              <a:t> sungah </a:t>
            </a:r>
            <a:r>
              <a:rPr lang="en-US" sz="2000" b="1" dirty="0" err="1"/>
              <a:t>hun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zat</a:t>
            </a:r>
            <a:r>
              <a:rPr lang="en-US" sz="2000" b="1" dirty="0"/>
              <a:t> </a:t>
            </a:r>
            <a:r>
              <a:rPr lang="en-US" sz="2000" b="1" dirty="0" err="1"/>
              <a:t>zat</a:t>
            </a:r>
            <a:r>
              <a:rPr lang="en-US" sz="2000" b="1" dirty="0"/>
              <a:t> </a:t>
            </a:r>
            <a:r>
              <a:rPr lang="en-US" sz="2000" b="1" dirty="0" err="1"/>
              <a:t>leh</a:t>
            </a:r>
            <a:r>
              <a:rPr lang="en-US" sz="2000" b="1" dirty="0"/>
              <a:t> (simna), </a:t>
            </a:r>
            <a:r>
              <a:rPr lang="en-US" sz="2000" b="1" dirty="0" err="1"/>
              <a:t>tha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ngah </a:t>
            </a:r>
            <a:r>
              <a:rPr lang="en-US" sz="2000" b="1" dirty="0" err="1"/>
              <a:t>semsem</a:t>
            </a:r>
            <a:r>
              <a:rPr lang="en-US" sz="2000" b="1" dirty="0"/>
              <a:t> ding a, thupha zong </a:t>
            </a:r>
            <a:r>
              <a:rPr lang="en-US" sz="2000" b="1" dirty="0" err="1"/>
              <a:t>i</a:t>
            </a:r>
            <a:r>
              <a:rPr lang="en-US" sz="2000" b="1" dirty="0"/>
              <a:t> ngah </a:t>
            </a:r>
            <a:r>
              <a:rPr lang="en-US" sz="2000" b="1" dirty="0" err="1"/>
              <a:t>semsem</a:t>
            </a:r>
            <a:r>
              <a:rPr lang="en-US" sz="2000" b="1" dirty="0"/>
              <a:t> ding hi.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315553" y="2710656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Tua </a:t>
            </a:r>
            <a:r>
              <a:rPr lang="en-US" sz="2000" b="1" dirty="0" err="1"/>
              <a:t>tham</a:t>
            </a:r>
            <a:r>
              <a:rPr lang="en-US" sz="2000" b="1" dirty="0"/>
              <a:t> lo-in, </a:t>
            </a:r>
            <a:r>
              <a:rPr lang="en-US" sz="2000" b="1" dirty="0" err="1"/>
              <a:t>hih</a:t>
            </a:r>
            <a:r>
              <a:rPr lang="en-US" sz="2000" b="1" dirty="0"/>
              <a:t> an a khawng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(Isaiah 55:1)!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5" y="1642864"/>
            <a:ext cx="7467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/>
              <a:t>Khuai-zu</a:t>
            </a:r>
            <a:r>
              <a:rPr lang="en-US" sz="2000" b="1" dirty="0"/>
              <a:t> sangin </a:t>
            </a:r>
            <a:r>
              <a:rPr lang="en-US" sz="2000" b="1" dirty="0" err="1"/>
              <a:t>khumzaw</a:t>
            </a:r>
            <a:r>
              <a:rPr lang="en-US" sz="2000" b="1" dirty="0"/>
              <a:t> </a:t>
            </a:r>
            <a:r>
              <a:rPr lang="en-US" sz="2000" b="1" dirty="0" err="1"/>
              <a:t>mahleh</a:t>
            </a:r>
            <a:r>
              <a:rPr lang="en-US" sz="2000" b="1" dirty="0"/>
              <a:t>, a </a:t>
            </a:r>
            <a:r>
              <a:rPr lang="en-US" sz="2000" b="1" dirty="0" err="1"/>
              <a:t>taktak</a:t>
            </a:r>
            <a:r>
              <a:rPr lang="en-US" sz="2000" b="1" dirty="0"/>
              <a:t>-in a ne ding hilo hi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(Late 119:103).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lang="en-US" sz="2000" b="1" dirty="0"/>
              <a:t>Lai Siangtho simna in kha ading an ahi a, </a:t>
            </a:r>
            <a:r>
              <a:rPr lang="en-US" sz="2000" b="1" dirty="0" err="1"/>
              <a:t>i</a:t>
            </a:r>
            <a:r>
              <a:rPr lang="en-US" sz="2000" b="1" dirty="0"/>
              <a:t> kha damsak in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nuntakzia</a:t>
            </a:r>
            <a:r>
              <a:rPr lang="en-US" sz="2000" b="1" dirty="0"/>
              <a:t> a </a:t>
            </a:r>
            <a:r>
              <a:rPr lang="en-US" sz="2000" b="1" dirty="0" err="1"/>
              <a:t>laih</a:t>
            </a:r>
            <a:r>
              <a:rPr lang="en-US" sz="2000" b="1" dirty="0"/>
              <a:t> thahatna </a:t>
            </a:r>
            <a:r>
              <a:rPr lang="en-US" sz="2000" b="1" dirty="0" err="1"/>
              <a:t>taktak</a:t>
            </a:r>
            <a:r>
              <a:rPr lang="en-US" sz="2000" b="1" dirty="0"/>
              <a:t> ahi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455426" y="898085"/>
            <a:ext cx="10031599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Laisiangtho</a:t>
            </a:r>
            <a:r>
              <a:rPr lang="en-US" sz="2400" b="1" dirty="0">
                <a:latin typeface="Constantia" panose="02030602050306030303" pitchFamily="18" charset="0"/>
              </a:rPr>
              <a:t> sim </a:t>
            </a:r>
            <a:r>
              <a:rPr lang="en-US" sz="2400" b="1" dirty="0" err="1">
                <a:latin typeface="Constantia" panose="02030602050306030303" pitchFamily="18" charset="0"/>
              </a:rPr>
              <a:t>lelna</a:t>
            </a:r>
            <a:r>
              <a:rPr lang="en-US" sz="2400" b="1" dirty="0">
                <a:latin typeface="Constantia" panose="02030602050306030303" pitchFamily="18" charset="0"/>
              </a:rPr>
              <a:t> in Vantung in a </a:t>
            </a:r>
            <a:r>
              <a:rPr lang="en-US" sz="2400" b="1" dirty="0" err="1">
                <a:latin typeface="Constantia" panose="02030602050306030303" pitchFamily="18" charset="0"/>
              </a:rPr>
              <a:t>deih</a:t>
            </a:r>
            <a:r>
              <a:rPr lang="en-US" sz="2400" b="1" dirty="0">
                <a:latin typeface="Constantia" panose="02030602050306030303" pitchFamily="18" charset="0"/>
              </a:rPr>
              <a:t> bang </a:t>
            </a:r>
            <a:r>
              <a:rPr lang="en-US" sz="2400" b="1" dirty="0" err="1">
                <a:latin typeface="Constantia" panose="02030602050306030303" pitchFamily="18" charset="0"/>
              </a:rPr>
              <a:t>gualzawhna</a:t>
            </a:r>
            <a:r>
              <a:rPr lang="en-US" sz="2400" b="1" dirty="0">
                <a:latin typeface="Constantia" panose="02030602050306030303" pitchFamily="18" charset="0"/>
              </a:rPr>
              <a:t> piangsak zo lo ding hi; sin ding le </a:t>
            </a:r>
            <a:r>
              <a:rPr lang="en-US" sz="2400" b="1" dirty="0" err="1">
                <a:latin typeface="Constantia" panose="02030602050306030303" pitchFamily="18" charset="0"/>
              </a:rPr>
              <a:t>lungtang</a:t>
            </a:r>
            <a:r>
              <a:rPr lang="en-US" sz="2400" b="1" dirty="0">
                <a:latin typeface="Constantia" panose="02030602050306030303" pitchFamily="18" charset="0"/>
              </a:rPr>
              <a:t> sungah it taka </a:t>
            </a:r>
            <a:r>
              <a:rPr lang="en-US" sz="2400" b="1" dirty="0" err="1">
                <a:latin typeface="Constantia" panose="02030602050306030303" pitchFamily="18" charset="0"/>
              </a:rPr>
              <a:t>kepcing</a:t>
            </a:r>
            <a:r>
              <a:rPr lang="en-US" sz="2400" b="1" dirty="0">
                <a:latin typeface="Constantia" panose="02030602050306030303" pitchFamily="18" charset="0"/>
              </a:rPr>
              <a:t> ding ahi hi. Pasian theihna pen lungsim </a:t>
            </a:r>
            <a:r>
              <a:rPr lang="en-US" sz="2400" b="1" dirty="0" err="1">
                <a:latin typeface="Constantia" panose="02030602050306030303" pitchFamily="18" charset="0"/>
              </a:rPr>
              <a:t>hanciamna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kihello</a:t>
            </a:r>
            <a:r>
              <a:rPr lang="en-US" sz="2400" b="1" dirty="0">
                <a:latin typeface="Constantia" panose="02030602050306030303" pitchFamily="18" charset="0"/>
              </a:rPr>
              <a:t>-in kingah lo hi. Pasian' Thu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tel</a:t>
            </a:r>
            <a:r>
              <a:rPr lang="en-US" sz="2400" b="1" dirty="0">
                <a:latin typeface="Constantia" panose="02030602050306030303" pitchFamily="18" charset="0"/>
              </a:rPr>
              <a:t> theih nadingin Kha Siangtho huhna </a:t>
            </a:r>
            <a:r>
              <a:rPr lang="en-US" sz="2400" b="1" dirty="0" err="1">
                <a:latin typeface="Constantia" panose="02030602050306030303" pitchFamily="18" charset="0"/>
              </a:rPr>
              <a:t>ngenin</a:t>
            </a:r>
            <a:r>
              <a:rPr lang="en-US" sz="2400" b="1" dirty="0">
                <a:latin typeface="Constantia" panose="02030602050306030303" pitchFamily="18" charset="0"/>
              </a:rPr>
              <a:t> Pasian kiangah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nget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kawm</a:t>
            </a:r>
            <a:r>
              <a:rPr lang="en-US" sz="2400" b="1" dirty="0">
                <a:latin typeface="Constantia" panose="02030602050306030303" pitchFamily="18" charset="0"/>
              </a:rPr>
              <a:t> in, Bible </a:t>
            </a:r>
            <a:r>
              <a:rPr lang="en-US" sz="2400" b="1" dirty="0" err="1">
                <a:latin typeface="Constantia" panose="02030602050306030303" pitchFamily="18" charset="0"/>
              </a:rPr>
              <a:t>thuhilhnate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kuhkal</a:t>
            </a:r>
            <a:r>
              <a:rPr lang="en-US" sz="2400" b="1" dirty="0">
                <a:latin typeface="Constantia" panose="02030602050306030303" pitchFamily="18" charset="0"/>
              </a:rPr>
              <a:t> takin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sim ding hi. Tang khat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la-in, tua tang sungah Pasian in eite adingin a </a:t>
            </a:r>
            <a:r>
              <a:rPr lang="en-US" sz="2400" b="1" dirty="0" err="1">
                <a:latin typeface="Constantia" panose="02030602050306030303" pitchFamily="18" charset="0"/>
              </a:rPr>
              <a:t>koih</a:t>
            </a:r>
            <a:r>
              <a:rPr lang="en-US" sz="2400" b="1" dirty="0">
                <a:latin typeface="Constantia" panose="02030602050306030303" pitchFamily="18" charset="0"/>
              </a:rPr>
              <a:t> ngaihsutna </a:t>
            </a:r>
            <a:r>
              <a:rPr lang="en-US" sz="2400" b="1" dirty="0" err="1">
                <a:latin typeface="Constantia" panose="02030602050306030303" pitchFamily="18" charset="0"/>
              </a:rPr>
              <a:t>kician</a:t>
            </a:r>
            <a:r>
              <a:rPr lang="en-US" sz="2400" b="1" dirty="0">
                <a:latin typeface="Constantia" panose="02030602050306030303" pitchFamily="18" charset="0"/>
              </a:rPr>
              <a:t> takin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theih nadingin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lungsim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thum ding hi.</a:t>
            </a:r>
            <a:r>
              <a:rPr lang="en" sz="2400" b="1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Pasian' Kammal pen nuntakna an ahi hi. Hih Thu a ne-a, a </a:t>
            </a:r>
            <a:r>
              <a:rPr lang="en-US" sz="2400" b="1" dirty="0" err="1">
                <a:latin typeface="Constantia" panose="02030602050306030303" pitchFamily="18" charset="0"/>
              </a:rPr>
              <a:t>zan’sak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amau</a:t>
            </a:r>
            <a:r>
              <a:rPr lang="en-US" sz="2400" b="1" dirty="0">
                <a:latin typeface="Constantia" panose="02030602050306030303" pitchFamily="18" charset="0"/>
              </a:rPr>
              <a:t>' gamtatna khempeuh le </a:t>
            </a:r>
            <a:r>
              <a:rPr lang="en-US" sz="2400" b="1" dirty="0" err="1">
                <a:latin typeface="Constantia" panose="02030602050306030303" pitchFamily="18" charset="0"/>
              </a:rPr>
              <a:t>mizia</a:t>
            </a:r>
            <a:r>
              <a:rPr lang="en-US" sz="2400" b="1" dirty="0">
                <a:latin typeface="Constantia" panose="02030602050306030303" pitchFamily="18" charset="0"/>
              </a:rPr>
              <a:t> khempeuh ah a </a:t>
            </a:r>
            <a:r>
              <a:rPr lang="en-US" sz="2400" b="1" dirty="0" err="1">
                <a:latin typeface="Constantia" panose="02030602050306030303" pitchFamily="18" charset="0"/>
              </a:rPr>
              <a:t>zang</a:t>
            </a:r>
            <a:r>
              <a:rPr lang="en-US" sz="2400" b="1" dirty="0">
                <a:latin typeface="Constantia" panose="02030602050306030303" pitchFamily="18" charset="0"/>
              </a:rPr>
              <a:t> mite pen Pasian' thahatna tawh </a:t>
            </a:r>
            <a:r>
              <a:rPr lang="en-US" sz="2400" b="1" dirty="0" err="1">
                <a:latin typeface="Constantia" panose="02030602050306030303" pitchFamily="18" charset="0"/>
              </a:rPr>
              <a:t>khangto</a:t>
            </a:r>
            <a:r>
              <a:rPr lang="en-US" sz="2400" b="1" dirty="0">
                <a:latin typeface="Constantia" panose="02030602050306030303" pitchFamily="18" charset="0"/>
              </a:rPr>
              <a:t>-in </a:t>
            </a:r>
            <a:r>
              <a:rPr lang="en-US" sz="2400" b="1" dirty="0" err="1">
                <a:latin typeface="Constantia" panose="02030602050306030303" pitchFamily="18" charset="0"/>
              </a:rPr>
              <a:t>khauh</a:t>
            </a:r>
            <a:r>
              <a:rPr lang="en-US" sz="2400" b="1" dirty="0">
                <a:latin typeface="Constantia" panose="02030602050306030303" pitchFamily="18" charset="0"/>
              </a:rPr>
              <a:t> ding uh hi. Tua in kha ading </a:t>
            </a:r>
            <a:r>
              <a:rPr lang="en-US" sz="2400" b="1" dirty="0" err="1">
                <a:latin typeface="Constantia" panose="02030602050306030303" pitchFamily="18" charset="0"/>
              </a:rPr>
              <a:t>si</a:t>
            </a:r>
            <a:r>
              <a:rPr lang="en-US" sz="2400" b="1" dirty="0">
                <a:latin typeface="Constantia" panose="02030602050306030303" pitchFamily="18" charset="0"/>
              </a:rPr>
              <a:t> theilo </a:t>
            </a:r>
            <a:r>
              <a:rPr lang="en-US" sz="2400" b="1" dirty="0" err="1">
                <a:latin typeface="Constantia" panose="02030602050306030303" pitchFamily="18" charset="0"/>
              </a:rPr>
              <a:t>hatna</a:t>
            </a:r>
            <a:r>
              <a:rPr lang="en-US" sz="2400" b="1" dirty="0">
                <a:latin typeface="Constantia" panose="02030602050306030303" pitchFamily="18" charset="0"/>
              </a:rPr>
              <a:t> pia a, </a:t>
            </a:r>
            <a:r>
              <a:rPr lang="en-US" sz="2400" b="1" dirty="0" err="1">
                <a:latin typeface="Constantia" panose="02030602050306030303" pitchFamily="18" charset="0"/>
              </a:rPr>
              <a:t>thumuhna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kicing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sak</a:t>
            </a:r>
            <a:r>
              <a:rPr lang="en-US" sz="2400" b="1" dirty="0">
                <a:latin typeface="Constantia" panose="02030602050306030303" pitchFamily="18" charset="0"/>
              </a:rPr>
              <a:t>-in, tawntung a kip ding </a:t>
            </a:r>
            <a:r>
              <a:rPr lang="en-US" sz="2400" b="1" dirty="0" err="1">
                <a:latin typeface="Constantia" panose="02030602050306030303" pitchFamily="18" charset="0"/>
              </a:rPr>
              <a:t>lungdamnate</a:t>
            </a:r>
            <a:r>
              <a:rPr lang="en-US" sz="2400" b="1" dirty="0">
                <a:latin typeface="Constantia" panose="02030602050306030303" pitchFamily="18" charset="0"/>
              </a:rPr>
              <a:t> hong </a:t>
            </a:r>
            <a:r>
              <a:rPr lang="en-US" sz="2400" b="1" dirty="0" err="1">
                <a:latin typeface="Constantia" panose="02030602050306030303" pitchFamily="18" charset="0"/>
              </a:rPr>
              <a:t>ngahsak</a:t>
            </a:r>
            <a:r>
              <a:rPr lang="en-US" sz="2400" b="1" dirty="0">
                <a:latin typeface="Constantia" panose="02030602050306030303" pitchFamily="18" charset="0"/>
              </a:rPr>
              <a:t> hi.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8212101" y="5617876"/>
            <a:ext cx="252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Lift Him Up, April 7)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281740" y="233660"/>
            <a:ext cx="7402429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panin 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pusuak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 kammal zong tua bang ahi ding hi. Kei kiangah 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hawmpi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 hong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kilehkik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lo ding a, Ka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geelna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tangtung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sakin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sawl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thu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semkhia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ding hi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Isaiah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55:11, </a:t>
            </a:r>
            <a:r>
              <a:rPr lang="es-ES" sz="1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ZS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337371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125085"/>
            <a:ext cx="6296025" cy="92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" sz="2000" b="1" dirty="0"/>
              <a:t>“Pasian’ mi siangtho te in Kha Siangtho sawlna ngah in genkhia uh hi” (2 Peter 1:21), amaute’ thupuak pen Lai Siangtho’ sungah kiciamteh hi.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2" y="2144487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Lai Siangtho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ah Pasian hong geelsak hih a manpha thute koici pholhkhia thei ding i hiam, tuate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sim man in bang hamphatna ngah ding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hiam?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2" y="1030513"/>
            <a:ext cx="6331902" cy="1202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Hih mun ah luntakna, lametna, hehnepnate a hong pia suangmanpha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te i mu thei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... Pawlkhat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te pen etpak tawh a kimuh theih hangin, pawlkhat pen hoih takin kantel kul ahi 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3452421" y="1846357"/>
            <a:ext cx="6188885" cy="41142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" sz="60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LAI SIANGTHO KOICI SIMDING</a:t>
            </a: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AHUN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659259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Note in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nong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zong ding uh a,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lungsim khempeuh uh tawh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nong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zon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’ uh ciangin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nong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 ding uh hi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(Jeremiah 29:13)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Lai Siangtho sim ding hun hoih pen bang hun hiam?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825715"/>
            <a:ext cx="5151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Thu nih ngaihsun kawm in eite’ dawn’ kikna telkheh ding hi hang: ahun sepna le ahoih sepnate hi.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317207"/>
            <a:ext cx="8866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Ahizongin, eite in simding hun i piak pen a tung tham bek sim zual ding hilo hi. Himun ah eite’ lungsim puak in a thupi pen suak hi. Ken’ bang hangin Lai Siangtho sim ka hiam? Thu thang tuamtuam zong ka hiam, ahihkeileh Pasian thu thuuk theih nopna lungsim nei ka hiam?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2917573"/>
            <a:ext cx="5151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Minute nga bek hun i piak sangin Lai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Siangtho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sim nading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hun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geelna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ah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nai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khat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ciangtan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na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in hamphatna ngah zaw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tham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ding ahihna kimu thei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716839"/>
            <a:ext cx="8866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Pasian tawh omkhop ding hun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hita ahih manin eite Lai Siangtho simna pan in a hoih pen i ngah thei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(Jer. 29:13), Amah sungah lungkimna (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Late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37:4); </a:t>
            </a:r>
            <a:r>
              <a:rPr lang="en" sz="2000" b="1" dirty="0">
                <a:solidFill>
                  <a:prstClr val="black"/>
                </a:solidFill>
              </a:rPr>
              <a:t>eite adingin a tuam vilvel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Pasian thupuak himun ah kimu thei hi.</a:t>
            </a: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accent5"/>
                </a:solidFill>
              </a:rPr>
              <a:t>AMUN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731189"/>
            <a:ext cx="1021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A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zingciang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phalvak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ma-in Zeisu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tho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-in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gamdaihna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mun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khatah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pai-in thu a </a:t>
            </a:r>
            <a:r>
              <a:rPr lang="en-US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ngen</a:t>
            </a:r>
            <a:r>
              <a:rPr 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hi.</a:t>
            </a:r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(Mark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371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Zeisu in Pasian tawh a tuam vilvel in kizop nading hun a deih ciangin zingsang tung’ gamdaihna mun zong tawntung hi (Mark 1:35). Hih pen thungetna le Lai Siangtho simna a nih in kizangh thei hi.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9" y="2474052"/>
            <a:ext cx="58391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Gamlum’na mun ahihkeileh mi tampi omna mun te ah lai i sim ciangin lunglut ding hamsa hi. Lung muan om theihna, daihna le a tuam om munte ah tua bang hihna pen baih zaw hi.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33367" y="5000089"/>
            <a:ext cx="58391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kilawm kituak hun le mun i ngah khitciangin,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hih pen ngeina nasep khat bangin sem ni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Vai khatpeuh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hangin hih hunte pelh kha thei ding hi hang, ahizongin nisim Lai Siangtho simlo-in na hun tampi bei sak kei in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33365" y="3753112"/>
            <a:ext cx="59234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Gamdaih hun a om pen ni khat i amasa pen ahih keileh a nu’nung hun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pen in i ngaihsut nate Pasian tawh lunglut takin kizop theih nading hunte hithei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122126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SEPZIA DING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1860884" y="641686"/>
            <a:ext cx="10331115" cy="59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“Keima kam panin a paikhia ka thu zong tuamah bang ding hi. A hawmpi-in kei kiangah hong tung kiklo ding a…”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(Isaiah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07173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329972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122126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SEPZIA DING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1903319" y="631128"/>
            <a:ext cx="10176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“Keima kam panin a paikhia ka thu zong tuamah bang ding hi. A hawmpi-in kei kiangah hong tung kiklo ding a…”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(Isaiah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609217" y="1991769"/>
            <a:ext cx="6176467" cy="31267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en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LAI SIANGTHO SIM MANIN HAMPHATNA</a:t>
            </a: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1359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2026-03-21T15:43:08Z</dcterms:created>
  <dcterms:modified xsi:type="dcterms:W3CDTF">2026-05-01T18:40:41Z</dcterms:modified>
</cp:coreProperties>
</file>