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132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-US" sz="2000" b="1" i="0" dirty="0"/>
            <a:t>Ama thuman a, </a:t>
          </a:r>
          <a:r>
            <a:rPr lang="en-US" sz="2000" b="1" i="0" dirty="0" err="1"/>
            <a:t>ni</a:t>
          </a:r>
          <a:r>
            <a:rPr lang="en-US" sz="2000" b="1" i="0" dirty="0"/>
            <a:t> khat-in thum </a:t>
          </a:r>
          <a:r>
            <a:rPr lang="en-US" sz="2000" b="1" i="0" dirty="0" err="1"/>
            <a:t>vei</a:t>
          </a:r>
          <a:r>
            <a:rPr lang="en-US" sz="2000" b="1" i="0" dirty="0"/>
            <a:t> thungen hi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Jerusalem lam </a:t>
          </a:r>
          <a:r>
            <a:rPr lang="en-US" sz="2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a </a:t>
          </a:r>
          <a:r>
            <a:rPr lang="en-US" sz="2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kong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honna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pen a </a:t>
          </a:r>
          <a:r>
            <a:rPr lang="en-US" sz="2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kithei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khol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ahi hi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Amahin zia tuam deuh nei-a; khuk din-in thu ngen hi</a:t>
          </a: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-US" sz="2000" b="1" i="0" dirty="0"/>
            <a:t>Lungdam </a:t>
          </a:r>
          <a:r>
            <a:rPr lang="en-US" sz="2000" b="1" i="0" dirty="0" err="1"/>
            <a:t>kohna</a:t>
          </a:r>
          <a:r>
            <a:rPr lang="en-US" sz="2000" b="1" i="0" dirty="0"/>
            <a:t> le </a:t>
          </a:r>
          <a:r>
            <a:rPr lang="en-US" sz="2000" b="1" i="0" dirty="0" err="1"/>
            <a:t>thumna</a:t>
          </a:r>
          <a:r>
            <a:rPr lang="en-US" sz="2000" b="1" i="0" dirty="0"/>
            <a:t> tungah </a:t>
          </a:r>
          <a:r>
            <a:rPr lang="en-US" sz="2000" b="1" i="0" dirty="0" err="1"/>
            <a:t>kinga</a:t>
          </a:r>
          <a:r>
            <a:rPr lang="en-US" sz="2000" b="1" i="0" dirty="0"/>
            <a:t> hi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Jehoshaphat mipite mai-ah ding in thu a ngen hi  (2Kha. 20:5)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David Pasian mai-ah tu-in lung dam ko hi</a:t>
          </a:r>
          <a:br>
            <a:rPr lang="en" sz="2000" b="1" dirty="0">
              <a:solidFill>
                <a:schemeClr val="accent5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(2Sa.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Solomon in khukdin-in a khutte lamto- in thungen hi </a:t>
          </a:r>
          <a:br>
            <a:rPr lang="es-ES" sz="2000" b="1" dirty="0">
              <a:solidFill>
                <a:schemeClr val="accent2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(1Kum.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Mite in thungen dingin lei-ah </a:t>
          </a:r>
          <a:r>
            <a:rPr lang="en-US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kun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uh hi 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David a lup na tungah khupbawk in thungen hi (1Kum.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Nehemiah kumpipa mai-ah ding-in dai dide-in thungen hi</a:t>
          </a:r>
          <a:br>
            <a:rPr lang="en" sz="2000" b="1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/>
              </a:solidFill>
            </a:rPr>
            <a:t>AMAU INNKUANPIHTE ADING</a:t>
          </a: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000" b="1" dirty="0"/>
            <a:t>Aaron’ mawhna hangin </a:t>
          </a:r>
          <a:br>
            <a:rPr lang="es-ES" sz="2000" b="1" dirty="0"/>
          </a:br>
          <a:r>
            <a:rPr lang="en" sz="2000" b="1" dirty="0"/>
            <a:t>(Thlna.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2000" b="1" dirty="0"/>
            <a:t>Mary phunphun hangin </a:t>
          </a:r>
          <a:br>
            <a:rPr lang="es-ES" sz="2000" b="1" dirty="0"/>
          </a:br>
          <a:r>
            <a:rPr lang="en" sz="2000" b="1" dirty="0"/>
            <a:t>(Gam.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7030A0"/>
              </a:solidFill>
            </a:rPr>
            <a:t>MIPI TE ADING</a:t>
          </a: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dirty="0"/>
            <a:t>Amaute a dangtak lai-un</a:t>
          </a:r>
          <a:br>
            <a:rPr lang="en" sz="2000" b="1" dirty="0"/>
          </a:br>
          <a:r>
            <a:rPr lang="en" sz="2000" b="1" dirty="0"/>
            <a:t>(Pai.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2000" b="1" dirty="0"/>
            <a:t>Amaute gilkial lai-in (Gam.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" sz="2000" b="1" dirty="0"/>
            <a:t>Amaute amawh lai-un</a:t>
          </a:r>
          <a:br>
            <a:rPr lang="en" sz="2000" b="1" dirty="0"/>
          </a:br>
          <a:r>
            <a:rPr lang="en" sz="2000" b="1" dirty="0"/>
            <a:t>(Pai.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57663" custLinFactNeighborX="-57987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Ama thuman a, </a:t>
          </a:r>
          <a:r>
            <a:rPr lang="en-US" sz="2000" b="1" i="0" kern="1200" dirty="0" err="1"/>
            <a:t>ni</a:t>
          </a:r>
          <a:r>
            <a:rPr lang="en-US" sz="2000" b="1" i="0" kern="1200" dirty="0"/>
            <a:t> khat-in thum </a:t>
          </a:r>
          <a:r>
            <a:rPr lang="en-US" sz="2000" b="1" i="0" kern="1200" dirty="0" err="1"/>
            <a:t>vei</a:t>
          </a:r>
          <a:r>
            <a:rPr lang="en-US" sz="2000" b="1" i="0" kern="1200" dirty="0"/>
            <a:t> thungen hi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Jerusalem lam </a:t>
          </a:r>
          <a:r>
            <a:rPr lang="en-US" sz="2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a </a:t>
          </a:r>
          <a:r>
            <a:rPr lang="en-US" sz="2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kong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honna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pen a </a:t>
          </a:r>
          <a:r>
            <a:rPr lang="en-US" sz="2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kithei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khol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ahi hi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Amahin zia tuam deuh nei-a; khuk din-in thu ngen hi</a:t>
          </a: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Lungdam </a:t>
          </a:r>
          <a:r>
            <a:rPr lang="en-US" sz="2000" b="1" i="0" kern="1200" dirty="0" err="1"/>
            <a:t>kohna</a:t>
          </a:r>
          <a:r>
            <a:rPr lang="en-US" sz="2000" b="1" i="0" kern="1200" dirty="0"/>
            <a:t> le </a:t>
          </a:r>
          <a:r>
            <a:rPr lang="en-US" sz="2000" b="1" i="0" kern="1200" dirty="0" err="1"/>
            <a:t>thumna</a:t>
          </a:r>
          <a:r>
            <a:rPr lang="en-US" sz="2000" b="1" i="0" kern="1200" dirty="0"/>
            <a:t> tungah </a:t>
          </a:r>
          <a:r>
            <a:rPr lang="en-US" sz="2000" b="1" i="0" kern="1200" dirty="0" err="1"/>
            <a:t>kinga</a:t>
          </a:r>
          <a:r>
            <a:rPr lang="en-US" sz="2000" b="1" i="0" kern="1200" dirty="0"/>
            <a:t> hi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Jehoshaphat mipite mai-ah ding in thu a ngen hi  (2Kha. 20:5)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David Pasian mai-ah tu-in lung dam ko hi</a:t>
          </a:r>
          <a:br>
            <a:rPr lang="en" sz="20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(2Sa. 7:18)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Solomon in khukdin-in a khutte lamto- in thungen hi </a:t>
          </a:r>
          <a:br>
            <a:rPr lang="es-ES" sz="20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(1Kum. 8:54)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Mite in thungen dingin lei-ah </a:t>
          </a:r>
          <a:r>
            <a:rPr lang="en-US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kun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uh hi 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David a lup na tungah khupbawk in thungen hi (1Kum.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Nehemiah kumpipa mai-ah ding-in dai dide-in thungen hi</a:t>
          </a:r>
          <a:br>
            <a:rPr lang="en" sz="20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/>
              </a:solidFill>
            </a:rPr>
            <a:t>AMAU INNKUANPIHTE ADING</a:t>
          </a: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000" b="1" kern="1200" dirty="0"/>
            <a:t>Aaron’ mawhna hangin </a:t>
          </a:r>
          <a:br>
            <a:rPr lang="es-ES" sz="2000" b="1" kern="1200" dirty="0"/>
          </a:br>
          <a:r>
            <a:rPr lang="en" sz="2000" b="1" kern="1200" dirty="0"/>
            <a:t>(Thlna.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401520" y="2335611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2000" b="1" kern="1200" dirty="0"/>
            <a:t>Mary phunphun hangin </a:t>
          </a:r>
          <a:br>
            <a:rPr lang="es-ES" sz="2000" b="1" kern="1200" dirty="0"/>
          </a:br>
          <a:r>
            <a:rPr lang="en" sz="2000" b="1" kern="1200" dirty="0"/>
            <a:t>(Gam. 12:10-13)</a:t>
          </a:r>
        </a:p>
      </dsp:txBody>
      <dsp:txXfrm>
        <a:off x="2401520" y="2335611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030A0"/>
              </a:solidFill>
            </a:rPr>
            <a:t>MIPI TE ADING</a:t>
          </a: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kern="1200" dirty="0"/>
            <a:t>Amaute a dangtak lai-un</a:t>
          </a:r>
          <a:br>
            <a:rPr lang="en" sz="2000" b="1" kern="1200" dirty="0"/>
          </a:br>
          <a:r>
            <a:rPr lang="en" sz="2000" b="1" kern="1200" dirty="0"/>
            <a:t>(Pai.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2000" b="1" kern="1200" dirty="0"/>
            <a:t>Amaute gilkial lai-in (Gam.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" sz="2000" b="1" kern="1200" dirty="0"/>
            <a:t>Amaute amawh lai-un</a:t>
          </a:r>
          <a:br>
            <a:rPr lang="en" sz="2000" b="1" kern="1200" dirty="0"/>
          </a:br>
          <a:r>
            <a:rPr lang="en" sz="2000" b="1" kern="1200" dirty="0"/>
            <a:t>(Pai.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THUNGET </a:t>
            </a:r>
            <a:br>
              <a:rPr lang="es-E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</a:br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GALHANGTE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2670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9, 2026 ading Lesson 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NUNGTA THUNGETNA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40113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Enoch pen Pasian tawh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kikhawl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hi. Enoch kimu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nawnlo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hi;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banghang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hiam cihleh Pasian in amah la hi.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(Pian.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303405"/>
            <a:ext cx="647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Enoch </a:t>
            </a:r>
            <a:r>
              <a:rPr lang="en-US" sz="2000" b="1" dirty="0"/>
              <a:t>pen </a:t>
            </a:r>
            <a:r>
              <a:rPr lang="en-US" sz="2000" b="1" dirty="0" err="1"/>
              <a:t>tuiciin</a:t>
            </a:r>
            <a:r>
              <a:rPr lang="en-US" sz="2000" b="1" dirty="0"/>
              <a:t> ma-a mite </a:t>
            </a:r>
            <a:r>
              <a:rPr lang="en-US" sz="2000" b="1" dirty="0" err="1"/>
              <a:t>gitlohna</a:t>
            </a:r>
            <a:r>
              <a:rPr lang="en-US" sz="2000" b="1" dirty="0"/>
              <a:t> a </a:t>
            </a:r>
            <a:r>
              <a:rPr lang="en-US" sz="2000" b="1" dirty="0" err="1"/>
              <a:t>khang</a:t>
            </a:r>
            <a:r>
              <a:rPr lang="en-US" sz="2000" b="1" dirty="0"/>
              <a:t> </a:t>
            </a:r>
            <a:r>
              <a:rPr lang="en-US" sz="2000" b="1" dirty="0" err="1"/>
              <a:t>semsem</a:t>
            </a:r>
            <a:r>
              <a:rPr lang="en-US" sz="2000" b="1" dirty="0"/>
              <a:t> lai, haksatna </a:t>
            </a:r>
            <a:r>
              <a:rPr lang="en-US" sz="2000" b="1" dirty="0" err="1"/>
              <a:t>hun</a:t>
            </a:r>
            <a:r>
              <a:rPr lang="en-US" sz="2000" b="1" dirty="0"/>
              <a:t> sungah a nungta ahi hi</a:t>
            </a:r>
            <a:r>
              <a:rPr lang="en" sz="2000" b="1" dirty="0"/>
              <a:t>. </a:t>
            </a:r>
            <a:r>
              <a:rPr lang="en-US" sz="2000" b="1" dirty="0"/>
              <a:t>A tapa a pian ciangin, Pasian a theihna a </a:t>
            </a:r>
            <a:r>
              <a:rPr lang="en-US" sz="2000" b="1" dirty="0" err="1"/>
              <a:t>khangto</a:t>
            </a:r>
            <a:r>
              <a:rPr lang="en-US" sz="2000" b="1" dirty="0"/>
              <a:t> a, Ama tawh a </a:t>
            </a:r>
            <a:r>
              <a:rPr lang="en-US" sz="2000" b="1" dirty="0" err="1"/>
              <a:t>kithuahna</a:t>
            </a:r>
            <a:r>
              <a:rPr lang="en-US" sz="2000" b="1" dirty="0"/>
              <a:t> zong a </a:t>
            </a:r>
            <a:r>
              <a:rPr lang="en-US" sz="2000" b="1" dirty="0" err="1"/>
              <a:t>thahat</a:t>
            </a:r>
            <a:r>
              <a:rPr lang="en-US" sz="2000" b="1" dirty="0"/>
              <a:t> </a:t>
            </a:r>
            <a:r>
              <a:rPr lang="en-US" sz="2000" b="1" dirty="0" err="1"/>
              <a:t>semsem</a:t>
            </a:r>
            <a:r>
              <a:rPr lang="en-US" sz="2000" b="1" dirty="0"/>
              <a:t> hi.</a:t>
            </a:r>
            <a:r>
              <a:rPr lang="en" sz="2000" b="1" dirty="0"/>
              <a:t> (Pian. 5:21-24).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971672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Tua kizopna ah thungetna pen thupi mahmah khat ahi hi.</a:t>
            </a:r>
            <a:r>
              <a:rPr lang="en" sz="2000" b="1" dirty="0"/>
              <a:t> </a:t>
            </a:r>
            <a:r>
              <a:rPr lang="en-US" sz="2000" b="1" dirty="0"/>
              <a:t>A nasep </a:t>
            </a:r>
            <a:r>
              <a:rPr lang="en-US" sz="2000" b="1" dirty="0" err="1"/>
              <a:t>nasia</a:t>
            </a:r>
            <a:r>
              <a:rPr lang="en-US" sz="2000" b="1" dirty="0"/>
              <a:t>-in a thupi </a:t>
            </a:r>
            <a:r>
              <a:rPr lang="en-US" sz="2000" b="1" dirty="0" err="1"/>
              <a:t>semsem</a:t>
            </a:r>
            <a:r>
              <a:rPr lang="en-US" sz="2000" b="1" dirty="0"/>
              <a:t> </a:t>
            </a:r>
            <a:r>
              <a:rPr lang="en-US" sz="2000" b="1" dirty="0" err="1"/>
              <a:t>leh</a:t>
            </a:r>
            <a:r>
              <a:rPr lang="en-US" sz="2000" b="1" dirty="0"/>
              <a:t>, a </a:t>
            </a:r>
            <a:r>
              <a:rPr lang="en-US" sz="2000" b="1" dirty="0" err="1"/>
              <a:t>thungetnate</a:t>
            </a:r>
            <a:r>
              <a:rPr lang="en-US" sz="2000" b="1" dirty="0"/>
              <a:t> zong </a:t>
            </a:r>
            <a:r>
              <a:rPr lang="en-US" sz="2000" b="1" dirty="0" err="1"/>
              <a:t>nakpi</a:t>
            </a:r>
            <a:r>
              <a:rPr lang="en-US" sz="2000" b="1" dirty="0"/>
              <a:t> takin a </a:t>
            </a:r>
            <a:r>
              <a:rPr lang="en-US" sz="2000" b="1" dirty="0" err="1"/>
              <a:t>thahat</a:t>
            </a:r>
            <a:r>
              <a:rPr lang="en-US" sz="2000" b="1" dirty="0"/>
              <a:t> </a:t>
            </a:r>
            <a:r>
              <a:rPr lang="en-US" sz="2000" b="1" dirty="0" err="1"/>
              <a:t>semsem</a:t>
            </a:r>
            <a:r>
              <a:rPr lang="en-US" sz="2000" b="1" dirty="0"/>
              <a:t> hi.</a:t>
            </a:r>
            <a:r>
              <a:rPr lang="en" sz="2000" b="1" dirty="0"/>
              <a:t> K</a:t>
            </a:r>
            <a:r>
              <a:rPr lang="en-US" sz="2000" b="1" dirty="0"/>
              <a:t>hat </a:t>
            </a:r>
            <a:r>
              <a:rPr lang="en-US" sz="2000" b="1" dirty="0" err="1"/>
              <a:t>veivei</a:t>
            </a:r>
            <a:r>
              <a:rPr lang="en-US" sz="2000" b="1" dirty="0"/>
              <a:t> </a:t>
            </a:r>
            <a:r>
              <a:rPr lang="en-US" sz="2000" b="1" dirty="0" err="1"/>
              <a:t>ciang</a:t>
            </a:r>
            <a:r>
              <a:rPr lang="en-US" sz="2000" b="1" dirty="0"/>
              <a:t> in, Pasian tawh </a:t>
            </a:r>
            <a:r>
              <a:rPr lang="en-US" sz="2000" b="1" dirty="0" err="1"/>
              <a:t>kithuah</a:t>
            </a:r>
            <a:r>
              <a:rPr lang="en-US" sz="2000" b="1" dirty="0"/>
              <a:t> </a:t>
            </a:r>
            <a:r>
              <a:rPr lang="en-US" sz="2000" b="1" dirty="0" err="1"/>
              <a:t>semsem</a:t>
            </a:r>
            <a:r>
              <a:rPr lang="en-US" sz="2000" b="1" dirty="0"/>
              <a:t> nadingin mun </a:t>
            </a:r>
            <a:r>
              <a:rPr lang="en-US" sz="2000" b="1" dirty="0" err="1"/>
              <a:t>daihnate</a:t>
            </a:r>
            <a:r>
              <a:rPr lang="en-US" sz="2000" b="1" dirty="0"/>
              <a:t>-ah amah </a:t>
            </a:r>
            <a:r>
              <a:rPr lang="en-US" sz="2000" b="1" dirty="0" err="1"/>
              <a:t>paikhia</a:t>
            </a:r>
            <a:r>
              <a:rPr lang="en-US" sz="2000" b="1" dirty="0"/>
              <a:t> zel hi.</a:t>
            </a:r>
            <a:r>
              <a:rPr lang="en" sz="2000" b="1" dirty="0"/>
              <a:t> </a:t>
            </a:r>
            <a:r>
              <a:rPr lang="en-US" sz="2000" b="1" dirty="0"/>
              <a:t>Ahi </a:t>
            </a:r>
            <a:r>
              <a:rPr lang="en-US" sz="2000" b="1" dirty="0" err="1"/>
              <a:t>zongin</a:t>
            </a:r>
            <a:r>
              <a:rPr lang="en-US" sz="2000" b="1" dirty="0"/>
              <a:t>, Pasian thu a theihna mite kiangah a hilh nadingin </a:t>
            </a:r>
            <a:r>
              <a:rPr lang="en-US" sz="2000" b="1" dirty="0" err="1"/>
              <a:t>amau</a:t>
            </a:r>
            <a:r>
              <a:rPr lang="en-US" sz="2000" b="1" dirty="0"/>
              <a:t> kiangah a </a:t>
            </a:r>
            <a:r>
              <a:rPr lang="en-US" sz="2000" b="1" dirty="0" err="1"/>
              <a:t>kileh</a:t>
            </a:r>
            <a:r>
              <a:rPr lang="en-US" sz="2000" b="1" dirty="0"/>
              <a:t> den hi.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207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Pasian in </a:t>
            </a:r>
            <a:r>
              <a:rPr lang="en-US" sz="2000" b="1" dirty="0" err="1"/>
              <a:t>nisim</a:t>
            </a:r>
            <a:r>
              <a:rPr lang="en-US" sz="2000" b="1" dirty="0"/>
              <a:t> nuntakna buaina </a:t>
            </a:r>
            <a:r>
              <a:rPr lang="en-US" sz="2000" b="1" dirty="0" err="1"/>
              <a:t>lakah</a:t>
            </a:r>
            <a:r>
              <a:rPr lang="en-US" sz="2000" b="1" dirty="0"/>
              <a:t> zong, </a:t>
            </a:r>
            <a:r>
              <a:rPr lang="en-US" sz="2000" b="1" dirty="0" err="1"/>
              <a:t>daihna</a:t>
            </a:r>
            <a:r>
              <a:rPr lang="en-US" sz="2000" b="1" dirty="0"/>
              <a:t> </a:t>
            </a:r>
            <a:r>
              <a:rPr lang="en-US" sz="2000" b="1" dirty="0" err="1"/>
              <a:t>munte</a:t>
            </a:r>
            <a:r>
              <a:rPr lang="en-US" sz="2000" b="1" dirty="0"/>
              <a:t> </a:t>
            </a:r>
            <a:r>
              <a:rPr lang="en-US" sz="2000" b="1" dirty="0" err="1"/>
              <a:t>lakah</a:t>
            </a:r>
            <a:r>
              <a:rPr lang="en-US" sz="2000" b="1" dirty="0"/>
              <a:t> zong </a:t>
            </a:r>
            <a:r>
              <a:rPr lang="en-US" sz="2000" b="1" dirty="0" err="1"/>
              <a:t>i</a:t>
            </a:r>
            <a:r>
              <a:rPr lang="en-US" sz="2000" b="1" dirty="0"/>
              <a:t> aw hong za hi. Leitung ah </a:t>
            </a:r>
            <a:r>
              <a:rPr lang="en-US" sz="2000" b="1" dirty="0" err="1"/>
              <a:t>Ama'n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omna a </a:t>
            </a:r>
            <a:r>
              <a:rPr lang="en-US" sz="2000" b="1" dirty="0" err="1"/>
              <a:t>muh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</a:t>
            </a:r>
            <a:r>
              <a:rPr lang="en-US" sz="2000" b="1" dirty="0" err="1"/>
              <a:t>leh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aw a </a:t>
            </a:r>
            <a:r>
              <a:rPr lang="en-US" sz="2000" b="1" dirty="0" err="1"/>
              <a:t>zak</a:t>
            </a:r>
            <a:r>
              <a:rPr lang="en-US" sz="2000" b="1" dirty="0"/>
              <a:t> </a:t>
            </a:r>
            <a:r>
              <a:rPr lang="en-US" sz="2000" b="1" dirty="0" err="1"/>
              <a:t>lohna</a:t>
            </a:r>
            <a:r>
              <a:rPr lang="en-US" sz="2000" b="1" dirty="0"/>
              <a:t> mun khat zong om lo hi.</a:t>
            </a:r>
            <a:r>
              <a:rPr lang="en" sz="2000" b="1" dirty="0"/>
              <a:t> I thungetnate kammal tawh i pulaak thei hi (tua in i lunglutna hong huh hi), ahih keileh daihna pulaak hi (tua in ngaihsutna hong huh hi). A thupi pen in thungetna tawh Pasian tawh kizopna tawlnga sak ken.</a:t>
            </a:r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MOSES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PASIAN TAWH KIHO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 mite sungah Moses bangin Topa in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maitang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kimu-in a theih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kamsang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dang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kuamah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omlo hi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(Thuhilhkikna 34:10)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268417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42680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33832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268417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373110"/>
            <a:ext cx="7913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Moses tungah </a:t>
            </a:r>
            <a:r>
              <a:rPr lang="en-US" sz="2000" b="1" dirty="0" err="1"/>
              <a:t>hih</a:t>
            </a:r>
            <a:r>
              <a:rPr lang="en-US" sz="2000" b="1" dirty="0"/>
              <a:t> bang hilo hi, amah in Pasian tawh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mai</a:t>
            </a:r>
            <a:r>
              <a:rPr lang="en-US" sz="2000" b="1" dirty="0"/>
              <a:t> kimu-in thu a </a:t>
            </a:r>
            <a:r>
              <a:rPr lang="en-US" sz="2000" b="1" dirty="0" err="1"/>
              <a:t>kikum</a:t>
            </a:r>
            <a:r>
              <a:rPr lang="en-US" sz="2000" b="1" dirty="0"/>
              <a:t> hi</a:t>
            </a:r>
            <a:r>
              <a:rPr lang="en" sz="2000" b="1" dirty="0"/>
              <a:t> (Thlna. 34:10). </a:t>
            </a:r>
            <a:r>
              <a:rPr lang="en-US" sz="2000" b="1" dirty="0"/>
              <a:t>Kum 40 sung (</a:t>
            </a:r>
            <a:r>
              <a:rPr lang="en-US" sz="2000" b="1" dirty="0" err="1"/>
              <a:t>singkung</a:t>
            </a:r>
            <a:r>
              <a:rPr lang="en-US" sz="2000" b="1" dirty="0"/>
              <a:t> </a:t>
            </a:r>
            <a:r>
              <a:rPr lang="en-US" sz="2000" b="1" dirty="0" err="1"/>
              <a:t>katuam</a:t>
            </a:r>
            <a:r>
              <a:rPr lang="en-US" sz="2000" b="1" dirty="0"/>
              <a:t> pan a </a:t>
            </a:r>
            <a:r>
              <a:rPr lang="en-US" sz="2000" b="1" dirty="0" err="1"/>
              <a:t>sih</a:t>
            </a:r>
            <a:r>
              <a:rPr lang="en-US" sz="2000" b="1" dirty="0"/>
              <a:t> dong), Moses le Pasian </a:t>
            </a:r>
          </a:p>
          <a:p>
            <a:r>
              <a:rPr lang="en-US" sz="2000" b="1" dirty="0"/>
              <a:t>mimal takin </a:t>
            </a:r>
            <a:r>
              <a:rPr lang="en-US" sz="2000" b="1" dirty="0" err="1"/>
              <a:t>kiholim</a:t>
            </a:r>
            <a:r>
              <a:rPr lang="en-US" sz="2000" b="1" dirty="0"/>
              <a:t> den uh hi </a:t>
            </a:r>
          </a:p>
          <a:p>
            <a:r>
              <a:rPr lang="en-US" sz="2000" b="1" dirty="0"/>
              <a:t>(Pai. 33:9-11)</a:t>
            </a:r>
            <a:r>
              <a:rPr lang="en" sz="2000" b="1" dirty="0"/>
              <a:t>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phatna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hi, ahi </a:t>
            </a:r>
            <a:r>
              <a:rPr lang="en-US" sz="2000" b="1" dirty="0" err="1"/>
              <a:t>zongin</a:t>
            </a:r>
            <a:r>
              <a:rPr lang="en-US" sz="2000" b="1" dirty="0"/>
              <a:t> thungetna in tua </a:t>
            </a:r>
            <a:r>
              <a:rPr lang="en-US" sz="2000" b="1" dirty="0" err="1"/>
              <a:t>hih</a:t>
            </a:r>
            <a:r>
              <a:rPr lang="en-US" sz="2000" b="1" dirty="0"/>
              <a:t> theih </a:t>
            </a:r>
            <a:r>
              <a:rPr lang="en-US" sz="2000" b="1" dirty="0" err="1"/>
              <a:t>lohna</a:t>
            </a:r>
            <a:r>
              <a:rPr lang="en-US" sz="2000" b="1" dirty="0"/>
              <a:t> mun </a:t>
            </a:r>
            <a:r>
              <a:rPr lang="en-US" sz="2000" b="1" dirty="0" err="1"/>
              <a:t>dimsak</a:t>
            </a:r>
            <a:r>
              <a:rPr lang="en-US" sz="2000" b="1" dirty="0"/>
              <a:t>-in Ama tawh </a:t>
            </a:r>
            <a:r>
              <a:rPr lang="en-US" sz="2000" b="1" dirty="0" err="1"/>
              <a:t>teltakin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kithuzak</a:t>
            </a:r>
            <a:r>
              <a:rPr lang="en-US" sz="2000" b="1" dirty="0"/>
              <a:t> theih nading lampi hong </a:t>
            </a:r>
            <a:r>
              <a:rPr lang="en-US" sz="2000" b="1" dirty="0" err="1"/>
              <a:t>honsak</a:t>
            </a:r>
            <a:r>
              <a:rPr lang="en-US" sz="2000" b="1" dirty="0"/>
              <a:t> hi.</a:t>
            </a:r>
            <a:endParaRPr lang="en" sz="24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4064774"/>
            <a:ext cx="46994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Lai Siangtho sungah Pasian in Moses kiangah biakinn lam ding dan thupiak </a:t>
            </a:r>
            <a:r>
              <a:rPr lang="en-US" sz="2000" b="1" dirty="0" err="1"/>
              <a:t>kician</a:t>
            </a:r>
            <a:r>
              <a:rPr lang="en-US" sz="2000" b="1" dirty="0"/>
              <a:t> </a:t>
            </a:r>
            <a:r>
              <a:rPr lang="en-US" sz="2000" b="1" dirty="0" err="1"/>
              <a:t>takte</a:t>
            </a:r>
            <a:r>
              <a:rPr lang="en-US" sz="2000" b="1" dirty="0"/>
              <a:t> le thukham tuamtuamte a </a:t>
            </a:r>
            <a:r>
              <a:rPr lang="en-US" sz="2000" b="1" dirty="0" err="1"/>
              <a:t>piakna</a:t>
            </a:r>
            <a:r>
              <a:rPr lang="en-US" sz="2000" b="1" dirty="0"/>
              <a:t>, </a:t>
            </a:r>
            <a:r>
              <a:rPr lang="en-US" sz="2000" b="1" dirty="0" err="1"/>
              <a:t>ni</a:t>
            </a:r>
            <a:r>
              <a:rPr lang="en-US" sz="2000" b="1" dirty="0"/>
              <a:t> sawm li sung a sawt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pawlkhat</a:t>
            </a:r>
            <a:r>
              <a:rPr lang="en-US" sz="2000" b="1" dirty="0"/>
              <a:t> </a:t>
            </a:r>
            <a:r>
              <a:rPr lang="en-US" sz="2000" b="1" dirty="0" err="1"/>
              <a:t>kigelh</a:t>
            </a:r>
            <a:r>
              <a:rPr lang="en-US" sz="2000" b="1" dirty="0"/>
              <a:t> hi.</a:t>
            </a:r>
            <a:endParaRPr lang="en" sz="24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464562"/>
            <a:ext cx="1067752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Sinai </a:t>
            </a:r>
            <a:r>
              <a:rPr lang="en-US" sz="2000" b="1" dirty="0" err="1"/>
              <a:t>mual</a:t>
            </a:r>
            <a:r>
              <a:rPr lang="en-US" sz="2000" b="1" dirty="0"/>
              <a:t> pan Pasian' aw a </a:t>
            </a:r>
            <a:r>
              <a:rPr lang="en-US" sz="2000" b="1" dirty="0" err="1"/>
              <a:t>zak</a:t>
            </a:r>
            <a:r>
              <a:rPr lang="en-US" sz="2000" b="1" dirty="0"/>
              <a:t> uh ciangin, Israel mite in </a:t>
            </a:r>
            <a:r>
              <a:rPr lang="en-US" sz="2000" b="1" dirty="0" err="1"/>
              <a:t>Ama'n</a:t>
            </a:r>
            <a:r>
              <a:rPr lang="en-US" sz="2000" b="1" dirty="0"/>
              <a:t> amaute kiangah a </a:t>
            </a:r>
            <a:r>
              <a:rPr lang="en-US" sz="2000" b="1" dirty="0" err="1"/>
              <a:t>kigolh</a:t>
            </a:r>
            <a:r>
              <a:rPr lang="en-US" sz="2000" b="1" dirty="0"/>
              <a:t> loin a </a:t>
            </a:r>
            <a:r>
              <a:rPr lang="en-US" sz="2000" b="1" dirty="0" err="1"/>
              <a:t>hopih</a:t>
            </a:r>
            <a:r>
              <a:rPr lang="en-US" sz="2000" b="1" dirty="0"/>
              <a:t> </a:t>
            </a:r>
            <a:r>
              <a:rPr lang="en-US" sz="2000" b="1" dirty="0" err="1"/>
              <a:t>nawn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nadingin </a:t>
            </a:r>
            <a:r>
              <a:rPr lang="en-US" sz="2000" b="1" dirty="0" err="1"/>
              <a:t>ngen</a:t>
            </a:r>
            <a:r>
              <a:rPr lang="en-US" sz="2000" b="1" dirty="0"/>
              <a:t> uh hi, a hang pen Ama' aw hangin </a:t>
            </a:r>
            <a:r>
              <a:rPr lang="en-US" sz="2000" b="1" dirty="0" err="1"/>
              <a:t>sih</a:t>
            </a:r>
            <a:r>
              <a:rPr lang="en-US" sz="2000" b="1" dirty="0"/>
              <a:t> ding a </a:t>
            </a:r>
            <a:r>
              <a:rPr lang="en-US" sz="2000" b="1" dirty="0" err="1"/>
              <a:t>lauh</a:t>
            </a:r>
            <a:r>
              <a:rPr lang="en-US" sz="2000" b="1" dirty="0"/>
              <a:t> man uh ahi hi</a:t>
            </a:r>
            <a:r>
              <a:rPr lang="en" sz="2000" b="1" dirty="0"/>
              <a:t> (Pai. 20:18-19).</a:t>
            </a:r>
          </a:p>
        </p:txBody>
      </p:sp>
      <p:sp>
        <p:nvSpPr>
          <p:cNvPr id="4" name="CuadroTexto 31">
            <a:extLst>
              <a:ext uri="{FF2B5EF4-FFF2-40B4-BE49-F238E27FC236}">
                <a16:creationId xmlns:a16="http://schemas.microsoft.com/office/drawing/2014/main" id="{D4FA38DD-D607-4642-9B0E-F321B56FFD48}"/>
              </a:ext>
            </a:extLst>
          </p:cNvPr>
          <p:cNvSpPr txBox="1"/>
          <p:nvPr/>
        </p:nvSpPr>
        <p:spPr>
          <a:xfrm>
            <a:off x="2711388" y="5789433"/>
            <a:ext cx="4902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Pasian tawh </a:t>
            </a:r>
            <a:r>
              <a:rPr lang="en-US" sz="2000" b="1" dirty="0" err="1"/>
              <a:t>kimai</a:t>
            </a:r>
            <a:r>
              <a:rPr lang="en-US" sz="2000" b="1" dirty="0"/>
              <a:t> </a:t>
            </a:r>
            <a:r>
              <a:rPr lang="en-US" sz="2000" b="1" dirty="0" err="1"/>
              <a:t>tuah</a:t>
            </a:r>
            <a:r>
              <a:rPr lang="en-US" sz="2000" b="1" dirty="0"/>
              <a:t>-in </a:t>
            </a:r>
            <a:r>
              <a:rPr lang="en-US" sz="2000" b="1" dirty="0" err="1"/>
              <a:t>kihona</a:t>
            </a:r>
            <a:r>
              <a:rPr lang="en-US" sz="2000" b="1" dirty="0"/>
              <a:t> ham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0" grpId="0"/>
      <p:bldP spid="32" grpId="0"/>
      <p:bldP spid="34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THUNGEN IN THUMSAKNA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01263"/>
            <a:ext cx="7127871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</a:pP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Aaron' tungah Topa heh mahmah a, amah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susia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dingin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kithawi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a, tua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hun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mahin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Aaron-a' ding zong thu ka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ngen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(Thu Hilhkikna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Thungen in thumsak cihpen eite in midangte taang in thu ngetsak na hi (James 5:16; Matthew 5:44; 1 Timothy 2:1-4).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381747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Bang in Moses midangte ading </a:t>
            </a:r>
            <a:r>
              <a:rPr lang="en-US" sz="2000" b="1" dirty="0" err="1"/>
              <a:t>thungetsak</a:t>
            </a:r>
            <a:r>
              <a:rPr lang="en-US" sz="2000" b="1" dirty="0"/>
              <a:t> dingin hanthawn hiam?</a:t>
            </a:r>
            <a:endParaRPr lang="en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Moses in </a:t>
            </a:r>
            <a:r>
              <a:rPr lang="en-US" sz="2000" b="1" dirty="0" err="1"/>
              <a:t>hun</a:t>
            </a:r>
            <a:r>
              <a:rPr lang="en-US" sz="2000" b="1" dirty="0"/>
              <a:t> tuamtuam le hang tuamtuam hangin mi dang </a:t>
            </a:r>
            <a:r>
              <a:rPr lang="en-US" sz="2000" b="1" dirty="0" err="1"/>
              <a:t>te</a:t>
            </a:r>
            <a:r>
              <a:rPr lang="en-US" sz="2000" b="1" dirty="0"/>
              <a:t> adingin Pasian' kiangah </a:t>
            </a:r>
            <a:r>
              <a:rPr lang="en-US" sz="2000" b="1" dirty="0" err="1"/>
              <a:t>thumsak</a:t>
            </a:r>
            <a:r>
              <a:rPr lang="en-US" sz="2000" b="1" dirty="0"/>
              <a:t>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3825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/>
              <a:t>Tua </a:t>
            </a:r>
            <a:r>
              <a:rPr lang="en-US" sz="2000" b="1" dirty="0" err="1"/>
              <a:t>thukhat</a:t>
            </a:r>
            <a:r>
              <a:rPr lang="en-US" sz="2000" b="1" dirty="0"/>
              <a:t> mah in eite </a:t>
            </a:r>
            <a:r>
              <a:rPr lang="en-US" sz="2000" b="1" dirty="0" err="1"/>
              <a:t>thapiakna</a:t>
            </a:r>
            <a:r>
              <a:rPr lang="en-US" sz="2000" b="1" dirty="0"/>
              <a:t> hi ding hi: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thungetsak</a:t>
            </a:r>
            <a:r>
              <a:rPr lang="en-US" sz="2000" b="1" dirty="0"/>
              <a:t> mite </a:t>
            </a:r>
            <a:r>
              <a:rPr lang="en-US" sz="2000" b="1" dirty="0" err="1"/>
              <a:t>i</a:t>
            </a:r>
            <a:r>
              <a:rPr lang="en-US" sz="2000" b="1" dirty="0"/>
              <a:t> itna.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679456"/>
            <a:ext cx="11469571" cy="541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Innkuan</a:t>
            </a:r>
            <a:r>
              <a:rPr lang="en-US" sz="2800" b="1" dirty="0">
                <a:latin typeface="Constantia" panose="02030602050306030303" pitchFamily="18" charset="0"/>
              </a:rPr>
              <a:t> sungah thungen ding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hi a, a </a:t>
            </a:r>
            <a:r>
              <a:rPr lang="en-US" sz="2800" b="1" dirty="0" err="1">
                <a:latin typeface="Constantia" panose="02030602050306030303" pitchFamily="18" charset="0"/>
              </a:rPr>
              <a:t>diakdiakin</a:t>
            </a:r>
            <a:r>
              <a:rPr lang="en-US" sz="2800" b="1" dirty="0">
                <a:latin typeface="Constantia" panose="02030602050306030303" pitchFamily="18" charset="0"/>
              </a:rPr>
              <a:t> thungetna </a:t>
            </a:r>
            <a:r>
              <a:rPr lang="en-US" sz="2800" b="1" dirty="0" err="1">
                <a:latin typeface="Constantia" panose="02030602050306030303" pitchFamily="18" charset="0"/>
              </a:rPr>
              <a:t>gui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pelhsan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loh</a:t>
            </a:r>
            <a:r>
              <a:rPr lang="en-US" sz="2800" b="1" dirty="0">
                <a:latin typeface="Constantia" panose="02030602050306030303" pitchFamily="18" charset="0"/>
              </a:rPr>
              <a:t> ding thupi hi, </a:t>
            </a:r>
            <a:r>
              <a:rPr lang="en-US" sz="2800" b="1" dirty="0" err="1">
                <a:latin typeface="Constantia" panose="02030602050306030303" pitchFamily="18" charset="0"/>
              </a:rPr>
              <a:t>banghang</a:t>
            </a:r>
            <a:r>
              <a:rPr lang="en-US" sz="2800" b="1" dirty="0">
                <a:latin typeface="Constantia" panose="02030602050306030303" pitchFamily="18" charset="0"/>
              </a:rPr>
              <a:t> hiam cihleh </a:t>
            </a:r>
            <a:r>
              <a:rPr lang="en-US" sz="2800" b="1" dirty="0" err="1">
                <a:latin typeface="Constantia" panose="02030602050306030303" pitchFamily="18" charset="0"/>
              </a:rPr>
              <a:t>hih</a:t>
            </a:r>
            <a:r>
              <a:rPr lang="en-US" sz="2800" b="1" dirty="0">
                <a:latin typeface="Constantia" panose="02030602050306030303" pitchFamily="18" charset="0"/>
              </a:rPr>
              <a:t> pen kha nuntakna ahi hi. Thungetna </a:t>
            </a:r>
            <a:r>
              <a:rPr lang="en-US" sz="2800" b="1" dirty="0" err="1">
                <a:latin typeface="Constantia" panose="02030602050306030303" pitchFamily="18" charset="0"/>
              </a:rPr>
              <a:t>awlmawhlo</a:t>
            </a:r>
            <a:r>
              <a:rPr lang="en-US" sz="2800" b="1" dirty="0">
                <a:latin typeface="Constantia" panose="02030602050306030303" pitchFamily="18" charset="0"/>
              </a:rPr>
              <a:t> in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om lai </a:t>
            </a:r>
            <a:r>
              <a:rPr lang="en-US" sz="2800" b="1" dirty="0" err="1">
                <a:latin typeface="Constantia" panose="02030602050306030303" pitchFamily="18" charset="0"/>
              </a:rPr>
              <a:t>teng</a:t>
            </a:r>
            <a:r>
              <a:rPr lang="en-US" sz="2800" b="1" dirty="0">
                <a:latin typeface="Constantia" panose="02030602050306030303" pitchFamily="18" charset="0"/>
              </a:rPr>
              <a:t> kha lam </a:t>
            </a:r>
            <a:r>
              <a:rPr lang="en-US" sz="2800" b="1" dirty="0" err="1">
                <a:latin typeface="Constantia" panose="02030602050306030303" pitchFamily="18" charset="0"/>
              </a:rPr>
              <a:t>thahat</a:t>
            </a:r>
            <a:r>
              <a:rPr lang="en-US" sz="2800" b="1" dirty="0">
                <a:latin typeface="Constantia" panose="02030602050306030303" pitchFamily="18" charset="0"/>
              </a:rPr>
              <a:t> theilo ding hi. </a:t>
            </a:r>
            <a:r>
              <a:rPr lang="en-US" sz="2800" b="1" dirty="0" err="1">
                <a:latin typeface="Constantia" panose="02030602050306030303" pitchFamily="18" charset="0"/>
              </a:rPr>
              <a:t>Innkuan</a:t>
            </a:r>
            <a:r>
              <a:rPr lang="en-US" sz="2800" b="1" dirty="0">
                <a:latin typeface="Constantia" panose="02030602050306030303" pitchFamily="18" charset="0"/>
              </a:rPr>
              <a:t> ahihkeileh </a:t>
            </a:r>
            <a:r>
              <a:rPr lang="en-US" sz="2800" b="1" dirty="0" err="1">
                <a:latin typeface="Constantia" panose="02030602050306030303" pitchFamily="18" charset="0"/>
              </a:rPr>
              <a:t>mipi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</a:t>
            </a:r>
            <a:r>
              <a:rPr lang="en-US" sz="2800" b="1" dirty="0">
                <a:latin typeface="Constantia" panose="02030602050306030303" pitchFamily="18" charset="0"/>
              </a:rPr>
              <a:t>-ah thungetna khat </a:t>
            </a:r>
            <a:r>
              <a:rPr lang="en-US" sz="2800" b="1" dirty="0" err="1">
                <a:latin typeface="Constantia" panose="02030602050306030303" pitchFamily="18" charset="0"/>
              </a:rPr>
              <a:t>bektawh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kicinglo</a:t>
            </a:r>
            <a:r>
              <a:rPr lang="en-US" sz="2800" b="1" dirty="0">
                <a:latin typeface="Constantia" panose="02030602050306030303" pitchFamily="18" charset="0"/>
              </a:rPr>
              <a:t> hi. Khat </a:t>
            </a:r>
            <a:r>
              <a:rPr lang="en-US" sz="2800" b="1" dirty="0" err="1">
                <a:latin typeface="Constantia" panose="02030602050306030303" pitchFamily="18" charset="0"/>
              </a:rPr>
              <a:t>bek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om </a:t>
            </a:r>
            <a:r>
              <a:rPr lang="en-US" sz="2800" b="1" dirty="0" err="1">
                <a:latin typeface="Constantia" panose="02030602050306030303" pitchFamily="18" charset="0"/>
              </a:rPr>
              <a:t>hun</a:t>
            </a:r>
            <a:r>
              <a:rPr lang="en-US" sz="2800" b="1" dirty="0">
                <a:latin typeface="Constantia" panose="02030602050306030303" pitchFamily="18" charset="0"/>
              </a:rPr>
              <a:t> in Pasian </a:t>
            </a:r>
            <a:r>
              <a:rPr lang="en-US" sz="2800" b="1" dirty="0" err="1">
                <a:latin typeface="Constantia" panose="02030602050306030303" pitchFamily="18" charset="0"/>
              </a:rPr>
              <a:t>sittelna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</a:t>
            </a:r>
            <a:r>
              <a:rPr lang="en-US" sz="2800" b="1" dirty="0">
                <a:latin typeface="Constantia" panose="02030602050306030303" pitchFamily="18" charset="0"/>
              </a:rPr>
              <a:t>-ah lungsim </a:t>
            </a:r>
            <a:r>
              <a:rPr lang="en-US" sz="2800" b="1" dirty="0" err="1">
                <a:latin typeface="Constantia" panose="02030602050306030303" pitchFamily="18" charset="0"/>
              </a:rPr>
              <a:t>sungkhia</a:t>
            </a:r>
            <a:r>
              <a:rPr lang="en-US" sz="2800" b="1" dirty="0">
                <a:latin typeface="Constantia" panose="02030602050306030303" pitchFamily="18" charset="0"/>
              </a:rPr>
              <a:t> in. </a:t>
            </a:r>
            <a:r>
              <a:rPr lang="en-US" sz="2800" b="1" dirty="0" err="1">
                <a:latin typeface="Constantia" panose="02030602050306030303" pitchFamily="18" charset="0"/>
              </a:rPr>
              <a:t>Simtham</a:t>
            </a:r>
            <a:r>
              <a:rPr lang="en-US" sz="2800" b="1" dirty="0">
                <a:latin typeface="Constantia" panose="02030602050306030303" pitchFamily="18" charset="0"/>
              </a:rPr>
              <a:t> thungetna pen thungetna a za Pasian </a:t>
            </a:r>
            <a:r>
              <a:rPr lang="en-US" sz="2800" b="1" dirty="0" err="1">
                <a:latin typeface="Constantia" panose="02030602050306030303" pitchFamily="18" charset="0"/>
              </a:rPr>
              <a:t>bekin</a:t>
            </a:r>
            <a:r>
              <a:rPr lang="en-US" sz="2800" b="1" dirty="0">
                <a:latin typeface="Constantia" panose="02030602050306030303" pitchFamily="18" charset="0"/>
              </a:rPr>
              <a:t> za ding ahi hi. Hih bang thungetna </a:t>
            </a:r>
            <a:r>
              <a:rPr lang="en-US" sz="2800" b="1" dirty="0" err="1">
                <a:latin typeface="Constantia" panose="02030602050306030303" pitchFamily="18" charset="0"/>
              </a:rPr>
              <a:t>vangikte</a:t>
            </a:r>
            <a:r>
              <a:rPr lang="en-US" sz="2800" b="1" dirty="0">
                <a:latin typeface="Constantia" panose="02030602050306030303" pitchFamily="18" charset="0"/>
              </a:rPr>
              <a:t> pen a </a:t>
            </a:r>
            <a:r>
              <a:rPr lang="en-US" sz="2800" b="1" dirty="0" err="1">
                <a:latin typeface="Constantia" panose="02030602050306030303" pitchFamily="18" charset="0"/>
              </a:rPr>
              <a:t>kan</a:t>
            </a:r>
            <a:r>
              <a:rPr lang="en-US" sz="2800" b="1" dirty="0">
                <a:latin typeface="Constantia" panose="02030602050306030303" pitchFamily="18" charset="0"/>
              </a:rPr>
              <a:t> nuam </a:t>
            </a:r>
            <a:r>
              <a:rPr lang="en-US" sz="2800" b="1" dirty="0" err="1">
                <a:latin typeface="Constantia" panose="02030602050306030303" pitchFamily="18" charset="0"/>
              </a:rPr>
              <a:t>bil</a:t>
            </a:r>
            <a:r>
              <a:rPr lang="en-US" sz="2800" b="1" dirty="0">
                <a:latin typeface="Constantia" panose="02030602050306030303" pitchFamily="18" charset="0"/>
              </a:rPr>
              <a:t> khat </a:t>
            </a:r>
            <a:r>
              <a:rPr lang="en-US" sz="2800" b="1" dirty="0" err="1">
                <a:latin typeface="Constantia" panose="02030602050306030303" pitchFamily="18" charset="0"/>
              </a:rPr>
              <a:t>beek</a:t>
            </a:r>
            <a:r>
              <a:rPr lang="en-US" sz="2800" b="1" dirty="0">
                <a:latin typeface="Constantia" panose="02030602050306030303" pitchFamily="18" charset="0"/>
              </a:rPr>
              <a:t> in a </a:t>
            </a:r>
            <a:r>
              <a:rPr lang="en-US" sz="2800" b="1" dirty="0" err="1">
                <a:latin typeface="Constantia" panose="02030602050306030303" pitchFamily="18" charset="0"/>
              </a:rPr>
              <a:t>zakloh</a:t>
            </a:r>
            <a:r>
              <a:rPr lang="en-US" sz="2800" b="1" dirty="0">
                <a:latin typeface="Constantia" panose="02030602050306030303" pitchFamily="18" charset="0"/>
              </a:rPr>
              <a:t> ding ahi hi. </a:t>
            </a:r>
            <a:r>
              <a:rPr lang="en-US" sz="2800" b="1" dirty="0" err="1">
                <a:latin typeface="Constantia" panose="02030602050306030303" pitchFamily="18" charset="0"/>
              </a:rPr>
              <a:t>Simtham</a:t>
            </a:r>
            <a:r>
              <a:rPr lang="en-US" sz="2800" b="1" dirty="0">
                <a:latin typeface="Constantia" panose="02030602050306030303" pitchFamily="18" charset="0"/>
              </a:rPr>
              <a:t> thungetna ah kha pen </a:t>
            </a:r>
            <a:r>
              <a:rPr lang="en-US" sz="2800" b="1" dirty="0" err="1">
                <a:latin typeface="Constantia" panose="02030602050306030303" pitchFamily="18" charset="0"/>
              </a:rPr>
              <a:t>kim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paam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thuzawhnate</a:t>
            </a:r>
            <a:r>
              <a:rPr lang="en-US" sz="2800" b="1" dirty="0">
                <a:latin typeface="Constantia" panose="02030602050306030303" pitchFamily="18" charset="0"/>
              </a:rPr>
              <a:t> pan </a:t>
            </a:r>
            <a:r>
              <a:rPr lang="en-US" sz="2800" b="1" dirty="0" err="1">
                <a:latin typeface="Constantia" panose="02030602050306030303" pitchFamily="18" charset="0"/>
              </a:rPr>
              <a:t>suahtak</a:t>
            </a:r>
            <a:r>
              <a:rPr lang="en-US" sz="2800" b="1" dirty="0">
                <a:latin typeface="Constantia" panose="02030602050306030303" pitchFamily="18" charset="0"/>
              </a:rPr>
              <a:t> a, lungsim a </a:t>
            </a:r>
            <a:r>
              <a:rPr lang="en-US" sz="2800" b="1" dirty="0" err="1">
                <a:latin typeface="Constantia" panose="02030602050306030303" pitchFamily="18" charset="0"/>
              </a:rPr>
              <a:t>phawngte</a:t>
            </a:r>
            <a:r>
              <a:rPr lang="en-US" sz="2800" b="1" dirty="0">
                <a:latin typeface="Constantia" panose="02030602050306030303" pitchFamily="18" charset="0"/>
              </a:rPr>
              <a:t> pan suahtakna </a:t>
            </a:r>
            <a:r>
              <a:rPr lang="en-US" sz="2800" b="1" dirty="0" err="1">
                <a:latin typeface="Constantia" panose="02030602050306030303" pitchFamily="18" charset="0"/>
              </a:rPr>
              <a:t>nei</a:t>
            </a:r>
            <a:r>
              <a:rPr lang="en-US" sz="2800" b="1" dirty="0">
                <a:latin typeface="Constantia" panose="02030602050306030303" pitchFamily="18" charset="0"/>
              </a:rPr>
              <a:t> hi. Dai </a:t>
            </a:r>
            <a:r>
              <a:rPr lang="en-US" sz="2800" b="1" dirty="0" err="1">
                <a:latin typeface="Constantia" panose="02030602050306030303" pitchFamily="18" charset="0"/>
              </a:rPr>
              <a:t>dide</a:t>
            </a:r>
            <a:r>
              <a:rPr lang="en-US" sz="2800" b="1" dirty="0">
                <a:latin typeface="Constantia" panose="02030602050306030303" pitchFamily="18" charset="0"/>
              </a:rPr>
              <a:t>-in, ahih hangin </a:t>
            </a:r>
            <a:r>
              <a:rPr lang="en-US" sz="2800" b="1" dirty="0" err="1">
                <a:latin typeface="Constantia" panose="02030602050306030303" pitchFamily="18" charset="0"/>
              </a:rPr>
              <a:t>nakpi</a:t>
            </a:r>
            <a:r>
              <a:rPr lang="en-US" sz="2800" b="1" dirty="0">
                <a:latin typeface="Constantia" panose="02030602050306030303" pitchFamily="18" charset="0"/>
              </a:rPr>
              <a:t>-in, Pasian zong ding hi. Simtamin a mu a, </a:t>
            </a:r>
            <a:r>
              <a:rPr lang="en-US" sz="2800" b="1" dirty="0" err="1">
                <a:latin typeface="Constantia" panose="02030602050306030303" pitchFamily="18" charset="0"/>
              </a:rPr>
              <a:t>lungtang</a:t>
            </a:r>
            <a:r>
              <a:rPr lang="en-US" sz="2800" b="1" dirty="0">
                <a:latin typeface="Constantia" panose="02030602050306030303" pitchFamily="18" charset="0"/>
              </a:rPr>
              <a:t> pan a </a:t>
            </a:r>
            <a:r>
              <a:rPr lang="en-US" sz="2800" b="1" dirty="0" err="1">
                <a:latin typeface="Constantia" panose="02030602050306030303" pitchFamily="18" charset="0"/>
              </a:rPr>
              <a:t>pusuak</a:t>
            </a:r>
            <a:r>
              <a:rPr lang="en-US" sz="2800" b="1" dirty="0">
                <a:latin typeface="Constantia" panose="02030602050306030303" pitchFamily="18" charset="0"/>
              </a:rPr>
              <a:t> thungetna a </a:t>
            </a:r>
            <a:r>
              <a:rPr lang="en-US" sz="2800" b="1" dirty="0" err="1">
                <a:latin typeface="Constantia" panose="02030602050306030303" pitchFamily="18" charset="0"/>
              </a:rPr>
              <a:t>ngai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dinga</a:t>
            </a:r>
            <a:r>
              <a:rPr lang="en-US" sz="2800" b="1" dirty="0"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latin typeface="Constantia" panose="02030602050306030303" pitchFamily="18" charset="0"/>
              </a:rPr>
              <a:t>bil</a:t>
            </a:r>
            <a:r>
              <a:rPr lang="en-US" sz="2800" b="1" dirty="0">
                <a:latin typeface="Constantia" panose="02030602050306030303" pitchFamily="18" charset="0"/>
              </a:rPr>
              <a:t> a hon Pa kiang pan a hong </a:t>
            </a:r>
            <a:r>
              <a:rPr lang="en-US" sz="2800" b="1" dirty="0" err="1">
                <a:latin typeface="Constantia" panose="02030602050306030303" pitchFamily="18" charset="0"/>
              </a:rPr>
              <a:t>luangkhia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huzapna</a:t>
            </a:r>
            <a:r>
              <a:rPr lang="en-US" sz="2800" b="1" dirty="0">
                <a:latin typeface="Constantia" panose="02030602050306030303" pitchFamily="18" charset="0"/>
              </a:rPr>
              <a:t> pen a </a:t>
            </a:r>
            <a:r>
              <a:rPr lang="en-US" sz="2800" b="1" dirty="0" err="1">
                <a:latin typeface="Constantia" panose="02030602050306030303" pitchFamily="18" charset="0"/>
              </a:rPr>
              <a:t>limin</a:t>
            </a:r>
            <a:r>
              <a:rPr lang="en-US" sz="2800" b="1" dirty="0">
                <a:latin typeface="Constantia" panose="02030602050306030303" pitchFamily="18" charset="0"/>
              </a:rPr>
              <a:t> a kip ding hi.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0201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398108" y="77164"/>
            <a:ext cx="79757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400" i="0" u="none" strike="noStrike" kern="1200" cap="none" spc="0" normalizeH="0" baseline="0" noProof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Keimah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TOPA ka it hi.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Banghanghiam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cihleh amah in ka aw le ka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thum’nate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hong za hi. Banghang hiam cihleh amah in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lamah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 Tua ahih manin ka nuntak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ama tungah ka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hi.” </a:t>
            </a:r>
            <a:r>
              <a:rPr kumimoji="0" lang="es-ES" sz="1800" i="0" u="none" strike="noStrike" kern="1200" cap="none" spc="0" normalizeH="0" baseline="0" noProof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(Late 116:1, 2,</a:t>
            </a:r>
            <a:r>
              <a:rPr lang="es-ES" sz="1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1400" i="0" u="none" strike="noStrike" kern="1200" cap="none" spc="0" normalizeH="0" baseline="0" noProof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ZSV</a:t>
            </a:r>
            <a:r>
              <a:rPr kumimoji="0" lang="es-ES" sz="1800" i="0" u="none" strike="noStrike" kern="1200" cap="none" spc="0" normalizeH="0" baseline="0" noProof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i="0" u="none" strike="noStrike" kern="1200" cap="none" spc="0" normalizeH="0" baseline="0" noProof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Lauhuai</a:t>
            </a:r>
            <a:r>
              <a:rPr lang="en-US" sz="2000" b="1" dirty="0"/>
              <a:t> </a:t>
            </a:r>
            <a:r>
              <a:rPr lang="en-US" sz="2000" b="1" dirty="0" err="1"/>
              <a:t>hunte</a:t>
            </a:r>
            <a:r>
              <a:rPr lang="en-US" sz="2000" b="1" dirty="0"/>
              <a:t> ah thungetna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A </a:t>
            </a:r>
            <a:r>
              <a:rPr lang="en-US" sz="2000" b="1" dirty="0" err="1"/>
              <a:t>kilawm</a:t>
            </a:r>
            <a:r>
              <a:rPr lang="en-US" sz="2000" b="1" dirty="0"/>
              <a:t> </a:t>
            </a:r>
            <a:r>
              <a:rPr lang="en-US" sz="2000" b="1" dirty="0" err="1"/>
              <a:t>omzia</a:t>
            </a:r>
            <a:r>
              <a:rPr lang="en-US" sz="2000" b="1" dirty="0"/>
              <a:t> tawh thungen in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Enoch: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A nungta thungetna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Moses: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Pasian tawh kihona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Thungen in thumsakna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Mihingte kihel in nuntakna </a:t>
            </a:r>
            <a:r>
              <a:rPr lang="en-US" sz="2000" b="1" dirty="0" err="1"/>
              <a:t>nei</a:t>
            </a:r>
            <a:r>
              <a:rPr lang="en-US" sz="2000" b="1" dirty="0"/>
              <a:t> khempeuh, khat le khat, </a:t>
            </a:r>
            <a:r>
              <a:rPr lang="en-US" sz="2000" b="1" dirty="0" err="1"/>
              <a:t>leh</a:t>
            </a:r>
            <a:r>
              <a:rPr lang="en-US" sz="2000" b="1" dirty="0"/>
              <a:t> Amah tawh </a:t>
            </a:r>
            <a:r>
              <a:rPr lang="en-US" sz="2000" b="1" dirty="0" err="1"/>
              <a:t>kithuzak</a:t>
            </a:r>
            <a:r>
              <a:rPr lang="en-US" sz="2000" b="1" dirty="0"/>
              <a:t> thei dingin Pasian in a bawl ahi hi.</a:t>
            </a:r>
            <a:endParaRPr lang="en" sz="24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Daniel, Enoch, le Moses </a:t>
            </a:r>
            <a:r>
              <a:rPr lang="en-US" sz="2000" b="1" dirty="0" err="1"/>
              <a:t>te</a:t>
            </a:r>
            <a:r>
              <a:rPr lang="en-US" sz="2000" b="1" dirty="0"/>
              <a:t> in </a:t>
            </a:r>
            <a:r>
              <a:rPr lang="en-US" sz="2000" b="1" dirty="0" err="1"/>
              <a:t>hih</a:t>
            </a:r>
            <a:r>
              <a:rPr lang="en-US" sz="2000" b="1" dirty="0"/>
              <a:t> thahatna thupiak bangci </a:t>
            </a:r>
            <a:r>
              <a:rPr lang="en-US" sz="2000" b="1" dirty="0" err="1"/>
              <a:t>zat</a:t>
            </a:r>
            <a:r>
              <a:rPr lang="en-US" sz="2000" b="1" dirty="0"/>
              <a:t> ding hiam cih </a:t>
            </a:r>
            <a:r>
              <a:rPr lang="en-US" sz="2000" b="1" dirty="0" err="1"/>
              <a:t>etteh</a:t>
            </a:r>
            <a:r>
              <a:rPr lang="en-US" sz="2000" b="1" dirty="0"/>
              <a:t> ding </a:t>
            </a:r>
            <a:r>
              <a:rPr lang="en-US" sz="2000" b="1" dirty="0" err="1"/>
              <a:t>te</a:t>
            </a:r>
            <a:r>
              <a:rPr lang="en-US" sz="2000" b="1" dirty="0"/>
              <a:t> ahi uh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536888"/>
            <a:ext cx="7075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i-FI" sz="2000" b="1" dirty="0"/>
              <a:t>Ahih hangin Pasian in letsong khat i kiangah nusia hi. </a:t>
            </a:r>
            <a:r>
              <a:rPr lang="en-US" sz="2000" b="1" dirty="0"/>
              <a:t>Ama tawh </a:t>
            </a:r>
            <a:r>
              <a:rPr lang="en-US" sz="2000" b="1" dirty="0" err="1"/>
              <a:t>kithuzakna</a:t>
            </a:r>
            <a:r>
              <a:rPr lang="en-US" sz="2000" b="1" dirty="0"/>
              <a:t> </a:t>
            </a:r>
            <a:r>
              <a:rPr lang="en-US" sz="2000" b="1" dirty="0" err="1"/>
              <a:t>zomsuak</a:t>
            </a:r>
            <a:r>
              <a:rPr lang="en-US" sz="2000" b="1" dirty="0"/>
              <a:t> thei nading a hong </a:t>
            </a:r>
            <a:r>
              <a:rPr lang="en-US" sz="2000" b="1" dirty="0" err="1"/>
              <a:t>bawlsak</a:t>
            </a:r>
            <a:r>
              <a:rPr lang="en-US" sz="2000" b="1" dirty="0"/>
              <a:t> "telephone" khat om hi: tua pen thungetna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834865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Hehpih </a:t>
            </a:r>
            <a:r>
              <a:rPr lang="en-US" sz="2000" b="1" dirty="0" err="1"/>
              <a:t>huai</a:t>
            </a:r>
            <a:r>
              <a:rPr lang="en-US" sz="2000" b="1" dirty="0"/>
              <a:t> takin, Adam le Eve a mawh ciangin mihingte in Pasian tawh </a:t>
            </a:r>
            <a:r>
              <a:rPr lang="en-US" sz="2000" b="1" dirty="0" err="1"/>
              <a:t>maituah</a:t>
            </a:r>
            <a:r>
              <a:rPr lang="en-US" sz="2000" b="1" dirty="0"/>
              <a:t>-a </a:t>
            </a:r>
            <a:r>
              <a:rPr lang="en-US" sz="2000" b="1" dirty="0" err="1"/>
              <a:t>kihopih</a:t>
            </a:r>
            <a:r>
              <a:rPr lang="en-US" sz="2000" b="1" dirty="0"/>
              <a:t> theihna ngah </a:t>
            </a:r>
            <a:r>
              <a:rPr lang="en-US" sz="2000" b="1" dirty="0" err="1"/>
              <a:t>nawnlo</a:t>
            </a:r>
            <a:r>
              <a:rPr lang="en-US" sz="2000" b="1" dirty="0"/>
              <a:t> uh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LAUHUAI HUNTE-AH THUNGETNA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ngawlin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puanhampi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silhin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vut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lakah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-in, Topa' kiangah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deih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takin thu ka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ngen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32847" y="3267077"/>
            <a:ext cx="769343" cy="3515911"/>
            <a:chOff x="132847" y="3143252"/>
            <a:chExt cx="769343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273783" y="3935822"/>
              <a:ext cx="513346" cy="188481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UKPA HOIH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86146" cy="3515911"/>
            <a:chOff x="909009" y="3143252"/>
            <a:chExt cx="786146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925970" y="3871654"/>
              <a:ext cx="769185" cy="184589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0" dirty="0"/>
                <a:t>THUMAN</a:t>
              </a:r>
            </a:p>
            <a:p>
              <a:pPr algn="l"/>
              <a:r>
                <a:rPr lang="en" sz="1600" spc="0" dirty="0"/>
                <a:t>TATNA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209967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KUHKALNA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513346" cy="229184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dirty="0"/>
                <a:t>KANG THEILO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09762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MUANHUAI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13346" cy="236481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0" dirty="0"/>
                <a:t>PAHTAWI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91019" cy="3515913"/>
            <a:chOff x="4733213" y="3143250"/>
            <a:chExt cx="79101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6918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800" dirty="0"/>
                <a:t>CITAK LE MUANHUAI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69185" cy="267143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z="1600" spc="-600" dirty="0" err="1"/>
                <a:t>NGEINAHOIHLO</a:t>
              </a:r>
              <a:endParaRPr lang="en-US" sz="1600" spc="-600" dirty="0"/>
            </a:p>
            <a:p>
              <a:pPr algn="l"/>
              <a:r>
                <a:rPr lang="en-US" sz="1600" spc="-600" dirty="0"/>
                <a:t>NEILO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195174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Pasian a muanna hangin, Daniel in pilna, </a:t>
            </a:r>
            <a:r>
              <a:rPr lang="en-US" sz="2000" b="1" dirty="0" err="1"/>
              <a:t>mangte</a:t>
            </a:r>
            <a:r>
              <a:rPr lang="en-US" sz="2000" b="1" dirty="0"/>
              <a:t> </a:t>
            </a:r>
            <a:r>
              <a:rPr lang="en-US" sz="2000" b="1" dirty="0" err="1"/>
              <a:t>hilhcian</a:t>
            </a:r>
            <a:r>
              <a:rPr lang="en-US" sz="2000" b="1" dirty="0"/>
              <a:t> theihna, le </a:t>
            </a:r>
            <a:r>
              <a:rPr lang="en-US" sz="2000" b="1" dirty="0" err="1"/>
              <a:t>siam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a ngah hi</a:t>
            </a:r>
            <a:r>
              <a:rPr lang="en" sz="2000" b="1" dirty="0"/>
              <a:t> (Dan. 1:8, 17, 20). </a:t>
            </a:r>
            <a:r>
              <a:rPr lang="en-US" sz="2000" b="1" dirty="0"/>
              <a:t>Ama nuntakna le a </a:t>
            </a:r>
            <a:r>
              <a:rPr lang="en-US" sz="2000" b="1" dirty="0" err="1"/>
              <a:t>lawmte</a:t>
            </a:r>
            <a:r>
              <a:rPr lang="en-US" sz="2000" b="1" dirty="0"/>
              <a:t> nuntakna </a:t>
            </a:r>
            <a:r>
              <a:rPr lang="en-US" sz="2000" b="1" dirty="0" err="1"/>
              <a:t>lauhuai</a:t>
            </a:r>
            <a:r>
              <a:rPr lang="en-US" sz="2000" b="1" dirty="0"/>
              <a:t> sungah a om laitakin, thungetna tawh Pasian </a:t>
            </a:r>
            <a:r>
              <a:rPr lang="en-US" sz="2000" b="1" dirty="0" err="1"/>
              <a:t>lamah</a:t>
            </a:r>
            <a:r>
              <a:rPr lang="en-US" sz="2000" b="1" dirty="0"/>
              <a:t> a </a:t>
            </a:r>
            <a:r>
              <a:rPr lang="en-US" sz="2000" b="1" dirty="0" err="1"/>
              <a:t>kihei</a:t>
            </a:r>
            <a:r>
              <a:rPr lang="en-US" sz="2000" b="1" dirty="0"/>
              <a:t> hi</a:t>
            </a:r>
            <a:r>
              <a:rPr lang="en" sz="2000" b="1" dirty="0"/>
              <a:t> (Dan. 2:17-23)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211114"/>
            <a:ext cx="5046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Thungetna tawh a nuntakna a </a:t>
            </a:r>
            <a:r>
              <a:rPr lang="en-US" sz="2000" b="1" dirty="0" err="1"/>
              <a:t>zatzawh</a:t>
            </a:r>
            <a:r>
              <a:rPr lang="en-US" sz="2000" b="1" dirty="0"/>
              <a:t> ciangin, Daniel in bang </a:t>
            </a:r>
            <a:r>
              <a:rPr lang="en-US" sz="2000" b="1" dirty="0" err="1"/>
              <a:t>ziate</a:t>
            </a:r>
            <a:r>
              <a:rPr lang="en-US" sz="2000" b="1" dirty="0"/>
              <a:t> ngah hiam</a:t>
            </a:r>
            <a:r>
              <a:rPr lang="en" sz="2000" b="1" dirty="0"/>
              <a:t> (Dan. 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Vantung in Daniel' thungetna ngaihsak hi </a:t>
            </a:r>
            <a:r>
              <a:rPr lang="en" sz="2000" b="1" dirty="0"/>
              <a:t>(Dan. 9:20-23; 10:12). </a:t>
            </a:r>
            <a:r>
              <a:rPr lang="en-US" sz="2000" b="1" dirty="0"/>
              <a:t>Hih kizopna a </a:t>
            </a:r>
            <a:r>
              <a:rPr lang="en-US" sz="2000" b="1" dirty="0" err="1"/>
              <a:t>phiat</a:t>
            </a:r>
            <a:r>
              <a:rPr lang="en-US" sz="2000" b="1" dirty="0"/>
              <a:t> </a:t>
            </a:r>
            <a:r>
              <a:rPr lang="en-US" sz="2000" b="1" dirty="0" err="1"/>
              <a:t>uhleh</a:t>
            </a:r>
            <a:r>
              <a:rPr lang="en-US" sz="2000" b="1" dirty="0"/>
              <a:t> </a:t>
            </a:r>
            <a:r>
              <a:rPr lang="en-US" sz="2000" b="1" dirty="0" err="1"/>
              <a:t>bek</a:t>
            </a:r>
            <a:r>
              <a:rPr lang="en-US" sz="2000" b="1" dirty="0"/>
              <a:t> a </a:t>
            </a:r>
            <a:r>
              <a:rPr lang="en-US" sz="2000" b="1" dirty="0" err="1"/>
              <a:t>galte</a:t>
            </a:r>
            <a:r>
              <a:rPr lang="en-US" sz="2000" b="1" dirty="0"/>
              <a:t> in amah </a:t>
            </a:r>
            <a:r>
              <a:rPr lang="en-US" sz="2000" b="1" dirty="0" err="1"/>
              <a:t>bawlsiat</a:t>
            </a:r>
            <a:r>
              <a:rPr lang="en-US" sz="2000" b="1" dirty="0"/>
              <a:t> thei ding uh hi</a:t>
            </a:r>
            <a:r>
              <a:rPr lang="en" sz="2000" b="1" dirty="0"/>
              <a:t> (Dan. 6:5-7).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321457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LAUHUAI HUNTE-AH THUNGETNA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ngawlin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puanhampi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silhin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vut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lakah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-in, Topa' kiangah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deih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takin thu ka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ngen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Hih sihna </a:t>
            </a:r>
            <a:r>
              <a:rPr lang="en-US" sz="2000" b="1" dirty="0" err="1"/>
              <a:t>vauna</a:t>
            </a:r>
            <a:r>
              <a:rPr lang="en-US" sz="2000" b="1" dirty="0"/>
              <a:t> thak a </a:t>
            </a:r>
            <a:r>
              <a:rPr lang="en-US" sz="2000" b="1" dirty="0" err="1"/>
              <a:t>tuah</a:t>
            </a:r>
            <a:r>
              <a:rPr lang="en-US" sz="2000" b="1" dirty="0"/>
              <a:t> hangin, Daniel in a thunget </a:t>
            </a:r>
            <a:r>
              <a:rPr lang="en-US" sz="2000" b="1" dirty="0" err="1"/>
              <a:t>ngeina</a:t>
            </a:r>
            <a:r>
              <a:rPr lang="en-US" sz="2000" b="1" dirty="0"/>
              <a:t> </a:t>
            </a:r>
            <a:r>
              <a:rPr lang="en-US" sz="2000" b="1" dirty="0" err="1"/>
              <a:t>zom</a:t>
            </a:r>
            <a:r>
              <a:rPr lang="en-US" sz="2000" b="1" dirty="0"/>
              <a:t> </a:t>
            </a:r>
            <a:r>
              <a:rPr lang="en-US" sz="2000" b="1" dirty="0" err="1"/>
              <a:t>suak</a:t>
            </a:r>
            <a:r>
              <a:rPr lang="en-US" sz="2000" b="1" dirty="0"/>
              <a:t>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(Dan.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KILAWM OMZIA TAWH THUNGEN 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 bang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thupiakna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lai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kihawmkhia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khinzo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hi, ci-in Daniel in a theih ciangin a inn-ah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 A inn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dawl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tungnungah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Jerusalem lam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tawlet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thum a om hi. Tua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laitakah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tawlet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hon'sa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-in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bangin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khukdin'in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khatin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thumvei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Pasian kiangah thu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682416"/>
            <a:ext cx="6095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I thunget ciangin, </a:t>
            </a:r>
            <a:r>
              <a:rPr lang="en-US" sz="2000" b="1" dirty="0" err="1"/>
              <a:t>lawm</a:t>
            </a:r>
            <a:r>
              <a:rPr lang="en-US" sz="2000" b="1" dirty="0"/>
              <a:t> khat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hopih</a:t>
            </a:r>
            <a:r>
              <a:rPr lang="en-US" sz="2000" b="1" dirty="0"/>
              <a:t> bangin Pasian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hopih</a:t>
            </a:r>
            <a:r>
              <a:rPr lang="en-US" sz="2000" b="1" dirty="0"/>
              <a:t> hi</a:t>
            </a:r>
            <a:r>
              <a:rPr lang="en" sz="2000" b="1" dirty="0"/>
              <a:t>. </a:t>
            </a:r>
            <a:r>
              <a:rPr lang="en-US" sz="2000" b="1" dirty="0"/>
              <a:t>Ahi </a:t>
            </a:r>
            <a:r>
              <a:rPr lang="en-US" sz="2000" b="1" dirty="0" err="1"/>
              <a:t>zongin</a:t>
            </a:r>
            <a:r>
              <a:rPr lang="en-US" sz="2000" b="1" dirty="0"/>
              <a:t>, Pasian pen eite tawh kibang lo hi. Ama pen leitung Vankhuanuai Kumpipa ahi hi.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in thungetna ah </a:t>
            </a:r>
            <a:r>
              <a:rPr lang="en-US" sz="2000" b="1" dirty="0" err="1"/>
              <a:t>i</a:t>
            </a:r>
            <a:r>
              <a:rPr lang="en-US" sz="2000" b="1" dirty="0"/>
              <a:t> lungsim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thuk</a:t>
            </a:r>
            <a:r>
              <a:rPr lang="en-US" sz="2000" b="1" dirty="0"/>
              <a:t> zaw-in </a:t>
            </a:r>
            <a:r>
              <a:rPr lang="en-US" sz="2000" b="1" dirty="0" err="1"/>
              <a:t>i</a:t>
            </a:r>
            <a:r>
              <a:rPr lang="en-US" sz="2000" b="1" dirty="0"/>
              <a:t> pia thei hi, ahi </a:t>
            </a:r>
            <a:r>
              <a:rPr lang="en-US" sz="2000" b="1" dirty="0" err="1"/>
              <a:t>zongin</a:t>
            </a:r>
            <a:r>
              <a:rPr lang="en-US" sz="2000" b="1" dirty="0"/>
              <a:t> mun </a:t>
            </a:r>
            <a:r>
              <a:rPr lang="en-US" sz="2000" b="1" dirty="0" err="1"/>
              <a:t>khenkhat</a:t>
            </a:r>
            <a:r>
              <a:rPr lang="en-US" sz="2000" b="1" dirty="0"/>
              <a:t> ah (</a:t>
            </a:r>
            <a:r>
              <a:rPr lang="en-US" sz="2000" b="1" dirty="0" err="1"/>
              <a:t>lampai</a:t>
            </a:r>
            <a:r>
              <a:rPr lang="en-US" sz="2000" b="1" dirty="0"/>
              <a:t> </a:t>
            </a:r>
            <a:r>
              <a:rPr lang="en-US" sz="2000" b="1" dirty="0" err="1"/>
              <a:t>kawm</a:t>
            </a:r>
            <a:r>
              <a:rPr lang="en-US" sz="2000" b="1" dirty="0"/>
              <a:t>, </a:t>
            </a:r>
            <a:r>
              <a:rPr lang="en-US" sz="2000" b="1" dirty="0" err="1"/>
              <a:t>mawtaw</a:t>
            </a:r>
            <a:r>
              <a:rPr lang="en-US" sz="2000" b="1" dirty="0"/>
              <a:t> </a:t>
            </a:r>
            <a:r>
              <a:rPr lang="en-US" sz="2000" b="1" dirty="0" err="1"/>
              <a:t>hawl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cihte bang) </a:t>
            </a:r>
            <a:r>
              <a:rPr lang="en-US" sz="2000" b="1" dirty="0" err="1"/>
              <a:t>hithei</a:t>
            </a:r>
            <a:r>
              <a:rPr lang="en-US" sz="2000" b="1" dirty="0"/>
              <a:t> lo hi.</a:t>
            </a:r>
            <a:endParaRPr lang="en" sz="24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594933"/>
            <a:ext cx="609600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2000" b="1" dirty="0"/>
              <a:t>Bang </a:t>
            </a:r>
            <a:r>
              <a:rPr lang="en-US" sz="2000" b="1" dirty="0" err="1"/>
              <a:t>hun</a:t>
            </a:r>
            <a:r>
              <a:rPr lang="en-US" sz="2000" b="1" dirty="0"/>
              <a:t>, bang mun, bang </a:t>
            </a:r>
            <a:r>
              <a:rPr lang="en-US" sz="2000" b="1" dirty="0" err="1"/>
              <a:t>dinmun</a:t>
            </a:r>
            <a:r>
              <a:rPr lang="en-US" sz="2000" b="1" dirty="0"/>
              <a:t> khempeuh ah Pasian kiangah thu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nget</a:t>
            </a:r>
            <a:r>
              <a:rPr lang="en-US" sz="2000" b="1" dirty="0"/>
              <a:t> theih manin, </a:t>
            </a:r>
            <a:r>
              <a:rPr lang="en-US" sz="2000" b="1" dirty="0" err="1"/>
              <a:t>hih</a:t>
            </a:r>
            <a:r>
              <a:rPr lang="en-US" sz="2000" b="1" dirty="0"/>
              <a:t> bang </a:t>
            </a:r>
            <a:r>
              <a:rPr lang="en-US" sz="2000" b="1" dirty="0" err="1"/>
              <a:t>danin</a:t>
            </a:r>
            <a:r>
              <a:rPr lang="en-US" sz="2000" b="1" dirty="0"/>
              <a:t> thu </a:t>
            </a:r>
            <a:r>
              <a:rPr lang="en-US" sz="2000" b="1" dirty="0" err="1"/>
              <a:t>nget</a:t>
            </a:r>
            <a:r>
              <a:rPr lang="en-US" sz="2000" b="1" dirty="0"/>
              <a:t> den ding pen a </a:t>
            </a:r>
            <a:r>
              <a:rPr lang="en-US" sz="2000" b="1" dirty="0" err="1"/>
              <a:t>hithei</a:t>
            </a:r>
            <a:r>
              <a:rPr lang="en-US" sz="2000" b="1" dirty="0"/>
              <a:t> den lo hi-in, a </a:t>
            </a:r>
            <a:r>
              <a:rPr lang="en-US" sz="2000" b="1" dirty="0" err="1"/>
              <a:t>kisam</a:t>
            </a:r>
            <a:r>
              <a:rPr lang="en-US" sz="2000" b="1" dirty="0"/>
              <a:t> den zong hi lo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651133"/>
            <a:ext cx="609599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2000" b="1" dirty="0"/>
              <a:t>Tua ahih manin, Daniel in Ama </a:t>
            </a:r>
            <a:r>
              <a:rPr lang="en-US" sz="2000" b="1" dirty="0" err="1"/>
              <a:t>thunei</a:t>
            </a:r>
            <a:r>
              <a:rPr lang="en-US" sz="2000" b="1" dirty="0"/>
              <a:t> </a:t>
            </a:r>
            <a:r>
              <a:rPr lang="en-US" sz="2000" b="1" dirty="0" err="1"/>
              <a:t>lianpen</a:t>
            </a:r>
            <a:r>
              <a:rPr lang="en-US" sz="2000" b="1" dirty="0"/>
              <a:t> ahihna phawk </a:t>
            </a:r>
            <a:r>
              <a:rPr lang="en-US" sz="2000" b="1" dirty="0" err="1"/>
              <a:t>kawmin</a:t>
            </a:r>
            <a:r>
              <a:rPr lang="en-US" sz="2000" b="1" dirty="0"/>
              <a:t>, Ama </a:t>
            </a:r>
            <a:r>
              <a:rPr lang="en-US" sz="2000" b="1" dirty="0" err="1"/>
              <a:t>mai</a:t>
            </a:r>
            <a:r>
              <a:rPr lang="en-US" sz="2000" b="1" dirty="0"/>
              <a:t>-ah </a:t>
            </a:r>
            <a:r>
              <a:rPr lang="en-US" sz="2000" b="1" dirty="0" err="1"/>
              <a:t>khukdin</a:t>
            </a:r>
            <a:r>
              <a:rPr lang="en-US" sz="2000" b="1" dirty="0"/>
              <a:t>-in thungen den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A thupi pen in,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thungetnate</a:t>
            </a:r>
            <a:r>
              <a:rPr lang="en-US" sz="2000" b="1" dirty="0"/>
              <a:t> Pasian’ </a:t>
            </a:r>
            <a:r>
              <a:rPr lang="en-US" sz="2000" b="1" dirty="0" err="1"/>
              <a:t>mai</a:t>
            </a:r>
            <a:r>
              <a:rPr lang="en-US" sz="2000" b="1" dirty="0"/>
              <a:t> ah </a:t>
            </a:r>
            <a:r>
              <a:rPr lang="en-US" sz="2000" b="1" dirty="0" err="1"/>
              <a:t>kilawm</a:t>
            </a:r>
            <a:r>
              <a:rPr lang="en-US" sz="2000" b="1" dirty="0"/>
              <a:t> </a:t>
            </a:r>
            <a:r>
              <a:rPr lang="en-US" sz="2000" b="1" dirty="0" err="1"/>
              <a:t>zahtakna</a:t>
            </a:r>
            <a:r>
              <a:rPr lang="en-US" sz="2000" b="1" dirty="0"/>
              <a:t> tawh </a:t>
            </a:r>
            <a:r>
              <a:rPr lang="en-US" sz="2000" b="1" dirty="0" err="1"/>
              <a:t>i</a:t>
            </a:r>
            <a:r>
              <a:rPr lang="en-US" sz="2000" b="1" dirty="0"/>
              <a:t> bawl ding ahi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Lai Siangtho sungah </a:t>
            </a:r>
            <a:r>
              <a:rPr lang="en-US" sz="2000" b="1" dirty="0" err="1"/>
              <a:t>amau</a:t>
            </a:r>
            <a:r>
              <a:rPr lang="en-US" sz="2000" b="1" dirty="0"/>
              <a:t>' </a:t>
            </a:r>
            <a:r>
              <a:rPr lang="en-US" sz="2000" b="1" dirty="0" err="1"/>
              <a:t>dinmun</a:t>
            </a:r>
            <a:r>
              <a:rPr lang="en-US" sz="2000" b="1" dirty="0"/>
              <a:t> tuamtuamte </a:t>
            </a:r>
            <a:r>
              <a:rPr lang="en-US" sz="2000" b="1" dirty="0" err="1"/>
              <a:t>zui</a:t>
            </a:r>
            <a:r>
              <a:rPr lang="en-US" sz="2000" b="1" dirty="0"/>
              <a:t>-in lampi tuamtuam tawh thungen mite’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etteh</a:t>
            </a:r>
            <a:r>
              <a:rPr lang="en-US" sz="2000" b="1" dirty="0"/>
              <a:t>  theih ding </a:t>
            </a:r>
            <a:r>
              <a:rPr lang="en-US" sz="2000" b="1" dirty="0" err="1"/>
              <a:t>i</a:t>
            </a:r>
            <a:r>
              <a:rPr lang="en-US" sz="2000" b="1" dirty="0"/>
              <a:t> mu hi.</a:t>
            </a:r>
            <a:endParaRPr lang="en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572928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I </a:t>
            </a:r>
            <a:r>
              <a:rPr lang="en-US" sz="2000" b="1" dirty="0" err="1"/>
              <a:t>dinmun</a:t>
            </a:r>
            <a:r>
              <a:rPr lang="en-US" sz="2000" b="1" dirty="0"/>
              <a:t> bang </a:t>
            </a:r>
            <a:r>
              <a:rPr lang="en-US" sz="2000" b="1" dirty="0" err="1"/>
              <a:t>himahleh</a:t>
            </a:r>
            <a:r>
              <a:rPr lang="en-US" sz="2000" b="1" dirty="0"/>
              <a:t>, Lai Siangtho in </a:t>
            </a:r>
            <a:r>
              <a:rPr lang="en-US" sz="2000" b="1" dirty="0" err="1"/>
              <a:t>tawlnga</a:t>
            </a:r>
            <a:r>
              <a:rPr lang="en-US" sz="2000" b="1" dirty="0"/>
              <a:t> loin thu </a:t>
            </a:r>
            <a:r>
              <a:rPr lang="en-US" sz="2000" b="1" dirty="0" err="1"/>
              <a:t>ngen</a:t>
            </a:r>
            <a:r>
              <a:rPr lang="en-US" sz="2000" b="1" dirty="0"/>
              <a:t> ding in hong hanthawn hi</a:t>
            </a:r>
            <a:r>
              <a:rPr lang="en" sz="2000" b="1" dirty="0"/>
              <a:t> (1 Thess. 5:17), lungkialo-in (Col. 4:2) le tawlngalo-in (Rom. 12:12).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KILAWM OMZIA TAWH THUNGEN IN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 bang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thupiakna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lai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kihawmkhia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khinzo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hi, ci-in Daniel in a theih ciangin a inn-ah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 A inn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dawl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tungnungah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Jerusalem lam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tawlet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thum a om hi. Tua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laitakah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tawlet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hon'sa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-in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hih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bangin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khukdin'in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khatin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thumvei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Pasian kiangah thu a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6:10)</a:t>
            </a:r>
            <a:endParaRPr lang="en" sz="1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ENOCH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1612</Words>
  <Application>Microsoft Office PowerPoint</Application>
  <PresentationFormat>Panorámica</PresentationFormat>
  <Paragraphs>86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2026-03-23T08:04:11Z</dcterms:created>
  <dcterms:modified xsi:type="dcterms:W3CDTF">2026-05-03T05:37:22Z</dcterms:modified>
</cp:coreProperties>
</file>