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0" y="13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“Vantung a om kote Pa aw”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Mihing khempeuh in Pa tawh eimah mimal kizopna i phawk ding ksam hi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“Na min siangtho kizahtak hen”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i="0" dirty="0"/>
            <a:t>Pasian' siangthona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phawkna</a:t>
          </a:r>
          <a:r>
            <a:rPr lang="en-US" sz="1800" b="1" i="0" dirty="0"/>
            <a:t> in </a:t>
          </a:r>
          <a:r>
            <a:rPr lang="en-US" sz="1800" b="1" i="0" dirty="0" err="1"/>
            <a:t>zahtakna</a:t>
          </a:r>
          <a:r>
            <a:rPr lang="en-US" sz="1800" b="1" i="0" dirty="0"/>
            <a:t> </a:t>
          </a:r>
          <a:r>
            <a:rPr lang="en-US" sz="1800" b="1" i="0" dirty="0" err="1"/>
            <a:t>leh</a:t>
          </a:r>
          <a:r>
            <a:rPr lang="en-US" sz="1800" b="1" i="0" dirty="0"/>
            <a:t> upna tawh amah kiangah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nai</a:t>
          </a:r>
          <a:r>
            <a:rPr lang="en-US" sz="1800" b="1" i="0" dirty="0"/>
            <a:t> </a:t>
          </a:r>
          <a:r>
            <a:rPr lang="en-US" sz="1800" b="1" i="0" dirty="0" err="1"/>
            <a:t>semsemna</a:t>
          </a:r>
          <a:r>
            <a:rPr lang="en-US" sz="1800" b="1" i="0" dirty="0"/>
            <a:t> hong pia hi</a:t>
          </a:r>
          <a:endParaRPr lang="es-ES" sz="1800" b="1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“Na kumpigam hong piang tahen”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" sz="1800" b="1" dirty="0"/>
            <a:t>Zeisu hong paikikna lunggulh ni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“Vantung ah na deihna a kicin bangin, lei tungah zong kicing tahen”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US" sz="1800" b="1" i="0" dirty="0"/>
            <a:t>Pasian' </a:t>
          </a:r>
          <a:r>
            <a:rPr lang="en-US" sz="1800" b="1" i="0" dirty="0" err="1"/>
            <a:t>thuneihna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sang </a:t>
          </a:r>
          <a:r>
            <a:rPr lang="en-US" sz="1800" b="1" i="0" dirty="0" err="1"/>
            <a:t>ni</a:t>
          </a:r>
          <a:r>
            <a:rPr lang="en-US" sz="1800" b="1" i="0" dirty="0"/>
            <a:t> a, </a:t>
          </a:r>
          <a:r>
            <a:rPr lang="en-US" sz="1800" b="1" i="0" dirty="0" err="1"/>
            <a:t>i</a:t>
          </a:r>
          <a:r>
            <a:rPr lang="en-US" sz="1800" b="1" i="0" dirty="0"/>
            <a:t> nuntakna sung le leitung ah Pasian' deihna piang hen ci-in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ngen</a:t>
          </a:r>
          <a:r>
            <a:rPr lang="en-US" sz="1800" b="1" i="0" dirty="0"/>
            <a:t> </a:t>
          </a:r>
          <a:r>
            <a:rPr lang="en-US" sz="1800" b="1" i="0" dirty="0" err="1"/>
            <a:t>ni</a:t>
          </a:r>
          <a:endParaRPr lang="es-ES" sz="1800" b="1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“Tuni a ka nek ding uh an hongpia in”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US" sz="1800" b="1" i="0" dirty="0"/>
            <a:t>I nuntakna </a:t>
          </a:r>
          <a:r>
            <a:rPr lang="en-US" sz="1800" b="1" i="0" dirty="0" err="1"/>
            <a:t>dinga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kisapna</a:t>
          </a:r>
          <a:r>
            <a:rPr lang="en-US" sz="1800" b="1" i="0" dirty="0"/>
            <a:t> </a:t>
          </a:r>
          <a:r>
            <a:rPr lang="en-US" sz="1800" b="1" i="0" dirty="0" err="1"/>
            <a:t>pumpi</a:t>
          </a:r>
          <a:r>
            <a:rPr lang="en-US" sz="1800" b="1" i="0" dirty="0"/>
            <a:t> lam le kha lam ading </a:t>
          </a:r>
          <a:r>
            <a:rPr lang="en-US" sz="1800" b="1" i="0" dirty="0" err="1"/>
            <a:t>ngen</a:t>
          </a:r>
          <a:r>
            <a:rPr lang="en-US" sz="1800" b="1" i="0" dirty="0"/>
            <a:t> </a:t>
          </a:r>
          <a:r>
            <a:rPr lang="en-US" sz="1800" b="1" i="0" dirty="0" err="1"/>
            <a:t>ni</a:t>
          </a:r>
          <a:endParaRPr lang="es-ES" sz="1800" b="1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“Ko tunga hong khialte ka maisak uh bangin, kote khialhna hong maisak ta in”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US" sz="1800" b="1" i="0" dirty="0"/>
            <a:t>I </a:t>
          </a:r>
          <a:r>
            <a:rPr lang="en-US" sz="1800" b="1" i="0" dirty="0" err="1"/>
            <a:t>kisik</a:t>
          </a:r>
          <a:r>
            <a:rPr lang="en-US" sz="1800" b="1" i="0" dirty="0"/>
            <a:t> ding, </a:t>
          </a:r>
          <a:r>
            <a:rPr lang="en-US" sz="1800" b="1" i="0" dirty="0" err="1"/>
            <a:t>maisakna</a:t>
          </a:r>
          <a:r>
            <a:rPr lang="en-US" sz="1800" b="1" i="0" dirty="0"/>
            <a:t>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nget</a:t>
          </a:r>
          <a:r>
            <a:rPr lang="en-US" sz="1800" b="1" i="0" dirty="0"/>
            <a:t> ding, le Pasian in </a:t>
          </a:r>
          <a:r>
            <a:rPr lang="en-US" sz="1800" b="1" i="0" dirty="0" err="1"/>
            <a:t>i</a:t>
          </a:r>
          <a:r>
            <a:rPr lang="en-US" sz="1800" b="1" i="0" dirty="0"/>
            <a:t> tungah a hong maisak mah bangin </a:t>
          </a:r>
          <a:r>
            <a:rPr lang="en-US" sz="1800" b="1" i="0" dirty="0" err="1"/>
            <a:t>i</a:t>
          </a:r>
          <a:r>
            <a:rPr lang="en-US" sz="1800" b="1" i="0" dirty="0"/>
            <a:t> tungah a </a:t>
          </a:r>
          <a:r>
            <a:rPr lang="en-US" sz="1800" b="1" i="0" dirty="0" err="1"/>
            <a:t>khialte</a:t>
          </a:r>
          <a:r>
            <a:rPr lang="en-US" sz="1800" b="1" i="0" dirty="0"/>
            <a:t> zong </a:t>
          </a:r>
          <a:r>
            <a:rPr lang="en-US" sz="1800" b="1" i="0" dirty="0" err="1"/>
            <a:t>i</a:t>
          </a:r>
          <a:r>
            <a:rPr lang="en-US" sz="1800" b="1" i="0" dirty="0"/>
            <a:t> maisak ding </a:t>
          </a:r>
          <a:r>
            <a:rPr lang="en-US" sz="1800" b="1" i="0" dirty="0" err="1"/>
            <a:t>kisam</a:t>
          </a:r>
          <a:r>
            <a:rPr lang="en-US" sz="1800" b="1" i="0" dirty="0"/>
            <a:t> hi</a:t>
          </a:r>
          <a:endParaRPr lang="es-ES" sz="1800" b="1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“Ze-etna sungah hong lutsak kei inla, Gilopa kiangpan hong honkhia in”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US" sz="1800" b="1" i="0" dirty="0"/>
            <a:t>Hih leitung a om </a:t>
          </a:r>
          <a:r>
            <a:rPr lang="en-US" sz="1800" b="1" i="0" dirty="0" err="1"/>
            <a:t>gitlohna</a:t>
          </a:r>
          <a:r>
            <a:rPr lang="en-US" sz="1800" b="1" i="0" dirty="0"/>
            <a:t> panin </a:t>
          </a:r>
          <a:r>
            <a:rPr lang="en-US" sz="1800" b="1" i="0" dirty="0" err="1"/>
            <a:t>bitna</a:t>
          </a:r>
          <a:r>
            <a:rPr lang="en-US" sz="1800" b="1" i="0" dirty="0"/>
            <a:t> le bukna </a:t>
          </a:r>
          <a:r>
            <a:rPr lang="en-US" sz="1800" b="1" i="0" dirty="0" err="1"/>
            <a:t>ngen</a:t>
          </a:r>
          <a:r>
            <a:rPr lang="en-US" sz="1800" b="1" i="0" dirty="0"/>
            <a:t> </a:t>
          </a:r>
          <a:r>
            <a:rPr lang="en-US" sz="1800" b="1" i="0" dirty="0" err="1"/>
            <a:t>ni</a:t>
          </a:r>
          <a:endParaRPr lang="es-ES" sz="1800" b="1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Ukzawhna, Vangliatna le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Minthanna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Nang aa ahi tawntung hi. Amen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US" sz="1800" b="1" i="0" dirty="0"/>
            <a:t>I </a:t>
          </a:r>
          <a:r>
            <a:rPr lang="en-US" sz="1800" b="1" i="0" dirty="0" err="1"/>
            <a:t>hihna</a:t>
          </a:r>
          <a:r>
            <a:rPr lang="en-US" sz="1800" b="1" i="0" dirty="0"/>
            <a:t>, </a:t>
          </a:r>
          <a:r>
            <a:rPr lang="en-US" sz="1800" b="1" i="0" dirty="0" err="1"/>
            <a:t>i</a:t>
          </a:r>
          <a:r>
            <a:rPr lang="en-US" sz="1800" b="1" i="0" dirty="0"/>
            <a:t> </a:t>
          </a:r>
          <a:r>
            <a:rPr lang="en-US" sz="1800" b="1" i="0" dirty="0" err="1"/>
            <a:t>neih</a:t>
          </a:r>
          <a:r>
            <a:rPr lang="en-US" sz="1800" b="1" i="0" dirty="0"/>
            <a:t> khempeuh, le </a:t>
          </a:r>
          <a:r>
            <a:rPr lang="en-US" sz="1800" b="1" i="0" dirty="0" err="1"/>
            <a:t>i</a:t>
          </a:r>
          <a:r>
            <a:rPr lang="en-US" sz="1800" b="1" i="0" dirty="0"/>
            <a:t> bawl khempeuh Pasian' a ahihna </a:t>
          </a:r>
          <a:r>
            <a:rPr lang="en-US" sz="1800" b="1" i="0" dirty="0" err="1"/>
            <a:t>i</a:t>
          </a:r>
          <a:r>
            <a:rPr lang="en-US" sz="1800" b="1" i="0" dirty="0"/>
            <a:t> phawk ding hi. Amah kia in </a:t>
          </a:r>
          <a:r>
            <a:rPr lang="en-US" sz="1800" b="1" i="0" dirty="0" err="1"/>
            <a:t>minthanna</a:t>
          </a:r>
          <a:r>
            <a:rPr lang="en-US" sz="1800" b="1" i="0" dirty="0"/>
            <a:t> le phatna ngah ding a </a:t>
          </a:r>
          <a:r>
            <a:rPr lang="en-US" sz="1800" b="1" i="0" dirty="0" err="1"/>
            <a:t>kilawm</a:t>
          </a:r>
          <a:r>
            <a:rPr lang="en-US" sz="1800" b="1" i="0" dirty="0"/>
            <a:t> ahi hi.</a:t>
          </a:r>
          <a:endParaRPr lang="es-ES" sz="1800" b="1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Phatna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Kisikna le maisakna                     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Ngetnate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Lungdamkohna                 (Phil.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Mihing khempeuh in Pa tawh eimah mimal kizopna i phawk ding ksam hi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“Vantung a om kote Pa aw”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i="0" kern="1200" dirty="0"/>
            <a:t>Pasian' siangthona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phawkna</a:t>
          </a:r>
          <a:r>
            <a:rPr lang="en-US" sz="1800" b="1" i="0" kern="1200" dirty="0"/>
            <a:t> in </a:t>
          </a:r>
          <a:r>
            <a:rPr lang="en-US" sz="1800" b="1" i="0" kern="1200" dirty="0" err="1"/>
            <a:t>zahtakna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leh</a:t>
          </a:r>
          <a:r>
            <a:rPr lang="en-US" sz="1800" b="1" i="0" kern="1200" dirty="0"/>
            <a:t> upna tawh amah kiangah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nai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semsemna</a:t>
          </a:r>
          <a:r>
            <a:rPr lang="en-US" sz="1800" b="1" i="0" kern="1200" dirty="0"/>
            <a:t> hong pia hi</a:t>
          </a:r>
          <a:endParaRPr lang="es-ES" sz="1800" b="1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“Na min siangtho kizahtak hen”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/>
            <a:t>Zeisu hong paikikna lunggulh ni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“Na kumpigam hong piang tahen”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i="0" kern="1200" dirty="0"/>
            <a:t>Pasian' </a:t>
          </a:r>
          <a:r>
            <a:rPr lang="en-US" sz="1800" b="1" i="0" kern="1200" dirty="0" err="1"/>
            <a:t>thuneihna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sang </a:t>
          </a:r>
          <a:r>
            <a:rPr lang="en-US" sz="1800" b="1" i="0" kern="1200" dirty="0" err="1"/>
            <a:t>ni</a:t>
          </a:r>
          <a:r>
            <a:rPr lang="en-US" sz="1800" b="1" i="0" kern="1200" dirty="0"/>
            <a:t> a,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nuntakna sung le leitung ah Pasian' deihna piang hen ci-in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ngen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ni</a:t>
          </a:r>
          <a:endParaRPr lang="es-ES" sz="1800" b="1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“Vantung ah na deihna a kicin bangin, lei tungah zong kicing tahen”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i="0" kern="1200" dirty="0"/>
            <a:t>I nuntakna </a:t>
          </a:r>
          <a:r>
            <a:rPr lang="en-US" sz="1800" b="1" i="0" kern="1200" dirty="0" err="1"/>
            <a:t>dinga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kisapna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pumpi</a:t>
          </a:r>
          <a:r>
            <a:rPr lang="en-US" sz="1800" b="1" i="0" kern="1200" dirty="0"/>
            <a:t> lam le kha lam ading </a:t>
          </a:r>
          <a:r>
            <a:rPr lang="en-US" sz="1800" b="1" i="0" kern="1200" dirty="0" err="1"/>
            <a:t>ngen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ni</a:t>
          </a:r>
          <a:endParaRPr lang="es-ES" sz="1800" b="1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“Tuni a ka nek ding uh an hongpia in”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i="0" kern="1200" dirty="0"/>
            <a:t>I </a:t>
          </a:r>
          <a:r>
            <a:rPr lang="en-US" sz="1800" b="1" i="0" kern="1200" dirty="0" err="1"/>
            <a:t>kisik</a:t>
          </a:r>
          <a:r>
            <a:rPr lang="en-US" sz="1800" b="1" i="0" kern="1200" dirty="0"/>
            <a:t> ding, </a:t>
          </a:r>
          <a:r>
            <a:rPr lang="en-US" sz="1800" b="1" i="0" kern="1200" dirty="0" err="1"/>
            <a:t>maisakna</a:t>
          </a:r>
          <a:r>
            <a:rPr lang="en-US" sz="1800" b="1" i="0" kern="1200" dirty="0"/>
            <a:t>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nget</a:t>
          </a:r>
          <a:r>
            <a:rPr lang="en-US" sz="1800" b="1" i="0" kern="1200" dirty="0"/>
            <a:t> ding, le Pasian in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tungah a hong maisak mah bangin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tungah a </a:t>
          </a:r>
          <a:r>
            <a:rPr lang="en-US" sz="1800" b="1" i="0" kern="1200" dirty="0" err="1"/>
            <a:t>khialte</a:t>
          </a:r>
          <a:r>
            <a:rPr lang="en-US" sz="1800" b="1" i="0" kern="1200" dirty="0"/>
            <a:t> zong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maisak ding </a:t>
          </a:r>
          <a:r>
            <a:rPr lang="en-US" sz="1800" b="1" i="0" kern="1200" dirty="0" err="1"/>
            <a:t>kisam</a:t>
          </a:r>
          <a:r>
            <a:rPr lang="en-US" sz="1800" b="1" i="0" kern="1200" dirty="0"/>
            <a:t> hi</a:t>
          </a:r>
          <a:endParaRPr lang="es-ES" sz="1800" b="1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“Ko tunga hong khialte ka maisak uh bangin, kote khialhna hong maisak ta in”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i="0" kern="1200" dirty="0"/>
            <a:t>Hih leitung a om </a:t>
          </a:r>
          <a:r>
            <a:rPr lang="en-US" sz="1800" b="1" i="0" kern="1200" dirty="0" err="1"/>
            <a:t>gitlohna</a:t>
          </a:r>
          <a:r>
            <a:rPr lang="en-US" sz="1800" b="1" i="0" kern="1200" dirty="0"/>
            <a:t> panin </a:t>
          </a:r>
          <a:r>
            <a:rPr lang="en-US" sz="1800" b="1" i="0" kern="1200" dirty="0" err="1"/>
            <a:t>bitna</a:t>
          </a:r>
          <a:r>
            <a:rPr lang="en-US" sz="1800" b="1" i="0" kern="1200" dirty="0"/>
            <a:t> le bukna </a:t>
          </a:r>
          <a:r>
            <a:rPr lang="en-US" sz="1800" b="1" i="0" kern="1200" dirty="0" err="1"/>
            <a:t>ngen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ni</a:t>
          </a:r>
          <a:endParaRPr lang="es-ES" sz="1800" b="1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“Ze-etna sungah hong lutsak kei inla, Gilopa kiangpan hong honkhia in”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b="1" i="0" kern="1200" dirty="0"/>
            <a:t>I </a:t>
          </a:r>
          <a:r>
            <a:rPr lang="en-US" sz="1800" b="1" i="0" kern="1200" dirty="0" err="1"/>
            <a:t>hihna</a:t>
          </a:r>
          <a:r>
            <a:rPr lang="en-US" sz="1800" b="1" i="0" kern="1200" dirty="0"/>
            <a:t>,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</a:t>
          </a:r>
          <a:r>
            <a:rPr lang="en-US" sz="1800" b="1" i="0" kern="1200" dirty="0" err="1"/>
            <a:t>neih</a:t>
          </a:r>
          <a:r>
            <a:rPr lang="en-US" sz="1800" b="1" i="0" kern="1200" dirty="0"/>
            <a:t> khempeuh, le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bawl khempeuh Pasian' a ahihna </a:t>
          </a:r>
          <a:r>
            <a:rPr lang="en-US" sz="1800" b="1" i="0" kern="1200" dirty="0" err="1"/>
            <a:t>i</a:t>
          </a:r>
          <a:r>
            <a:rPr lang="en-US" sz="1800" b="1" i="0" kern="1200" dirty="0"/>
            <a:t> phawk ding hi. Amah kia in </a:t>
          </a:r>
          <a:r>
            <a:rPr lang="en-US" sz="1800" b="1" i="0" kern="1200" dirty="0" err="1"/>
            <a:t>minthanna</a:t>
          </a:r>
          <a:r>
            <a:rPr lang="en-US" sz="1800" b="1" i="0" kern="1200" dirty="0"/>
            <a:t> le phatna ngah ding a </a:t>
          </a:r>
          <a:r>
            <a:rPr lang="en-US" sz="1800" b="1" i="0" kern="1200" dirty="0" err="1"/>
            <a:t>kilawm</a:t>
          </a:r>
          <a:r>
            <a:rPr lang="en-US" sz="1800" b="1" i="0" kern="1200" dirty="0"/>
            <a:t> ahi hi.</a:t>
          </a:r>
          <a:endParaRPr lang="es-ES" sz="1800" b="1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Ukzawhna, Vangliatna le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Minthanna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Nang aa ahi tawntung hi. Amen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Phatna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Kisikna le maisakna                     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Ngetnate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Lungdamkohna                 (Phil.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04/05/2026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353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5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ZATTHEIH THUNGETNA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16, 2026 ading Lesson 7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DANIEL: THUNGETNA KIGUALHDAN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“An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ngawlin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puanhampi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silhin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vut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lakah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-in, Topa’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kiangh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deih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takin thu ka </a:t>
            </a:r>
            <a:r>
              <a:rPr lang="en-US" sz="1600" b="1" dirty="0" err="1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ngen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(Daniel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Daniel 9:4-19 sungah </a:t>
            </a:r>
            <a:r>
              <a:rPr lang="en-US" sz="2000" b="1" dirty="0" err="1"/>
              <a:t>kigelh</a:t>
            </a:r>
            <a:r>
              <a:rPr lang="en-US" sz="2000" b="1" dirty="0"/>
              <a:t> thungetna in thungetna a </a:t>
            </a:r>
            <a:r>
              <a:rPr lang="en-US" sz="2000" b="1" dirty="0" err="1"/>
              <a:t>bulpi</a:t>
            </a:r>
            <a:r>
              <a:rPr lang="en-US" sz="2000" b="1" dirty="0"/>
              <a:t> thupi li-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muhthei</a:t>
            </a:r>
            <a:r>
              <a:rPr lang="en-US" sz="2000" b="1" dirty="0"/>
              <a:t> dingin hong </a:t>
            </a:r>
            <a:r>
              <a:rPr lang="en-US" sz="2000" b="1" dirty="0" err="1"/>
              <a:t>lak</a:t>
            </a:r>
            <a:r>
              <a:rPr lang="en-US" sz="2000" b="1" dirty="0"/>
              <a:t> hi:</a:t>
            </a:r>
            <a:endParaRPr lang="en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305502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648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Daniel in a thungetna (lungdam </a:t>
            </a:r>
            <a:r>
              <a:rPr lang="en-US" sz="2000" b="1" dirty="0" err="1"/>
              <a:t>kohna</a:t>
            </a:r>
            <a:r>
              <a:rPr lang="en-US" sz="2000" b="1" dirty="0"/>
              <a:t>) a man ma-in Gabriel in a </a:t>
            </a:r>
            <a:r>
              <a:rPr lang="en-US" sz="2000" b="1" dirty="0" err="1"/>
              <a:t>nawngkaisak</a:t>
            </a:r>
            <a:r>
              <a:rPr lang="en-US" sz="2000" b="1" dirty="0"/>
              <a:t> hi.</a:t>
            </a:r>
            <a:endParaRPr lang="en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695607"/>
            <a:ext cx="6906577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Hih bang dan pen mimal thungetna le </a:t>
            </a:r>
            <a:r>
              <a:rPr lang="en-US" sz="2000" b="1" dirty="0" err="1"/>
              <a:t>mipi</a:t>
            </a:r>
            <a:r>
              <a:rPr lang="en-US" sz="2000" b="1" dirty="0"/>
              <a:t> thungetna </a:t>
            </a:r>
            <a:r>
              <a:rPr lang="en-US" sz="2000" b="1" dirty="0" err="1"/>
              <a:t>nih</a:t>
            </a:r>
            <a:r>
              <a:rPr lang="en-US" sz="2000" b="1" dirty="0"/>
              <a:t> gel ah </a:t>
            </a:r>
            <a:r>
              <a:rPr lang="en-US" sz="2000" b="1" dirty="0" err="1"/>
              <a:t>kizui</a:t>
            </a:r>
            <a:r>
              <a:rPr lang="en-US" sz="2000" b="1" dirty="0"/>
              <a:t> hi</a:t>
            </a:r>
            <a:r>
              <a:rPr lang="en" sz="2000" b="1" dirty="0"/>
              <a:t>. </a:t>
            </a:r>
            <a:r>
              <a:rPr lang="en-US" sz="2000" b="1" dirty="0"/>
              <a:t>Ciantakin, "mawhna </a:t>
            </a:r>
            <a:r>
              <a:rPr lang="en-US" sz="2000" b="1" dirty="0" err="1"/>
              <a:t>kisikna</a:t>
            </a:r>
            <a:r>
              <a:rPr lang="en-US" sz="2000" b="1" dirty="0"/>
              <a:t> le </a:t>
            </a:r>
            <a:r>
              <a:rPr lang="en-US" sz="2000" b="1" dirty="0" err="1"/>
              <a:t>maisakna</a:t>
            </a:r>
            <a:r>
              <a:rPr lang="en-US" sz="2000" b="1" dirty="0"/>
              <a:t>" pen thungetna </a:t>
            </a:r>
            <a:r>
              <a:rPr lang="en-US" sz="2000" b="1" dirty="0" err="1"/>
              <a:t>dinmun</a:t>
            </a:r>
            <a:r>
              <a:rPr lang="en-US" sz="2000" b="1" dirty="0"/>
              <a:t> tawh </a:t>
            </a:r>
            <a:r>
              <a:rPr lang="en-US" sz="2000" b="1" dirty="0" err="1"/>
              <a:t>kituak</a:t>
            </a:r>
            <a:r>
              <a:rPr lang="en-US" sz="2000" b="1" dirty="0"/>
              <a:t> in </a:t>
            </a:r>
            <a:r>
              <a:rPr lang="en-US" sz="2000" b="1" dirty="0" err="1"/>
              <a:t>kilem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hi.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611500"/>
            <a:ext cx="6949441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Hih bang </a:t>
            </a:r>
            <a:r>
              <a:rPr lang="en-US" sz="2000" b="1" dirty="0" err="1"/>
              <a:t>kalsuanzia</a:t>
            </a:r>
            <a:r>
              <a:rPr lang="en-US" sz="2000" b="1" dirty="0"/>
              <a:t> in </a:t>
            </a:r>
            <a:r>
              <a:rPr lang="en-US" sz="2000" b="1" dirty="0" err="1"/>
              <a:t>i</a:t>
            </a:r>
            <a:r>
              <a:rPr lang="en-US" sz="2000" b="1" dirty="0"/>
              <a:t> thungetna Pasian tungah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tunsak</a:t>
            </a:r>
            <a:r>
              <a:rPr lang="en-US" sz="2000" b="1" dirty="0"/>
              <a:t> theih nadingin hong </a:t>
            </a:r>
            <a:r>
              <a:rPr lang="en-US" sz="2000" b="1" dirty="0" err="1"/>
              <a:t>panpih</a:t>
            </a:r>
            <a:r>
              <a:rPr lang="en-US" sz="2000" b="1" dirty="0"/>
              <a:t> a, Pasian' van-inn pan </a:t>
            </a:r>
            <a:r>
              <a:rPr lang="en-US" sz="2000" b="1" dirty="0" err="1"/>
              <a:t>vanlei</a:t>
            </a:r>
            <a:r>
              <a:rPr lang="en-US" sz="2000" b="1" dirty="0"/>
              <a:t> ding kigelhna bang a </a:t>
            </a:r>
            <a:r>
              <a:rPr lang="en-US" sz="2000" b="1" dirty="0" err="1"/>
              <a:t>i</a:t>
            </a:r>
            <a:r>
              <a:rPr lang="en-US" sz="2000" b="1" dirty="0"/>
              <a:t> thungetna a </a:t>
            </a:r>
            <a:r>
              <a:rPr lang="en-US" sz="2000" b="1" dirty="0" err="1"/>
              <a:t>suah</a:t>
            </a:r>
            <a:r>
              <a:rPr lang="en-US" sz="2000" b="1" dirty="0"/>
              <a:t> </a:t>
            </a:r>
            <a:r>
              <a:rPr lang="en-US" sz="2000" b="1" dirty="0" err="1"/>
              <a:t>loh</a:t>
            </a:r>
            <a:r>
              <a:rPr lang="en-US" sz="2000" b="1" dirty="0"/>
              <a:t> nadingin hong dal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b="1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THUNGETNA TAWH KISAI DOTNA LI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khempeuh ahoih laitakin banghang thunget kul hiam?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Kua tawh thungen ding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kahi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hiam?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Bangci-in ka ngai ding hiam?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287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Thungetna in Pasian' </a:t>
            </a:r>
            <a:r>
              <a:rPr lang="en-US" sz="2000" b="1" dirty="0" err="1"/>
              <a:t>tokhom</a:t>
            </a:r>
            <a:r>
              <a:rPr lang="en-US" sz="2000" b="1" dirty="0"/>
              <a:t> ah eite hong </a:t>
            </a:r>
            <a:r>
              <a:rPr lang="en-US" sz="2000" b="1" dirty="0" err="1"/>
              <a:t>lamsang</a:t>
            </a:r>
            <a:r>
              <a:rPr lang="en-US" sz="2000" b="1" dirty="0"/>
              <a:t> a,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simin</a:t>
            </a:r>
            <a:r>
              <a:rPr lang="en-US" sz="2000" b="1" dirty="0"/>
              <a:t> </a:t>
            </a:r>
            <a:r>
              <a:rPr lang="en-US" sz="2000" b="1" dirty="0" err="1"/>
              <a:t>eimah</a:t>
            </a:r>
            <a:r>
              <a:rPr lang="en-US" sz="2000" b="1" dirty="0"/>
              <a:t> le </a:t>
            </a:r>
            <a:r>
              <a:rPr lang="en-US" sz="2000" b="1" dirty="0" err="1"/>
              <a:t>eimah</a:t>
            </a:r>
            <a:r>
              <a:rPr lang="en-US" sz="2000" b="1" dirty="0"/>
              <a:t> </a:t>
            </a:r>
            <a:r>
              <a:rPr lang="en-US" sz="2000" b="1" dirty="0" err="1"/>
              <a:t>kivel</a:t>
            </a:r>
            <a:r>
              <a:rPr lang="en-US" sz="2000" b="1" dirty="0"/>
              <a:t> ding le Ama tawh </a:t>
            </a:r>
            <a:r>
              <a:rPr lang="en-US" sz="2000" b="1" dirty="0" err="1"/>
              <a:t>i</a:t>
            </a:r>
            <a:r>
              <a:rPr lang="en-US" sz="2000" b="1" dirty="0"/>
              <a:t> kizopna ngaihsut thak ding hong </a:t>
            </a:r>
            <a:r>
              <a:rPr lang="en-US" sz="2000" b="1" dirty="0" err="1"/>
              <a:t>phul</a:t>
            </a:r>
            <a:r>
              <a:rPr lang="en-US" sz="2000" b="1" dirty="0"/>
              <a:t> hi.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48236"/>
            <a:ext cx="3104046" cy="147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Mawh lo </a:t>
            </a:r>
            <a:r>
              <a:rPr lang="en-US" sz="2000" b="1" dirty="0" err="1"/>
              <a:t>vantungmite</a:t>
            </a:r>
            <a:r>
              <a:rPr lang="en-US" sz="2000" b="1" dirty="0"/>
              <a:t> in Pasian a tawntung </a:t>
            </a:r>
            <a:r>
              <a:rPr lang="en-US" sz="2000" b="1" dirty="0" err="1"/>
              <a:t>bia</a:t>
            </a:r>
            <a:r>
              <a:rPr lang="en-US" sz="2000" b="1" dirty="0"/>
              <a:t> uh hi. A </a:t>
            </a:r>
            <a:r>
              <a:rPr lang="en-US" sz="2000" b="1" dirty="0" err="1"/>
              <a:t>diakin</a:t>
            </a:r>
            <a:r>
              <a:rPr lang="en-US" sz="2000" b="1" dirty="0"/>
              <a:t> bangzah in </a:t>
            </a:r>
            <a:r>
              <a:rPr lang="en-US" sz="2000" b="1" dirty="0" err="1"/>
              <a:t>i</a:t>
            </a:r>
            <a:r>
              <a:rPr lang="en-US" sz="2000" b="1" dirty="0"/>
              <a:t> biak ding a </a:t>
            </a:r>
            <a:r>
              <a:rPr lang="en-US" sz="2000" b="1" dirty="0" err="1"/>
              <a:t>kilawm</a:t>
            </a:r>
            <a:r>
              <a:rPr lang="en-US" sz="2000" b="1" dirty="0"/>
              <a:t> zaw tam?</a:t>
            </a:r>
            <a:endParaRPr lang="en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962102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Ahun zui-in: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46923"/>
            <a:ext cx="3105150" cy="286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Hih bangin </a:t>
            </a:r>
            <a:r>
              <a:rPr lang="en-US" sz="2000" b="1" dirty="0" err="1"/>
              <a:t>i</a:t>
            </a:r>
            <a:r>
              <a:rPr lang="en-US" sz="2000" b="1" dirty="0"/>
              <a:t> bawl nading in a </a:t>
            </a:r>
            <a:r>
              <a:rPr lang="en-US" sz="2000" b="1" dirty="0" err="1"/>
              <a:t>siangthou</a:t>
            </a:r>
            <a:r>
              <a:rPr lang="en-US" sz="2000" b="1" dirty="0"/>
              <a:t> le a </a:t>
            </a:r>
            <a:r>
              <a:rPr lang="en-US" sz="2000" b="1" dirty="0" err="1"/>
              <a:t>bitna</a:t>
            </a:r>
            <a:r>
              <a:rPr lang="en-US" sz="2000" b="1" dirty="0"/>
              <a:t> pen lampi in, </a:t>
            </a:r>
            <a:r>
              <a:rPr lang="en-US" sz="2000" b="1" dirty="0" err="1"/>
              <a:t>i</a:t>
            </a:r>
            <a:r>
              <a:rPr lang="en-US" sz="2000" b="1" dirty="0"/>
              <a:t> mimal biakpiakna sungah thungetna le Lai Siangtho simna kop ding ahi a,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ngaihsutnate</a:t>
            </a:r>
            <a:r>
              <a:rPr lang="en-US" sz="2000" b="1" dirty="0"/>
              <a:t> </a:t>
            </a:r>
            <a:r>
              <a:rPr lang="en-US" sz="2000" b="1" dirty="0" err="1"/>
              <a:t>awngsak</a:t>
            </a:r>
            <a:r>
              <a:rPr lang="en-US" sz="2000" b="1" dirty="0"/>
              <a:t> lo-in eima aw </a:t>
            </a:r>
            <a:r>
              <a:rPr lang="en-US" sz="2000" b="1" dirty="0" err="1"/>
              <a:t>bek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ngaihna</a:t>
            </a:r>
            <a:r>
              <a:rPr lang="en-US" sz="2000" b="1" dirty="0"/>
              <a:t> pan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kipelh</a:t>
            </a:r>
            <a:r>
              <a:rPr lang="en-US" sz="2000" b="1" dirty="0"/>
              <a:t> ding ahi hi.</a:t>
            </a:r>
            <a:endParaRPr lang="en" sz="24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78480" y="515608"/>
            <a:ext cx="250041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Bang gen ding cih </a:t>
            </a:r>
            <a:r>
              <a:rPr lang="en-US" sz="2000" b="1" dirty="0" err="1"/>
              <a:t>i</a:t>
            </a:r>
            <a:r>
              <a:rPr lang="en-US" sz="2000" b="1" dirty="0"/>
              <a:t> theih </a:t>
            </a:r>
            <a:r>
              <a:rPr lang="en-US" sz="2000" b="1" dirty="0" err="1"/>
              <a:t>loh</a:t>
            </a:r>
            <a:r>
              <a:rPr lang="en-US" sz="2000" b="1" dirty="0"/>
              <a:t> hangin, Kha Siangtho in hong huh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(Rom.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891082"/>
            <a:ext cx="3105150" cy="147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I nuntakna khempeuh a </a:t>
            </a:r>
            <a:r>
              <a:rPr lang="en-US" sz="2000" b="1" dirty="0" err="1"/>
              <a:t>hoih</a:t>
            </a:r>
            <a:r>
              <a:rPr lang="en-US" sz="2000" b="1" dirty="0"/>
              <a:t> hangin Pasian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kisapna</a:t>
            </a:r>
            <a:r>
              <a:rPr lang="en-US" sz="2000" b="1" dirty="0"/>
              <a:t> phawk lo-a </a:t>
            </a:r>
            <a:r>
              <a:rPr lang="en-US" sz="2000" b="1" dirty="0" err="1"/>
              <a:t>i</a:t>
            </a:r>
            <a:r>
              <a:rPr lang="en-US" sz="2000" b="1" dirty="0"/>
              <a:t> ngaihsutna pen kiphatsakna ahi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343977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 err="1"/>
              <a:t>Khatguak</a:t>
            </a:r>
            <a:r>
              <a:rPr lang="en-US" sz="2000" b="1" dirty="0"/>
              <a:t> om </a:t>
            </a:r>
            <a:r>
              <a:rPr lang="en-US" sz="2000" b="1" dirty="0" err="1"/>
              <a:t>hunin</a:t>
            </a:r>
            <a:r>
              <a:rPr lang="en-US" sz="2000" b="1" dirty="0"/>
              <a:t>. Tua </a:t>
            </a:r>
            <a:r>
              <a:rPr lang="en-US" sz="2000" b="1" dirty="0" err="1"/>
              <a:t>hun</a:t>
            </a:r>
            <a:r>
              <a:rPr lang="en-US" sz="2000" b="1" dirty="0"/>
              <a:t> pen </a:t>
            </a:r>
            <a:r>
              <a:rPr lang="en-US" sz="2000" b="1" dirty="0" err="1"/>
              <a:t>i</a:t>
            </a:r>
            <a:r>
              <a:rPr lang="en-US" sz="2000" b="1" dirty="0"/>
              <a:t> thungetna </a:t>
            </a:r>
            <a:r>
              <a:rPr lang="en-US" sz="2000" b="1" dirty="0" err="1"/>
              <a:t>kithuahna</a:t>
            </a:r>
            <a:r>
              <a:rPr lang="en-US" sz="2000" b="1" dirty="0"/>
              <a:t> </a:t>
            </a:r>
            <a:r>
              <a:rPr lang="en-US" sz="2000" b="1" dirty="0" err="1"/>
              <a:t>thuk</a:t>
            </a:r>
            <a:r>
              <a:rPr lang="en-US" sz="2000" b="1" dirty="0"/>
              <a:t> pen </a:t>
            </a:r>
            <a:r>
              <a:rPr lang="en-US" sz="2000" b="1" dirty="0" err="1"/>
              <a:t>hun</a:t>
            </a:r>
            <a:r>
              <a:rPr lang="en-US" sz="2000" b="1" dirty="0"/>
              <a:t> ahi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2000" b="1" dirty="0"/>
              <a:t>Innkuante tawh ahih kei leh pawl neute in.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Biakinn sungah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35092"/>
            <a:ext cx="6088279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Pasian in na khempeuh theikhin hileh thunget kul hiam?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443698"/>
            <a:ext cx="111242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I </a:t>
            </a:r>
            <a:r>
              <a:rPr lang="en-US" sz="2400" b="1" dirty="0" err="1">
                <a:latin typeface="Constantia" panose="02030602050306030303" pitchFamily="18" charset="0"/>
              </a:rPr>
              <a:t>kisapnate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thuk</a:t>
            </a:r>
            <a:r>
              <a:rPr lang="en-US" sz="2400" b="1" dirty="0">
                <a:latin typeface="Constantia" panose="02030602050306030303" pitchFamily="18" charset="0"/>
              </a:rPr>
              <a:t> takin theihna le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nget</a:t>
            </a:r>
            <a:r>
              <a:rPr lang="en-US" sz="2400" b="1" dirty="0">
                <a:latin typeface="Constantia" panose="02030602050306030303" pitchFamily="18" charset="0"/>
              </a:rPr>
              <a:t> khempeuh adingin lunggulhna </a:t>
            </a:r>
            <a:r>
              <a:rPr lang="en-US" sz="2400" b="1" dirty="0" err="1">
                <a:latin typeface="Constantia" panose="02030602050306030303" pitchFamily="18" charset="0"/>
              </a:rPr>
              <a:t>lian</a:t>
            </a:r>
            <a:r>
              <a:rPr lang="en-US" sz="2400" b="1" dirty="0">
                <a:latin typeface="Constantia" panose="02030602050306030303" pitchFamily="18" charset="0"/>
              </a:rPr>
              <a:t> pi in,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thungetnate</a:t>
            </a:r>
            <a:r>
              <a:rPr lang="en-US" sz="2400" b="1" dirty="0"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latin typeface="Constantia" panose="02030602050306030303" pitchFamily="18" charset="0"/>
              </a:rPr>
              <a:t>lim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langsak</a:t>
            </a:r>
            <a:r>
              <a:rPr lang="en-US" sz="2400" b="1" dirty="0">
                <a:latin typeface="Constantia" panose="02030602050306030303" pitchFamily="18" charset="0"/>
              </a:rPr>
              <a:t> ding hi, tua </a:t>
            </a:r>
            <a:r>
              <a:rPr lang="en-US" sz="2400" b="1" dirty="0" err="1">
                <a:latin typeface="Constantia" panose="02030602050306030303" pitchFamily="18" charset="0"/>
              </a:rPr>
              <a:t>hikeileh</a:t>
            </a:r>
            <a:r>
              <a:rPr lang="en-US" sz="2400" b="1" dirty="0">
                <a:latin typeface="Constantia" panose="02030602050306030303" pitchFamily="18" charset="0"/>
              </a:rPr>
              <a:t> tua pen hong dawng lo ding hi. Ahih hangin a dawnna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ngah </a:t>
            </a:r>
            <a:r>
              <a:rPr lang="en-US" sz="2400" b="1" dirty="0" err="1">
                <a:latin typeface="Constantia" panose="02030602050306030303" pitchFamily="18" charset="0"/>
              </a:rPr>
              <a:t>pah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loh</a:t>
            </a:r>
            <a:r>
              <a:rPr lang="en-US" sz="2400" b="1" dirty="0">
                <a:latin typeface="Constantia" panose="02030602050306030303" pitchFamily="18" charset="0"/>
              </a:rPr>
              <a:t> hangin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lungkia-in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thungetnate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tawpsan</a:t>
            </a:r>
            <a:r>
              <a:rPr lang="en-US" sz="2400" b="1" dirty="0">
                <a:latin typeface="Constantia" panose="02030602050306030303" pitchFamily="18" charset="0"/>
              </a:rPr>
              <a:t> ding hilo </a:t>
            </a:r>
            <a:r>
              <a:rPr lang="en-US" sz="2400" b="1" dirty="0" err="1">
                <a:latin typeface="Constantia" panose="02030602050306030303" pitchFamily="18" charset="0"/>
              </a:rPr>
              <a:t>hi.“Vantung</a:t>
            </a:r>
            <a:r>
              <a:rPr lang="en-US" sz="2400" b="1" dirty="0">
                <a:latin typeface="Constantia" panose="02030602050306030303" pitchFamily="18" charset="0"/>
              </a:rPr>
              <a:t> gam in </a:t>
            </a:r>
            <a:r>
              <a:rPr lang="en-US" sz="2400" b="1" dirty="0" err="1">
                <a:latin typeface="Constantia" panose="02030602050306030303" pitchFamily="18" charset="0"/>
              </a:rPr>
              <a:t>hiamtatna</a:t>
            </a:r>
            <a:r>
              <a:rPr lang="en-US" sz="2400" b="1" dirty="0">
                <a:latin typeface="Constantia" panose="02030602050306030303" pitchFamily="18" charset="0"/>
              </a:rPr>
              <a:t> thuak a, a </a:t>
            </a:r>
            <a:r>
              <a:rPr lang="en-US" sz="2400" b="1" dirty="0" err="1">
                <a:latin typeface="Constantia" panose="02030602050306030303" pitchFamily="18" charset="0"/>
              </a:rPr>
              <a:t>hiamtatte</a:t>
            </a:r>
            <a:r>
              <a:rPr lang="en-US" sz="2400" b="1" dirty="0">
                <a:latin typeface="Constantia" panose="02030602050306030303" pitchFamily="18" charset="0"/>
              </a:rPr>
              <a:t> in </a:t>
            </a:r>
            <a:r>
              <a:rPr lang="en-US" sz="2400" b="1" dirty="0" err="1">
                <a:latin typeface="Constantia" panose="02030602050306030303" pitchFamily="18" charset="0"/>
              </a:rPr>
              <a:t>thagum</a:t>
            </a:r>
            <a:r>
              <a:rPr lang="en-US" sz="2400" b="1" dirty="0">
                <a:latin typeface="Constantia" panose="02030602050306030303" pitchFamily="18" charset="0"/>
              </a:rPr>
              <a:t> tawh la uh hi” (Matthew 11:12). Hih lai-a </a:t>
            </a:r>
            <a:r>
              <a:rPr lang="en-US" sz="2400" b="1" dirty="0" err="1">
                <a:latin typeface="Constantia" panose="02030602050306030303" pitchFamily="18" charset="0"/>
              </a:rPr>
              <a:t>thagum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kici</a:t>
            </a:r>
            <a:r>
              <a:rPr lang="en-US" sz="2400" b="1" dirty="0">
                <a:latin typeface="Constantia" panose="02030602050306030303" pitchFamily="18" charset="0"/>
              </a:rPr>
              <a:t> pen Jacob in a </a:t>
            </a:r>
            <a:r>
              <a:rPr lang="en-US" sz="2400" b="1" dirty="0" err="1">
                <a:latin typeface="Constantia" panose="02030602050306030303" pitchFamily="18" charset="0"/>
              </a:rPr>
              <a:t>lak</a:t>
            </a:r>
            <a:r>
              <a:rPr lang="en-US" sz="2400" b="1" dirty="0">
                <a:latin typeface="Constantia" panose="02030602050306030303" pitchFamily="18" charset="0"/>
              </a:rPr>
              <a:t> bangin siangtho </a:t>
            </a:r>
            <a:r>
              <a:rPr lang="en-US" sz="2400" b="1" dirty="0" err="1">
                <a:latin typeface="Constantia" panose="02030602050306030303" pitchFamily="18" charset="0"/>
              </a:rPr>
              <a:t>tak</a:t>
            </a:r>
            <a:r>
              <a:rPr lang="en-US" sz="2400" b="1" dirty="0">
                <a:latin typeface="Constantia" panose="02030602050306030303" pitchFamily="18" charset="0"/>
              </a:rPr>
              <a:t>-a </a:t>
            </a:r>
            <a:r>
              <a:rPr lang="en-US" sz="2400" b="1" dirty="0" err="1">
                <a:latin typeface="Constantia" panose="02030602050306030303" pitchFamily="18" charset="0"/>
              </a:rPr>
              <a:t>hanciamna</a:t>
            </a:r>
            <a:r>
              <a:rPr lang="en-US" sz="2400" b="1" dirty="0">
                <a:latin typeface="Constantia" panose="02030602050306030303" pitchFamily="18" charset="0"/>
              </a:rPr>
              <a:t> ahi. I lungsim </a:t>
            </a:r>
            <a:r>
              <a:rPr lang="en-US" sz="2400" b="1" dirty="0" err="1">
                <a:latin typeface="Constantia" panose="02030602050306030303" pitchFamily="18" charset="0"/>
              </a:rPr>
              <a:t>phawng</a:t>
            </a:r>
            <a:r>
              <a:rPr lang="en-US" sz="2400" b="1" dirty="0">
                <a:latin typeface="Constantia" panose="02030602050306030303" pitchFamily="18" charset="0"/>
              </a:rPr>
              <a:t> ding </a:t>
            </a:r>
            <a:r>
              <a:rPr lang="en-US" sz="2400" b="1" dirty="0" err="1">
                <a:latin typeface="Constantia" panose="02030602050306030303" pitchFamily="18" charset="0"/>
              </a:rPr>
              <a:t>hanciam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kul</a:t>
            </a:r>
            <a:r>
              <a:rPr lang="en-US" sz="2400" b="1" dirty="0">
                <a:latin typeface="Constantia" panose="02030602050306030303" pitchFamily="18" charset="0"/>
              </a:rPr>
              <a:t> lo hi, ahih hangin </a:t>
            </a:r>
            <a:r>
              <a:rPr lang="en-US" sz="2400" b="1" dirty="0" err="1">
                <a:latin typeface="Constantia" panose="02030602050306030303" pitchFamily="18" charset="0"/>
              </a:rPr>
              <a:t>lungduai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takleh</a:t>
            </a:r>
            <a:r>
              <a:rPr lang="en-US" sz="2400" b="1" dirty="0">
                <a:latin typeface="Constantia" panose="02030602050306030303" pitchFamily="18" charset="0"/>
              </a:rPr>
              <a:t> kiphawk </a:t>
            </a:r>
            <a:r>
              <a:rPr lang="en-US" sz="2400" b="1" dirty="0" err="1">
                <a:latin typeface="Constantia" panose="02030602050306030303" pitchFamily="18" charset="0"/>
              </a:rPr>
              <a:t>gige</a:t>
            </a:r>
            <a:r>
              <a:rPr lang="en-US" sz="2400" b="1" dirty="0">
                <a:latin typeface="Constantia" panose="02030602050306030303" pitchFamily="18" charset="0"/>
              </a:rPr>
              <a:t>-in hehpihna </a:t>
            </a:r>
            <a:r>
              <a:rPr lang="en-US" sz="2400" b="1" dirty="0" err="1">
                <a:latin typeface="Constantia" panose="02030602050306030303" pitchFamily="18" charset="0"/>
              </a:rPr>
              <a:t>tokhom</a:t>
            </a:r>
            <a:r>
              <a:rPr lang="en-US" sz="2400" b="1" dirty="0">
                <a:latin typeface="Constantia" panose="02030602050306030303" pitchFamily="18" charset="0"/>
              </a:rPr>
              <a:t> ah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ngetnate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thum ding ahi hi. I nasep ding pen Pasian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-ah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nuntakna </a:t>
            </a:r>
            <a:r>
              <a:rPr lang="en-US" sz="2400" b="1" dirty="0" err="1">
                <a:latin typeface="Constantia" panose="02030602050306030303" pitchFamily="18" charset="0"/>
              </a:rPr>
              <a:t>niamkhiat</a:t>
            </a:r>
            <a:r>
              <a:rPr lang="en-US" sz="2400" b="1" dirty="0">
                <a:latin typeface="Constantia" panose="02030602050306030303" pitchFamily="18" charset="0"/>
              </a:rPr>
              <a:t>-in,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mawhnate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sungkhia</a:t>
            </a:r>
            <a:r>
              <a:rPr lang="en-US" sz="2400" b="1" dirty="0">
                <a:latin typeface="Constantia" panose="02030602050306030303" pitchFamily="18" charset="0"/>
              </a:rPr>
              <a:t>-in, upna tawh Pasian kiang </a:t>
            </a:r>
            <a:r>
              <a:rPr lang="en-US" sz="2400" b="1" dirty="0" err="1">
                <a:latin typeface="Constantia" panose="02030602050306030303" pitchFamily="18" charset="0"/>
              </a:rPr>
              <a:t>naih</a:t>
            </a:r>
            <a:r>
              <a:rPr lang="en-US" sz="2400" b="1" dirty="0">
                <a:latin typeface="Constantia" panose="02030602050306030303" pitchFamily="18" charset="0"/>
              </a:rPr>
              <a:t> ding ahi hi.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203724" y="447852"/>
            <a:ext cx="5106453" cy="59708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Banghang hiam cihleh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nangmah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in sihna panin ka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hihna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nong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hon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khia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a, Ka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khitui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hong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nulsakin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ka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khete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kipal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khasak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kei</a:t>
            </a: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hi.</a:t>
            </a:r>
            <a:r>
              <a:rPr kumimoji="0" lang="es-ES" sz="43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Late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62:8, </a:t>
            </a:r>
            <a:r>
              <a:rPr kumimoji="0" lang="es-ES" sz="20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ZSV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931A7C"/>
                </a:solidFill>
              </a:rPr>
              <a:t>Haksat hun ah thungetnate: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Elijah: </a:t>
            </a:r>
            <a:r>
              <a:rPr lang="en" sz="2000" b="1" dirty="0"/>
              <a:t>Haksatna lakah thungetna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Hannah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Hong tung ngeilo ding dawnna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Etteh ding thungetnate: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Zeisu: </a:t>
            </a:r>
            <a:r>
              <a:rPr lang="en" sz="2000" b="1" dirty="0"/>
              <a:t>Thungetna a thu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Daniel: </a:t>
            </a:r>
            <a:r>
              <a:rPr lang="en" sz="2000" b="1" dirty="0"/>
              <a:t>Thungetna kigualhdan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15F00"/>
                </a:solidFill>
              </a:rPr>
              <a:t>Thungetna tawh kisai dotna li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182932"/>
            <a:ext cx="67425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/>
              <a:t>Paul in </a:t>
            </a:r>
            <a:r>
              <a:rPr lang="en-US" sz="2000" b="1" dirty="0" err="1"/>
              <a:t>i</a:t>
            </a:r>
            <a:r>
              <a:rPr lang="en-US" sz="2000" b="1" dirty="0"/>
              <a:t> leitung </a:t>
            </a:r>
            <a:r>
              <a:rPr lang="en-US" sz="2000" b="1" dirty="0" err="1"/>
              <a:t>kisia</a:t>
            </a:r>
            <a:r>
              <a:rPr lang="en-US" sz="2000" b="1" dirty="0"/>
              <a:t>-in, </a:t>
            </a:r>
            <a:r>
              <a:rPr lang="en-US" sz="2000" b="1" dirty="0" err="1"/>
              <a:t>hun</a:t>
            </a:r>
            <a:r>
              <a:rPr lang="en-US" sz="2000" b="1" dirty="0"/>
              <a:t> tampi a </a:t>
            </a:r>
            <a:r>
              <a:rPr lang="en-US" sz="2000" b="1" dirty="0" err="1"/>
              <a:t>bei</a:t>
            </a:r>
            <a:r>
              <a:rPr lang="en-US" sz="2000" b="1" dirty="0"/>
              <a:t> khit hangin </a:t>
            </a:r>
            <a:r>
              <a:rPr lang="en-US" sz="2000" b="1" dirty="0" err="1"/>
              <a:t>i</a:t>
            </a:r>
            <a:r>
              <a:rPr lang="en-US" sz="2000" b="1" dirty="0"/>
              <a:t> thungetna dawnna </a:t>
            </a:r>
            <a:r>
              <a:rPr lang="en-US" sz="2000" b="1" dirty="0" err="1"/>
              <a:t>i</a:t>
            </a:r>
            <a:r>
              <a:rPr lang="en-US" sz="2000" b="1" dirty="0"/>
              <a:t> mu </a:t>
            </a:r>
            <a:r>
              <a:rPr lang="en-US" sz="2000" b="1" dirty="0" err="1"/>
              <a:t>kei</a:t>
            </a:r>
            <a:r>
              <a:rPr lang="en-US" sz="2000" b="1" dirty="0"/>
              <a:t> </a:t>
            </a:r>
            <a:r>
              <a:rPr lang="en-US" sz="2000" b="1" dirty="0" err="1"/>
              <a:t>zongin</a:t>
            </a:r>
            <a:r>
              <a:rPr lang="en-US" sz="2000" b="1" dirty="0"/>
              <a:t>, "thungen den" (Eph. 6:18) dingin eite hong hanthawn hi.</a:t>
            </a:r>
            <a:endParaRPr lang="en" sz="24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775889"/>
            <a:ext cx="66690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Ahih hangin bangci thungen ding </a:t>
            </a:r>
            <a:r>
              <a:rPr lang="en-US" sz="2000" b="1" dirty="0" err="1"/>
              <a:t>i</a:t>
            </a:r>
            <a:r>
              <a:rPr lang="en-US" sz="2000" b="1" dirty="0"/>
              <a:t> hi hiam? Bang thute </a:t>
            </a:r>
            <a:r>
              <a:rPr lang="en-US" sz="2000" b="1" dirty="0" err="1"/>
              <a:t>ngen</a:t>
            </a:r>
            <a:r>
              <a:rPr lang="en-US" sz="2000" b="1" dirty="0"/>
              <a:t> ding </a:t>
            </a:r>
            <a:r>
              <a:rPr lang="en-US" sz="2000" b="1" dirty="0" err="1"/>
              <a:t>i</a:t>
            </a:r>
            <a:r>
              <a:rPr lang="en-US" sz="2000" b="1" dirty="0"/>
              <a:t> hi hiam? I </a:t>
            </a:r>
            <a:r>
              <a:rPr lang="en-US" sz="2000" b="1" dirty="0" err="1"/>
              <a:t>guak</a:t>
            </a:r>
            <a:r>
              <a:rPr lang="en-US" sz="2000" b="1" dirty="0"/>
              <a:t> in thungen ding </a:t>
            </a:r>
            <a:r>
              <a:rPr lang="en-US" sz="2000" b="1" dirty="0" err="1"/>
              <a:t>i</a:t>
            </a:r>
            <a:r>
              <a:rPr lang="en-US" sz="2000" b="1" dirty="0"/>
              <a:t> hi hiam, ahih </a:t>
            </a:r>
            <a:r>
              <a:rPr lang="en-US" sz="2000" b="1" dirty="0" err="1"/>
              <a:t>keileh</a:t>
            </a:r>
            <a:r>
              <a:rPr lang="en-US" sz="2000" b="1" dirty="0"/>
              <a:t> mi </a:t>
            </a:r>
            <a:r>
              <a:rPr lang="en-US" sz="2000" b="1" dirty="0" err="1"/>
              <a:t>dangte</a:t>
            </a:r>
            <a:r>
              <a:rPr lang="en-US" sz="2000" b="1" dirty="0"/>
              <a:t> tawh thungen khawm ding </a:t>
            </a:r>
            <a:r>
              <a:rPr lang="en-US" sz="2000" b="1" dirty="0" err="1"/>
              <a:t>i</a:t>
            </a:r>
            <a:r>
              <a:rPr lang="en-US" sz="2000" b="1" dirty="0"/>
              <a:t> hi hiam? Thungetna in Pasian tungah thu </a:t>
            </a:r>
            <a:r>
              <a:rPr lang="en-US" sz="2000" b="1" dirty="0" err="1"/>
              <a:t>i</a:t>
            </a:r>
            <a:r>
              <a:rPr lang="en-US" sz="2000" b="1" dirty="0"/>
              <a:t> genna </a:t>
            </a:r>
            <a:r>
              <a:rPr lang="en-US" sz="2000" b="1" dirty="0" err="1"/>
              <a:t>bek</a:t>
            </a:r>
            <a:r>
              <a:rPr lang="en-US" sz="2000" b="1" dirty="0"/>
              <a:t> ahi hiam, ahih </a:t>
            </a:r>
            <a:r>
              <a:rPr lang="en-US" sz="2000" b="1" dirty="0" err="1"/>
              <a:t>keileh</a:t>
            </a:r>
            <a:r>
              <a:rPr lang="en-US" sz="2000" b="1" dirty="0"/>
              <a:t> ama aw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ngaihna</a:t>
            </a:r>
            <a:r>
              <a:rPr lang="en-US" sz="2000" b="1" dirty="0"/>
              <a:t> zong ahi hiam?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125278"/>
            <a:ext cx="66690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defRPr/>
            </a:pPr>
            <a:r>
              <a:rPr lang="en-US" sz="2000" b="1" dirty="0"/>
              <a:t>Hih bang </a:t>
            </a:r>
            <a:r>
              <a:rPr lang="en-US" sz="2000" b="1" dirty="0" err="1"/>
              <a:t>dinmun</a:t>
            </a:r>
            <a:r>
              <a:rPr lang="en-US" sz="2000" b="1" dirty="0"/>
              <a:t> </a:t>
            </a:r>
            <a:r>
              <a:rPr lang="en-US" sz="2000" b="1" dirty="0" err="1"/>
              <a:t>lakah</a:t>
            </a:r>
            <a:r>
              <a:rPr lang="en-US" sz="2000" b="1" dirty="0"/>
              <a:t>, Elijah le Hannah-</a:t>
            </a:r>
            <a:r>
              <a:rPr lang="en-US" sz="2000" b="1" dirty="0" err="1"/>
              <a:t>te</a:t>
            </a:r>
            <a:r>
              <a:rPr lang="en-US" sz="2000" b="1" dirty="0"/>
              <a:t>' </a:t>
            </a:r>
            <a:r>
              <a:rPr lang="en-US" sz="2000" b="1" dirty="0" err="1"/>
              <a:t>thungetnate</a:t>
            </a:r>
            <a:r>
              <a:rPr lang="en-US" sz="2000" b="1" dirty="0"/>
              <a:t> in </a:t>
            </a:r>
            <a:r>
              <a:rPr lang="en-US" sz="2000" b="1" dirty="0" err="1"/>
              <a:t>i-etteh</a:t>
            </a:r>
            <a:r>
              <a:rPr lang="en-US" sz="2000" b="1" dirty="0"/>
              <a:t> dingin, </a:t>
            </a:r>
            <a:r>
              <a:rPr lang="en-US" sz="2000" b="1" dirty="0" err="1"/>
              <a:t>tha</a:t>
            </a:r>
            <a:r>
              <a:rPr lang="en-US" sz="2000" b="1" dirty="0"/>
              <a:t> </a:t>
            </a:r>
            <a:r>
              <a:rPr lang="en-US" sz="2000" b="1" dirty="0" err="1"/>
              <a:t>ngahsak</a:t>
            </a:r>
            <a:r>
              <a:rPr lang="en-US" sz="2000" b="1" dirty="0"/>
              <a:t> ding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20366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HAKSAT HUN AH THUNGETNATE</a:t>
            </a: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ELIJAH: HAKSATNA LAKAH THUNGETNA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288758" y="659756"/>
            <a:ext cx="11654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Amah in, "Vanglian Pasian, Topa-a' dingin ka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huaiham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mahmah hi;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banghang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hiam cihleh Israel mite in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thuciamna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nusia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-in,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biakna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taute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lawnkhia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uh a,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namsau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tawh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kamsangte that hi;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bekbek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omlai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hi. Amaute in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nangawn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thah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dingin hong zong lai uh hi," a ci hi.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Kumpi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Pasian in haksatna </a:t>
            </a:r>
            <a:r>
              <a:rPr lang="en-US" sz="2000" b="1" dirty="0" err="1"/>
              <a:t>lakah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thumnate</a:t>
            </a:r>
            <a:r>
              <a:rPr lang="en-US" sz="2000" b="1" dirty="0"/>
              <a:t> bangci dawng hiam?</a:t>
            </a:r>
            <a:endParaRPr lang="en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Elija thungetna </a:t>
            </a:r>
            <a:r>
              <a:rPr lang="en-US" sz="2000" b="1" dirty="0" err="1"/>
              <a:t>olno</a:t>
            </a:r>
            <a:r>
              <a:rPr lang="en-US" sz="2000" b="1" dirty="0"/>
              <a:t> khit ciangin, Pasian in </a:t>
            </a:r>
            <a:r>
              <a:rPr lang="en-US" sz="2000" b="1" dirty="0" err="1"/>
              <a:t>meitawh</a:t>
            </a:r>
            <a:r>
              <a:rPr lang="en-US" sz="2000" b="1" dirty="0"/>
              <a:t> </a:t>
            </a:r>
            <a:r>
              <a:rPr lang="en-US" sz="2000" b="1" dirty="0" err="1"/>
              <a:t>thakhatin</a:t>
            </a:r>
            <a:r>
              <a:rPr lang="en-US" sz="2000" b="1" dirty="0"/>
              <a:t> dawng </a:t>
            </a:r>
            <a:r>
              <a:rPr lang="en-US" sz="2000" b="1" dirty="0" err="1"/>
              <a:t>pah</a:t>
            </a:r>
            <a:r>
              <a:rPr lang="en-US" sz="2000" b="1" dirty="0"/>
              <a:t> hi</a:t>
            </a:r>
            <a:r>
              <a:rPr lang="en" sz="2000" b="1" dirty="0"/>
              <a:t> (1 Kumpi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51189" y="3767713"/>
            <a:ext cx="6552180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2000" b="1" dirty="0"/>
              <a:t>Elijah in sih ding a nget ciangin Pasian in daitak in a om hangin, a vatungmi sawl in an vak hi (1 Kum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/>
              <a:t>Guah</a:t>
            </a:r>
            <a:r>
              <a:rPr lang="en-US" sz="2000" b="1" dirty="0"/>
              <a:t> </a:t>
            </a:r>
            <a:r>
              <a:rPr lang="en-US" sz="2000" b="1" dirty="0" err="1"/>
              <a:t>zuk</a:t>
            </a:r>
            <a:r>
              <a:rPr lang="en-US" sz="2000" b="1" dirty="0"/>
              <a:t> nading thungetna </a:t>
            </a:r>
            <a:r>
              <a:rPr lang="en-US" sz="2000" b="1" dirty="0" err="1"/>
              <a:t>sagih</a:t>
            </a:r>
            <a:r>
              <a:rPr lang="en-US" sz="2000" b="1" dirty="0"/>
              <a:t> khit ciangin, Pasian in </a:t>
            </a:r>
            <a:r>
              <a:rPr lang="en-US" sz="2000" b="1" dirty="0" err="1"/>
              <a:t>meilom</a:t>
            </a:r>
            <a:r>
              <a:rPr lang="en-US" sz="2000" b="1" dirty="0"/>
              <a:t> neu khat </a:t>
            </a:r>
            <a:r>
              <a:rPr lang="en-US" sz="2000" b="1" dirty="0" err="1"/>
              <a:t>khia</a:t>
            </a:r>
            <a:r>
              <a:rPr lang="en-US" sz="2000" b="1" dirty="0"/>
              <a:t> a, tua in </a:t>
            </a:r>
            <a:r>
              <a:rPr lang="en-US" sz="2000" b="1" dirty="0" err="1"/>
              <a:t>huihpi</a:t>
            </a:r>
            <a:r>
              <a:rPr lang="en-US" sz="2000" b="1" dirty="0"/>
              <a:t> hat mahmah khat-ah hong </a:t>
            </a:r>
            <a:r>
              <a:rPr lang="en-US" sz="2000" b="1" dirty="0" err="1"/>
              <a:t>kikhel</a:t>
            </a:r>
            <a:r>
              <a:rPr lang="en-US" sz="2000" b="1" dirty="0"/>
              <a:t> hi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Kumpi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044154"/>
            <a:ext cx="6298540" cy="1756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Dawnna khat pen </a:t>
            </a:r>
            <a:r>
              <a:rPr lang="en-US" sz="2000" b="1" dirty="0" err="1"/>
              <a:t>thakhat</a:t>
            </a:r>
            <a:r>
              <a:rPr lang="en-US" sz="2000" b="1" dirty="0"/>
              <a:t> in le lamdang mahmah hi. </a:t>
            </a:r>
            <a:r>
              <a:rPr lang="en-US" sz="2000" b="1" dirty="0" err="1"/>
              <a:t>Adang</a:t>
            </a:r>
            <a:r>
              <a:rPr lang="en-US" sz="2000" b="1" dirty="0"/>
              <a:t> khat in, thungetna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sagih</a:t>
            </a:r>
            <a:r>
              <a:rPr lang="en-US" sz="2000" b="1" dirty="0"/>
              <a:t> khit ciangin, a </a:t>
            </a:r>
            <a:r>
              <a:rPr lang="en-US" sz="2000" b="1" dirty="0" err="1"/>
              <a:t>nget</a:t>
            </a:r>
            <a:r>
              <a:rPr lang="en-US" sz="2000" b="1" dirty="0"/>
              <a:t> </a:t>
            </a:r>
            <a:r>
              <a:rPr lang="en-US" sz="2000" b="1" dirty="0" err="1"/>
              <a:t>guah</a:t>
            </a:r>
            <a:r>
              <a:rPr lang="en-US" sz="2000" b="1" dirty="0"/>
              <a:t> hong pia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A tawpna ah, </a:t>
            </a:r>
            <a:r>
              <a:rPr lang="en-US" sz="2000" b="1" dirty="0" err="1"/>
              <a:t>ni</a:t>
            </a:r>
            <a:r>
              <a:rPr lang="en-US" sz="2000" b="1" dirty="0"/>
              <a:t> 40 khit ciangin, </a:t>
            </a:r>
            <a:r>
              <a:rPr lang="en-US" sz="2000" b="1" dirty="0" err="1"/>
              <a:t>tha</a:t>
            </a:r>
            <a:r>
              <a:rPr lang="en-US" sz="2000" b="1" dirty="0"/>
              <a:t> </a:t>
            </a:r>
            <a:r>
              <a:rPr lang="en-US" sz="2000" b="1" dirty="0" err="1"/>
              <a:t>piakna</a:t>
            </a:r>
            <a:r>
              <a:rPr lang="en-US" sz="2000" b="1" dirty="0"/>
              <a:t> dawnna khat hong om hi.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2000" b="1" dirty="0"/>
              <a:t>Pasian in </a:t>
            </a:r>
            <a:r>
              <a:rPr lang="en-US" sz="2000" b="1" dirty="0" err="1"/>
              <a:t>i</a:t>
            </a:r>
            <a:r>
              <a:rPr lang="en-US" sz="2000" b="1" dirty="0"/>
              <a:t> din mun khat </a:t>
            </a:r>
            <a:r>
              <a:rPr lang="en-US" sz="2000" b="1" dirty="0" err="1"/>
              <a:t>ciat</a:t>
            </a:r>
            <a:r>
              <a:rPr lang="en-US" sz="2000" b="1" dirty="0"/>
              <a:t> ah bangci le bang </a:t>
            </a:r>
            <a:r>
              <a:rPr lang="en-US" sz="2000" b="1" dirty="0" err="1"/>
              <a:t>hun</a:t>
            </a:r>
            <a:r>
              <a:rPr lang="en-US" sz="2000" b="1" dirty="0"/>
              <a:t>-in dawnna pia ding cih thei hi.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35147" y="4421976"/>
            <a:ext cx="6536138" cy="6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000" b="1" dirty="0"/>
              <a:t>Leihawm </a:t>
            </a:r>
            <a:r>
              <a:rPr lang="en-US" sz="2000" b="1" dirty="0" err="1"/>
              <a:t>khatah</a:t>
            </a:r>
            <a:r>
              <a:rPr lang="en-US" sz="2000" b="1" dirty="0"/>
              <a:t> lungkia-in a om laitakin, Elijah in a thu ngetna Pasian in a dawnna aw a za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Kum19:9-18).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HANNAH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HONGTUNG NGEILO DING DAWNNA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naupang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ngen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hi. Topa in ama tungah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keima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ngetna hong pia hi.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Samuel 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Hannah in ta a ngah nading thungetna pen Pasian in thungetna a dawn </a:t>
            </a:r>
            <a:r>
              <a:rPr lang="en-US" sz="2000" b="1" dirty="0" err="1"/>
              <a:t>pahna</a:t>
            </a:r>
            <a:r>
              <a:rPr lang="en-US" sz="2000" b="1" dirty="0"/>
              <a:t> bangin </a:t>
            </a:r>
            <a:r>
              <a:rPr lang="en-US" sz="2000" b="1" dirty="0" err="1"/>
              <a:t>kilang</a:t>
            </a:r>
            <a:r>
              <a:rPr lang="en-US" sz="2000" b="1" dirty="0"/>
              <a:t> hi (kha </a:t>
            </a:r>
            <a:r>
              <a:rPr lang="en-US" sz="2000" b="1" dirty="0" err="1"/>
              <a:t>kua</a:t>
            </a:r>
            <a:r>
              <a:rPr lang="en-US" sz="2000" b="1" dirty="0"/>
              <a:t> sung lungdam taka a ngak </a:t>
            </a:r>
            <a:r>
              <a:rPr lang="en-US" sz="2000" b="1" dirty="0" err="1"/>
              <a:t>khitciangin</a:t>
            </a:r>
            <a:r>
              <a:rPr lang="en-US" sz="2000" b="1" dirty="0"/>
              <a:t>)</a:t>
            </a:r>
            <a:r>
              <a:rPr lang="en" sz="2000" b="1" dirty="0"/>
              <a:t> 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81403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Ahizongin, a masa </a:t>
            </a:r>
            <a:r>
              <a:rPr lang="en-US" sz="2000" b="1" dirty="0" err="1"/>
              <a:t>munte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sim ciangin, </a:t>
            </a:r>
            <a:r>
              <a:rPr lang="en-US" sz="2000" b="1" dirty="0" err="1"/>
              <a:t>hih</a:t>
            </a:r>
            <a:r>
              <a:rPr lang="en-US" sz="2000" b="1" dirty="0"/>
              <a:t> dawnna a tun nadingin </a:t>
            </a:r>
            <a:r>
              <a:rPr lang="en-US" sz="2000" b="1" dirty="0" err="1"/>
              <a:t>hun</a:t>
            </a:r>
            <a:r>
              <a:rPr lang="en-US" sz="2000" b="1" dirty="0"/>
              <a:t> </a:t>
            </a:r>
            <a:r>
              <a:rPr lang="en-US" sz="2000" b="1" dirty="0" err="1"/>
              <a:t>sawtpi</a:t>
            </a:r>
            <a:r>
              <a:rPr lang="en-US" sz="2000" b="1" dirty="0"/>
              <a:t> a </a:t>
            </a:r>
            <a:r>
              <a:rPr lang="en-US" sz="2000" b="1" dirty="0" err="1"/>
              <a:t>ngakna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mu thei hi</a:t>
            </a:r>
            <a:r>
              <a:rPr lang="en" sz="2000" b="1" dirty="0"/>
              <a:t> 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813232"/>
            <a:ext cx="7540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Khatveivei</a:t>
            </a:r>
            <a:r>
              <a:rPr lang="en-US" sz="2000" b="1" dirty="0"/>
              <a:t> ciangin, Pasian’ </a:t>
            </a:r>
            <a:r>
              <a:rPr lang="en-US" sz="2000" b="1" dirty="0" err="1"/>
              <a:t>daihna</a:t>
            </a:r>
            <a:r>
              <a:rPr lang="en-US" sz="2000" b="1" dirty="0"/>
              <a:t> pen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angkhualna</a:t>
            </a:r>
            <a:r>
              <a:rPr lang="en-US" sz="2000" b="1" dirty="0"/>
              <a:t> (James 4:3);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kep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mawhna (Late 66:18); upna </a:t>
            </a:r>
            <a:r>
              <a:rPr lang="en-US" sz="2000" b="1" dirty="0" err="1"/>
              <a:t>kicinlohna</a:t>
            </a:r>
            <a:r>
              <a:rPr lang="en-US" sz="2000" b="1" dirty="0"/>
              <a:t> (James 1:6); ahih </a:t>
            </a:r>
            <a:r>
              <a:rPr lang="en-US" sz="2000" b="1" dirty="0" err="1"/>
              <a:t>keileh</a:t>
            </a:r>
            <a:r>
              <a:rPr lang="en-US" sz="2000" b="1" dirty="0"/>
              <a:t>, a </a:t>
            </a:r>
            <a:r>
              <a:rPr lang="en-US" sz="2000" b="1" dirty="0" err="1"/>
              <a:t>hun</a:t>
            </a:r>
            <a:r>
              <a:rPr lang="en-US" sz="2000" b="1" dirty="0"/>
              <a:t> tung </a:t>
            </a:r>
            <a:r>
              <a:rPr lang="en-US" sz="2000" b="1" dirty="0" err="1"/>
              <a:t>lian</a:t>
            </a:r>
            <a:r>
              <a:rPr lang="en-US" sz="2000" b="1" dirty="0"/>
              <a:t> </a:t>
            </a:r>
            <a:r>
              <a:rPr lang="en-US" sz="2000" b="1" dirty="0" err="1"/>
              <a:t>nailo</a:t>
            </a:r>
            <a:r>
              <a:rPr lang="en-US" sz="2000" b="1" dirty="0"/>
              <a:t> </a:t>
            </a:r>
            <a:r>
              <a:rPr lang="en-US" sz="2000" b="1" dirty="0" err="1"/>
              <a:t>hih</a:t>
            </a:r>
            <a:r>
              <a:rPr lang="en-US" sz="2000" b="1" dirty="0"/>
              <a:t> hang hi thei hi.</a:t>
            </a:r>
            <a:endParaRPr lang="en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Hih </a:t>
            </a:r>
            <a:r>
              <a:rPr lang="en-US" sz="2000" b="1" dirty="0" err="1"/>
              <a:t>lampan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le hang, Ana in dawnna ngah lo-in ta </a:t>
            </a:r>
            <a:r>
              <a:rPr lang="en-US" sz="2000" b="1" dirty="0" err="1"/>
              <a:t>ngen</a:t>
            </a:r>
            <a:r>
              <a:rPr lang="en-US" sz="2000" b="1" dirty="0"/>
              <a:t>-in kum bangzah sawt hiam?</a:t>
            </a:r>
            <a:endParaRPr lang="en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818124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Elkanah zi dang Peninnah in "</a:t>
            </a:r>
            <a:r>
              <a:rPr lang="en-US" sz="2000" b="1" dirty="0" err="1"/>
              <a:t>tate</a:t>
            </a:r>
            <a:r>
              <a:rPr lang="en-US" sz="2000" b="1" dirty="0"/>
              <a:t>"—tapa khat sang in tamzaw—</a:t>
            </a:r>
            <a:r>
              <a:rPr lang="en-US" sz="2000" b="1" dirty="0" err="1"/>
              <a:t>nei</a:t>
            </a:r>
            <a:r>
              <a:rPr lang="en-US" sz="2000" b="1" dirty="0"/>
              <a:t> a, "kum </a:t>
            </a:r>
            <a:r>
              <a:rPr lang="en-US" sz="2000" b="1" dirty="0" err="1"/>
              <a:t>simin</a:t>
            </a:r>
            <a:r>
              <a:rPr lang="en-US" sz="2000" b="1" dirty="0"/>
              <a:t>" Pasian in Hannah ta a </a:t>
            </a:r>
            <a:r>
              <a:rPr lang="en-US" sz="2000" b="1" dirty="0" err="1"/>
              <a:t>piakloh</a:t>
            </a:r>
            <a:r>
              <a:rPr lang="en-US" sz="2000" b="1" dirty="0"/>
              <a:t> manin Peninnah in amah a </a:t>
            </a:r>
            <a:r>
              <a:rPr lang="en-US" sz="2000" b="1" dirty="0" err="1"/>
              <a:t>hehsuak</a:t>
            </a:r>
            <a:r>
              <a:rPr lang="en-US" sz="2000" b="1" dirty="0"/>
              <a:t> </a:t>
            </a:r>
            <a:r>
              <a:rPr lang="en-US" sz="2000" b="1" dirty="0" err="1"/>
              <a:t>sak</a:t>
            </a:r>
            <a:r>
              <a:rPr lang="en-US" sz="2000" b="1" dirty="0"/>
              <a:t> hi.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/>
              <a:t>Bang </a:t>
            </a:r>
            <a:r>
              <a:rPr lang="en-US" sz="2000" b="1" dirty="0" err="1"/>
              <a:t>bang</a:t>
            </a:r>
            <a:r>
              <a:rPr lang="en-US" sz="2000" b="1" dirty="0"/>
              <a:t> hi </a:t>
            </a:r>
            <a:r>
              <a:rPr lang="en-US" sz="2000" b="1" dirty="0" err="1"/>
              <a:t>leh</a:t>
            </a:r>
            <a:r>
              <a:rPr lang="en-US" sz="2000" b="1" dirty="0"/>
              <a:t>, Pasian in a </a:t>
            </a:r>
            <a:r>
              <a:rPr lang="en-US" sz="2000" b="1" dirty="0" err="1"/>
              <a:t>vekpi</a:t>
            </a:r>
            <a:r>
              <a:rPr lang="en-US" sz="2000" b="1" dirty="0"/>
              <a:t> in mu a, eite ading a </a:t>
            </a:r>
            <a:r>
              <a:rPr lang="en-US" sz="2000" b="1" dirty="0" err="1"/>
              <a:t>hoih</a:t>
            </a:r>
            <a:r>
              <a:rPr lang="en-US" sz="2000" b="1" dirty="0"/>
              <a:t> pen thei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(Jeremiah 29:11). </a:t>
            </a:r>
            <a:r>
              <a:rPr lang="en-US" sz="2000" b="1" dirty="0"/>
              <a:t>Upna tawh thungetna pen, Ama </a:t>
            </a:r>
            <a:r>
              <a:rPr lang="en-US" sz="2000" b="1" dirty="0" err="1"/>
              <a:t>hun</a:t>
            </a:r>
            <a:r>
              <a:rPr lang="en-US" sz="2000" b="1" dirty="0"/>
              <a:t> le Ama lampi </a:t>
            </a:r>
            <a:r>
              <a:rPr lang="en-US" sz="2000" b="1" dirty="0" err="1"/>
              <a:t>tawnin</a:t>
            </a:r>
            <a:r>
              <a:rPr lang="en-US" sz="2000" b="1" dirty="0"/>
              <a:t> Aman dawng den ding hi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John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931879" y="2207104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ETTEHDING THUNGETNATE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ZEISU</a:t>
            </a:r>
            <a:r>
              <a:rPr lang="en" sz="4400" b="1">
                <a:ln/>
                <a:solidFill>
                  <a:schemeClr val="accent6"/>
                </a:solidFill>
              </a:rPr>
              <a:t>: THUNGETNA A THU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549978"/>
            <a:ext cx="12191998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“Tua ahih manin thu na nget uh ciangin hih bangin na ngen un: Vantunga om kote’ Pa aw, na min siangtho kizahtak hen”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(Matthew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762344" y="1171337"/>
            <a:ext cx="3188699" cy="2033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 </a:t>
            </a:r>
            <a:r>
              <a:rPr lang="en-US" sz="2000" b="1" dirty="0" err="1"/>
              <a:t>ngai</a:t>
            </a:r>
            <a:r>
              <a:rPr lang="en-US" sz="2000" b="1" dirty="0"/>
              <a:t> mite lungsim zo ding le phatna ngah nadingin thungetna </a:t>
            </a:r>
            <a:r>
              <a:rPr lang="en-US" sz="2000" b="1" dirty="0" err="1"/>
              <a:t>saupi</a:t>
            </a:r>
            <a:r>
              <a:rPr lang="en-US" sz="2000" b="1" dirty="0"/>
              <a:t> le thugen siamna tawh thungetna pen </a:t>
            </a:r>
            <a:r>
              <a:rPr lang="en-US" sz="2000" b="1" dirty="0" err="1"/>
              <a:t>Zeisu'n</a:t>
            </a:r>
            <a:r>
              <a:rPr lang="en-US" sz="2000" b="1" dirty="0"/>
              <a:t> thunget dan a hong </a:t>
            </a:r>
            <a:r>
              <a:rPr lang="en-US" sz="2000" b="1" dirty="0" err="1"/>
              <a:t>sinsak</a:t>
            </a:r>
            <a:r>
              <a:rPr lang="en-US" sz="2000" b="1" dirty="0"/>
              <a:t> ahi </a:t>
            </a:r>
            <a:r>
              <a:rPr lang="en-US" sz="2000" b="1" dirty="0" err="1"/>
              <a:t>kei</a:t>
            </a:r>
            <a:r>
              <a:rPr lang="en-US" sz="2000" b="1" dirty="0"/>
              <a:t> hi.</a:t>
            </a:r>
            <a:r>
              <a:rPr lang="en" sz="2000" b="1" dirty="0"/>
              <a:t> (Mt.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74026" y="4983682"/>
            <a:ext cx="679734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“Thungen tom ding </a:t>
            </a:r>
            <a:r>
              <a:rPr lang="en-US" sz="2000" b="1" dirty="0" err="1"/>
              <a:t>kisin</a:t>
            </a:r>
            <a:r>
              <a:rPr lang="en-US" sz="2000" b="1" dirty="0"/>
              <a:t> </a:t>
            </a:r>
            <a:r>
              <a:rPr lang="en-US" sz="2000" b="1" dirty="0" err="1"/>
              <a:t>inla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kisapna</a:t>
            </a:r>
            <a:r>
              <a:rPr lang="en-US" sz="2000" b="1" dirty="0"/>
              <a:t> </a:t>
            </a:r>
            <a:r>
              <a:rPr lang="en-US" sz="2000" b="1" dirty="0" err="1"/>
              <a:t>teng</a:t>
            </a:r>
            <a:r>
              <a:rPr lang="en-US" sz="2000" b="1" dirty="0"/>
              <a:t> </a:t>
            </a:r>
            <a:r>
              <a:rPr lang="en-US" sz="2000" b="1" dirty="0" err="1"/>
              <a:t>bek</a:t>
            </a:r>
            <a:r>
              <a:rPr lang="en-US" sz="2000" b="1" dirty="0"/>
              <a:t> </a:t>
            </a:r>
            <a:r>
              <a:rPr lang="en-US" sz="2000" b="1" dirty="0" err="1"/>
              <a:t>ngen</a:t>
            </a:r>
            <a:r>
              <a:rPr lang="en-US" sz="2000" b="1" dirty="0"/>
              <a:t>-in a thupi </a:t>
            </a:r>
            <a:r>
              <a:rPr lang="en-US" sz="2000" b="1" dirty="0" err="1"/>
              <a:t>teng</a:t>
            </a:r>
            <a:r>
              <a:rPr lang="en-US" sz="2000" b="1" dirty="0"/>
              <a:t> </a:t>
            </a:r>
            <a:r>
              <a:rPr lang="en-US" sz="2000" b="1" dirty="0" err="1"/>
              <a:t>bek</a:t>
            </a:r>
            <a:r>
              <a:rPr lang="en-US" sz="2000" b="1" dirty="0"/>
              <a:t> gen in. Pasian </a:t>
            </a:r>
            <a:r>
              <a:rPr lang="en-US" sz="2000" b="1" dirty="0" err="1"/>
              <a:t>bek</a:t>
            </a:r>
            <a:r>
              <a:rPr lang="en-US" sz="2000" b="1" dirty="0"/>
              <a:t> in hong </a:t>
            </a:r>
            <a:r>
              <a:rPr lang="en-US" sz="2000" b="1" dirty="0" err="1"/>
              <a:t>zakna</a:t>
            </a:r>
            <a:r>
              <a:rPr lang="en-US" sz="2000" b="1" dirty="0"/>
              <a:t> mun ah aw </a:t>
            </a:r>
            <a:r>
              <a:rPr lang="en-US" sz="2000" b="1" dirty="0" err="1"/>
              <a:t>suah</a:t>
            </a:r>
            <a:r>
              <a:rPr lang="en-US" sz="2000" b="1" dirty="0"/>
              <a:t>-in thunget sin in. </a:t>
            </a:r>
            <a:r>
              <a:rPr lang="en-US" sz="2000" b="1" dirty="0" err="1"/>
              <a:t>Phuahthawm</a:t>
            </a:r>
            <a:r>
              <a:rPr lang="en-US" sz="2000" b="1" dirty="0"/>
              <a:t> </a:t>
            </a:r>
            <a:r>
              <a:rPr lang="en-US" sz="2000" b="1" dirty="0" err="1"/>
              <a:t>thungetnate</a:t>
            </a:r>
            <a:r>
              <a:rPr lang="en-US" sz="2000" b="1" dirty="0"/>
              <a:t> </a:t>
            </a:r>
            <a:r>
              <a:rPr lang="en-US" sz="2000" b="1" dirty="0" err="1"/>
              <a:t>zang</a:t>
            </a:r>
            <a:r>
              <a:rPr lang="en-US" sz="2000" b="1" dirty="0"/>
              <a:t> </a:t>
            </a:r>
            <a:r>
              <a:rPr lang="en-US" sz="2000" b="1" dirty="0" err="1"/>
              <a:t>kei</a:t>
            </a:r>
            <a:r>
              <a:rPr lang="en-US" sz="2000" b="1" dirty="0"/>
              <a:t> in, nuntakna </a:t>
            </a:r>
            <a:r>
              <a:rPr lang="en-US" sz="2000" b="1" dirty="0" err="1"/>
              <a:t>moh</a:t>
            </a:r>
            <a:r>
              <a:rPr lang="en-US" sz="2000" b="1" dirty="0"/>
              <a:t> a </a:t>
            </a:r>
            <a:r>
              <a:rPr lang="en-US" sz="2000" b="1" dirty="0" err="1"/>
              <a:t>gilkial</a:t>
            </a:r>
            <a:r>
              <a:rPr lang="en-US" sz="2000" b="1" dirty="0"/>
              <a:t> kha in lungsim takpi le thu ngetna </a:t>
            </a:r>
            <a:r>
              <a:rPr lang="en-US" sz="2000" b="1" dirty="0" err="1"/>
              <a:t>taktak</a:t>
            </a:r>
            <a:r>
              <a:rPr lang="en-US" sz="2000" b="1" dirty="0"/>
              <a:t> tawh </a:t>
            </a:r>
            <a:r>
              <a:rPr lang="en-US" sz="2000" b="1" dirty="0" err="1"/>
              <a:t>ngen</a:t>
            </a:r>
            <a:r>
              <a:rPr lang="en-US" sz="2000" b="1" dirty="0"/>
              <a:t> zaw in.”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83651" y="3351598"/>
            <a:ext cx="3862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 </a:t>
            </a:r>
            <a:r>
              <a:rPr lang="en-US" sz="2000" b="1" dirty="0" err="1"/>
              <a:t>thungetnate</a:t>
            </a:r>
            <a:r>
              <a:rPr lang="en-US" sz="2000" b="1" dirty="0"/>
              <a:t> pen lungsim takpi tawh le </a:t>
            </a:r>
            <a:r>
              <a:rPr lang="en-US" sz="2000" b="1" dirty="0" err="1"/>
              <a:t>ol</a:t>
            </a:r>
            <a:r>
              <a:rPr lang="en-US" sz="2000" b="1" dirty="0"/>
              <a:t> takin,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kampauna</a:t>
            </a:r>
            <a:r>
              <a:rPr lang="en-US" sz="2000" b="1" dirty="0"/>
              <a:t> </a:t>
            </a:r>
            <a:r>
              <a:rPr lang="en-US" sz="2000" b="1" dirty="0" err="1"/>
              <a:t>ngeina</a:t>
            </a:r>
            <a:r>
              <a:rPr lang="en-US" sz="2000" b="1" dirty="0"/>
              <a:t> tawh hi ding hi. Thunget </a:t>
            </a:r>
            <a:r>
              <a:rPr lang="en-US" sz="2000" b="1" dirty="0" err="1"/>
              <a:t>na</a:t>
            </a:r>
            <a:r>
              <a:rPr lang="en-US" sz="2000" b="1" dirty="0"/>
              <a:t> pen </a:t>
            </a:r>
            <a:r>
              <a:rPr lang="en-US" sz="2000" b="1" dirty="0" err="1"/>
              <a:t>i</a:t>
            </a:r>
            <a:r>
              <a:rPr lang="en-US" sz="2000" b="1" dirty="0"/>
              <a:t> nuntakna ah a </a:t>
            </a:r>
            <a:r>
              <a:rPr lang="en-US" sz="2000" b="1" dirty="0" err="1"/>
              <a:t>kisam</a:t>
            </a:r>
            <a:r>
              <a:rPr lang="en-US" sz="2000" b="1" dirty="0"/>
              <a:t> mahmah khat ahi hi.</a:t>
            </a:r>
            <a:endParaRPr lang="en" sz="24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6139" y="3351598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ZEISU: THUNGETNA ATHU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678156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629171" y="1233193"/>
            <a:ext cx="66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Hih pen Zeisu in eite’ kiangah hong piak thunget dan hi: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1611</Words>
  <Application>Microsoft Office PowerPoint</Application>
  <PresentationFormat>Panorámica</PresentationFormat>
  <Paragraphs>81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129</cp:revision>
  <dcterms:created xsi:type="dcterms:W3CDTF">2026-03-28T16:46:47Z</dcterms:created>
  <dcterms:modified xsi:type="dcterms:W3CDTF">2026-05-04T04:21:59Z</dcterms:modified>
</cp:coreProperties>
</file>