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Sawltakte upna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Peter’  upna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Pa’ upna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Canaan numeinu upna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Centurion’ upna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Stephen’ upna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“Banghang in upna neilo na hiam?” (Mark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“Upna neu note aw!” </a:t>
          </a:r>
          <a:br>
            <a:rPr lang="es-ES" sz="2000" b="1" dirty="0"/>
          </a:br>
          <a:r>
            <a:rPr lang="en" sz="2000" b="1" dirty="0"/>
            <a:t>(Matt.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“Ka uplah na huh hong huh in”               (Mark 9:24)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“Na upna lian hi” </a:t>
          </a:r>
          <a:br>
            <a:rPr lang="es-ES" sz="2000" b="1" dirty="0"/>
          </a:br>
          <a:r>
            <a:rPr lang="en" sz="2000" b="1" dirty="0"/>
            <a:t>(Matt.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spcAft>
              <a:spcPts val="0"/>
            </a:spcAft>
          </a:pPr>
          <a:r>
            <a:rPr lang="en" sz="2000" b="1" kern="1200" dirty="0"/>
            <a:t>“Israel mite lakah hi bang upna lian kamu nei  kei hi” (Luke 7:9)</a:t>
          </a:r>
          <a:endParaRPr lang="es-ES" sz="20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“Upna kidim mipa”                   (Sawl.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Upna zang in, aneu phail zongin (Matt. 17:20)</a:t>
          </a:r>
          <a:endParaRPr lang="es-ES" sz="20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Lai Siangtho sim in (Rom.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Pasian kiang ah behlap dingin ngen in (Luke 17:5)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Uplahna ah lungkia kei in                                        (Mark 9:23-24)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Ka upna midangte tung ah nga ken (Matt. 25:8)</a:t>
          </a:r>
          <a:endParaRPr lang="es-ES" sz="20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Kha Siangtho dawnna                          (Gal.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Ka upna mantakin zang (2 Cor. 5:7)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Zeisu le Ama kammal tungah thumang un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Zeisu tawh nisimin kithuah khakna neihna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Zeisu i nuntakna laizang ah koihna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I upna zui-in nungta ding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I upna Zeisu tungah bulphuh ding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I nuntakna ah Zeisu langhsak ding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Ama hehpihna letsong sang in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“Banghang in upna neilo na hiam?” (Mark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Sawltakte upna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“Upna neu note aw!” </a:t>
          </a:r>
          <a:br>
            <a:rPr lang="es-ES" sz="2000" b="1" kern="1200" dirty="0"/>
          </a:br>
          <a:r>
            <a:rPr lang="en" sz="2000" b="1" kern="1200" dirty="0"/>
            <a:t>(Matt.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Peter’  upna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“Ka uplah na huh hong huh in”               (Mark 9:24)</a:t>
          </a:r>
          <a:endParaRPr lang="es-ES" sz="20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Pa’ upna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“Na upna lian hi” </a:t>
          </a:r>
          <a:br>
            <a:rPr lang="es-ES" sz="2000" b="1" kern="1200" dirty="0"/>
          </a:br>
          <a:r>
            <a:rPr lang="en" sz="2000" b="1" kern="1200" dirty="0"/>
            <a:t>(Matt.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Canaan numeinu upna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/>
            <a:t>“Israel mite lakah hi bang upna lian kamu nei  kei hi” (Luke 7:9)</a:t>
          </a:r>
          <a:endParaRPr lang="es-ES" sz="20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Centurion’ upna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“Upna kidim mipa”                   (Sawl. 6:5)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Stephen’ upna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Upna zang in, aneu phail zongin (Matt. 17:20)</a:t>
          </a:r>
          <a:endParaRPr lang="es-ES" sz="20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Lai Siangtho sim in (Rom.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Pasian kiang ah behlap dingin ngen in (Luke 17:5)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Uplahna ah lungkia kei in                                        (Mark 9:23-24)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Ka upna midangte tung ah nga ken (Matt. 25:8)</a:t>
          </a:r>
          <a:endParaRPr lang="es-ES" sz="20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Kha Siangtho dawnna                          (Gal.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Ka upna mantakin zang (2 Cor. 5:7)</a:t>
          </a:r>
          <a:endParaRPr lang="es-ES" sz="20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Zeisu le Ama kammal tungah thumang un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Zeisu tawh nisimin kithuah khakna neihna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Zeisu i nuntakna laizang ah koihna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I upna zui-in nungta ding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I upna Zeisu tungah bulphuh ding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I nuntakna ah Zeisu langhsak ding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Ama hehpihna letsong sang in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240630" y="676275"/>
            <a:ext cx="7362824" cy="13939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UPNA NEI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487727" y="2334944"/>
            <a:ext cx="343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23, 2026 ading Lesson 8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ZEISU UPNA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Pasian’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thupiakna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zui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-in Zeisu tungah 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citak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Pasian’ mite-a’ dingin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thuakzawhna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kisam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(Mangmuhna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Zeisu hong </a:t>
            </a:r>
            <a:r>
              <a:rPr lang="en-US" sz="2000" b="1" dirty="0" err="1"/>
              <a:t>paikik</a:t>
            </a:r>
            <a:r>
              <a:rPr lang="en-US" sz="2000" b="1" dirty="0"/>
              <a:t> ding </a:t>
            </a:r>
            <a:r>
              <a:rPr lang="en-US" sz="2000" b="1" dirty="0" err="1"/>
              <a:t>hun</a:t>
            </a:r>
            <a:r>
              <a:rPr lang="en-US" sz="2000" b="1" dirty="0"/>
              <a:t> tawh a </a:t>
            </a:r>
            <a:r>
              <a:rPr lang="en-US" sz="2000" b="1" dirty="0" err="1"/>
              <a:t>kinai</a:t>
            </a:r>
            <a:r>
              <a:rPr lang="en-US" sz="2000" b="1" dirty="0"/>
              <a:t>-a </a:t>
            </a:r>
            <a:r>
              <a:rPr lang="en-US" sz="2000" b="1" dirty="0" err="1"/>
              <a:t>a</a:t>
            </a:r>
            <a:r>
              <a:rPr lang="en-US" sz="2000" b="1" dirty="0"/>
              <a:t> nungta upna a </a:t>
            </a:r>
            <a:r>
              <a:rPr lang="en-US" sz="2000" b="1" dirty="0" err="1"/>
              <a:t>nei</a:t>
            </a:r>
            <a:r>
              <a:rPr lang="en-US" sz="2000" b="1" dirty="0"/>
              <a:t> mite in, </a:t>
            </a:r>
            <a:r>
              <a:rPr lang="en-US" sz="2000" b="1" dirty="0" err="1"/>
              <a:t>i</a:t>
            </a:r>
            <a:r>
              <a:rPr lang="en-US" sz="2000" b="1" dirty="0"/>
              <a:t> "</a:t>
            </a:r>
            <a:r>
              <a:rPr lang="en-US" sz="2000" b="1" dirty="0" err="1"/>
              <a:t>kem</a:t>
            </a:r>
            <a:r>
              <a:rPr lang="en-US" sz="2000" b="1" dirty="0"/>
              <a:t>" (</a:t>
            </a:r>
            <a:r>
              <a:rPr lang="en-US" sz="2000" b="1" dirty="0" err="1"/>
              <a:t>zuih</a:t>
            </a:r>
            <a:r>
              <a:rPr lang="en-US" sz="2000" b="1" dirty="0"/>
              <a:t> ding ahih </a:t>
            </a:r>
            <a:r>
              <a:rPr lang="en-US" sz="2000" b="1" dirty="0" err="1"/>
              <a:t>keileh</a:t>
            </a:r>
            <a:r>
              <a:rPr lang="en-US" sz="2000" b="1" dirty="0"/>
              <a:t> </a:t>
            </a:r>
            <a:r>
              <a:rPr lang="en-US" sz="2000" b="1" dirty="0" err="1"/>
              <a:t>cin</a:t>
            </a:r>
            <a:r>
              <a:rPr lang="en-US" sz="2000" b="1" dirty="0"/>
              <a:t> ding) ding thu </a:t>
            </a:r>
            <a:r>
              <a:rPr lang="en-US" sz="2000" b="1" dirty="0" err="1"/>
              <a:t>nih</a:t>
            </a:r>
            <a:r>
              <a:rPr lang="en-US" sz="2000" b="1" dirty="0"/>
              <a:t> tawh </a:t>
            </a:r>
            <a:r>
              <a:rPr lang="en-US" sz="2000" b="1" dirty="0" err="1"/>
              <a:t>kilamdangna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hi</a:t>
            </a:r>
            <a:r>
              <a:rPr lang="en" sz="2000" b="1" dirty="0"/>
              <a:t>: Zeisu thupiakte le upna</a:t>
            </a:r>
            <a:br>
              <a:rPr lang="en" sz="2000" b="1" dirty="0"/>
            </a:br>
            <a:r>
              <a:rPr lang="en" sz="2000" b="1" dirty="0"/>
              <a:t>(Mang.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622624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Zeisu </a:t>
            </a:r>
            <a:r>
              <a:rPr lang="en-US" sz="2000" b="1" dirty="0" err="1"/>
              <a:t>i</a:t>
            </a:r>
            <a:r>
              <a:rPr lang="en-US" sz="2000" b="1" dirty="0"/>
              <a:t> upna hangin </a:t>
            </a:r>
            <a:r>
              <a:rPr lang="en-US" sz="2000" b="1" dirty="0" err="1"/>
              <a:t>dikna</a:t>
            </a:r>
            <a:r>
              <a:rPr lang="en-US" sz="2000" b="1" dirty="0"/>
              <a:t> ngah (Rom. 5:1), siangtho </a:t>
            </a:r>
            <a:r>
              <a:rPr lang="en-US" sz="2000" b="1" dirty="0" err="1"/>
              <a:t>i</a:t>
            </a:r>
            <a:r>
              <a:rPr lang="en-US" sz="2000" b="1" dirty="0"/>
              <a:t> ngah a (Sawltak 26:18), le Pasian' </a:t>
            </a:r>
            <a:r>
              <a:rPr lang="en-US" sz="2000" b="1" dirty="0" err="1"/>
              <a:t>tate</a:t>
            </a:r>
            <a:r>
              <a:rPr lang="en-US" sz="2000" b="1" dirty="0"/>
              <a:t> cihna </a:t>
            </a:r>
            <a:r>
              <a:rPr lang="en-US" sz="2000" b="1" dirty="0" err="1"/>
              <a:t>i</a:t>
            </a:r>
            <a:r>
              <a:rPr lang="en-US" sz="2000" b="1" dirty="0"/>
              <a:t> ngah hi (John 1:12).</a:t>
            </a:r>
            <a:endParaRPr lang="en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Thukham (thupiakte) le Lungdamna Thu (upna) pen </a:t>
            </a:r>
            <a:r>
              <a:rPr lang="en-US" sz="2000" b="1" dirty="0" err="1"/>
              <a:t>kigawm</a:t>
            </a:r>
            <a:r>
              <a:rPr lang="en-US" sz="2000" b="1" dirty="0"/>
              <a:t>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/>
              <a:t>Upna neilo-in </a:t>
            </a:r>
            <a:r>
              <a:rPr lang="en-US" sz="2000" b="1" dirty="0" err="1"/>
              <a:t>thumang</a:t>
            </a:r>
            <a:r>
              <a:rPr lang="en-US" sz="2000" b="1" dirty="0"/>
              <a:t> theilo a, </a:t>
            </a:r>
            <a:r>
              <a:rPr lang="en-US" sz="2000" b="1" dirty="0" err="1"/>
              <a:t>thumang</a:t>
            </a:r>
            <a:r>
              <a:rPr lang="en-US" sz="2000" b="1" dirty="0"/>
              <a:t> lo-in zong upna </a:t>
            </a:r>
            <a:r>
              <a:rPr lang="en-US" sz="2000" b="1" dirty="0" err="1"/>
              <a:t>kici</a:t>
            </a:r>
            <a:r>
              <a:rPr lang="en-US" sz="2000" b="1" dirty="0"/>
              <a:t> theilo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2000" b="1" dirty="0"/>
              <a:t>Ahih hangin “Zeisu' upna" </a:t>
            </a:r>
            <a:r>
              <a:rPr lang="en-US" sz="2000" b="1" dirty="0" err="1"/>
              <a:t>kici</a:t>
            </a:r>
            <a:r>
              <a:rPr lang="en-US" sz="2000" b="1" dirty="0"/>
              <a:t> pen bang cihna hiam?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140605" y="1125360"/>
            <a:ext cx="1013699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Tua ahih ciangin, lampi </a:t>
            </a:r>
            <a:r>
              <a:rPr lang="en-US" sz="2800" b="1" dirty="0" err="1">
                <a:latin typeface="Constantia" panose="02030602050306030303" pitchFamily="18" charset="0"/>
              </a:rPr>
              <a:t>dik</a:t>
            </a:r>
            <a:r>
              <a:rPr lang="en-US" sz="2800" b="1" dirty="0">
                <a:latin typeface="Constantia" panose="02030602050306030303" pitchFamily="18" charset="0"/>
              </a:rPr>
              <a:t> sungah </a:t>
            </a:r>
            <a:r>
              <a:rPr lang="en-US" sz="2800" b="1" dirty="0" err="1">
                <a:latin typeface="Constantia" panose="02030602050306030303" pitchFamily="18" charset="0"/>
              </a:rPr>
              <a:t>sialsial</a:t>
            </a:r>
            <a:r>
              <a:rPr lang="en-US" sz="2800" b="1" dirty="0">
                <a:latin typeface="Constantia" panose="02030602050306030303" pitchFamily="18" charset="0"/>
              </a:rPr>
              <a:t> in </a:t>
            </a:r>
            <a:r>
              <a:rPr lang="en-US" sz="2800" b="1" dirty="0" err="1">
                <a:latin typeface="Constantia" panose="02030602050306030303" pitchFamily="18" charset="0"/>
              </a:rPr>
              <a:t>nangmah</a:t>
            </a:r>
            <a:r>
              <a:rPr lang="en-US" sz="2800" b="1" dirty="0">
                <a:latin typeface="Constantia" panose="02030602050306030303" pitchFamily="18" charset="0"/>
              </a:rPr>
              <a:t> hong </a:t>
            </a:r>
            <a:r>
              <a:rPr lang="en-US" sz="2800" b="1" dirty="0" err="1">
                <a:latin typeface="Constantia" panose="02030602050306030303" pitchFamily="18" charset="0"/>
              </a:rPr>
              <a:t>makaih</a:t>
            </a:r>
            <a:r>
              <a:rPr lang="en-US" sz="2800" b="1" dirty="0">
                <a:latin typeface="Constantia" panose="02030602050306030303" pitchFamily="18" charset="0"/>
              </a:rPr>
              <a:t> nadingin Topa Zeisu muang in. Na </a:t>
            </a:r>
            <a:r>
              <a:rPr lang="en-US" sz="2800" b="1" dirty="0" err="1">
                <a:latin typeface="Constantia" panose="02030602050306030303" pitchFamily="18" charset="0"/>
              </a:rPr>
              <a:t>kalsuan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totohna</a:t>
            </a:r>
            <a:r>
              <a:rPr lang="en-US" sz="2800" b="1" dirty="0">
                <a:latin typeface="Constantia" panose="02030602050306030303" pitchFamily="18" charset="0"/>
              </a:rPr>
              <a:t> khempeuh ah muanna le thahatna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ngah thei hi, </a:t>
            </a:r>
            <a:r>
              <a:rPr lang="en-US" sz="2800" b="1" dirty="0" err="1">
                <a:latin typeface="Constantia" panose="02030602050306030303" pitchFamily="18" charset="0"/>
              </a:rPr>
              <a:t>banghang</a:t>
            </a:r>
            <a:r>
              <a:rPr lang="en-US" sz="2800" b="1" dirty="0">
                <a:latin typeface="Constantia" panose="02030602050306030303" pitchFamily="18" charset="0"/>
              </a:rPr>
              <a:t> hiam cihleh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khut pen Ama khut sungah om hi cih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muang thei hi. Na tai hangin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kei</a:t>
            </a:r>
            <a:r>
              <a:rPr lang="en-US" sz="2800" b="1" dirty="0">
                <a:latin typeface="Constantia" panose="02030602050306030303" pitchFamily="18" charset="0"/>
              </a:rPr>
              <a:t> ding a,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pai hangin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thazawm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kei</a:t>
            </a:r>
            <a:r>
              <a:rPr lang="en-US" sz="2800" b="1" dirty="0">
                <a:latin typeface="Constantia" panose="02030602050306030303" pitchFamily="18" charset="0"/>
              </a:rPr>
              <a:t> ding hi; </a:t>
            </a:r>
            <a:r>
              <a:rPr lang="en-US" sz="2800" b="1" dirty="0" err="1">
                <a:latin typeface="Constantia" panose="02030602050306030303" pitchFamily="18" charset="0"/>
              </a:rPr>
              <a:t>banghang</a:t>
            </a:r>
            <a:r>
              <a:rPr lang="en-US" sz="2800" b="1" dirty="0">
                <a:latin typeface="Constantia" panose="02030602050306030303" pitchFamily="18" charset="0"/>
              </a:rPr>
              <a:t> hiam cihleh upna tawh Khrist khut sungah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khut a omna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phawk thei hi. Lungkiatna sungah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tum </a:t>
            </a:r>
            <a:r>
              <a:rPr lang="en-US" sz="2800" b="1" dirty="0" err="1">
                <a:latin typeface="Constantia" panose="02030602050306030303" pitchFamily="18" charset="0"/>
              </a:rPr>
              <a:t>kei</a:t>
            </a:r>
            <a:r>
              <a:rPr lang="en-US" sz="2800" b="1" dirty="0">
                <a:latin typeface="Constantia" panose="02030602050306030303" pitchFamily="18" charset="0"/>
              </a:rPr>
              <a:t> ding hi, </a:t>
            </a:r>
            <a:r>
              <a:rPr lang="en-US" sz="2800" b="1" dirty="0" err="1">
                <a:latin typeface="Constantia" panose="02030602050306030303" pitchFamily="18" charset="0"/>
              </a:rPr>
              <a:t>banghang</a:t>
            </a:r>
            <a:r>
              <a:rPr lang="en-US" sz="2800" b="1" dirty="0">
                <a:latin typeface="Constantia" panose="02030602050306030303" pitchFamily="18" charset="0"/>
              </a:rPr>
              <a:t> hiam cihleh Topa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theih </a:t>
            </a:r>
            <a:r>
              <a:rPr lang="en-US" sz="2800" b="1" dirty="0" err="1">
                <a:latin typeface="Constantia" panose="02030602050306030303" pitchFamily="18" charset="0"/>
              </a:rPr>
              <a:t>semsem</a:t>
            </a:r>
            <a:r>
              <a:rPr lang="en-US" sz="2800" b="1" dirty="0">
                <a:latin typeface="Constantia" panose="02030602050306030303" pitchFamily="18" charset="0"/>
              </a:rPr>
              <a:t> nading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zuih</a:t>
            </a:r>
            <a:r>
              <a:rPr lang="en-US" sz="2800" b="1" dirty="0">
                <a:latin typeface="Constantia" panose="02030602050306030303" pitchFamily="18" charset="0"/>
              </a:rPr>
              <a:t> a, Ama tungah muanna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ngak ciangin, Ama tungah a muang </a:t>
            </a:r>
            <a:r>
              <a:rPr lang="en-US" sz="2800" b="1" dirty="0" err="1">
                <a:latin typeface="Constantia" panose="02030602050306030303" pitchFamily="18" charset="0"/>
              </a:rPr>
              <a:t>taktakte</a:t>
            </a:r>
            <a:r>
              <a:rPr lang="en-US" sz="2800" b="1" dirty="0">
                <a:latin typeface="Constantia" panose="02030602050306030303" pitchFamily="18" charset="0"/>
              </a:rPr>
              <a:t> a </a:t>
            </a:r>
            <a:r>
              <a:rPr lang="en-US" sz="2800" b="1" dirty="0" err="1">
                <a:latin typeface="Constantia" panose="02030602050306030303" pitchFamily="18" charset="0"/>
              </a:rPr>
              <a:t>nusia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ngeilo</a:t>
            </a:r>
            <a:r>
              <a:rPr lang="en-US" sz="2800" b="1" dirty="0">
                <a:latin typeface="Constantia" panose="02030602050306030303" pitchFamily="18" charset="0"/>
              </a:rPr>
              <a:t> Pa in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panpihpa</a:t>
            </a:r>
            <a:r>
              <a:rPr lang="en-US" sz="2800" b="1" dirty="0">
                <a:latin typeface="Constantia" panose="02030602050306030303" pitchFamily="18" charset="0"/>
              </a:rPr>
              <a:t> tawntung ahihna muanna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nei</a:t>
            </a:r>
            <a:r>
              <a:rPr lang="en-US" sz="2800" b="1" dirty="0">
                <a:latin typeface="Constantia" panose="02030602050306030303" pitchFamily="18" charset="0"/>
              </a:rPr>
              <a:t> ding hi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343539"/>
            <a:ext cx="3810000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Tu-in upna in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lamet nate tungah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lungmuan’na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a kimu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nailo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nate </a:t>
            </a: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telcianna</a:t>
            </a: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ahi hi.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Hebrews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11:1, </a:t>
            </a:r>
            <a:r>
              <a:rPr kumimoji="0" lang="es-ES" sz="2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ZSV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Upna nam tuamtuamte: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Upna le ciaptehnate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Upna tehna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Upna le lungsim phawngna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Upna icih bang hiam?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Upna hilhcianna le khantohna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Zeisu upna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Pasian theihna, Lai Siangtho sinna, le </a:t>
            </a:r>
            <a:r>
              <a:rPr lang="en-US" sz="2000" b="1" dirty="0" err="1"/>
              <a:t>thungetnate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nuntakna ah </a:t>
            </a:r>
            <a:r>
              <a:rPr lang="en-US" sz="2000" b="1" dirty="0" err="1"/>
              <a:t>kikhelna</a:t>
            </a:r>
            <a:r>
              <a:rPr lang="en-US" sz="2000" b="1" dirty="0"/>
              <a:t> a piangsak thei thute ahih nadingin </a:t>
            </a:r>
            <a:r>
              <a:rPr lang="en-US" sz="2000" b="1" dirty="0" err="1"/>
              <a:t>thukhat</a:t>
            </a:r>
            <a:r>
              <a:rPr lang="en-US" sz="2000" b="1" dirty="0"/>
              <a:t> </a:t>
            </a:r>
            <a:r>
              <a:rPr lang="en-US" sz="2000" b="1" dirty="0" err="1"/>
              <a:t>neih</a:t>
            </a:r>
            <a:r>
              <a:rPr lang="en-US" sz="2000" b="1" dirty="0"/>
              <a:t> </a:t>
            </a:r>
            <a:r>
              <a:rPr lang="en-US" sz="2000" b="1" dirty="0" err="1"/>
              <a:t>kul</a:t>
            </a:r>
            <a:r>
              <a:rPr lang="en-US" sz="2000" b="1" dirty="0"/>
              <a:t> hi: upna.</a:t>
            </a:r>
            <a:endParaRPr lang="en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18721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Ahi </a:t>
            </a:r>
            <a:r>
              <a:rPr lang="en-US" sz="2000" b="1" dirty="0" err="1"/>
              <a:t>zongin</a:t>
            </a:r>
            <a:r>
              <a:rPr lang="en-US" sz="2000" b="1" dirty="0"/>
              <a:t> upna tawh, tua </a:t>
            </a:r>
            <a:r>
              <a:rPr lang="en-US" sz="2000" b="1" dirty="0" err="1"/>
              <a:t>te</a:t>
            </a:r>
            <a:r>
              <a:rPr lang="en-US" sz="2000" b="1" dirty="0"/>
              <a:t> in </a:t>
            </a:r>
            <a:r>
              <a:rPr lang="en-US" sz="2000" b="1" dirty="0" err="1"/>
              <a:t>i</a:t>
            </a:r>
            <a:r>
              <a:rPr lang="en-US" sz="2000" b="1" dirty="0"/>
              <a:t> kha lam nuntakna a sang pen mun ah hong </a:t>
            </a:r>
            <a:r>
              <a:rPr lang="en-US" sz="2000" b="1" dirty="0" err="1"/>
              <a:t>tunpih</a:t>
            </a:r>
            <a:r>
              <a:rPr lang="en-US" sz="2000" b="1" dirty="0"/>
              <a:t> ding thahatna thupi </a:t>
            </a:r>
            <a:r>
              <a:rPr lang="en-US" sz="2000" b="1" dirty="0" err="1"/>
              <a:t>takte</a:t>
            </a:r>
            <a:r>
              <a:rPr lang="en-US" sz="2000" b="1" dirty="0"/>
              <a:t> ahi uh a: "a um mi khempeuh a dingin bang khempeuh hi thei hi"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(Mark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Upna om lo-in, </a:t>
            </a:r>
            <a:r>
              <a:rPr lang="en-US" sz="2000" b="1" dirty="0" err="1"/>
              <a:t>hih</a:t>
            </a:r>
            <a:r>
              <a:rPr lang="en-US" sz="2000" b="1" dirty="0"/>
              <a:t> thute pen theihna </a:t>
            </a:r>
            <a:r>
              <a:rPr lang="en-US" sz="2000" b="1" dirty="0" err="1"/>
              <a:t>lel</a:t>
            </a:r>
            <a:r>
              <a:rPr lang="en-US" sz="2000" b="1" dirty="0"/>
              <a:t> ahihkeileh </a:t>
            </a:r>
            <a:r>
              <a:rPr lang="en-US" sz="2000" b="1" dirty="0" err="1"/>
              <a:t>khiatna</a:t>
            </a:r>
            <a:r>
              <a:rPr lang="en-US" sz="2000" b="1" dirty="0"/>
              <a:t> neilo biakna </a:t>
            </a:r>
            <a:r>
              <a:rPr lang="en-US" sz="2000" b="1" dirty="0" err="1"/>
              <a:t>ngeina</a:t>
            </a:r>
            <a:r>
              <a:rPr lang="en-US" sz="2000" b="1" dirty="0"/>
              <a:t> </a:t>
            </a:r>
            <a:r>
              <a:rPr lang="en-US" sz="2000" b="1" dirty="0" err="1"/>
              <a:t>lel</a:t>
            </a:r>
            <a:r>
              <a:rPr lang="en-US" sz="2000" b="1" dirty="0"/>
              <a:t> </a:t>
            </a:r>
            <a:r>
              <a:rPr lang="en-US" sz="2000" b="1" dirty="0" err="1"/>
              <a:t>suak</a:t>
            </a:r>
            <a:r>
              <a:rPr lang="en-US" sz="2000" b="1" dirty="0"/>
              <a:t>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UPNA NAM TUAMTUAMTE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UPNA LE CIAPTEHNATE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51062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en-US" b="1" dirty="0">
                <a:latin typeface="Comic Sans MS" panose="030F0702030302020204" pitchFamily="66" charset="0"/>
              </a:rPr>
              <a:t>Zeisu in ama kiangah, "Note in </a:t>
            </a:r>
            <a:r>
              <a:rPr lang="en-US" altLang="en-US" b="1" dirty="0" err="1">
                <a:latin typeface="Comic Sans MS" panose="030F0702030302020204" pitchFamily="66" charset="0"/>
              </a:rPr>
              <a:t>lim</a:t>
            </a:r>
            <a:r>
              <a:rPr lang="en-US" altLang="en-US" b="1" dirty="0">
                <a:latin typeface="Comic Sans MS" panose="030F0702030302020204" pitchFamily="66" charset="0"/>
              </a:rPr>
              <a:t> le </a:t>
            </a:r>
            <a:r>
              <a:rPr lang="en-US" altLang="en-US" b="1" dirty="0" err="1"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latin typeface="Comic Sans MS" panose="030F0702030302020204" pitchFamily="66" charset="0"/>
              </a:rPr>
              <a:t> lamdang </a:t>
            </a:r>
            <a:r>
              <a:rPr lang="en-US" altLang="en-US" b="1" dirty="0" err="1">
                <a:latin typeface="Comic Sans MS" panose="030F0702030302020204" pitchFamily="66" charset="0"/>
              </a:rPr>
              <a:t>lian</a:t>
            </a:r>
            <a:r>
              <a:rPr lang="en-US" altLang="en-US" b="1" dirty="0">
                <a:latin typeface="Comic Sans MS" panose="030F0702030302020204" pitchFamily="66" charset="0"/>
              </a:rPr>
              <a:t> ka bawl </a:t>
            </a:r>
            <a:r>
              <a:rPr lang="en-US" altLang="en-US" b="1" dirty="0" err="1"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latin typeface="Comic Sans MS" panose="030F0702030302020204" pitchFamily="66" charset="0"/>
              </a:rPr>
              <a:t>muh</a:t>
            </a:r>
            <a:r>
              <a:rPr lang="en-US" altLang="en-US" b="1" dirty="0"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latin typeface="Comic Sans MS" panose="030F0702030302020204" pitchFamily="66" charset="0"/>
              </a:rPr>
              <a:t>uhleh</a:t>
            </a:r>
            <a:r>
              <a:rPr lang="en-US" altLang="en-US" b="1" dirty="0">
                <a:latin typeface="Comic Sans MS" panose="030F0702030302020204" pitchFamily="66" charset="0"/>
              </a:rPr>
              <a:t> Topa ka </a:t>
            </a:r>
            <a:r>
              <a:rPr lang="en-US" altLang="en-US" b="1" dirty="0" err="1">
                <a:latin typeface="Comic Sans MS" panose="030F0702030302020204" pitchFamily="66" charset="0"/>
              </a:rPr>
              <a:t>hihna</a:t>
            </a:r>
            <a:r>
              <a:rPr lang="en-US" altLang="en-US" b="1" dirty="0">
                <a:latin typeface="Comic Sans MS" panose="030F0702030302020204" pitchFamily="66" charset="0"/>
              </a:rPr>
              <a:t> thu </a:t>
            </a:r>
            <a:r>
              <a:rPr lang="en-US" altLang="en-US" b="1" dirty="0" err="1"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latin typeface="Comic Sans MS" panose="030F0702030302020204" pitchFamily="66" charset="0"/>
              </a:rPr>
              <a:t> hong um </a:t>
            </a:r>
            <a:r>
              <a:rPr lang="en-US" altLang="en-US" b="1" dirty="0" err="1"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latin typeface="Comic Sans MS" panose="030F0702030302020204" pitchFamily="66" charset="0"/>
              </a:rPr>
              <a:t> ding uh hi" 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(John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75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Ciaptehna </a:t>
            </a:r>
            <a:r>
              <a:rPr lang="en-US" sz="2000" b="1" dirty="0" err="1"/>
              <a:t>kici</a:t>
            </a:r>
            <a:r>
              <a:rPr lang="en-US" sz="2000" b="1" dirty="0"/>
              <a:t> pen </a:t>
            </a:r>
            <a:r>
              <a:rPr lang="en-US" sz="2000" b="1" dirty="0" err="1"/>
              <a:t>thupuak</a:t>
            </a:r>
            <a:r>
              <a:rPr lang="en-US" sz="2000" b="1" dirty="0"/>
              <a:t> khat </a:t>
            </a:r>
            <a:r>
              <a:rPr lang="en-US" sz="2000" b="1" dirty="0" err="1"/>
              <a:t>thukip</a:t>
            </a:r>
            <a:r>
              <a:rPr lang="en-US" sz="2000" b="1" dirty="0"/>
              <a:t> nadingin ahih </a:t>
            </a:r>
            <a:r>
              <a:rPr lang="en-US" sz="2000" b="1" dirty="0" err="1"/>
              <a:t>keileh</a:t>
            </a:r>
            <a:r>
              <a:rPr lang="en-US" sz="2000" b="1" dirty="0"/>
              <a:t> Pasian' thu neihna </a:t>
            </a:r>
            <a:r>
              <a:rPr lang="en-US" sz="2000" b="1" dirty="0" err="1"/>
              <a:t>thukip</a:t>
            </a:r>
            <a:r>
              <a:rPr lang="en-US" sz="2000" b="1" dirty="0"/>
              <a:t> nadingin </a:t>
            </a:r>
            <a:r>
              <a:rPr lang="en-US" sz="2000" b="1" dirty="0" err="1"/>
              <a:t>lahna</a:t>
            </a:r>
            <a:r>
              <a:rPr lang="en-US" sz="2000" b="1" dirty="0"/>
              <a:t> ahih </a:t>
            </a:r>
            <a:r>
              <a:rPr lang="en-US" sz="2000" b="1" dirty="0" err="1"/>
              <a:t>keileh</a:t>
            </a:r>
            <a:r>
              <a:rPr lang="en-US" sz="2000" b="1" dirty="0"/>
              <a:t> ciaptehna </a:t>
            </a:r>
            <a:r>
              <a:rPr lang="en-US" sz="2000" b="1" dirty="0" err="1"/>
              <a:t>tuam</a:t>
            </a:r>
            <a:r>
              <a:rPr lang="en-US" sz="2000" b="1" dirty="0"/>
              <a:t> </a:t>
            </a:r>
            <a:r>
              <a:rPr lang="en-US" sz="2000" b="1" dirty="0" err="1"/>
              <a:t>deuh</a:t>
            </a:r>
            <a:r>
              <a:rPr lang="en-US" sz="2000" b="1" dirty="0"/>
              <a:t> khat ahi hi.</a:t>
            </a:r>
            <a:r>
              <a:rPr lang="en" sz="2000" b="1" dirty="0"/>
              <a:t> </a:t>
            </a:r>
            <a:r>
              <a:rPr lang="en-US" sz="2000" b="1" dirty="0"/>
              <a:t>Ciaptehna </a:t>
            </a:r>
            <a:r>
              <a:rPr lang="en-US" sz="2000" b="1" dirty="0" err="1"/>
              <a:t>kici</a:t>
            </a:r>
            <a:r>
              <a:rPr lang="en-US" sz="2000" b="1" dirty="0"/>
              <a:t> pen </a:t>
            </a:r>
            <a:r>
              <a:rPr lang="en-US" sz="2000" b="1" dirty="0" err="1"/>
              <a:t>thulamdang</a:t>
            </a:r>
            <a:r>
              <a:rPr lang="en-US" sz="2000" b="1" dirty="0"/>
              <a:t> khat hi-in </a:t>
            </a:r>
            <a:r>
              <a:rPr lang="en-US" sz="2000" b="1" dirty="0" err="1"/>
              <a:t>kingaihsun</a:t>
            </a:r>
            <a:r>
              <a:rPr lang="en-US" sz="2000" b="1" dirty="0"/>
              <a:t> </a:t>
            </a:r>
            <a:r>
              <a:rPr lang="en-US" sz="2000" b="1" dirty="0" err="1"/>
              <a:t>himahleh</a:t>
            </a:r>
            <a:r>
              <a:rPr lang="en-US" sz="2000" b="1" dirty="0"/>
              <a:t>—Cana </a:t>
            </a:r>
            <a:r>
              <a:rPr lang="en-US" sz="2000" b="1" dirty="0" err="1"/>
              <a:t>khua</a:t>
            </a:r>
            <a:r>
              <a:rPr lang="en-US" sz="2000" b="1" dirty="0"/>
              <a:t>-a </a:t>
            </a:r>
            <a:r>
              <a:rPr lang="en-US" sz="2000" b="1" dirty="0" err="1"/>
              <a:t>mopawi</a:t>
            </a:r>
            <a:r>
              <a:rPr lang="en-US" sz="2000" b="1" dirty="0"/>
              <a:t> bangin (John 2:11)—Israel mite in Pasian </a:t>
            </a:r>
            <a:r>
              <a:rPr lang="en-US" sz="2000" b="1" dirty="0" err="1"/>
              <a:t>bia</a:t>
            </a:r>
            <a:r>
              <a:rPr lang="en-US" sz="2000" b="1" dirty="0"/>
              <a:t> dingin Sinai </a:t>
            </a:r>
            <a:r>
              <a:rPr lang="en-US" sz="2000" b="1" dirty="0" err="1"/>
              <a:t>Mual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-ah </a:t>
            </a:r>
            <a:r>
              <a:rPr lang="en-US" sz="2000" b="1" dirty="0" err="1"/>
              <a:t>phual</a:t>
            </a:r>
            <a:r>
              <a:rPr lang="en-US" sz="2000" b="1" dirty="0"/>
              <a:t> a </a:t>
            </a:r>
            <a:r>
              <a:rPr lang="en-US" sz="2000" b="1" dirty="0" err="1"/>
              <a:t>satna</a:t>
            </a:r>
            <a:r>
              <a:rPr lang="en-US" sz="2000" b="1" dirty="0"/>
              <a:t> uh thu (Pai. 3:12) zong ciaptehna khat mah in </a:t>
            </a:r>
            <a:r>
              <a:rPr lang="en-US" sz="2000" b="1" dirty="0" err="1"/>
              <a:t>kipia</a:t>
            </a:r>
            <a:r>
              <a:rPr lang="en-US" sz="2000" b="1" dirty="0"/>
              <a:t> hi.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867427"/>
            <a:ext cx="4693002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Phariseete in Zeisu kiangh ah “Messiah na hihna ka up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theih nading un teci nalamdang khat hong lak in” ci-in ngen uh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(Mark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/>
              <a:t>Pasian in Ama Thu le piansak nate sungah teci </a:t>
            </a:r>
            <a:r>
              <a:rPr lang="en-US" sz="2000" b="1" dirty="0" err="1"/>
              <a:t>kicing</a:t>
            </a:r>
            <a:r>
              <a:rPr lang="en-US" sz="2000" b="1" dirty="0"/>
              <a:t> takin pia </a:t>
            </a:r>
            <a:r>
              <a:rPr lang="en-US" sz="2000" b="1" dirty="0" err="1"/>
              <a:t>khin</a:t>
            </a:r>
            <a:r>
              <a:rPr lang="en-US" sz="2000" b="1" dirty="0"/>
              <a:t> a, a um nuam khempeuh in a up theih </a:t>
            </a:r>
            <a:r>
              <a:rPr lang="en-US" sz="2000" b="1" dirty="0" err="1"/>
              <a:t>nadingun</a:t>
            </a:r>
            <a:r>
              <a:rPr lang="en-US" sz="2000" b="1" dirty="0"/>
              <a:t> lampi </a:t>
            </a:r>
            <a:r>
              <a:rPr lang="en-US" sz="2000" b="1" dirty="0" err="1"/>
              <a:t>kicing</a:t>
            </a:r>
            <a:r>
              <a:rPr lang="en-US" sz="2000" b="1" dirty="0"/>
              <a:t> om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Ahizong in uplahna om gige hi. Tua ahihmanin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Zeisu in “mulo napi-a a umte” tungah thupha tuam piak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(John 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4056597"/>
            <a:ext cx="4693002" cy="147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 err="1"/>
              <a:t>Amau</a:t>
            </a:r>
            <a:r>
              <a:rPr lang="en-US" sz="2000" b="1" dirty="0"/>
              <a:t> in upna a </a:t>
            </a:r>
            <a:r>
              <a:rPr lang="en-US" sz="2000" b="1" dirty="0" err="1"/>
              <a:t>neih</a:t>
            </a:r>
            <a:r>
              <a:rPr lang="en-US" sz="2000" b="1" dirty="0"/>
              <a:t> </a:t>
            </a:r>
            <a:r>
              <a:rPr lang="en-US" sz="2000" b="1" dirty="0" err="1"/>
              <a:t>lohna</a:t>
            </a:r>
            <a:r>
              <a:rPr lang="en-US" sz="2000" b="1" dirty="0"/>
              <a:t> uh hangin </a:t>
            </a:r>
            <a:r>
              <a:rPr lang="en-US" sz="2000" b="1" dirty="0" err="1"/>
              <a:t>lim</a:t>
            </a:r>
            <a:r>
              <a:rPr lang="en-US" sz="2000" b="1" dirty="0"/>
              <a:t> le ciaptehna a </a:t>
            </a:r>
            <a:r>
              <a:rPr lang="en-US" sz="2000" b="1" dirty="0" err="1"/>
              <a:t>ngen</a:t>
            </a:r>
            <a:r>
              <a:rPr lang="en-US" sz="2000" b="1" dirty="0"/>
              <a:t> uh ciangin Zeisu lungsim </a:t>
            </a:r>
            <a:r>
              <a:rPr lang="en-US" sz="2000" b="1" dirty="0" err="1"/>
              <a:t>gim</a:t>
            </a:r>
            <a:r>
              <a:rPr lang="en-US" sz="2000" b="1" dirty="0"/>
              <a:t> mahmah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(Mark 8:12). </a:t>
            </a:r>
            <a:r>
              <a:rPr lang="nl-NL" sz="2000" b="1" dirty="0"/>
              <a:t>Mi khat in a up keileh, lim le vang khat zongin a lungsim zozo lo ding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UPNA TEHNA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Topa in, "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Ankam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tang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pha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upna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nei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le uh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cin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hih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nailung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kung kiangah, '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Kizung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lot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inla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tuipi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sungah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va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po in,'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cile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uh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cin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nacih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bangun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piangzo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ding hi.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(Luke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005973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Upna tehna nam tuamtuam a om hi: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92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/>
              <a:t>Uplahna</a:t>
            </a:r>
            <a:r>
              <a:rPr lang="en-US" sz="2000" b="1" dirty="0"/>
              <a:t> </a:t>
            </a:r>
            <a:r>
              <a:rPr lang="en-US" sz="2000" b="1" dirty="0" err="1"/>
              <a:t>zungte</a:t>
            </a:r>
            <a:r>
              <a:rPr lang="en-US" sz="2000" b="1" dirty="0"/>
              <a:t> </a:t>
            </a:r>
            <a:r>
              <a:rPr lang="en-US" sz="2000" b="1" dirty="0" err="1"/>
              <a:t>botkhia</a:t>
            </a:r>
            <a:r>
              <a:rPr lang="en-US" sz="2000" b="1" dirty="0"/>
              <a:t> ahih ciangin upna </a:t>
            </a:r>
            <a:r>
              <a:rPr lang="en-US" sz="2000" b="1" dirty="0" err="1"/>
              <a:t>khangthei</a:t>
            </a:r>
            <a:r>
              <a:rPr lang="en-US" sz="2000" b="1" dirty="0"/>
              <a:t> hi cih </a:t>
            </a:r>
            <a:r>
              <a:rPr lang="en-US" sz="2000" b="1" dirty="0" err="1"/>
              <a:t>kician</a:t>
            </a:r>
            <a:r>
              <a:rPr lang="en-US" sz="2000" b="1" dirty="0"/>
              <a:t> mahmah hi</a:t>
            </a:r>
            <a:r>
              <a:rPr lang="en" sz="2000" b="1" dirty="0"/>
              <a:t>. Upna in uplahna damdam in zo ding hi. I ngetna hi bang hi: “Ka upna hong khang sak in” (Luke 17:5).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176268"/>
            <a:ext cx="9747681" cy="6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Kha Siangtho </a:t>
            </a:r>
            <a:r>
              <a:rPr lang="en-US" sz="2000" b="1" dirty="0" err="1"/>
              <a:t>nasepna</a:t>
            </a:r>
            <a:r>
              <a:rPr lang="en-US" sz="2000" b="1" dirty="0"/>
              <a:t>, Lai Siangtho sinna, le Pasian tawh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kithuah</a:t>
            </a:r>
            <a:r>
              <a:rPr lang="en-US" sz="2000" b="1" dirty="0"/>
              <a:t> </a:t>
            </a:r>
            <a:r>
              <a:rPr lang="en-US" sz="2000" b="1" dirty="0" err="1"/>
              <a:t>khaknate</a:t>
            </a:r>
            <a:r>
              <a:rPr lang="en-US" sz="2000" b="1" dirty="0"/>
              <a:t> tung </a:t>
            </a:r>
            <a:r>
              <a:rPr lang="en-US" sz="2000" b="1" dirty="0" err="1"/>
              <a:t>tawnin</a:t>
            </a:r>
            <a:r>
              <a:rPr lang="en-US" sz="2000" b="1" dirty="0"/>
              <a:t>, “</a:t>
            </a:r>
            <a:r>
              <a:rPr lang="en-US" sz="2000" b="1" dirty="0" err="1"/>
              <a:t>i</a:t>
            </a:r>
            <a:r>
              <a:rPr lang="en-US" sz="2000" b="1" dirty="0"/>
              <a:t> upna </a:t>
            </a:r>
            <a:r>
              <a:rPr lang="en-US" sz="2000" b="1" dirty="0" err="1"/>
              <a:t>khang</a:t>
            </a:r>
            <a:r>
              <a:rPr lang="en-US" sz="2000" b="1" dirty="0"/>
              <a:t> hi" cih </a:t>
            </a:r>
            <a:r>
              <a:rPr lang="en-US" sz="2000" b="1" dirty="0" err="1"/>
              <a:t>i</a:t>
            </a:r>
            <a:r>
              <a:rPr lang="en-US" sz="2000" b="1" dirty="0"/>
              <a:t> mu thei ding hi.</a:t>
            </a:r>
            <a:r>
              <a:rPr lang="en" sz="2000" b="1" dirty="0"/>
              <a:t> (2Th. 1:3).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10072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UPNA LE LUNGSIM PHAWNGNA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92806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Note' upna hangin Pasian' hong hehpihna tawh hotkhiatna a ngah </a:t>
            </a:r>
            <a:r>
              <a:rPr lang="en-US" alt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hi uh hi. Note' </a:t>
            </a:r>
            <a:r>
              <a:rPr lang="en-US" alt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thalawhna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hangin a ngah </a:t>
            </a:r>
            <a:r>
              <a:rPr lang="en-US" alt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hiloin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Pasian' hong </a:t>
            </a:r>
            <a:r>
              <a:rPr lang="en-US" alt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piakkhong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ahi hi.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(Ephesus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6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Upna pen lungsim </a:t>
            </a:r>
            <a:r>
              <a:rPr lang="en-US" sz="2000" b="1" dirty="0" err="1"/>
              <a:t>phawngna</a:t>
            </a:r>
            <a:r>
              <a:rPr lang="en-US" sz="2000" b="1" dirty="0"/>
              <a:t> pan maw, ahihkeileh ngaihsutna tawh sepna ahi hiam?</a:t>
            </a:r>
            <a:endParaRPr lang="en" sz="24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8" y="5349281"/>
            <a:ext cx="6404747" cy="147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/>
              <a:t>Ahi </a:t>
            </a:r>
            <a:r>
              <a:rPr lang="en-US" sz="2000" b="1" dirty="0" err="1"/>
              <a:t>zongin</a:t>
            </a:r>
            <a:r>
              <a:rPr lang="en-US" sz="2000" b="1" dirty="0"/>
              <a:t> upna </a:t>
            </a:r>
            <a:r>
              <a:rPr lang="en-US" sz="2000" b="1" dirty="0" err="1"/>
              <a:t>taktak</a:t>
            </a:r>
            <a:r>
              <a:rPr lang="en-US" sz="2000" b="1" dirty="0"/>
              <a:t> pen lungsim </a:t>
            </a:r>
            <a:r>
              <a:rPr lang="en-US" sz="2000" b="1" dirty="0" err="1"/>
              <a:t>sunga</a:t>
            </a:r>
            <a:r>
              <a:rPr lang="en-US" sz="2000" b="1" dirty="0"/>
              <a:t> om thu khat hilo-in, "muanna" le "</a:t>
            </a:r>
            <a:r>
              <a:rPr lang="en-US" sz="2000" b="1" dirty="0" err="1"/>
              <a:t>kicianna</a:t>
            </a:r>
            <a:r>
              <a:rPr lang="en-US" sz="2000" b="1" dirty="0"/>
              <a:t>" ahi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(Heb. 11:1).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en-US" sz="2000" b="1" dirty="0"/>
              <a:t>I lungsim </a:t>
            </a:r>
            <a:r>
              <a:rPr lang="en-US" sz="2000" b="1" dirty="0" err="1"/>
              <a:t>omzia</a:t>
            </a:r>
            <a:r>
              <a:rPr lang="en-US" sz="2000" b="1" dirty="0"/>
              <a:t> tungah </a:t>
            </a:r>
            <a:r>
              <a:rPr lang="en-US" sz="2000" b="1" dirty="0" err="1"/>
              <a:t>kinga</a:t>
            </a:r>
            <a:r>
              <a:rPr lang="en-US" sz="2000" b="1" dirty="0"/>
              <a:t> </a:t>
            </a:r>
            <a:r>
              <a:rPr lang="en-US" sz="2000" b="1" dirty="0" err="1"/>
              <a:t>thil</a:t>
            </a:r>
            <a:r>
              <a:rPr lang="en-US" sz="2000" b="1" dirty="0"/>
              <a:t> hi lo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Ka t</a:t>
            </a:r>
            <a:r>
              <a:rPr lang="en-US" sz="2000" b="1" dirty="0" err="1"/>
              <a:t>hanem</a:t>
            </a:r>
            <a:r>
              <a:rPr lang="en-US" sz="2000" b="1" dirty="0"/>
              <a:t> </a:t>
            </a:r>
            <a:r>
              <a:rPr lang="en-US" sz="2000" b="1" dirty="0" err="1"/>
              <a:t>hun</a:t>
            </a:r>
            <a:r>
              <a:rPr lang="en-US" sz="2000" b="1" dirty="0"/>
              <a:t>, ahih </a:t>
            </a:r>
            <a:r>
              <a:rPr lang="en-US" sz="2000" b="1" dirty="0" err="1"/>
              <a:t>keileh</a:t>
            </a:r>
            <a:r>
              <a:rPr lang="en-US" sz="2000" b="1" dirty="0"/>
              <a:t> hotkhiatna gamla </a:t>
            </a:r>
            <a:r>
              <a:rPr lang="en-US" sz="2000" b="1" dirty="0" err="1"/>
              <a:t>lua</a:t>
            </a:r>
            <a:r>
              <a:rPr lang="en-US" sz="2000" b="1" dirty="0"/>
              <a:t> ka </a:t>
            </a:r>
            <a:r>
              <a:rPr lang="en-US" sz="2000" b="1" dirty="0" err="1"/>
              <a:t>kisak</a:t>
            </a:r>
            <a:r>
              <a:rPr lang="en-US" sz="2000" b="1" dirty="0"/>
              <a:t> </a:t>
            </a:r>
            <a:r>
              <a:rPr lang="en-US" sz="2000" b="1" dirty="0" err="1"/>
              <a:t>hun</a:t>
            </a:r>
            <a:r>
              <a:rPr lang="en-US" sz="2000" b="1" dirty="0"/>
              <a:t>, tua </a:t>
            </a:r>
            <a:r>
              <a:rPr lang="en-US" sz="2000" b="1" dirty="0" err="1"/>
              <a:t>hun</a:t>
            </a:r>
            <a:r>
              <a:rPr lang="en-US" sz="2000" b="1" dirty="0"/>
              <a:t> pen upna </a:t>
            </a:r>
            <a:r>
              <a:rPr lang="en-US" sz="2000" b="1" dirty="0" err="1"/>
              <a:t>neih</a:t>
            </a:r>
            <a:r>
              <a:rPr lang="en-US" sz="2000" b="1" dirty="0"/>
              <a:t> mahmah </a:t>
            </a:r>
            <a:r>
              <a:rPr lang="en-US" sz="2000" b="1" dirty="0" err="1"/>
              <a:t>hun</a:t>
            </a:r>
            <a:r>
              <a:rPr lang="en-US" sz="2000" b="1" dirty="0"/>
              <a:t> ding ahi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4203839"/>
            <a:ext cx="6284444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/>
              <a:t>Tua </a:t>
            </a:r>
            <a:r>
              <a:rPr lang="en-US" sz="2000" b="1" dirty="0" err="1"/>
              <a:t>letsong</a:t>
            </a:r>
            <a:r>
              <a:rPr lang="en-US" sz="2000" b="1" dirty="0"/>
              <a:t> tungah lungdamna tawh </a:t>
            </a:r>
            <a:r>
              <a:rPr lang="en-US" sz="2000" b="1" dirty="0" err="1"/>
              <a:t>i</a:t>
            </a:r>
            <a:r>
              <a:rPr lang="en-US" sz="2000" b="1" dirty="0"/>
              <a:t> dawn ciangin—upna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zat</a:t>
            </a:r>
            <a:r>
              <a:rPr lang="en-US" sz="2000" b="1" dirty="0"/>
              <a:t> ciangin—tua upna in </a:t>
            </a:r>
            <a:r>
              <a:rPr lang="en-US" sz="2000" b="1" dirty="0" err="1"/>
              <a:t>i</a:t>
            </a:r>
            <a:r>
              <a:rPr lang="en-US" sz="2000" b="1" dirty="0"/>
              <a:t> sungah lungdamna bang </a:t>
            </a:r>
            <a:r>
              <a:rPr lang="en-US" sz="2000" b="1" dirty="0" err="1"/>
              <a:t>lungsimte</a:t>
            </a:r>
            <a:r>
              <a:rPr lang="en-US" sz="2000" b="1" dirty="0"/>
              <a:t> piangsak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daihna; khalam tawldamna phawkna; 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3013248"/>
            <a:ext cx="6427532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fi-FI" sz="2000" b="1" dirty="0"/>
              <a:t>Ahih hangin a kipatna pan kipan ni.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en-US" sz="2000" b="1" dirty="0"/>
              <a:t>Upna </a:t>
            </a:r>
            <a:r>
              <a:rPr lang="en-US" sz="2000" b="1" dirty="0" err="1"/>
              <a:t>kipatna</a:t>
            </a:r>
            <a:r>
              <a:rPr lang="en-US" sz="2000" b="1" dirty="0"/>
              <a:t> bang ahi hiam?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en-US" sz="2000" b="1" dirty="0"/>
              <a:t>Upna pen Pasian' kiang pan hong pai hi a, amah in </a:t>
            </a:r>
            <a:r>
              <a:rPr lang="en-US" sz="2000" b="1" dirty="0" err="1"/>
              <a:t>letsong</a:t>
            </a:r>
            <a:r>
              <a:rPr lang="en-US" sz="2000" b="1" dirty="0"/>
              <a:t> bangin </a:t>
            </a:r>
            <a:r>
              <a:rPr lang="en-US" sz="2000" b="1" dirty="0" err="1"/>
              <a:t>ei</a:t>
            </a:r>
            <a:r>
              <a:rPr lang="en-US" sz="2000" b="1" dirty="0"/>
              <a:t> hong pia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(Rom. 12:3; Eph.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2159539"/>
            <a:ext cx="6238874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pl-PL" sz="2000" b="1" dirty="0"/>
              <a:t>Hih dotna a dawnna pen thupi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en-US" sz="2000" b="1" dirty="0"/>
              <a:t>"Hotkhiatna </a:t>
            </a:r>
            <a:r>
              <a:rPr lang="en-US" sz="2000" b="1" dirty="0" err="1"/>
              <a:t>nei</a:t>
            </a:r>
            <a:r>
              <a:rPr lang="en-US" sz="2000" b="1" dirty="0"/>
              <a:t> KISA </a:t>
            </a:r>
            <a:r>
              <a:rPr lang="en-US" sz="2000" b="1" dirty="0" err="1"/>
              <a:t>ing</a:t>
            </a:r>
            <a:r>
              <a:rPr lang="en-US" sz="2000" b="1" dirty="0"/>
              <a:t>" cihleh "Hotkhiatna </a:t>
            </a:r>
            <a:r>
              <a:rPr lang="en-US" sz="2000" b="1" dirty="0" err="1"/>
              <a:t>nei</a:t>
            </a:r>
            <a:r>
              <a:rPr lang="en-US" sz="2000" b="1" dirty="0"/>
              <a:t> cih KA THEI hi" cih pen kibang lo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1666213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UPNA ICIH BANG HIAM?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UPNA HILHCIANNA LE KHANTOHNA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6927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Upna </a:t>
            </a:r>
            <a:r>
              <a:rPr lang="en-US" alt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nei</a:t>
            </a:r>
            <a:r>
              <a:rPr lang="en-US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cih ciangin </a:t>
            </a:r>
            <a:r>
              <a:rPr lang="en-US" alt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muhtheih</a:t>
            </a:r>
            <a:r>
              <a:rPr lang="en-US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nailoh</a:t>
            </a:r>
            <a:r>
              <a:rPr lang="en-US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lamette</a:t>
            </a:r>
            <a:r>
              <a:rPr lang="en-US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ngah takpi ding, ci-in </a:t>
            </a:r>
            <a:r>
              <a:rPr lang="en-US" alt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muan'na</a:t>
            </a:r>
            <a:r>
              <a:rPr lang="en-US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lungsim neihna ahi hi.</a:t>
            </a:r>
            <a:r>
              <a:rPr lang="en" b="1" dirty="0">
                <a:latin typeface="Comic Sans MS" panose="030F0702030302020204" pitchFamily="66" charset="0"/>
              </a:rPr>
              <a:t>”                  </a:t>
            </a:r>
            <a:r>
              <a:rPr lang="en" sz="1400" b="1" dirty="0">
                <a:latin typeface="Comic Sans MS" panose="030F0702030302020204" pitchFamily="66" charset="0"/>
              </a:rPr>
              <a:t>(Hebrews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45244"/>
            <a:ext cx="5595484" cy="147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Hebrew 11:1, 3, le 6 in upna kicih bang hiam cih kician takin honglak hi. Upna in Pasian i ngaih sutna tawh kisai mahmah hi. Tua in eite  Ama tungah Paiangsakpa le Thaman piapa ci-in upna hong neisak hi.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915153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5883601"/>
            <a:ext cx="7388651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 muhsa mah bangin, upna i neih dan i vekpi in i kibang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kim kei hi.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Ka upna a tawm hitaleh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a tam hitaleh, bangci bnagin khang sak thei ding ka hi hiam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700780"/>
            <a:ext cx="5586580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Hih khen a omlai khempeuh ah, Paul in thupha i ngah ding i ngak laitak lungkiat loh na dingin, etteh ding le tha lakna ahi ding pasal le numei tam</a:t>
            </a:r>
            <a:r>
              <a:rPr lang="en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pite’ upna thu gen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1376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2026-04-05T13:32:58Z</dcterms:created>
  <dcterms:modified xsi:type="dcterms:W3CDTF">2026-05-04T18:44:18Z</dcterms:modified>
</cp:coreProperties>
</file>