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70" r:id="rId11"/>
    <p:sldId id="263" r:id="rId12"/>
    <p:sldId id="26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3" autoAdjust="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pl-PL" sz="1800" b="1" dirty="0">
              <a:solidFill>
                <a:schemeClr val="tx1"/>
              </a:solidFill>
            </a:rPr>
            <a:t>UJesu wadala konke okukhona</a:t>
          </a:r>
          <a:br>
            <a:rPr lang="es-ES" sz="1800" b="1" dirty="0">
              <a:solidFill>
                <a:schemeClr val="tx1"/>
              </a:solidFill>
            </a:rPr>
          </a:br>
          <a:r>
            <a:rPr lang="pl-PL" sz="1800" b="1" dirty="0">
              <a:solidFill>
                <a:schemeClr val="tx1"/>
              </a:solidFill>
            </a:rPr>
            <a:t>(Johane 1:3)</a:t>
          </a:r>
          <a:endParaRPr lang="en" sz="1800" b="1" dirty="0">
            <a:solidFill>
              <a:schemeClr val="tx1"/>
            </a:solidFill>
          </a:endParaRP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800" b="1" dirty="0" err="1">
              <a:solidFill>
                <a:schemeClr val="tx1"/>
              </a:solidFill>
            </a:rPr>
            <a:t>Waba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yisidalwa</a:t>
          </a:r>
          <a:r>
            <a:rPr lang="en-US" sz="1800" b="1" dirty="0">
              <a:solidFill>
                <a:schemeClr val="tx1"/>
              </a:solidFill>
            </a:rPr>
            <a:t> (</a:t>
          </a:r>
          <a:r>
            <a:rPr lang="en-US" sz="1800" b="1" dirty="0" err="1">
              <a:solidFill>
                <a:schemeClr val="tx1"/>
              </a:solidFill>
            </a:rPr>
            <a:t>Johane</a:t>
          </a:r>
          <a:r>
            <a:rPr lang="en-US" sz="1800" b="1" dirty="0">
              <a:solidFill>
                <a:schemeClr val="tx1"/>
              </a:solidFill>
            </a:rPr>
            <a:t> 1:14)</a:t>
          </a:r>
          <a:endParaRPr lang="es-ES" sz="1800" b="1" dirty="0">
            <a:solidFill>
              <a:schemeClr val="tx1"/>
            </a:solidFill>
          </a:endParaRP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1800" b="1" dirty="0" err="1">
              <a:solidFill>
                <a:schemeClr val="tx1"/>
              </a:solidFill>
            </a:rPr>
            <a:t>Wandlula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ebunzimeni</a:t>
          </a:r>
          <a:r>
            <a:rPr lang="en-US" sz="1800" b="1" dirty="0">
              <a:solidFill>
                <a:schemeClr val="tx1"/>
              </a:solidFill>
            </a:rPr>
            <a:t>, </a:t>
          </a:r>
          <a:r>
            <a:rPr lang="en-US" sz="1800" b="1" dirty="0" err="1">
              <a:solidFill>
                <a:schemeClr val="tx1"/>
              </a:solidFill>
            </a:rPr>
            <a:t>enhluphekweni</a:t>
          </a:r>
          <a:r>
            <a:rPr lang="en-US" sz="1800" b="1" dirty="0">
              <a:solidFill>
                <a:schemeClr val="tx1"/>
              </a:solidFill>
            </a:rPr>
            <a:t>, </a:t>
          </a:r>
          <a:r>
            <a:rPr lang="en-US" sz="1800" b="1" dirty="0" err="1">
              <a:solidFill>
                <a:schemeClr val="tx1"/>
              </a:solidFill>
            </a:rPr>
            <a:t>indlala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kanye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nobuhlungu</a:t>
          </a:r>
          <a:r>
            <a:rPr lang="en-US" sz="1800" b="1" dirty="0">
              <a:solidFill>
                <a:schemeClr val="tx1"/>
              </a:solidFill>
            </a:rPr>
            <a:t>, </a:t>
          </a:r>
          <a:r>
            <a:rPr lang="en-US" sz="1800" b="1" dirty="0" err="1">
              <a:solidFill>
                <a:schemeClr val="tx1"/>
              </a:solidFill>
            </a:rPr>
            <a:t>njengathi</a:t>
          </a:r>
          <a:r>
            <a:rPr lang="en-US" sz="1800" b="1" dirty="0">
              <a:solidFill>
                <a:schemeClr val="tx1"/>
              </a:solidFill>
            </a:rPr>
            <a:t> (Is. 53:3; </a:t>
          </a:r>
          <a:r>
            <a:rPr lang="en-US" sz="1800" b="1" dirty="0" err="1">
              <a:solidFill>
                <a:schemeClr val="tx1"/>
              </a:solidFill>
            </a:rPr>
            <a:t>Marku</a:t>
          </a:r>
          <a:r>
            <a:rPr lang="en-US" sz="1800" b="1" dirty="0">
              <a:solidFill>
                <a:schemeClr val="tx1"/>
              </a:solidFill>
            </a:rPr>
            <a:t> 11:12)</a:t>
          </a:r>
          <a:endParaRPr lang="es-ES" sz="1800" b="1" dirty="0">
            <a:solidFill>
              <a:schemeClr val="tx1"/>
            </a:solidFill>
          </a:endParaRP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1800" b="1" dirty="0" err="1">
              <a:solidFill>
                <a:schemeClr val="tx1"/>
              </a:solidFill>
            </a:rPr>
            <a:t>Walingwa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njengathi</a:t>
          </a:r>
          <a:r>
            <a:rPr lang="en-US" sz="1800" b="1" dirty="0">
              <a:solidFill>
                <a:schemeClr val="tx1"/>
              </a:solidFill>
            </a:rPr>
            <a:t> (Heb. 4:15)</a:t>
          </a:r>
          <a:endParaRPr lang="en" sz="1800" b="1" dirty="0">
            <a:solidFill>
              <a:schemeClr val="tx1"/>
            </a:solidFill>
          </a:endParaRP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800" b="1" dirty="0" err="1">
              <a:solidFill>
                <a:schemeClr val="tx1"/>
              </a:solidFill>
            </a:rPr>
            <a:t>Engolungileyo</a:t>
          </a:r>
          <a:r>
            <a:rPr lang="en-US" sz="1800" b="1" dirty="0">
              <a:solidFill>
                <a:schemeClr val="tx1"/>
              </a:solidFill>
            </a:rPr>
            <a:t>, </a:t>
          </a:r>
          <a:r>
            <a:rPr lang="en-US" sz="1800" b="1" dirty="0" err="1">
              <a:solidFill>
                <a:schemeClr val="tx1"/>
              </a:solidFill>
            </a:rPr>
            <a:t>wahluphekela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izono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zethu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ngokuthanda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kwakhe</a:t>
          </a:r>
          <a:r>
            <a:rPr lang="en-US" sz="1800" b="1" dirty="0">
              <a:solidFill>
                <a:schemeClr val="tx1"/>
              </a:solidFill>
            </a:rPr>
            <a:t> (1 Pet. 3:18;</a:t>
          </a:r>
          <a:br>
            <a:rPr lang="en-US" sz="1800" b="1" dirty="0">
              <a:solidFill>
                <a:schemeClr val="tx1"/>
              </a:solidFill>
            </a:rPr>
          </a:br>
          <a:r>
            <a:rPr lang="en-US" sz="1800" b="1" dirty="0" err="1">
              <a:solidFill>
                <a:schemeClr val="tx1"/>
              </a:solidFill>
            </a:rPr>
            <a:t>Johane</a:t>
          </a:r>
          <a:r>
            <a:rPr lang="en-US" sz="1800" b="1" dirty="0">
              <a:solidFill>
                <a:schemeClr val="tx1"/>
              </a:solidFill>
            </a:rPr>
            <a:t> 10:17-18)</a:t>
          </a:r>
          <a:endParaRPr lang="en" sz="1800" b="1" dirty="0">
            <a:solidFill>
              <a:schemeClr val="tx1"/>
            </a:solidFill>
          </a:endParaRP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 err="1">
              <a:solidFill>
                <a:schemeClr val="tx1"/>
              </a:solidFill>
            </a:rPr>
            <a:t>Ngokufa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nangokuvuka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kwakhe</a:t>
          </a:r>
          <a:r>
            <a:rPr lang="en-US" sz="1800" b="1" dirty="0">
              <a:solidFill>
                <a:schemeClr val="tx1"/>
              </a:solidFill>
            </a:rPr>
            <a:t>, </a:t>
          </a:r>
          <a:r>
            <a:rPr lang="en-US" sz="1800" b="1" dirty="0" err="1">
              <a:solidFill>
                <a:schemeClr val="tx1"/>
              </a:solidFill>
            </a:rPr>
            <a:t>wasiqinisekisa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ngokuphila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okuphakade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kanye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naye</a:t>
          </a:r>
          <a:r>
            <a:rPr lang="en-US" sz="1800" b="1" dirty="0">
              <a:solidFill>
                <a:schemeClr val="tx1"/>
              </a:solidFill>
            </a:rPr>
            <a:t> (Rom. 6:3-4)</a:t>
          </a:r>
          <a:endParaRPr lang="en" sz="1800" b="1" dirty="0">
            <a:solidFill>
              <a:schemeClr val="tx1"/>
            </a:solidFill>
          </a:endParaRP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800" b="1" dirty="0" err="1">
              <a:solidFill>
                <a:schemeClr val="tx1"/>
              </a:solidFill>
            </a:rPr>
            <a:t>Konke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ngenxa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yothando</a:t>
          </a:r>
          <a:r>
            <a:rPr lang="en-US" sz="1800" b="1" dirty="0">
              <a:solidFill>
                <a:schemeClr val="tx1"/>
              </a:solidFill>
            </a:rPr>
            <a:t> (1Jn. 4:10)</a:t>
          </a:r>
          <a:endParaRPr lang="en" sz="1800" b="1" dirty="0">
            <a:solidFill>
              <a:schemeClr val="tx1"/>
            </a:solidFill>
          </a:endParaRP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ScaleY="148972" custLinFactNeighborY="39330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97591" custLinFactNeighborY="1315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43298" custScaleY="11668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43298" custScaleY="200495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23301" custScaleY="116685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23301" custScaleY="205617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LinFactNeighborY="5886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148628" y="5345"/>
          <a:ext cx="2368907" cy="2369212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148628" y="1668373"/>
          <a:ext cx="2368907" cy="72594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/>
              </a:solidFill>
            </a:rPr>
            <a:t>UJesu wadala konke okukhona</a:t>
          </a:r>
          <a:br>
            <a:rPr lang="es-ES" sz="1800" b="1" kern="1200" dirty="0">
              <a:solidFill>
                <a:schemeClr val="tx1"/>
              </a:solidFill>
            </a:rPr>
          </a:br>
          <a:r>
            <a:rPr lang="pl-PL" sz="1800" b="1" kern="1200" dirty="0">
              <a:solidFill>
                <a:schemeClr val="tx1"/>
              </a:solidFill>
            </a:rPr>
            <a:t>(Johane 1:3)</a:t>
          </a:r>
          <a:endParaRPr lang="en" sz="1800" b="1" kern="1200" dirty="0">
            <a:solidFill>
              <a:schemeClr val="tx1"/>
            </a:solidFill>
          </a:endParaRPr>
        </a:p>
      </dsp:txBody>
      <dsp:txXfrm>
        <a:off x="148628" y="1668373"/>
        <a:ext cx="2368907" cy="725946"/>
      </dsp:txXfrm>
    </dsp:sp>
    <dsp:sp modelId="{2F41995C-22B0-421C-8230-891191E1E846}">
      <dsp:nvSpPr>
        <dsp:cNvPr id="0" name=""/>
        <dsp:cNvSpPr/>
      </dsp:nvSpPr>
      <dsp:spPr>
        <a:xfrm>
          <a:off x="2759157" y="5345"/>
          <a:ext cx="2368907" cy="2369212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759157" y="1877388"/>
          <a:ext cx="2368907" cy="48730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</a:rPr>
            <a:t>Waba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yisidalwa</a:t>
          </a:r>
          <a:r>
            <a:rPr lang="en-US" sz="1800" b="1" kern="1200" dirty="0">
              <a:solidFill>
                <a:schemeClr val="tx1"/>
              </a:solidFill>
            </a:rPr>
            <a:t> (</a:t>
          </a:r>
          <a:r>
            <a:rPr lang="en-US" sz="1800" b="1" kern="1200" dirty="0" err="1">
              <a:solidFill>
                <a:schemeClr val="tx1"/>
              </a:solidFill>
            </a:rPr>
            <a:t>Johane</a:t>
          </a:r>
          <a:r>
            <a:rPr lang="en-US" sz="1800" b="1" kern="1200" dirty="0">
              <a:solidFill>
                <a:schemeClr val="tx1"/>
              </a:solidFill>
            </a:rPr>
            <a:t> 1:14)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2759157" y="1877388"/>
        <a:ext cx="2368907" cy="487304"/>
      </dsp:txXfrm>
    </dsp:sp>
    <dsp:sp modelId="{DBA62EDB-871E-40DE-B429-17C783811F47}">
      <dsp:nvSpPr>
        <dsp:cNvPr id="0" name=""/>
        <dsp:cNvSpPr/>
      </dsp:nvSpPr>
      <dsp:spPr>
        <a:xfrm>
          <a:off x="5369687" y="5345"/>
          <a:ext cx="3806478" cy="2369212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369687" y="1422355"/>
          <a:ext cx="3806478" cy="96286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</a:rPr>
            <a:t>Wandlula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ebunzimeni</a:t>
          </a:r>
          <a:r>
            <a:rPr lang="en-US" sz="1800" b="1" kern="1200" dirty="0">
              <a:solidFill>
                <a:schemeClr val="tx1"/>
              </a:solidFill>
            </a:rPr>
            <a:t>, </a:t>
          </a:r>
          <a:r>
            <a:rPr lang="en-US" sz="1800" b="1" kern="1200" dirty="0" err="1">
              <a:solidFill>
                <a:schemeClr val="tx1"/>
              </a:solidFill>
            </a:rPr>
            <a:t>enhluphekweni</a:t>
          </a:r>
          <a:r>
            <a:rPr lang="en-US" sz="1800" b="1" kern="1200" dirty="0">
              <a:solidFill>
                <a:schemeClr val="tx1"/>
              </a:solidFill>
            </a:rPr>
            <a:t>, </a:t>
          </a:r>
          <a:r>
            <a:rPr lang="en-US" sz="1800" b="1" kern="1200" dirty="0" err="1">
              <a:solidFill>
                <a:schemeClr val="tx1"/>
              </a:solidFill>
            </a:rPr>
            <a:t>indlala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kanye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nobuhlungu</a:t>
          </a:r>
          <a:r>
            <a:rPr lang="en-US" sz="1800" b="1" kern="1200" dirty="0">
              <a:solidFill>
                <a:schemeClr val="tx1"/>
              </a:solidFill>
            </a:rPr>
            <a:t>, </a:t>
          </a:r>
          <a:r>
            <a:rPr lang="en-US" sz="1800" b="1" kern="1200" dirty="0" err="1">
              <a:solidFill>
                <a:schemeClr val="tx1"/>
              </a:solidFill>
            </a:rPr>
            <a:t>njengathi</a:t>
          </a:r>
          <a:r>
            <a:rPr lang="en-US" sz="1800" b="1" kern="1200" dirty="0">
              <a:solidFill>
                <a:schemeClr val="tx1"/>
              </a:solidFill>
            </a:rPr>
            <a:t> (Is. 53:3; </a:t>
          </a:r>
          <a:r>
            <a:rPr lang="en-US" sz="1800" b="1" kern="1200" dirty="0" err="1">
              <a:solidFill>
                <a:schemeClr val="tx1"/>
              </a:solidFill>
            </a:rPr>
            <a:t>Marku</a:t>
          </a:r>
          <a:r>
            <a:rPr lang="en-US" sz="1800" b="1" kern="1200" dirty="0">
              <a:solidFill>
                <a:schemeClr val="tx1"/>
              </a:solidFill>
            </a:rPr>
            <a:t> 11:12)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5369687" y="1422355"/>
        <a:ext cx="3806478" cy="962869"/>
      </dsp:txXfrm>
    </dsp:sp>
    <dsp:sp modelId="{89585A44-E233-4086-BB1B-031CB0C559F4}">
      <dsp:nvSpPr>
        <dsp:cNvPr id="0" name=""/>
        <dsp:cNvSpPr/>
      </dsp:nvSpPr>
      <dsp:spPr>
        <a:xfrm>
          <a:off x="9417787" y="5345"/>
          <a:ext cx="2368907" cy="2369212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417787" y="1867700"/>
          <a:ext cx="2368907" cy="48730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</a:rPr>
            <a:t>Walingwa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njengathi</a:t>
          </a:r>
          <a:r>
            <a:rPr lang="en-US" sz="1800" b="1" kern="1200" dirty="0">
              <a:solidFill>
                <a:schemeClr val="tx1"/>
              </a:solidFill>
            </a:rPr>
            <a:t> (Heb. 4:15)</a:t>
          </a:r>
          <a:endParaRPr lang="en" sz="1800" b="1" kern="1200" dirty="0">
            <a:solidFill>
              <a:schemeClr val="tx1"/>
            </a:solidFill>
          </a:endParaRPr>
        </a:p>
      </dsp:txBody>
      <dsp:txXfrm>
        <a:off x="9417787" y="1867700"/>
        <a:ext cx="2368907" cy="487304"/>
      </dsp:txXfrm>
    </dsp:sp>
    <dsp:sp modelId="{475ED61E-E34C-49AE-AB8E-3966E0F0933B}">
      <dsp:nvSpPr>
        <dsp:cNvPr id="0" name=""/>
        <dsp:cNvSpPr/>
      </dsp:nvSpPr>
      <dsp:spPr>
        <a:xfrm>
          <a:off x="1383844" y="2611448"/>
          <a:ext cx="3394596" cy="2369212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1383844" y="4008985"/>
          <a:ext cx="3394596" cy="97702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</a:rPr>
            <a:t>Engolungileyo</a:t>
          </a:r>
          <a:r>
            <a:rPr lang="en-US" sz="1800" b="1" kern="1200" dirty="0">
              <a:solidFill>
                <a:schemeClr val="tx1"/>
              </a:solidFill>
            </a:rPr>
            <a:t>, </a:t>
          </a:r>
          <a:r>
            <a:rPr lang="en-US" sz="1800" b="1" kern="1200" dirty="0" err="1">
              <a:solidFill>
                <a:schemeClr val="tx1"/>
              </a:solidFill>
            </a:rPr>
            <a:t>wahluphekela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izono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zethu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ngokuthanda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kwakhe</a:t>
          </a:r>
          <a:r>
            <a:rPr lang="en-US" sz="1800" b="1" kern="1200" dirty="0">
              <a:solidFill>
                <a:schemeClr val="tx1"/>
              </a:solidFill>
            </a:rPr>
            <a:t> (1 Pet. 3:18;</a:t>
          </a:r>
          <a:br>
            <a:rPr lang="en-US" sz="1800" b="1" kern="1200" dirty="0">
              <a:solidFill>
                <a:schemeClr val="tx1"/>
              </a:solidFill>
            </a:rPr>
          </a:br>
          <a:r>
            <a:rPr lang="en-US" sz="1800" b="1" kern="1200" dirty="0" err="1">
              <a:solidFill>
                <a:schemeClr val="tx1"/>
              </a:solidFill>
            </a:rPr>
            <a:t>Johane</a:t>
          </a:r>
          <a:r>
            <a:rPr lang="en-US" sz="1800" b="1" kern="1200" dirty="0">
              <a:solidFill>
                <a:schemeClr val="tx1"/>
              </a:solidFill>
            </a:rPr>
            <a:t> 10:17-18)</a:t>
          </a:r>
          <a:endParaRPr lang="en" sz="1800" b="1" kern="1200" dirty="0">
            <a:solidFill>
              <a:schemeClr val="tx1"/>
            </a:solidFill>
          </a:endParaRPr>
        </a:p>
      </dsp:txBody>
      <dsp:txXfrm>
        <a:off x="1383844" y="4008985"/>
        <a:ext cx="3394596" cy="977020"/>
      </dsp:txXfrm>
    </dsp:sp>
    <dsp:sp modelId="{A5F1CBFD-6BDB-4629-9C06-78B8EDC96FE0}">
      <dsp:nvSpPr>
        <dsp:cNvPr id="0" name=""/>
        <dsp:cNvSpPr/>
      </dsp:nvSpPr>
      <dsp:spPr>
        <a:xfrm>
          <a:off x="5020063" y="2611448"/>
          <a:ext cx="2920886" cy="2369212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5020063" y="3984025"/>
          <a:ext cx="2920886" cy="100198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</a:rPr>
            <a:t>Ngokufa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nangokuvuka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kwakhe</a:t>
          </a:r>
          <a:r>
            <a:rPr lang="en-US" sz="1800" b="1" kern="1200" dirty="0">
              <a:solidFill>
                <a:schemeClr val="tx1"/>
              </a:solidFill>
            </a:rPr>
            <a:t>, </a:t>
          </a:r>
          <a:r>
            <a:rPr lang="en-US" sz="1800" b="1" kern="1200" dirty="0" err="1">
              <a:solidFill>
                <a:schemeClr val="tx1"/>
              </a:solidFill>
            </a:rPr>
            <a:t>wasiqinisekisa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ngokuphila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okuphakade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kanye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naye</a:t>
          </a:r>
          <a:r>
            <a:rPr lang="en-US" sz="1800" b="1" kern="1200" dirty="0">
              <a:solidFill>
                <a:schemeClr val="tx1"/>
              </a:solidFill>
            </a:rPr>
            <a:t> (Rom. 6:3-4)</a:t>
          </a:r>
          <a:endParaRPr lang="en" sz="1800" b="1" kern="1200" dirty="0">
            <a:solidFill>
              <a:schemeClr val="tx1"/>
            </a:solidFill>
          </a:endParaRPr>
        </a:p>
      </dsp:txBody>
      <dsp:txXfrm>
        <a:off x="5020063" y="3984025"/>
        <a:ext cx="2920886" cy="1001980"/>
      </dsp:txXfrm>
    </dsp:sp>
    <dsp:sp modelId="{F408E34B-A19F-437D-8DE7-54BA144AC0B4}">
      <dsp:nvSpPr>
        <dsp:cNvPr id="0" name=""/>
        <dsp:cNvSpPr/>
      </dsp:nvSpPr>
      <dsp:spPr>
        <a:xfrm>
          <a:off x="8182571" y="2611448"/>
          <a:ext cx="2368907" cy="2369212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8182571" y="4489002"/>
          <a:ext cx="2368907" cy="487304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</a:rPr>
            <a:t>Konke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ngenxa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yothando</a:t>
          </a:r>
          <a:r>
            <a:rPr lang="en-US" sz="1800" b="1" kern="1200" dirty="0">
              <a:solidFill>
                <a:schemeClr val="tx1"/>
              </a:solidFill>
            </a:rPr>
            <a:t> (1Jn. 4:10)</a:t>
          </a:r>
          <a:endParaRPr lang="en" sz="1800" b="1" kern="1200" dirty="0">
            <a:solidFill>
              <a:schemeClr val="tx1"/>
            </a:solidFill>
          </a:endParaRPr>
        </a:p>
      </dsp:txBody>
      <dsp:txXfrm>
        <a:off x="8182571" y="4489002"/>
        <a:ext cx="2368907" cy="487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2209799" y="90311"/>
            <a:ext cx="852593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ZA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IMPI NGEMUVA KWEZIMPI ZONKE</a:t>
            </a:r>
            <a:endParaRPr lang="en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39000">
                    <a:schemeClr val="accent5"/>
                  </a:gs>
                  <a:gs pos="82000">
                    <a:srgbClr val="F3B26B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51B8F-EDC5-AC5C-F448-C9C795CC08F0}"/>
              </a:ext>
            </a:extLst>
          </p:cNvPr>
          <p:cNvSpPr txBox="1"/>
          <p:nvPr/>
        </p:nvSpPr>
        <p:spPr>
          <a:xfrm>
            <a:off x="1" y="644545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 err="1">
                <a:solidFill>
                  <a:srgbClr val="99C1DF"/>
                </a:solidFill>
              </a:rPr>
              <a:t>Isifundo</a:t>
            </a:r>
            <a:r>
              <a:rPr lang="en-ZA" sz="1600" b="1" dirty="0">
                <a:solidFill>
                  <a:srgbClr val="99C1DF"/>
                </a:solidFill>
              </a:rPr>
              <a:t> 1 </a:t>
            </a:r>
            <a:r>
              <a:rPr lang="en-ZA" sz="1600" b="1" dirty="0" err="1">
                <a:solidFill>
                  <a:srgbClr val="99C1DF"/>
                </a:solidFill>
              </a:rPr>
              <a:t>ukulungiselela</a:t>
            </a:r>
            <a:r>
              <a:rPr lang="en-ZA" sz="1600" b="1" dirty="0">
                <a:solidFill>
                  <a:srgbClr val="99C1DF"/>
                </a:solidFill>
              </a:rPr>
              <a:t> </a:t>
            </a:r>
            <a:r>
              <a:rPr lang="en-ZA" sz="1600" b="1" dirty="0" err="1">
                <a:solidFill>
                  <a:srgbClr val="99C1DF"/>
                </a:solidFill>
              </a:rPr>
              <a:t>uMbasa</a:t>
            </a:r>
            <a:r>
              <a:rPr lang="en-ZA" sz="1600" b="1" dirty="0">
                <a:solidFill>
                  <a:srgbClr val="99C1DF"/>
                </a:solidFill>
              </a:rPr>
              <a:t> 6, 2024</a:t>
            </a:r>
            <a:endParaRPr lang="en" sz="1600" b="1" dirty="0">
              <a:solidFill>
                <a:srgbClr val="99C1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IMPI NAMHLANJE</a:t>
            </a:r>
            <a:endParaRPr lang="en" sz="4400" b="1" spc="30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1252536" y="600372"/>
            <a:ext cx="9686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Z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ngakho-ke</a:t>
            </a:r>
            <a:r>
              <a:rPr lang="en-Z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Z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unamandla</a:t>
            </a:r>
            <a:r>
              <a:rPr lang="en-Z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okusindisa</a:t>
            </a:r>
            <a:r>
              <a:rPr lang="en-Z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ngokupheleleyo</a:t>
            </a:r>
            <a:r>
              <a:rPr lang="en-Z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abeza</a:t>
            </a:r>
            <a:r>
              <a:rPr lang="en-Z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kuNkulunkulu</a:t>
            </a:r>
            <a:r>
              <a:rPr lang="en-Z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ngaye</a:t>
            </a:r>
            <a:r>
              <a:rPr lang="en-Z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Z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lokhu</a:t>
            </a:r>
            <a:r>
              <a:rPr lang="en-Z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ephilela</a:t>
            </a:r>
            <a:r>
              <a:rPr lang="en-Z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njalo</a:t>
            </a:r>
            <a:r>
              <a:rPr lang="en-Z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ukubamela</a:t>
            </a:r>
            <a:r>
              <a:rPr lang="en-Z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ZA" sz="14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Hebheru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285750" y="1389063"/>
            <a:ext cx="8638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Namhlanje</a:t>
            </a:r>
            <a:r>
              <a:rPr lang="en-ZA" sz="2000" b="1" dirty="0"/>
              <a:t>, </a:t>
            </a:r>
            <a:r>
              <a:rPr lang="en-ZA" sz="2000" b="1" dirty="0" err="1"/>
              <a:t>uJesu</a:t>
            </a:r>
            <a:r>
              <a:rPr lang="en-ZA" sz="2000" b="1" dirty="0"/>
              <a:t> </a:t>
            </a:r>
            <a:r>
              <a:rPr lang="en-ZA" sz="2000" b="1" dirty="0" err="1"/>
              <a:t>uyasinxusela</a:t>
            </a:r>
            <a:r>
              <a:rPr lang="en-ZA" sz="2000" b="1" dirty="0"/>
              <a:t> </a:t>
            </a:r>
            <a:r>
              <a:rPr lang="en-ZA" sz="2000" b="1" dirty="0" err="1"/>
              <a:t>endaweni</a:t>
            </a:r>
            <a:r>
              <a:rPr lang="en-ZA" sz="2000" b="1" dirty="0"/>
              <a:t> </a:t>
            </a:r>
            <a:r>
              <a:rPr lang="en-ZA" sz="2000" b="1" dirty="0" err="1"/>
              <a:t>engcwele</a:t>
            </a:r>
            <a:r>
              <a:rPr lang="en-ZA" sz="2000" b="1" dirty="0"/>
              <a:t> </a:t>
            </a:r>
            <a:r>
              <a:rPr lang="en-ZA" sz="2000" b="1" dirty="0" err="1"/>
              <a:t>ezulwini</a:t>
            </a:r>
            <a:r>
              <a:rPr lang="en-ZA" sz="2000" b="1" dirty="0"/>
              <a:t> (Heb. 9:24; 7:25).</a:t>
            </a:r>
            <a:endParaRPr lang="en" sz="2000" b="1" dirty="0"/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4405" y="1389064"/>
            <a:ext cx="2981845" cy="43088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2920955" y="4097352"/>
            <a:ext cx="60034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UJesu</a:t>
            </a:r>
            <a:r>
              <a:rPr lang="en-ZA" sz="2000" b="1" dirty="0"/>
              <a:t> </a:t>
            </a:r>
            <a:r>
              <a:rPr lang="en-ZA" sz="2000" b="1" dirty="0" err="1"/>
              <a:t>ufuna</a:t>
            </a:r>
            <a:r>
              <a:rPr lang="en-ZA" sz="2000" b="1" dirty="0"/>
              <a:t> </a:t>
            </a:r>
            <a:r>
              <a:rPr lang="en-ZA" sz="2000" b="1" dirty="0" err="1"/>
              <a:t>sithembele</a:t>
            </a:r>
            <a:r>
              <a:rPr lang="en-ZA" sz="2000" b="1" dirty="0"/>
              <a:t> </a:t>
            </a:r>
            <a:r>
              <a:rPr lang="en-ZA" sz="2000" b="1" dirty="0" err="1"/>
              <a:t>kuye</a:t>
            </a:r>
            <a:r>
              <a:rPr lang="en-ZA" sz="2000" b="1" dirty="0"/>
              <a:t> </a:t>
            </a:r>
            <a:r>
              <a:rPr lang="en-ZA" sz="2000" b="1" dirty="0" err="1"/>
              <a:t>ngezidingo</a:t>
            </a:r>
            <a:r>
              <a:rPr lang="en-ZA" sz="2000" b="1" dirty="0"/>
              <a:t> </a:t>
            </a:r>
            <a:r>
              <a:rPr lang="en-ZA" sz="2000" b="1" dirty="0" err="1"/>
              <a:t>zethu</a:t>
            </a:r>
            <a:r>
              <a:rPr lang="en-ZA" sz="2000" b="1" dirty="0"/>
              <a:t> </a:t>
            </a:r>
            <a:r>
              <a:rPr lang="en-ZA" sz="2000" b="1" dirty="0" err="1"/>
              <a:t>zonke</a:t>
            </a:r>
            <a:r>
              <a:rPr lang="en-ZA" sz="2000" b="1" dirty="0"/>
              <a:t> </a:t>
            </a:r>
            <a:r>
              <a:rPr lang="en-ZA" sz="2000" b="1" dirty="0" err="1"/>
              <a:t>empilweni</a:t>
            </a:r>
            <a:r>
              <a:rPr lang="en-ZA" sz="2000" b="1" dirty="0"/>
              <a:t> </a:t>
            </a:r>
            <a:r>
              <a:rPr lang="en-ZA" sz="2000" b="1" dirty="0" err="1"/>
              <a:t>yethu</a:t>
            </a:r>
            <a:r>
              <a:rPr lang="en-ZA" sz="2000" b="1" dirty="0"/>
              <a:t> (</a:t>
            </a:r>
            <a:r>
              <a:rPr lang="en-ZA" sz="2000" b="1" dirty="0" err="1"/>
              <a:t>Johane</a:t>
            </a:r>
            <a:r>
              <a:rPr lang="en-ZA" sz="2000" b="1" dirty="0"/>
              <a:t> 14:13-14). </a:t>
            </a:r>
            <a:r>
              <a:rPr lang="en-ZA" sz="2000" b="1" dirty="0" err="1"/>
              <a:t>Lapho</a:t>
            </a:r>
            <a:r>
              <a:rPr lang="en-ZA" sz="2000" b="1" dirty="0"/>
              <a:t> </a:t>
            </a:r>
            <a:r>
              <a:rPr lang="en-ZA" sz="2000" b="1" dirty="0" err="1"/>
              <a:t>kukhona</a:t>
            </a:r>
            <a:r>
              <a:rPr lang="en-ZA" sz="2000" b="1" dirty="0"/>
              <a:t> </a:t>
            </a:r>
            <a:r>
              <a:rPr lang="en-ZA" sz="2000" b="1" dirty="0" err="1"/>
              <a:t>uvalo</a:t>
            </a:r>
            <a:r>
              <a:rPr lang="en-ZA" sz="2000" b="1" dirty="0"/>
              <a:t> </a:t>
            </a:r>
            <a:r>
              <a:rPr lang="en-ZA" sz="2000" b="1" dirty="0" err="1"/>
              <a:t>khona</a:t>
            </a:r>
            <a:r>
              <a:rPr lang="en-ZA" sz="2000" b="1" dirty="0"/>
              <a:t>, </a:t>
            </a:r>
            <a:r>
              <a:rPr lang="en-ZA" sz="2000" b="1" dirty="0" err="1"/>
              <a:t>uletha</a:t>
            </a:r>
            <a:r>
              <a:rPr lang="en-ZA" sz="2000" b="1" dirty="0"/>
              <a:t> </a:t>
            </a:r>
            <a:r>
              <a:rPr lang="en-ZA" sz="2000" b="1" dirty="0" err="1"/>
              <a:t>ukuthula</a:t>
            </a:r>
            <a:r>
              <a:rPr lang="en-ZA" sz="2000" b="1" dirty="0"/>
              <a:t>; </a:t>
            </a:r>
            <a:r>
              <a:rPr lang="en-ZA" sz="2000" b="1" dirty="0" err="1"/>
              <a:t>lapho</a:t>
            </a:r>
            <a:r>
              <a:rPr lang="en-ZA" sz="2000" b="1" dirty="0"/>
              <a:t> </a:t>
            </a:r>
            <a:r>
              <a:rPr lang="en-ZA" sz="2000" b="1" dirty="0" err="1"/>
              <a:t>kunokuzisola</a:t>
            </a:r>
            <a:r>
              <a:rPr lang="en-ZA" sz="2000" b="1" dirty="0"/>
              <a:t>, </a:t>
            </a:r>
            <a:r>
              <a:rPr lang="en-ZA" sz="2000" b="1" dirty="0" err="1"/>
              <a:t>uletha</a:t>
            </a:r>
            <a:r>
              <a:rPr lang="en-ZA" sz="2000" b="1" dirty="0"/>
              <a:t> </a:t>
            </a:r>
            <a:r>
              <a:rPr lang="en-ZA" sz="2000" b="1" dirty="0" err="1"/>
              <a:t>intethelelo</a:t>
            </a:r>
            <a:r>
              <a:rPr lang="en-ZA" sz="2000" b="1" dirty="0"/>
              <a:t>; </a:t>
            </a:r>
            <a:r>
              <a:rPr lang="en-ZA" sz="2000" b="1" dirty="0" err="1"/>
              <a:t>lapho</a:t>
            </a:r>
            <a:r>
              <a:rPr lang="en-ZA" sz="2000" b="1" dirty="0"/>
              <a:t> </a:t>
            </a:r>
            <a:r>
              <a:rPr lang="en-ZA" sz="2000" b="1" dirty="0" err="1"/>
              <a:t>kunobuthakathaka</a:t>
            </a:r>
            <a:r>
              <a:rPr lang="en-ZA" sz="2000" b="1" dirty="0"/>
              <a:t>, </a:t>
            </a:r>
            <a:r>
              <a:rPr lang="en-ZA" sz="2000" b="1" dirty="0" err="1"/>
              <a:t>uletha</a:t>
            </a:r>
            <a:r>
              <a:rPr lang="en-ZA" sz="2000" b="1" dirty="0"/>
              <a:t> </a:t>
            </a:r>
            <a:r>
              <a:rPr lang="en-ZA" sz="2000" b="1" dirty="0" err="1"/>
              <a:t>amandla</a:t>
            </a:r>
            <a:r>
              <a:rPr lang="en-ZA" sz="2000" b="1" dirty="0"/>
              <a:t>.</a:t>
            </a:r>
            <a:endParaRPr lang="en" sz="2000" b="1" dirty="0"/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4109024"/>
            <a:ext cx="2635207" cy="2635207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285750" y="3318933"/>
            <a:ext cx="8553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Ngakho-ke</a:t>
            </a:r>
            <a:r>
              <a:rPr lang="en-ZA" sz="2000" b="1" dirty="0"/>
              <a:t>, </a:t>
            </a:r>
            <a:r>
              <a:rPr lang="en-ZA" sz="2000" b="1" dirty="0" err="1"/>
              <a:t>simenywa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sisondele</a:t>
            </a:r>
            <a:r>
              <a:rPr lang="en-ZA" sz="2000" b="1" dirty="0"/>
              <a:t> </a:t>
            </a:r>
            <a:r>
              <a:rPr lang="en-ZA" sz="2000" b="1" dirty="0" err="1"/>
              <a:t>kuNkulunkulu</a:t>
            </a:r>
            <a:r>
              <a:rPr lang="en-ZA" sz="2000" b="1" dirty="0"/>
              <a:t> </a:t>
            </a:r>
            <a:r>
              <a:rPr lang="en-ZA" sz="2000" b="1" dirty="0" err="1"/>
              <a:t>ngesibindi</a:t>
            </a:r>
            <a:r>
              <a:rPr lang="en-ZA" sz="2000" b="1" dirty="0"/>
              <a:t> </a:t>
            </a:r>
            <a:r>
              <a:rPr lang="en-ZA" sz="2000" b="1" dirty="0" err="1"/>
              <a:t>esiphelele</a:t>
            </a:r>
            <a:r>
              <a:rPr lang="en-ZA" sz="2000" b="1" dirty="0"/>
              <a:t> </a:t>
            </a:r>
            <a:r>
              <a:rPr lang="en-ZA" sz="2000" b="1" dirty="0" err="1"/>
              <a:t>ngoJesu</a:t>
            </a:r>
            <a:r>
              <a:rPr lang="en-ZA" sz="2000" b="1" dirty="0"/>
              <a:t> (Heb. 4:15-16).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285749" y="2096949"/>
            <a:ext cx="86386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Ngenxa</a:t>
            </a:r>
            <a:r>
              <a:rPr lang="en-ZA" sz="2000" b="1" dirty="0"/>
              <a:t> </a:t>
            </a:r>
            <a:r>
              <a:rPr lang="en-ZA" sz="2000" b="1" dirty="0" err="1"/>
              <a:t>yegazi</a:t>
            </a:r>
            <a:r>
              <a:rPr lang="en-ZA" sz="2000" b="1" dirty="0"/>
              <a:t> </a:t>
            </a:r>
            <a:r>
              <a:rPr lang="en-ZA" sz="2000" b="1" dirty="0" err="1"/>
              <a:t>lakhe</a:t>
            </a:r>
            <a:r>
              <a:rPr lang="en-ZA" sz="2000" b="1" dirty="0"/>
              <a:t> </a:t>
            </a:r>
            <a:r>
              <a:rPr lang="en-ZA" sz="2000" b="1" dirty="0" err="1"/>
              <a:t>elachitheka</a:t>
            </a:r>
            <a:r>
              <a:rPr lang="en-ZA" sz="2000" b="1" dirty="0"/>
              <a:t> </a:t>
            </a:r>
            <a:r>
              <a:rPr lang="en-ZA" sz="2000" b="1" dirty="0" err="1"/>
              <a:t>esiphambanweni</a:t>
            </a:r>
            <a:r>
              <a:rPr lang="en-ZA" sz="2000" b="1" dirty="0"/>
              <a:t>, </a:t>
            </a:r>
            <a:r>
              <a:rPr lang="en-ZA" sz="2000" b="1" dirty="0" err="1"/>
              <a:t>uJesu</a:t>
            </a:r>
            <a:r>
              <a:rPr lang="en-ZA" sz="2000" b="1" dirty="0"/>
              <a:t> </a:t>
            </a:r>
            <a:r>
              <a:rPr lang="en-ZA" sz="2000" b="1" dirty="0" err="1"/>
              <a:t>usimela</a:t>
            </a:r>
            <a:r>
              <a:rPr lang="en-ZA" sz="2000" b="1" dirty="0"/>
              <a:t> </a:t>
            </a:r>
            <a:r>
              <a:rPr lang="en-ZA" sz="2000" b="1" dirty="0" err="1"/>
              <a:t>phambi</a:t>
            </a:r>
            <a:r>
              <a:rPr lang="en-ZA" sz="2000" b="1" dirty="0"/>
              <a:t> </a:t>
            </a:r>
            <a:r>
              <a:rPr lang="en-ZA" sz="2000" b="1" dirty="0" err="1"/>
              <a:t>kukaYise</a:t>
            </a:r>
            <a:r>
              <a:rPr lang="en-ZA" sz="2000" b="1" dirty="0"/>
              <a:t> – </a:t>
            </a:r>
            <a:r>
              <a:rPr lang="en-ZA" sz="2000" b="1" dirty="0" err="1"/>
              <a:t>kanye</a:t>
            </a:r>
            <a:r>
              <a:rPr lang="en-ZA" sz="2000" b="1" dirty="0"/>
              <a:t> </a:t>
            </a:r>
            <a:r>
              <a:rPr lang="en-ZA" sz="2000" b="1" dirty="0" err="1"/>
              <a:t>nazo</a:t>
            </a:r>
            <a:r>
              <a:rPr lang="en-ZA" sz="2000" b="1" dirty="0"/>
              <a:t> </a:t>
            </a:r>
            <a:r>
              <a:rPr lang="en-ZA" sz="2000" b="1" dirty="0" err="1"/>
              <a:t>zonke</a:t>
            </a:r>
            <a:r>
              <a:rPr lang="en-ZA" sz="2000" b="1" dirty="0"/>
              <a:t> </a:t>
            </a:r>
            <a:r>
              <a:rPr lang="en-ZA" sz="2000" b="1" dirty="0" err="1"/>
              <a:t>izidalwa</a:t>
            </a:r>
            <a:r>
              <a:rPr lang="en-ZA" sz="2000" b="1" dirty="0"/>
              <a:t> </a:t>
            </a:r>
            <a:r>
              <a:rPr lang="en-ZA" sz="2000" b="1" dirty="0" err="1"/>
              <a:t>ezikhona</a:t>
            </a:r>
            <a:r>
              <a:rPr lang="en-ZA" sz="2000" b="1" dirty="0"/>
              <a:t> – </a:t>
            </a:r>
            <a:r>
              <a:rPr lang="en-ZA" sz="2000" b="1" dirty="0" err="1"/>
              <a:t>njengabalungileyo</a:t>
            </a:r>
            <a:r>
              <a:rPr lang="en-ZA" sz="2000" b="1" dirty="0"/>
              <a:t>, </a:t>
            </a:r>
            <a:r>
              <a:rPr lang="en-ZA" sz="2000" b="1" dirty="0" err="1"/>
              <a:t>nabaphelele</a:t>
            </a:r>
            <a:r>
              <a:rPr lang="en-ZA" sz="2000" b="1" dirty="0"/>
              <a:t>, </a:t>
            </a:r>
            <a:r>
              <a:rPr lang="en-ZA" sz="2000" b="1" dirty="0" err="1"/>
              <a:t>nabafanelwe</a:t>
            </a:r>
            <a:r>
              <a:rPr lang="en-ZA" sz="2000" b="1" dirty="0"/>
              <a:t> </a:t>
            </a:r>
            <a:r>
              <a:rPr lang="en-ZA" sz="2000" b="1" dirty="0" err="1"/>
              <a:t>yindawo</a:t>
            </a:r>
            <a:r>
              <a:rPr lang="en-ZA" sz="2000" b="1" dirty="0"/>
              <a:t> </a:t>
            </a:r>
            <a:r>
              <a:rPr lang="en-ZA" sz="2000" b="1" dirty="0" err="1"/>
              <a:t>ezulwini</a:t>
            </a:r>
            <a:r>
              <a:rPr lang="en-ZA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C7D699-BB3E-D131-4AD7-8FC79B6A68AA}"/>
              </a:ext>
            </a:extLst>
          </p:cNvPr>
          <p:cNvSpPr txBox="1"/>
          <p:nvPr/>
        </p:nvSpPr>
        <p:spPr>
          <a:xfrm>
            <a:off x="2920953" y="5833659"/>
            <a:ext cx="84921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Ukulangazelela</a:t>
            </a:r>
            <a:r>
              <a:rPr lang="en-ZA" sz="2000" b="1" dirty="0"/>
              <a:t> </a:t>
            </a:r>
            <a:r>
              <a:rPr lang="en-ZA" sz="2000" b="1" dirty="0" err="1"/>
              <a:t>okukhulu</a:t>
            </a:r>
            <a:r>
              <a:rPr lang="en-ZA" sz="2000" b="1" dirty="0"/>
              <a:t> </a:t>
            </a:r>
            <a:r>
              <a:rPr lang="en-ZA" sz="2000" b="1" dirty="0" err="1"/>
              <a:t>kukaJesu</a:t>
            </a:r>
            <a:r>
              <a:rPr lang="en-ZA" sz="2000" b="1" dirty="0"/>
              <a:t> </a:t>
            </a:r>
            <a:r>
              <a:rPr lang="en-ZA" sz="2000" b="1" dirty="0" err="1"/>
              <a:t>kuwukuphila</a:t>
            </a:r>
            <a:r>
              <a:rPr lang="en-ZA" sz="2000" b="1" dirty="0"/>
              <a:t> </a:t>
            </a:r>
            <a:r>
              <a:rPr lang="en-ZA" sz="2000" b="1" dirty="0" err="1"/>
              <a:t>nathi</a:t>
            </a:r>
            <a:r>
              <a:rPr lang="en-ZA" sz="2000" b="1" dirty="0"/>
              <a:t> </a:t>
            </a:r>
            <a:r>
              <a:rPr lang="en-ZA" sz="2000" b="1" dirty="0" err="1"/>
              <a:t>phakade</a:t>
            </a:r>
            <a:r>
              <a:rPr lang="en-ZA" sz="2000" b="1" dirty="0"/>
              <a:t> (</a:t>
            </a:r>
            <a:r>
              <a:rPr lang="en-ZA" sz="2000" b="1" dirty="0" err="1"/>
              <a:t>Johane</a:t>
            </a:r>
            <a:r>
              <a:rPr lang="en-ZA" sz="2000" b="1" dirty="0"/>
              <a:t> 17:14). </a:t>
            </a:r>
            <a:r>
              <a:rPr lang="en-ZA" sz="2000" b="1" dirty="0" err="1"/>
              <a:t>Ingabe</a:t>
            </a:r>
            <a:r>
              <a:rPr lang="en-ZA" sz="2000" b="1" dirty="0"/>
              <a:t> </a:t>
            </a:r>
            <a:r>
              <a:rPr lang="en-ZA" sz="2000" b="1" dirty="0" err="1"/>
              <a:t>lokhu</a:t>
            </a:r>
            <a:r>
              <a:rPr lang="en-ZA" sz="2000" b="1" dirty="0"/>
              <a:t> </a:t>
            </a:r>
            <a:r>
              <a:rPr lang="en-ZA" sz="2000" b="1" dirty="0" err="1"/>
              <a:t>kungukulangazelela</a:t>
            </a:r>
            <a:r>
              <a:rPr lang="en-ZA" sz="2000" b="1" dirty="0"/>
              <a:t> </a:t>
            </a:r>
            <a:r>
              <a:rPr lang="en-ZA" sz="2000" b="1" dirty="0" err="1"/>
              <a:t>kwakho</a:t>
            </a:r>
            <a:r>
              <a:rPr lang="en-ZA" sz="2000" b="1" dirty="0"/>
              <a:t> </a:t>
            </a:r>
            <a:r>
              <a:rPr lang="en-ZA" sz="2000" b="1" dirty="0" err="1"/>
              <a:t>okukhulu</a:t>
            </a:r>
            <a:r>
              <a:rPr lang="en-ZA" sz="2000" b="1" dirty="0"/>
              <a:t> </a:t>
            </a:r>
            <a:r>
              <a:rPr lang="en-ZA" sz="2000" b="1" dirty="0" err="1"/>
              <a:t>na</a:t>
            </a:r>
            <a:r>
              <a:rPr lang="en-ZA" sz="2000" b="1" dirty="0"/>
              <a:t>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2404534" y="1354667"/>
            <a:ext cx="978746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800" b="1" dirty="0">
                <a:latin typeface="Constantia" panose="02030602050306030303" pitchFamily="18" charset="0"/>
              </a:rPr>
              <a:t>“</a:t>
            </a:r>
            <a:r>
              <a:rPr lang="en-ZA" sz="2800" b="1" dirty="0" err="1">
                <a:latin typeface="Constantia" panose="02030602050306030303" pitchFamily="18" charset="0"/>
              </a:rPr>
              <a:t>Lapho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izilingo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zikuhlasela</a:t>
            </a:r>
            <a:r>
              <a:rPr lang="en-ZA" sz="2800" b="1" dirty="0">
                <a:latin typeface="Constantia" panose="02030602050306030303" pitchFamily="18" charset="0"/>
              </a:rPr>
              <a:t>, </a:t>
            </a:r>
            <a:r>
              <a:rPr lang="en-ZA" sz="2800" b="1" dirty="0" err="1">
                <a:latin typeface="Constantia" panose="02030602050306030303" pitchFamily="18" charset="0"/>
              </a:rPr>
              <a:t>lapho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ukhathazeka</a:t>
            </a:r>
            <a:r>
              <a:rPr lang="en-ZA" sz="2800" b="1" dirty="0">
                <a:latin typeface="Constantia" panose="02030602050306030303" pitchFamily="18" charset="0"/>
              </a:rPr>
              <a:t>, </a:t>
            </a:r>
            <a:r>
              <a:rPr lang="en-ZA" sz="2800" b="1" dirty="0" err="1">
                <a:latin typeface="Constantia" panose="02030602050306030303" pitchFamily="18" charset="0"/>
              </a:rPr>
              <a:t>uhlupheka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emoyeni</a:t>
            </a:r>
            <a:r>
              <a:rPr lang="en-ZA" sz="2800" b="1" dirty="0">
                <a:latin typeface="Constantia" panose="02030602050306030303" pitchFamily="18" charset="0"/>
              </a:rPr>
              <a:t>, </a:t>
            </a:r>
            <a:r>
              <a:rPr lang="en-ZA" sz="2800" b="1" dirty="0" err="1">
                <a:latin typeface="Constantia" panose="02030602050306030303" pitchFamily="18" charset="0"/>
              </a:rPr>
              <a:t>nobumnyama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bubonakala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bukuzungeze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umphefumulo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wakho</a:t>
            </a:r>
            <a:r>
              <a:rPr lang="en-ZA" sz="2800" b="1" dirty="0">
                <a:latin typeface="Constantia" panose="02030602050306030303" pitchFamily="18" charset="0"/>
              </a:rPr>
              <a:t>, </a:t>
            </a:r>
            <a:r>
              <a:rPr lang="en-ZA" sz="2800" b="1" dirty="0" err="1">
                <a:latin typeface="Constantia" panose="02030602050306030303" pitchFamily="18" charset="0"/>
              </a:rPr>
              <a:t>bheka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ngalapho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wawugcine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kunokukhanya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ngakhona</a:t>
            </a:r>
            <a:r>
              <a:rPr lang="en-ZA" sz="2800" b="1" dirty="0">
                <a:latin typeface="Constantia" panose="02030602050306030303" pitchFamily="18" charset="0"/>
              </a:rPr>
              <a:t>. </a:t>
            </a:r>
            <a:r>
              <a:rPr lang="en-ZA" sz="2800" b="1" dirty="0" err="1">
                <a:latin typeface="Constantia" panose="02030602050306030303" pitchFamily="18" charset="0"/>
              </a:rPr>
              <a:t>Uncike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othandweni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lukaKristu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kanye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nokunakekela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kwakhe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okuvikelayo</a:t>
            </a:r>
            <a:r>
              <a:rPr lang="en-ZA" sz="2800" b="1" dirty="0">
                <a:latin typeface="Constantia" panose="02030602050306030303" pitchFamily="18" charset="0"/>
              </a:rPr>
              <a:t>. </a:t>
            </a:r>
            <a:r>
              <a:rPr lang="en-ZA" sz="2800" b="1" dirty="0" err="1">
                <a:latin typeface="Constantia" panose="02030602050306030303" pitchFamily="18" charset="0"/>
              </a:rPr>
              <a:t>Lapho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isono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sizama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ukubusa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enhliziyweni</a:t>
            </a:r>
            <a:r>
              <a:rPr lang="en-ZA" sz="2800" b="1" dirty="0">
                <a:latin typeface="Constantia" panose="02030602050306030303" pitchFamily="18" charset="0"/>
              </a:rPr>
              <a:t>, </a:t>
            </a:r>
            <a:r>
              <a:rPr lang="en-ZA" sz="2800" b="1" dirty="0" err="1">
                <a:latin typeface="Constantia" panose="02030602050306030303" pitchFamily="18" charset="0"/>
              </a:rPr>
              <a:t>nokuzizwa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unecala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kuhlasela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umphefumulo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kusinde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unembeza</a:t>
            </a:r>
            <a:r>
              <a:rPr lang="en-ZA" sz="2800" b="1" dirty="0">
                <a:latin typeface="Constantia" panose="02030602050306030303" pitchFamily="18" charset="0"/>
              </a:rPr>
              <a:t>, </a:t>
            </a:r>
            <a:r>
              <a:rPr lang="en-ZA" sz="2800" b="1" dirty="0" err="1">
                <a:latin typeface="Constantia" panose="02030602050306030303" pitchFamily="18" charset="0"/>
              </a:rPr>
              <a:t>lapho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ukungakholwa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kwemboza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ingqondo</a:t>
            </a:r>
            <a:r>
              <a:rPr lang="en-ZA" sz="2800" b="1" dirty="0">
                <a:latin typeface="Constantia" panose="02030602050306030303" pitchFamily="18" charset="0"/>
              </a:rPr>
              <a:t>, </a:t>
            </a:r>
            <a:r>
              <a:rPr lang="en-ZA" sz="2800" b="1" dirty="0" err="1">
                <a:latin typeface="Constantia" panose="02030602050306030303" pitchFamily="18" charset="0"/>
              </a:rPr>
              <a:t>khumbula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ukuthi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umusa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kaKristu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wanele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ukunqoba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isono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uxoshe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ubumnyama</a:t>
            </a:r>
            <a:r>
              <a:rPr lang="en-ZA" sz="2800" b="1" dirty="0">
                <a:latin typeface="Constantia" panose="02030602050306030303" pitchFamily="18" charset="0"/>
              </a:rPr>
              <a:t>. </a:t>
            </a:r>
            <a:r>
              <a:rPr lang="en-ZA" sz="2800" b="1" dirty="0" err="1">
                <a:latin typeface="Constantia" panose="02030602050306030303" pitchFamily="18" charset="0"/>
              </a:rPr>
              <a:t>Ungene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ebudlelwaneni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noMsindisi</a:t>
            </a:r>
            <a:r>
              <a:rPr lang="en-ZA" sz="2800" b="1" dirty="0">
                <a:latin typeface="Constantia" panose="02030602050306030303" pitchFamily="18" charset="0"/>
              </a:rPr>
              <a:t>, </a:t>
            </a:r>
            <a:r>
              <a:rPr lang="en-ZA" sz="2800" b="1" dirty="0" err="1">
                <a:latin typeface="Constantia" panose="02030602050306030303" pitchFamily="18" charset="0"/>
              </a:rPr>
              <a:t>ungena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endaweni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yokuthula</a:t>
            </a:r>
            <a:r>
              <a:rPr lang="en-ZA" sz="2800" b="1" dirty="0">
                <a:latin typeface="Constantia" panose="02030602050306030303" pitchFamily="18" charset="0"/>
              </a:rPr>
              <a:t>."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943942" y="6417205"/>
            <a:ext cx="4116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Ministry of Healing, pg. 193)</a:t>
            </a:r>
          </a:p>
        </p:txBody>
      </p:sp>
    </p:spTree>
    <p:extLst>
      <p:ext uri="{BB962C8B-B14F-4D97-AF65-F5344CB8AC3E}">
        <p14:creationId xmlns:p14="http://schemas.microsoft.com/office/powerpoint/2010/main" val="1220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9000197-99AE-D448-DF58-3675E36FF5BB}"/>
              </a:ext>
            </a:extLst>
          </p:cNvPr>
          <p:cNvSpPr txBox="1"/>
          <p:nvPr/>
        </p:nvSpPr>
        <p:spPr>
          <a:xfrm>
            <a:off x="7400925" y="4415967"/>
            <a:ext cx="4486275" cy="2246769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Kwase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khona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ukulwa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ezulwini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uMikhayeli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nezingelosi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zakhe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balwa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nodrago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Nodrago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walwa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enezingelosi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zakhe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kepha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kabaze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banqoba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nendawo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yabo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kayabe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isafunyanwa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ezulwini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Isambulo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12:7, 8)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7887322" y="4155517"/>
            <a:ext cx="4304677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ZA" sz="24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Isiqalo</a:t>
            </a:r>
            <a:r>
              <a:rPr lang="en-ZA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ZA" sz="24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sempikiswano</a:t>
            </a:r>
            <a:endParaRPr lang="en" sz="2400" b="1" dirty="0">
              <a:solidFill>
                <a:srgbClr val="D1460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ZA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Ukuhlubuka</a:t>
            </a:r>
            <a:r>
              <a:rPr lang="en-ZA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ZA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ezulwini</a:t>
            </a:r>
            <a:endParaRPr lang="en" sz="2400" b="1" dirty="0">
              <a:solidFill>
                <a:srgbClr val="0FD21A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ZA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Ukuhlubuka</a:t>
            </a:r>
            <a:r>
              <a:rPr lang="en-ZA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ZA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emhlabeni</a:t>
            </a:r>
            <a:endParaRPr lang="en" sz="2400" b="1" dirty="0">
              <a:solidFill>
                <a:srgbClr val="0791C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ZA" sz="2400" b="1" dirty="0" err="1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Uthando</a:t>
            </a:r>
            <a:r>
              <a:rPr lang="en-ZA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ZA" sz="2400" b="1" dirty="0" err="1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luyanqoba</a:t>
            </a:r>
            <a:endParaRPr lang="en" sz="2400" b="1" dirty="0">
              <a:solidFill>
                <a:srgbClr val="CC0D8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ZA" sz="2400" b="1" dirty="0" err="1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Impi</a:t>
            </a:r>
            <a:r>
              <a:rPr lang="en-ZA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ZA" sz="2400" b="1" dirty="0" err="1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namhlanje</a:t>
            </a:r>
            <a:endParaRPr lang="en" sz="2400" b="1" dirty="0">
              <a:solidFill>
                <a:srgbClr val="6106B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75167" y="-72456"/>
            <a:ext cx="5603143" cy="169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Siphila</a:t>
            </a:r>
            <a:r>
              <a:rPr lang="en-ZA" sz="2000" b="1" dirty="0"/>
              <a:t> </a:t>
            </a:r>
            <a:r>
              <a:rPr lang="en-ZA" sz="2000" b="1" dirty="0" err="1"/>
              <a:t>siphakathi</a:t>
            </a:r>
            <a:r>
              <a:rPr lang="en-ZA" sz="2000" b="1" dirty="0"/>
              <a:t> </a:t>
            </a:r>
            <a:r>
              <a:rPr lang="en-ZA" sz="2000" b="1" dirty="0" err="1"/>
              <a:t>kwempi</a:t>
            </a:r>
            <a:r>
              <a:rPr lang="en-ZA" sz="2000" b="1" dirty="0"/>
              <a:t> </a:t>
            </a:r>
            <a:r>
              <a:rPr lang="en-ZA" sz="2000" b="1" dirty="0" err="1"/>
              <a:t>yasemkhathini</a:t>
            </a:r>
            <a:r>
              <a:rPr lang="en-ZA" sz="2000" b="1" dirty="0"/>
              <a:t> </a:t>
            </a:r>
            <a:r>
              <a:rPr lang="en-ZA" sz="2000" b="1" dirty="0" err="1"/>
              <a:t>kwamazulu</a:t>
            </a:r>
            <a:r>
              <a:rPr lang="en-ZA" sz="2000" b="1" dirty="0"/>
              <a:t>. Uma </a:t>
            </a:r>
            <a:r>
              <a:rPr lang="en-ZA" sz="2000" b="1" dirty="0" err="1"/>
              <a:t>singakuqondi</a:t>
            </a:r>
            <a:r>
              <a:rPr lang="en-ZA" sz="2000" b="1" dirty="0"/>
              <a:t> </a:t>
            </a:r>
            <a:r>
              <a:rPr lang="en-ZA" sz="2000" b="1" dirty="0" err="1"/>
              <a:t>lokho</a:t>
            </a:r>
            <a:r>
              <a:rPr lang="en-ZA" sz="2000" b="1" dirty="0"/>
              <a:t>, </a:t>
            </a:r>
            <a:r>
              <a:rPr lang="en-ZA" sz="2000" b="1" dirty="0" err="1"/>
              <a:t>noma</a:t>
            </a:r>
            <a:r>
              <a:rPr lang="en-ZA" sz="2000" b="1" dirty="0"/>
              <a:t> </a:t>
            </a:r>
            <a:r>
              <a:rPr lang="en-ZA" sz="2000" b="1" dirty="0" err="1"/>
              <a:t>singakholwa</a:t>
            </a:r>
            <a:r>
              <a:rPr lang="en-ZA" sz="2000" b="1" dirty="0"/>
              <a:t> </a:t>
            </a:r>
            <a:r>
              <a:rPr lang="en-ZA" sz="2000" b="1" dirty="0" err="1"/>
              <a:t>ukuthi</a:t>
            </a:r>
            <a:r>
              <a:rPr lang="en-ZA" sz="2000" b="1" dirty="0"/>
              <a:t> </a:t>
            </a:r>
            <a:r>
              <a:rPr lang="en-ZA" sz="2000" b="1" dirty="0" err="1"/>
              <a:t>kungenzeka</a:t>
            </a:r>
            <a:r>
              <a:rPr lang="en-ZA" sz="2000" b="1" dirty="0"/>
              <a:t>, </a:t>
            </a:r>
            <a:r>
              <a:rPr lang="en-ZA" sz="2000" b="1" dirty="0" err="1"/>
              <a:t>lempi</a:t>
            </a:r>
            <a:r>
              <a:rPr lang="en-ZA" sz="2000" b="1" dirty="0"/>
              <a:t> </a:t>
            </a:r>
            <a:r>
              <a:rPr lang="en-ZA" sz="2000" b="1" dirty="0" err="1"/>
              <a:t>ikhona</a:t>
            </a:r>
            <a:r>
              <a:rPr lang="en-ZA" sz="2000" b="1" dirty="0"/>
              <a:t> </a:t>
            </a:r>
            <a:r>
              <a:rPr lang="en-ZA" sz="2000" b="1" dirty="0" err="1"/>
              <a:t>ngempela</a:t>
            </a:r>
            <a:r>
              <a:rPr lang="en-ZA" sz="2000" b="1" dirty="0"/>
              <a:t>.</a:t>
            </a:r>
            <a:endParaRPr lang="en" sz="2000" b="1" dirty="0"/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9888" y="184935"/>
            <a:ext cx="2437926" cy="316027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3723" y="184935"/>
            <a:ext cx="3043391" cy="3160275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823884"/>
            <a:ext cx="1820474" cy="19261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822821"/>
            <a:ext cx="2371019" cy="19272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264073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630450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75168" y="2810933"/>
            <a:ext cx="56126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Okubangwayo</a:t>
            </a:r>
            <a:r>
              <a:rPr lang="en-ZA" sz="2000" b="1" dirty="0"/>
              <a:t> </a:t>
            </a:r>
            <a:r>
              <a:rPr lang="en-ZA" sz="2000" b="1" dirty="0" err="1"/>
              <a:t>ngumbuso</a:t>
            </a:r>
            <a:r>
              <a:rPr lang="en-ZA" sz="2000" b="1" dirty="0"/>
              <a:t> </a:t>
            </a:r>
            <a:r>
              <a:rPr lang="en-ZA" sz="2000" b="1" dirty="0" err="1"/>
              <a:t>kaNkulunkulu</a:t>
            </a:r>
            <a:r>
              <a:rPr lang="en-ZA" sz="2000" b="1" dirty="0"/>
              <a:t> </a:t>
            </a:r>
            <a:r>
              <a:rPr lang="en-ZA" sz="2000" b="1" dirty="0" err="1"/>
              <a:t>uqobo</a:t>
            </a:r>
            <a:r>
              <a:rPr lang="en-ZA" sz="2000" b="1" dirty="0"/>
              <a:t>, </a:t>
            </a:r>
            <a:r>
              <a:rPr lang="en-ZA" sz="2000" b="1" dirty="0" err="1"/>
              <a:t>ukwethembeka</a:t>
            </a:r>
            <a:r>
              <a:rPr lang="en-ZA" sz="2000" b="1" dirty="0"/>
              <a:t> </a:t>
            </a:r>
            <a:r>
              <a:rPr lang="en-ZA" sz="2000" b="1" dirty="0" err="1"/>
              <a:t>kwezingelosi</a:t>
            </a:r>
            <a:r>
              <a:rPr lang="en-ZA" sz="2000" b="1" dirty="0"/>
              <a:t> </a:t>
            </a:r>
            <a:r>
              <a:rPr lang="en-ZA" sz="2000" b="1" dirty="0" err="1"/>
              <a:t>kanye</a:t>
            </a:r>
            <a:r>
              <a:rPr lang="en-ZA" sz="2000" b="1" dirty="0"/>
              <a:t> </a:t>
            </a:r>
            <a:r>
              <a:rPr lang="en-ZA" sz="2000" b="1" dirty="0" err="1"/>
              <a:t>namazwe</a:t>
            </a:r>
            <a:r>
              <a:rPr lang="en-ZA" sz="2000" b="1" dirty="0"/>
              <a:t> </a:t>
            </a:r>
            <a:r>
              <a:rPr lang="en-ZA" sz="2000" b="1" dirty="0" err="1"/>
              <a:t>angawelanga</a:t>
            </a:r>
            <a:r>
              <a:rPr lang="en-ZA" sz="2000" b="1" dirty="0"/>
              <a:t> </a:t>
            </a:r>
            <a:r>
              <a:rPr lang="en-ZA" sz="2000" b="1" dirty="0" err="1"/>
              <a:t>esonweni</a:t>
            </a:r>
            <a:r>
              <a:rPr lang="en-ZA" sz="2000" b="1" dirty="0"/>
              <a:t>. </a:t>
            </a:r>
            <a:r>
              <a:rPr lang="en-ZA" sz="2000" b="1" dirty="0" err="1"/>
              <a:t>Namhlanje</a:t>
            </a:r>
            <a:r>
              <a:rPr lang="en-ZA" sz="2000" b="1" dirty="0"/>
              <a:t> </a:t>
            </a:r>
            <a:r>
              <a:rPr lang="en-ZA" sz="2000" b="1" dirty="0" err="1"/>
              <a:t>ukwethembeka</a:t>
            </a:r>
            <a:r>
              <a:rPr lang="en-ZA" sz="2000" b="1" dirty="0"/>
              <a:t> </a:t>
            </a:r>
            <a:r>
              <a:rPr lang="en-ZA" sz="2000" b="1" dirty="0" err="1"/>
              <a:t>kwakho</a:t>
            </a:r>
            <a:r>
              <a:rPr lang="en-ZA" sz="2000" b="1" dirty="0"/>
              <a:t> </a:t>
            </a:r>
            <a:r>
              <a:rPr lang="en-ZA" sz="2000" b="1" dirty="0" err="1"/>
              <a:t>nokwami</a:t>
            </a:r>
            <a:r>
              <a:rPr lang="en-ZA" sz="2000" b="1" dirty="0"/>
              <a:t> </a:t>
            </a:r>
            <a:r>
              <a:rPr lang="en-ZA" sz="2000" b="1" dirty="0" err="1"/>
              <a:t>kuyabangwa</a:t>
            </a:r>
            <a:r>
              <a:rPr lang="en-ZA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75168" y="1399822"/>
            <a:ext cx="560314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Lamandla</a:t>
            </a:r>
            <a:r>
              <a:rPr lang="en-ZA" sz="2000" b="1" dirty="0"/>
              <a:t> </a:t>
            </a:r>
            <a:r>
              <a:rPr lang="en-ZA" sz="2000" b="1" dirty="0" err="1"/>
              <a:t>alwayo</a:t>
            </a:r>
            <a:r>
              <a:rPr lang="en-ZA" sz="2000" b="1" dirty="0"/>
              <a:t> </a:t>
            </a:r>
            <a:r>
              <a:rPr lang="en-ZA" sz="2000" b="1" dirty="0" err="1"/>
              <a:t>angakomoya</a:t>
            </a:r>
            <a:r>
              <a:rPr lang="en-ZA" sz="2000" b="1" dirty="0"/>
              <a:t>, </a:t>
            </a:r>
            <a:r>
              <a:rPr lang="en-ZA" sz="2000" b="1" dirty="0" err="1"/>
              <a:t>akabonakali</a:t>
            </a:r>
            <a:r>
              <a:rPr lang="en-ZA" sz="2000" b="1" dirty="0"/>
              <a:t> </a:t>
            </a:r>
            <a:r>
              <a:rPr lang="en-ZA" sz="2000" b="1" dirty="0" err="1"/>
              <a:t>kithi</a:t>
            </a:r>
            <a:r>
              <a:rPr lang="en-ZA" sz="2000" b="1" dirty="0"/>
              <a:t> (</a:t>
            </a:r>
            <a:r>
              <a:rPr lang="en-ZA" sz="2000" b="1" dirty="0" err="1"/>
              <a:t>Efesu</a:t>
            </a:r>
            <a:r>
              <a:rPr lang="en-ZA" sz="2000" b="1" dirty="0"/>
              <a:t> 6:12). </a:t>
            </a:r>
            <a:r>
              <a:rPr lang="en-ZA" sz="2000" b="1" dirty="0" err="1"/>
              <a:t>Kodwa</a:t>
            </a:r>
            <a:r>
              <a:rPr lang="en-ZA" sz="2000" b="1" dirty="0"/>
              <a:t>, </a:t>
            </a:r>
            <a:r>
              <a:rPr lang="en-ZA" sz="2000" b="1" dirty="0" err="1"/>
              <a:t>siyawuzwa</a:t>
            </a:r>
            <a:r>
              <a:rPr lang="en-ZA" sz="2000" b="1" dirty="0"/>
              <a:t> </a:t>
            </a:r>
            <a:r>
              <a:rPr lang="en-ZA" sz="2000" b="1" dirty="0" err="1"/>
              <a:t>umphumela</a:t>
            </a:r>
            <a:r>
              <a:rPr lang="en-ZA" sz="2000" b="1" dirty="0"/>
              <a:t> </a:t>
            </a:r>
            <a:r>
              <a:rPr lang="en-ZA" sz="2000" b="1" dirty="0" err="1"/>
              <a:t>wempi</a:t>
            </a:r>
            <a:r>
              <a:rPr lang="en-ZA" sz="2000" b="1" dirty="0"/>
              <a:t>. </a:t>
            </a:r>
            <a:r>
              <a:rPr lang="en-ZA" sz="2000" b="1" dirty="0" err="1"/>
              <a:t>Izinhlekelele</a:t>
            </a:r>
            <a:r>
              <a:rPr lang="en-ZA" sz="2000" b="1" dirty="0"/>
              <a:t>, </a:t>
            </a:r>
            <a:r>
              <a:rPr lang="en-ZA" sz="2000" b="1" dirty="0" err="1"/>
              <a:t>ukonakala</a:t>
            </a:r>
            <a:r>
              <a:rPr lang="en-ZA" sz="2000" b="1" dirty="0"/>
              <a:t> </a:t>
            </a:r>
            <a:r>
              <a:rPr lang="en-ZA" sz="2000" b="1" dirty="0" err="1"/>
              <a:t>kwesimilo</a:t>
            </a:r>
            <a:r>
              <a:rPr lang="en-ZA" sz="2000" b="1" dirty="0"/>
              <a:t>, </a:t>
            </a:r>
            <a:r>
              <a:rPr lang="en-ZA" sz="2000" b="1" dirty="0" err="1"/>
              <a:t>ukufa</a:t>
            </a:r>
            <a:r>
              <a:rPr lang="en-ZA" sz="2000" b="1" dirty="0"/>
              <a:t>…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0" y="-577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ZA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ISIQALO SEMPIKISWANO</a:t>
            </a:r>
            <a:endParaRPr lang="en" sz="4400" b="1" dirty="0">
              <a:ln/>
              <a:solidFill>
                <a:schemeClr val="accent3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2142563" y="564861"/>
            <a:ext cx="7906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ZA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Wawuphelele</a:t>
            </a:r>
            <a:r>
              <a:rPr lang="en-ZA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ezindleleni</a:t>
            </a:r>
            <a:r>
              <a:rPr lang="en-ZA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zakho</a:t>
            </a:r>
            <a:r>
              <a:rPr lang="en-ZA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kusukela</a:t>
            </a:r>
            <a:r>
              <a:rPr lang="en-ZA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osukwini</a:t>
            </a:r>
            <a:r>
              <a:rPr lang="en-ZA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lokudalwa</a:t>
            </a:r>
            <a:r>
              <a:rPr lang="en-ZA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kwakho</a:t>
            </a:r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,  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kwaze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kwafumaniseka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ukungalungi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kuwe</a:t>
            </a:r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n-ZA" sz="1400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Hezekeli</a:t>
            </a:r>
            <a:r>
              <a:rPr lang="en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28:15)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1841757" y="1176505"/>
            <a:ext cx="8893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Iqiniso</a:t>
            </a:r>
            <a:r>
              <a:rPr lang="en-ZA" sz="2000" b="1" dirty="0"/>
              <a:t> </a:t>
            </a:r>
            <a:r>
              <a:rPr lang="en-ZA" sz="2000" b="1" dirty="0" err="1"/>
              <a:t>lokuthi</a:t>
            </a:r>
            <a:r>
              <a:rPr lang="en-ZA" sz="2000" b="1" dirty="0"/>
              <a:t>, e-</a:t>
            </a:r>
            <a:r>
              <a:rPr lang="en-ZA" sz="2000" b="1" dirty="0" err="1"/>
              <a:t>Edeni</a:t>
            </a:r>
            <a:r>
              <a:rPr lang="en-ZA" sz="2000" b="1" dirty="0"/>
              <a:t>, </a:t>
            </a:r>
            <a:r>
              <a:rPr lang="en-ZA" sz="2000" b="1" dirty="0" err="1"/>
              <a:t>kwakunesidalwa</a:t>
            </a:r>
            <a:r>
              <a:rPr lang="en-ZA" sz="2000" b="1" dirty="0"/>
              <a:t> </a:t>
            </a:r>
            <a:r>
              <a:rPr lang="en-ZA" sz="2000" b="1" dirty="0" err="1"/>
              <a:t>esabangela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u-Eva </a:t>
            </a:r>
            <a:r>
              <a:rPr lang="en-ZA" sz="2000" b="1" dirty="0" err="1"/>
              <a:t>angamthembi</a:t>
            </a:r>
            <a:r>
              <a:rPr lang="en-ZA" sz="2000" b="1" dirty="0"/>
              <a:t> </a:t>
            </a:r>
            <a:r>
              <a:rPr lang="en-ZA" sz="2000" b="1" dirty="0" err="1"/>
              <a:t>uNkulunkulu</a:t>
            </a:r>
            <a:r>
              <a:rPr lang="en-ZA" sz="2000" b="1" dirty="0"/>
              <a:t>, </a:t>
            </a:r>
            <a:r>
              <a:rPr lang="en-ZA" sz="2000" b="1" dirty="0" err="1"/>
              <a:t>libonisa</a:t>
            </a:r>
            <a:r>
              <a:rPr lang="en-ZA" sz="2000" b="1" dirty="0"/>
              <a:t> </a:t>
            </a:r>
            <a:r>
              <a:rPr lang="en-ZA" sz="2000" b="1" dirty="0" err="1"/>
              <a:t>ukuthi</a:t>
            </a:r>
            <a:r>
              <a:rPr lang="en-ZA" sz="2000" b="1" dirty="0"/>
              <a:t> </a:t>
            </a:r>
            <a:r>
              <a:rPr lang="en-ZA" sz="2000" b="1" dirty="0" err="1"/>
              <a:t>ukuhlubuka</a:t>
            </a:r>
            <a:r>
              <a:rPr lang="en-ZA" sz="2000" b="1" dirty="0"/>
              <a:t> </a:t>
            </a:r>
            <a:r>
              <a:rPr lang="en-ZA" sz="2000" b="1" dirty="0" err="1"/>
              <a:t>kuNkulunkulu</a:t>
            </a:r>
            <a:r>
              <a:rPr lang="en-ZA" sz="2000" b="1" dirty="0"/>
              <a:t> </a:t>
            </a:r>
            <a:r>
              <a:rPr lang="en-ZA" sz="2000" b="1" dirty="0" err="1"/>
              <a:t>kwaba</a:t>
            </a:r>
            <a:r>
              <a:rPr lang="en-ZA" sz="2000" b="1" dirty="0"/>
              <a:t> </a:t>
            </a:r>
            <a:r>
              <a:rPr lang="en-ZA" sz="2000" b="1" dirty="0" err="1"/>
              <a:t>khona</a:t>
            </a:r>
            <a:r>
              <a:rPr lang="en-ZA" sz="2000" b="1" dirty="0"/>
              <a:t> </a:t>
            </a:r>
            <a:r>
              <a:rPr lang="en-ZA" sz="2000" b="1" dirty="0" err="1"/>
              <a:t>engakadalwa</a:t>
            </a:r>
            <a:r>
              <a:rPr lang="en-ZA" sz="2000" b="1" dirty="0"/>
              <a:t> </a:t>
            </a:r>
            <a:r>
              <a:rPr lang="en-ZA" sz="2000" b="1" dirty="0" err="1"/>
              <a:t>umuntu</a:t>
            </a:r>
            <a:r>
              <a:rPr lang="en-ZA" sz="2000" b="1" dirty="0"/>
              <a:t> (Gen. 3:1).</a:t>
            </a:r>
            <a:endParaRPr lang="en" sz="2000" b="1" dirty="0"/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129664" y="1415008"/>
            <a:ext cx="1645222" cy="1409419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/>
          <a:stretch/>
        </p:blipFill>
        <p:spPr>
          <a:xfrm>
            <a:off x="10575677" y="1308275"/>
            <a:ext cx="1570052" cy="1176181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18" y="4330332"/>
            <a:ext cx="1574397" cy="197332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677" y="3917245"/>
            <a:ext cx="1570052" cy="209749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85418" y="3116074"/>
            <a:ext cx="119262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Umbuzo</a:t>
            </a:r>
            <a:r>
              <a:rPr lang="en-ZA" sz="2000" b="1" dirty="0"/>
              <a:t> </a:t>
            </a:r>
            <a:r>
              <a:rPr lang="en-ZA" sz="2000" b="1" dirty="0" err="1"/>
              <a:t>wokuqala</a:t>
            </a:r>
            <a:r>
              <a:rPr lang="en-ZA" sz="2000" b="1" dirty="0"/>
              <a:t> </a:t>
            </a:r>
            <a:r>
              <a:rPr lang="en-ZA" sz="2000" b="1" dirty="0" err="1"/>
              <a:t>esingawubuza</a:t>
            </a:r>
            <a:r>
              <a:rPr lang="en-ZA" sz="2000" b="1" dirty="0"/>
              <a:t> </a:t>
            </a:r>
            <a:r>
              <a:rPr lang="en-ZA" sz="2000" b="1" dirty="0" err="1"/>
              <a:t>wukuthi</a:t>
            </a:r>
            <a:r>
              <a:rPr lang="en-ZA" sz="2000" b="1" dirty="0"/>
              <a:t>: </a:t>
            </a:r>
            <a:r>
              <a:rPr lang="en-ZA" sz="2000" b="1" dirty="0" err="1"/>
              <a:t>ngabe</a:t>
            </a:r>
            <a:r>
              <a:rPr lang="en-ZA" sz="2000" b="1" dirty="0"/>
              <a:t> </a:t>
            </a:r>
            <a:r>
              <a:rPr lang="en-ZA" sz="2000" b="1" dirty="0" err="1"/>
              <a:t>uNkulunkulu</a:t>
            </a:r>
            <a:r>
              <a:rPr lang="en-ZA" sz="2000" b="1" dirty="0"/>
              <a:t> </a:t>
            </a:r>
            <a:r>
              <a:rPr lang="en-ZA" sz="2000" b="1" dirty="0" err="1"/>
              <a:t>wamdala</a:t>
            </a:r>
            <a:r>
              <a:rPr lang="en-ZA" sz="2000" b="1" dirty="0"/>
              <a:t> </a:t>
            </a:r>
            <a:r>
              <a:rPr lang="en-ZA" sz="2000" b="1" dirty="0" err="1"/>
              <a:t>uSathane</a:t>
            </a:r>
            <a:r>
              <a:rPr lang="en-ZA" sz="2000" b="1" dirty="0"/>
              <a:t> </a:t>
            </a:r>
            <a:r>
              <a:rPr lang="en-ZA" sz="2000" b="1" dirty="0" err="1"/>
              <a:t>na</a:t>
            </a:r>
            <a:r>
              <a:rPr lang="en-ZA" sz="2000" b="1" dirty="0"/>
              <a:t>, </a:t>
            </a:r>
            <a:r>
              <a:rPr lang="en-ZA" sz="2000" b="1" dirty="0" err="1"/>
              <a:t>okungukuthi</a:t>
            </a:r>
            <a:r>
              <a:rPr lang="en-ZA" sz="2000" b="1" dirty="0"/>
              <a:t>, </a:t>
            </a:r>
            <a:r>
              <a:rPr lang="en-ZA" sz="2000" b="1" dirty="0" err="1"/>
              <a:t>ngabe</a:t>
            </a:r>
            <a:r>
              <a:rPr lang="en-ZA" sz="2000" b="1" dirty="0"/>
              <a:t> </a:t>
            </a:r>
            <a:r>
              <a:rPr lang="en-ZA" sz="2000" b="1" dirty="0" err="1"/>
              <a:t>uNkulunkulu</a:t>
            </a:r>
            <a:r>
              <a:rPr lang="en-ZA" sz="2000" b="1" dirty="0"/>
              <a:t> </a:t>
            </a:r>
            <a:r>
              <a:rPr lang="en-ZA" sz="2000" b="1" dirty="0" err="1"/>
              <a:t>wadala</a:t>
            </a:r>
            <a:r>
              <a:rPr lang="en-ZA" sz="2000" b="1" dirty="0"/>
              <a:t> </a:t>
            </a:r>
            <a:r>
              <a:rPr lang="en-ZA" sz="2000" b="1" dirty="0" err="1"/>
              <a:t>isidalwa</a:t>
            </a:r>
            <a:r>
              <a:rPr lang="en-ZA" sz="2000" b="1" dirty="0"/>
              <a:t> </a:t>
            </a:r>
            <a:r>
              <a:rPr lang="en-ZA" sz="2000" b="1" dirty="0" err="1"/>
              <a:t>esibi</a:t>
            </a:r>
            <a:r>
              <a:rPr lang="en-ZA" sz="2000" b="1" dirty="0"/>
              <a:t> </a:t>
            </a:r>
            <a:r>
              <a:rPr lang="en-ZA" sz="2000" b="1" dirty="0" err="1"/>
              <a:t>na</a:t>
            </a:r>
            <a:r>
              <a:rPr lang="en-ZA" sz="2000" b="1" dirty="0"/>
              <a:t>?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924DE9-3184-567F-8F2A-B16DBF6841FA}"/>
              </a:ext>
            </a:extLst>
          </p:cNvPr>
          <p:cNvSpPr txBox="1"/>
          <p:nvPr/>
        </p:nvSpPr>
        <p:spPr>
          <a:xfrm>
            <a:off x="1841756" y="3778081"/>
            <a:ext cx="86594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IBhayibheli</a:t>
            </a:r>
            <a:r>
              <a:rPr lang="en-ZA" sz="2000" b="1" dirty="0"/>
              <a:t> </a:t>
            </a:r>
            <a:r>
              <a:rPr lang="en-ZA" sz="2000" b="1" dirty="0" err="1"/>
              <a:t>lisitshela</a:t>
            </a:r>
            <a:r>
              <a:rPr lang="en-ZA" sz="2000" b="1" dirty="0"/>
              <a:t> </a:t>
            </a:r>
            <a:r>
              <a:rPr lang="en-ZA" sz="2000" b="1" dirty="0" err="1"/>
              <a:t>ukuthi</a:t>
            </a:r>
            <a:r>
              <a:rPr lang="en-ZA" sz="2000" b="1" dirty="0"/>
              <a:t> </a:t>
            </a:r>
            <a:r>
              <a:rPr lang="en-ZA" sz="2000" b="1" dirty="0" err="1"/>
              <a:t>uSathane</a:t>
            </a:r>
            <a:r>
              <a:rPr lang="en-ZA" sz="2000" b="1" dirty="0"/>
              <a:t> </a:t>
            </a:r>
            <a:r>
              <a:rPr lang="en-ZA" sz="2000" b="1" dirty="0" err="1"/>
              <a:t>uyingelosi</a:t>
            </a:r>
            <a:r>
              <a:rPr lang="en-ZA" sz="2000" b="1" dirty="0"/>
              <a:t> </a:t>
            </a:r>
            <a:r>
              <a:rPr lang="en-ZA" sz="2000" b="1" dirty="0" err="1"/>
              <a:t>ebizwa</a:t>
            </a:r>
            <a:r>
              <a:rPr lang="en-ZA" sz="2000" b="1" dirty="0"/>
              <a:t> </a:t>
            </a:r>
            <a:r>
              <a:rPr lang="en-ZA" sz="2000" b="1" dirty="0" err="1"/>
              <a:t>ngoLusifa</a:t>
            </a:r>
            <a:r>
              <a:rPr lang="en-ZA" sz="2000" b="1" dirty="0"/>
              <a:t> (Is. 14:12). Lena </a:t>
            </a:r>
            <a:r>
              <a:rPr lang="en-ZA" sz="2000" b="1" dirty="0" err="1"/>
              <a:t>ngelosi</a:t>
            </a:r>
            <a:r>
              <a:rPr lang="en-ZA" sz="2000" b="1" dirty="0"/>
              <a:t> </a:t>
            </a:r>
            <a:r>
              <a:rPr lang="en-ZA" sz="2000" b="1" dirty="0" err="1"/>
              <a:t>yadalwa</a:t>
            </a:r>
            <a:r>
              <a:rPr lang="en-ZA" sz="2000" b="1" dirty="0"/>
              <a:t> </a:t>
            </a:r>
            <a:r>
              <a:rPr lang="en-ZA" sz="2000" b="1" dirty="0" err="1"/>
              <a:t>iphelele</a:t>
            </a:r>
            <a:r>
              <a:rPr lang="en-ZA" sz="2000" b="1" dirty="0"/>
              <a:t> </a:t>
            </a:r>
            <a:r>
              <a:rPr lang="en-ZA" sz="2000" b="1" dirty="0" err="1"/>
              <a:t>iyinhle</a:t>
            </a:r>
            <a:r>
              <a:rPr lang="en-ZA" sz="2000" b="1" dirty="0"/>
              <a:t> (</a:t>
            </a:r>
            <a:r>
              <a:rPr lang="en-ZA" sz="2000" b="1" dirty="0" err="1"/>
              <a:t>Hez</a:t>
            </a:r>
            <a:r>
              <a:rPr lang="en-ZA" sz="2000" b="1" dirty="0"/>
              <a:t>. 28:12). </a:t>
            </a:r>
            <a:r>
              <a:rPr lang="en-ZA" sz="2000" b="1" dirty="0" err="1"/>
              <a:t>Yabekwa</a:t>
            </a:r>
            <a:r>
              <a:rPr lang="en-ZA" sz="2000" b="1" dirty="0"/>
              <a:t> </a:t>
            </a:r>
            <a:r>
              <a:rPr lang="en-ZA" sz="2000" b="1" dirty="0" err="1"/>
              <a:t>esihlalweni</a:t>
            </a:r>
            <a:r>
              <a:rPr lang="en-ZA" sz="2000" b="1" dirty="0"/>
              <a:t> </a:t>
            </a:r>
            <a:r>
              <a:rPr lang="en-ZA" sz="2000" b="1" dirty="0" err="1"/>
              <a:t>esiphezulu</a:t>
            </a:r>
            <a:r>
              <a:rPr lang="en-ZA" sz="2000" b="1" dirty="0"/>
              <a:t> </a:t>
            </a:r>
            <a:r>
              <a:rPr lang="en-ZA" sz="2000" b="1" dirty="0" err="1"/>
              <a:t>kakhulu</a:t>
            </a:r>
            <a:r>
              <a:rPr lang="en-ZA" sz="2000" b="1" dirty="0"/>
              <a:t> </a:t>
            </a:r>
            <a:r>
              <a:rPr lang="en-ZA" sz="2000" b="1" dirty="0" err="1"/>
              <a:t>esingaba</a:t>
            </a:r>
            <a:r>
              <a:rPr lang="en-ZA" sz="2000" b="1" dirty="0"/>
              <a:t> </a:t>
            </a:r>
            <a:r>
              <a:rPr lang="en-ZA" sz="2000" b="1" dirty="0" err="1"/>
              <a:t>ngesengelosi</a:t>
            </a:r>
            <a:r>
              <a:rPr lang="en-ZA" sz="2000" b="1" dirty="0"/>
              <a:t>: </a:t>
            </a:r>
            <a:r>
              <a:rPr lang="en-ZA" sz="2000" b="1" dirty="0" err="1"/>
              <a:t>ikherubi</a:t>
            </a:r>
            <a:r>
              <a:rPr lang="en-ZA" sz="2000" b="1" dirty="0"/>
              <a:t> </a:t>
            </a:r>
            <a:r>
              <a:rPr lang="en-ZA" sz="2000" b="1" dirty="0" err="1"/>
              <a:t>elisibekelayo</a:t>
            </a:r>
            <a:r>
              <a:rPr lang="en-ZA" sz="2000" b="1" dirty="0"/>
              <a:t> (</a:t>
            </a:r>
            <a:r>
              <a:rPr lang="en-ZA" sz="2000" b="1" dirty="0" err="1"/>
              <a:t>Hez</a:t>
            </a:r>
            <a:r>
              <a:rPr lang="en-ZA" sz="2000" b="1" dirty="0"/>
              <a:t>. 28:13-14).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1841757" y="2135098"/>
            <a:ext cx="8582874" cy="1015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UJesu</a:t>
            </a:r>
            <a:r>
              <a:rPr lang="en-ZA" sz="2000" b="1" dirty="0"/>
              <a:t> </a:t>
            </a:r>
            <a:r>
              <a:rPr lang="en-ZA" sz="2000" b="1" dirty="0" err="1"/>
              <a:t>wabiza</a:t>
            </a:r>
            <a:r>
              <a:rPr lang="en-ZA" sz="2000" b="1" dirty="0"/>
              <a:t> </a:t>
            </a:r>
            <a:r>
              <a:rPr lang="en-ZA" sz="2000" b="1" dirty="0" err="1"/>
              <a:t>lesi</a:t>
            </a:r>
            <a:r>
              <a:rPr lang="en-ZA" sz="2000" b="1" dirty="0"/>
              <a:t> </a:t>
            </a:r>
            <a:r>
              <a:rPr lang="en-ZA" sz="2000" b="1" dirty="0" err="1"/>
              <a:t>sidalwa</a:t>
            </a:r>
            <a:r>
              <a:rPr lang="en-ZA" sz="2000" b="1" dirty="0"/>
              <a:t> </a:t>
            </a:r>
            <a:r>
              <a:rPr lang="en-ZA" sz="2000" b="1" dirty="0" err="1"/>
              <a:t>esihlwanyela</a:t>
            </a:r>
            <a:r>
              <a:rPr lang="en-ZA" sz="2000" b="1" dirty="0"/>
              <a:t> </a:t>
            </a:r>
            <a:r>
              <a:rPr lang="en-ZA" sz="2000" b="1" dirty="0" err="1"/>
              <a:t>ukungathembani</a:t>
            </a:r>
            <a:r>
              <a:rPr lang="en-ZA" sz="2000" b="1" dirty="0"/>
              <a:t> </a:t>
            </a:r>
            <a:r>
              <a:rPr lang="en-ZA" sz="2000" b="1" dirty="0" err="1"/>
              <a:t>phakathi</a:t>
            </a:r>
            <a:r>
              <a:rPr lang="en-ZA" sz="2000" b="1" dirty="0"/>
              <a:t> </a:t>
            </a:r>
            <a:r>
              <a:rPr lang="en-ZA" sz="2000" b="1" dirty="0" err="1"/>
              <a:t>kukaNkulunkulu</a:t>
            </a:r>
            <a:r>
              <a:rPr lang="en-ZA" sz="2000" b="1" dirty="0"/>
              <a:t> </a:t>
            </a:r>
            <a:r>
              <a:rPr lang="en-ZA" sz="2000" b="1" dirty="0" err="1"/>
              <a:t>nabantu</a:t>
            </a:r>
            <a:r>
              <a:rPr lang="en-ZA" sz="2000" b="1" dirty="0"/>
              <a:t> “</a:t>
            </a:r>
            <a:r>
              <a:rPr lang="en-ZA" sz="2000" b="1" dirty="0" err="1"/>
              <a:t>ngesitha</a:t>
            </a:r>
            <a:r>
              <a:rPr lang="en-ZA" sz="2000" b="1" dirty="0"/>
              <a:t>,” </a:t>
            </a:r>
            <a:r>
              <a:rPr lang="en-ZA" sz="2000" b="1" dirty="0" err="1"/>
              <a:t>asichasisa</a:t>
            </a:r>
            <a:r>
              <a:rPr lang="en-ZA" sz="2000" b="1" dirty="0"/>
              <a:t> </a:t>
            </a:r>
            <a:r>
              <a:rPr lang="en-ZA" sz="2000" b="1" dirty="0" err="1"/>
              <a:t>ngokuthi</a:t>
            </a:r>
            <a:r>
              <a:rPr lang="en-ZA" sz="2000" b="1" dirty="0"/>
              <a:t> </a:t>
            </a:r>
            <a:r>
              <a:rPr lang="en-ZA" sz="2000" b="1" dirty="0" err="1"/>
              <a:t>nguSathane</a:t>
            </a:r>
            <a:r>
              <a:rPr lang="en-ZA" sz="2000" b="1" dirty="0"/>
              <a:t> (Mt. 13:39).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1872110" y="5055641"/>
            <a:ext cx="86290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Uma </a:t>
            </a:r>
            <a:r>
              <a:rPr lang="en-ZA" sz="2000" b="1" dirty="0" err="1"/>
              <a:t>uLusifa</a:t>
            </a:r>
            <a:r>
              <a:rPr lang="en-ZA" sz="2000" b="1" dirty="0"/>
              <a:t> </a:t>
            </a:r>
            <a:r>
              <a:rPr lang="en-ZA" sz="2000" b="1" dirty="0" err="1"/>
              <a:t>wayephelele</a:t>
            </a:r>
            <a:r>
              <a:rPr lang="en-ZA" sz="2000" b="1" dirty="0"/>
              <a:t>, </a:t>
            </a:r>
            <a:r>
              <a:rPr lang="en-ZA" sz="2000" b="1" dirty="0" err="1"/>
              <a:t>waba</a:t>
            </a:r>
            <a:r>
              <a:rPr lang="en-ZA" sz="2000" b="1" dirty="0"/>
              <a:t> </a:t>
            </a:r>
            <a:r>
              <a:rPr lang="en-ZA" sz="2000" b="1" dirty="0" err="1"/>
              <a:t>kanjani</a:t>
            </a:r>
            <a:r>
              <a:rPr lang="en-ZA" sz="2000" b="1" dirty="0"/>
              <a:t> </a:t>
            </a:r>
            <a:r>
              <a:rPr lang="en-ZA" sz="2000" b="1" dirty="0" err="1"/>
              <a:t>nguSathane</a:t>
            </a:r>
            <a:r>
              <a:rPr lang="en-ZA" sz="2000" b="1" dirty="0"/>
              <a:t>? </a:t>
            </a:r>
            <a:r>
              <a:rPr lang="en-ZA" sz="2000" b="1" dirty="0" err="1"/>
              <a:t>Yaqala</a:t>
            </a:r>
            <a:r>
              <a:rPr lang="en-ZA" sz="2000" b="1" dirty="0"/>
              <a:t> </a:t>
            </a:r>
            <a:r>
              <a:rPr lang="en-ZA" sz="2000" b="1" dirty="0" err="1"/>
              <a:t>kanjani</a:t>
            </a:r>
            <a:r>
              <a:rPr lang="en-ZA" sz="2000" b="1" dirty="0"/>
              <a:t> </a:t>
            </a:r>
            <a:r>
              <a:rPr lang="en-ZA" sz="2000" b="1" dirty="0" err="1"/>
              <a:t>impi</a:t>
            </a:r>
            <a:r>
              <a:rPr lang="en-ZA" sz="2000" b="1" dirty="0"/>
              <a:t> </a:t>
            </a:r>
            <a:r>
              <a:rPr lang="en-ZA" sz="2000" b="1" dirty="0" err="1"/>
              <a:t>phakathi</a:t>
            </a:r>
            <a:r>
              <a:rPr lang="en-ZA" sz="2000" b="1" dirty="0"/>
              <a:t> </a:t>
            </a:r>
            <a:r>
              <a:rPr lang="en-ZA" sz="2000" b="1" dirty="0" err="1"/>
              <a:t>kwakhe</a:t>
            </a:r>
            <a:r>
              <a:rPr lang="en-ZA" sz="2000" b="1" dirty="0"/>
              <a:t> </a:t>
            </a:r>
            <a:r>
              <a:rPr lang="en-ZA" sz="2000" b="1" dirty="0" err="1"/>
              <a:t>noNkulunkulu</a:t>
            </a:r>
            <a:r>
              <a:rPr lang="en-ZA" sz="2000" b="1" dirty="0"/>
              <a:t> </a:t>
            </a:r>
            <a:r>
              <a:rPr lang="en-ZA" sz="2000" b="1" dirty="0" err="1"/>
              <a:t>na</a:t>
            </a:r>
            <a:r>
              <a:rPr lang="en-ZA" sz="2000" b="1" dirty="0"/>
              <a:t>? </a:t>
            </a:r>
            <a:r>
              <a:rPr lang="en-ZA" sz="2000" b="1" dirty="0" err="1"/>
              <a:t>UNkulunkulu</a:t>
            </a:r>
            <a:r>
              <a:rPr lang="en-ZA" sz="2000" b="1" dirty="0"/>
              <a:t> </a:t>
            </a:r>
            <a:r>
              <a:rPr lang="en-ZA" sz="2000" b="1" dirty="0" err="1"/>
              <a:t>wamnika</a:t>
            </a:r>
            <a:r>
              <a:rPr lang="en-ZA" sz="2000" b="1" dirty="0"/>
              <a:t>, </a:t>
            </a:r>
            <a:r>
              <a:rPr lang="en-ZA" sz="2000" b="1" dirty="0" err="1"/>
              <a:t>njengazo</a:t>
            </a:r>
            <a:r>
              <a:rPr lang="en-ZA" sz="2000" b="1" dirty="0"/>
              <a:t> </a:t>
            </a:r>
            <a:r>
              <a:rPr lang="en-ZA" sz="2000" b="1" dirty="0" err="1"/>
              <a:t>zonke</a:t>
            </a:r>
            <a:r>
              <a:rPr lang="en-ZA" sz="2000" b="1" dirty="0"/>
              <a:t> </a:t>
            </a:r>
            <a:r>
              <a:rPr lang="en-ZA" sz="2000" b="1" dirty="0" err="1"/>
              <a:t>izidalwa</a:t>
            </a:r>
            <a:r>
              <a:rPr lang="en-ZA" sz="2000" b="1" dirty="0"/>
              <a:t> </a:t>
            </a:r>
            <a:r>
              <a:rPr lang="en-ZA" sz="2000" b="1" dirty="0" err="1"/>
              <a:t>zakhe</a:t>
            </a:r>
            <a:r>
              <a:rPr lang="en-ZA" sz="2000" b="1" dirty="0"/>
              <a:t>, </a:t>
            </a:r>
            <a:r>
              <a:rPr lang="en-ZA" sz="2000" b="1" dirty="0" err="1"/>
              <a:t>inkululeko</a:t>
            </a:r>
            <a:r>
              <a:rPr lang="en-ZA" sz="2000" b="1" dirty="0"/>
              <a:t> </a:t>
            </a:r>
            <a:r>
              <a:rPr lang="en-ZA" sz="2000" b="1" dirty="0" err="1"/>
              <a:t>yokuzikhethela</a:t>
            </a:r>
            <a:r>
              <a:rPr lang="en-ZA" sz="2000" b="1" dirty="0"/>
              <a:t>, </a:t>
            </a:r>
            <a:r>
              <a:rPr lang="en-ZA" sz="2000" b="1" dirty="0" err="1"/>
              <a:t>kanjalo</a:t>
            </a:r>
            <a:r>
              <a:rPr lang="en-ZA" sz="2000" b="1" dirty="0"/>
              <a:t>, </a:t>
            </a:r>
            <a:r>
              <a:rPr lang="en-ZA" sz="2000" b="1" dirty="0" err="1"/>
              <a:t>uLusifa</a:t>
            </a:r>
            <a:r>
              <a:rPr lang="en-ZA" sz="2000" b="1" dirty="0"/>
              <a:t> </a:t>
            </a:r>
            <a:r>
              <a:rPr lang="en-ZA" sz="2000" b="1" dirty="0" err="1"/>
              <a:t>wakhetha</a:t>
            </a:r>
            <a:r>
              <a:rPr lang="en-ZA" sz="2000" b="1" dirty="0"/>
              <a:t> </a:t>
            </a:r>
            <a:r>
              <a:rPr lang="en-ZA" sz="2000" b="1" dirty="0" err="1"/>
              <a:t>ukuhlubuka</a:t>
            </a:r>
            <a:r>
              <a:rPr lang="en-ZA" sz="2000" b="1" dirty="0"/>
              <a:t>, </a:t>
            </a:r>
            <a:r>
              <a:rPr lang="en-ZA" sz="2000" b="1" dirty="0" err="1"/>
              <a:t>afune</a:t>
            </a:r>
            <a:r>
              <a:rPr lang="en-ZA" sz="2000" b="1" dirty="0"/>
              <a:t> </a:t>
            </a:r>
            <a:r>
              <a:rPr lang="en-ZA" sz="2000" b="1" dirty="0" err="1"/>
              <a:t>ukuthatha</a:t>
            </a:r>
            <a:r>
              <a:rPr lang="en-ZA" sz="2000" b="1" dirty="0"/>
              <a:t> </a:t>
            </a:r>
            <a:r>
              <a:rPr lang="en-ZA" sz="2000" b="1" dirty="0" err="1"/>
              <a:t>isihlalo</a:t>
            </a:r>
            <a:r>
              <a:rPr lang="en-ZA" sz="2000" b="1" dirty="0"/>
              <a:t> </a:t>
            </a:r>
            <a:r>
              <a:rPr lang="en-ZA" sz="2000" b="1" dirty="0" err="1"/>
              <a:t>sombuso</a:t>
            </a:r>
            <a:r>
              <a:rPr lang="en-ZA" sz="2000" b="1" dirty="0"/>
              <a:t> </a:t>
            </a:r>
            <a:r>
              <a:rPr lang="en-ZA" sz="2000" b="1" dirty="0" err="1"/>
              <a:t>kaNkulunkulu</a:t>
            </a:r>
            <a:r>
              <a:rPr lang="en-ZA" sz="2000" b="1" dirty="0"/>
              <a:t> (</a:t>
            </a:r>
            <a:r>
              <a:rPr lang="en-ZA" sz="2000" b="1" dirty="0" err="1"/>
              <a:t>Hez</a:t>
            </a:r>
            <a:r>
              <a:rPr lang="en-ZA" sz="2000" b="1" dirty="0"/>
              <a:t>. 28:15; Is. 14:13-14).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UKUHLUBUKA EZULWINI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799036" y="586977"/>
            <a:ext cx="750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ZA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umsila</a:t>
            </a:r>
            <a:r>
              <a:rPr lang="en-Z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wakhe</a:t>
            </a:r>
            <a:r>
              <a:rPr lang="en-Z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wadonsa</a:t>
            </a:r>
            <a:r>
              <a:rPr lang="en-Z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okwesithathu</a:t>
            </a:r>
            <a:r>
              <a:rPr lang="en-Z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kwezinkanyezi</a:t>
            </a:r>
            <a:r>
              <a:rPr lang="en-Z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zezulu</a:t>
            </a:r>
            <a:r>
              <a:rPr lang="en-Z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ZA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waziphonsa</a:t>
            </a:r>
            <a:r>
              <a:rPr lang="en-Z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emhlabeni</a:t>
            </a:r>
            <a:r>
              <a:rPr lang="en-Z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ZA" sz="14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Isambulo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12:4a)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2701705" y="1233308"/>
            <a:ext cx="7367984" cy="193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Ngokulangazelela</a:t>
            </a:r>
            <a:r>
              <a:rPr lang="en-ZA" sz="2000" b="1" dirty="0"/>
              <a:t> </a:t>
            </a:r>
            <a:r>
              <a:rPr lang="en-ZA" sz="2000" b="1" dirty="0" err="1"/>
              <a:t>kwakhe</a:t>
            </a:r>
            <a:r>
              <a:rPr lang="en-ZA" sz="2000" b="1" dirty="0"/>
              <a:t> </a:t>
            </a:r>
            <a:r>
              <a:rPr lang="en-ZA" sz="2000" b="1" dirty="0" err="1"/>
              <a:t>ukuthatha</a:t>
            </a:r>
            <a:r>
              <a:rPr lang="en-ZA" sz="2000" b="1" dirty="0"/>
              <a:t> </a:t>
            </a:r>
            <a:r>
              <a:rPr lang="en-ZA" sz="2000" b="1" dirty="0" err="1"/>
              <a:t>umbuso</a:t>
            </a:r>
            <a:r>
              <a:rPr lang="en-ZA" sz="2000" b="1" dirty="0"/>
              <a:t> </a:t>
            </a:r>
            <a:r>
              <a:rPr lang="en-ZA" sz="2000" b="1" dirty="0" err="1"/>
              <a:t>wezulu</a:t>
            </a:r>
            <a:r>
              <a:rPr lang="en-ZA" sz="2000" b="1" dirty="0"/>
              <a:t>, </a:t>
            </a:r>
            <a:r>
              <a:rPr lang="en-ZA" sz="2000" b="1" dirty="0" err="1"/>
              <a:t>uLusifa</a:t>
            </a:r>
            <a:r>
              <a:rPr lang="en-ZA" sz="2000" b="1" dirty="0"/>
              <a:t> </a:t>
            </a:r>
            <a:r>
              <a:rPr lang="en-ZA" sz="2000" b="1" dirty="0" err="1"/>
              <a:t>waletha</a:t>
            </a:r>
            <a:r>
              <a:rPr lang="en-ZA" sz="2000" b="1" dirty="0"/>
              <a:t> </a:t>
            </a:r>
            <a:r>
              <a:rPr lang="en-ZA" sz="2000" b="1" dirty="0" err="1"/>
              <a:t>ukungabaza</a:t>
            </a:r>
            <a:r>
              <a:rPr lang="en-ZA" sz="2000" b="1" dirty="0"/>
              <a:t> </a:t>
            </a:r>
            <a:r>
              <a:rPr lang="en-ZA" sz="2000" b="1" dirty="0" err="1"/>
              <a:t>ezingelosini</a:t>
            </a:r>
            <a:r>
              <a:rPr lang="en-ZA" sz="2000" b="1" dirty="0"/>
              <a:t> </a:t>
            </a:r>
            <a:r>
              <a:rPr lang="en-ZA" sz="2000" b="1" dirty="0" err="1"/>
              <a:t>ngokulunga</a:t>
            </a:r>
            <a:r>
              <a:rPr lang="en-ZA" sz="2000" b="1" dirty="0"/>
              <a:t> </a:t>
            </a:r>
            <a:r>
              <a:rPr lang="en-ZA" sz="2000" b="1" dirty="0" err="1"/>
              <a:t>kombuso</a:t>
            </a:r>
            <a:r>
              <a:rPr lang="en-ZA" sz="2000" b="1" dirty="0"/>
              <a:t> </a:t>
            </a:r>
            <a:r>
              <a:rPr lang="en-ZA" sz="2000" b="1" dirty="0" err="1"/>
              <a:t>kaNkulunkulu</a:t>
            </a:r>
            <a:r>
              <a:rPr lang="en-ZA" sz="2000" b="1" dirty="0"/>
              <a:t>. </a:t>
            </a:r>
            <a:r>
              <a:rPr lang="en-ZA" sz="2000" b="1" dirty="0" err="1"/>
              <a:t>Zazingakhululekile</a:t>
            </a:r>
            <a:r>
              <a:rPr lang="en-ZA" sz="2000" b="1" dirty="0"/>
              <a:t> </a:t>
            </a:r>
            <a:r>
              <a:rPr lang="en-ZA" sz="2000" b="1" dirty="0" err="1"/>
              <a:t>zonke</a:t>
            </a:r>
            <a:r>
              <a:rPr lang="en-ZA" sz="2000" b="1" dirty="0"/>
              <a:t> </a:t>
            </a:r>
            <a:r>
              <a:rPr lang="en-ZA" sz="2000" b="1" dirty="0" err="1"/>
              <a:t>na</a:t>
            </a:r>
            <a:r>
              <a:rPr lang="en-ZA" sz="2000" b="1" dirty="0"/>
              <a:t>? </a:t>
            </a:r>
            <a:r>
              <a:rPr lang="en-ZA" sz="2000" b="1" dirty="0" err="1"/>
              <a:t>Kwakungani</a:t>
            </a:r>
            <a:r>
              <a:rPr lang="en-ZA" sz="2000" b="1" dirty="0"/>
              <a:t> </a:t>
            </a:r>
            <a:r>
              <a:rPr lang="en-ZA" sz="2000" b="1" dirty="0" err="1"/>
              <a:t>kufanele</a:t>
            </a:r>
            <a:r>
              <a:rPr lang="en-ZA" sz="2000" b="1" dirty="0"/>
              <a:t> </a:t>
            </a:r>
            <a:r>
              <a:rPr lang="en-ZA" sz="2000" b="1" dirty="0" err="1"/>
              <a:t>zithobele</a:t>
            </a:r>
            <a:r>
              <a:rPr lang="en-ZA" sz="2000" b="1" dirty="0"/>
              <a:t> </a:t>
            </a:r>
            <a:r>
              <a:rPr lang="en-ZA" sz="2000" b="1" dirty="0" err="1"/>
              <a:t>umthetho</a:t>
            </a:r>
            <a:r>
              <a:rPr lang="en-ZA" sz="2000" b="1" dirty="0"/>
              <a:t> </a:t>
            </a:r>
            <a:r>
              <a:rPr lang="en-ZA" sz="2000" b="1" dirty="0" err="1"/>
              <a:t>onzima</a:t>
            </a:r>
            <a:r>
              <a:rPr lang="en-ZA" sz="2000" b="1" dirty="0"/>
              <a:t>, </a:t>
            </a:r>
            <a:r>
              <a:rPr lang="en-ZA" sz="2000" b="1" dirty="0" err="1"/>
              <a:t>noma</a:t>
            </a:r>
            <a:r>
              <a:rPr lang="en-ZA" sz="2000" b="1" dirty="0"/>
              <a:t> </a:t>
            </a:r>
            <a:r>
              <a:rPr lang="en-ZA" sz="2000" b="1" dirty="0" err="1"/>
              <a:t>mhlawumbe</a:t>
            </a:r>
            <a:r>
              <a:rPr lang="en-ZA" sz="2000" b="1" dirty="0"/>
              <a:t> </a:t>
            </a:r>
            <a:r>
              <a:rPr lang="en-ZA" sz="2000" b="1" dirty="0" err="1"/>
              <a:t>ongalungile</a:t>
            </a:r>
            <a:r>
              <a:rPr lang="en-ZA" sz="2000" b="1" dirty="0"/>
              <a:t> </a:t>
            </a:r>
            <a:r>
              <a:rPr lang="en-ZA" sz="2000" b="1" dirty="0" err="1"/>
              <a:t>na</a:t>
            </a:r>
            <a:r>
              <a:rPr lang="en-ZA" sz="2000" b="1" dirty="0"/>
              <a:t>?</a:t>
            </a:r>
            <a:endParaRPr lang="en" sz="2000" b="1" dirty="0"/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163" y="122259"/>
            <a:ext cx="2014952" cy="1194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7" y="1847863"/>
            <a:ext cx="2559428" cy="2193560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8414" y="1847863"/>
            <a:ext cx="2093560" cy="1788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2460978" y="4041085"/>
            <a:ext cx="97310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Ukuhlubuka</a:t>
            </a:r>
            <a:r>
              <a:rPr lang="en-ZA" sz="2000" b="1" dirty="0"/>
              <a:t> </a:t>
            </a:r>
            <a:r>
              <a:rPr lang="en-ZA" sz="2000" b="1" dirty="0" err="1"/>
              <a:t>kwaba</a:t>
            </a:r>
            <a:r>
              <a:rPr lang="en-ZA" sz="2000" b="1" dirty="0"/>
              <a:t> </a:t>
            </a:r>
            <a:r>
              <a:rPr lang="en-ZA" sz="2000" b="1" dirty="0" err="1"/>
              <a:t>yimpi</a:t>
            </a:r>
            <a:r>
              <a:rPr lang="en-ZA" sz="2000" b="1" dirty="0"/>
              <a:t> </a:t>
            </a:r>
            <a:r>
              <a:rPr lang="en-ZA" sz="2000" b="1" dirty="0" err="1"/>
              <a:t>ephelele</a:t>
            </a:r>
            <a:r>
              <a:rPr lang="en-ZA" sz="2000" b="1" dirty="0"/>
              <a:t>, </a:t>
            </a:r>
            <a:r>
              <a:rPr lang="en-ZA" sz="2000" b="1" dirty="0" err="1"/>
              <a:t>impi</a:t>
            </a:r>
            <a:r>
              <a:rPr lang="en-ZA" sz="2000" b="1" dirty="0"/>
              <a:t> </a:t>
            </a:r>
            <a:r>
              <a:rPr lang="en-ZA" sz="2000" b="1" dirty="0" err="1"/>
              <a:t>lapho</a:t>
            </a:r>
            <a:r>
              <a:rPr lang="en-ZA" sz="2000" b="1" dirty="0"/>
              <a:t> </a:t>
            </a:r>
            <a:r>
              <a:rPr lang="en-ZA" sz="2000" b="1" dirty="0" err="1"/>
              <a:t>yileyo</a:t>
            </a:r>
            <a:r>
              <a:rPr lang="en-ZA" sz="2000" b="1" dirty="0"/>
              <a:t> </a:t>
            </a:r>
            <a:r>
              <a:rPr lang="en-ZA" sz="2000" b="1" dirty="0" err="1"/>
              <a:t>naleyo</a:t>
            </a:r>
            <a:r>
              <a:rPr lang="en-ZA" sz="2000" b="1" dirty="0"/>
              <a:t> </a:t>
            </a:r>
            <a:r>
              <a:rPr lang="en-ZA" sz="2000" b="1" dirty="0" err="1"/>
              <a:t>ngelosi</a:t>
            </a:r>
            <a:r>
              <a:rPr lang="en-ZA" sz="2000" b="1" dirty="0"/>
              <a:t> </a:t>
            </a:r>
            <a:r>
              <a:rPr lang="en-ZA" sz="2000" b="1" dirty="0" err="1"/>
              <a:t>kwakumele</a:t>
            </a:r>
            <a:r>
              <a:rPr lang="en-ZA" sz="2000" b="1" dirty="0"/>
              <a:t> </a:t>
            </a:r>
            <a:r>
              <a:rPr lang="en-ZA" sz="2000" b="1" dirty="0" err="1"/>
              <a:t>yenze</a:t>
            </a:r>
            <a:r>
              <a:rPr lang="en-ZA" sz="2000" b="1" dirty="0"/>
              <a:t> </a:t>
            </a:r>
            <a:r>
              <a:rPr lang="en-ZA" sz="2000" b="1" dirty="0" err="1"/>
              <a:t>isinqumo</a:t>
            </a:r>
            <a:r>
              <a:rPr lang="en-ZA" sz="2000" b="1" dirty="0"/>
              <a:t>. 1/3 </a:t>
            </a:r>
            <a:r>
              <a:rPr lang="en-ZA" sz="2000" b="1" dirty="0" err="1"/>
              <a:t>yezingelosi</a:t>
            </a:r>
            <a:r>
              <a:rPr lang="en-ZA" sz="2000" b="1" dirty="0"/>
              <a:t> </a:t>
            </a:r>
            <a:r>
              <a:rPr lang="en-ZA" sz="2000" b="1" dirty="0" err="1"/>
              <a:t>zalandela</a:t>
            </a:r>
            <a:r>
              <a:rPr lang="en-ZA" sz="2000" b="1" dirty="0"/>
              <a:t> </a:t>
            </a:r>
            <a:r>
              <a:rPr lang="en-ZA" sz="2000" b="1" dirty="0" err="1"/>
              <a:t>uSathane</a:t>
            </a:r>
            <a:r>
              <a:rPr lang="en-ZA" sz="2000" b="1" dirty="0"/>
              <a:t>, </a:t>
            </a:r>
            <a:r>
              <a:rPr lang="en-ZA" sz="2000" b="1" dirty="0" err="1"/>
              <a:t>lapho</a:t>
            </a:r>
            <a:r>
              <a:rPr lang="en-ZA" sz="2000" b="1" dirty="0"/>
              <a:t> </a:t>
            </a:r>
            <a:r>
              <a:rPr lang="en-ZA" sz="2000" b="1" dirty="0" err="1"/>
              <a:t>ezinye</a:t>
            </a:r>
            <a:r>
              <a:rPr lang="en-ZA" sz="2000" b="1" dirty="0"/>
              <a:t> </a:t>
            </a:r>
            <a:r>
              <a:rPr lang="en-ZA" sz="2000" b="1" dirty="0" err="1"/>
              <a:t>zahlala</a:t>
            </a:r>
            <a:r>
              <a:rPr lang="en-ZA" sz="2000" b="1" dirty="0"/>
              <a:t> </a:t>
            </a:r>
            <a:r>
              <a:rPr lang="en-ZA" sz="2000" b="1" dirty="0" err="1"/>
              <a:t>zithembekile</a:t>
            </a:r>
            <a:r>
              <a:rPr lang="en-ZA" sz="2000" b="1" dirty="0"/>
              <a:t> </a:t>
            </a:r>
            <a:r>
              <a:rPr lang="en-ZA" sz="2000" b="1" dirty="0" err="1"/>
              <a:t>kuNkulunkulu</a:t>
            </a:r>
            <a:r>
              <a:rPr lang="en-ZA" sz="2000" b="1" dirty="0"/>
              <a:t> (</a:t>
            </a:r>
            <a:r>
              <a:rPr lang="en-ZA" sz="2000" b="1" dirty="0" err="1"/>
              <a:t>Isamb</a:t>
            </a:r>
            <a:r>
              <a:rPr lang="en-ZA" sz="2000" b="1" dirty="0"/>
              <a:t>. 12:4a).</a:t>
            </a:r>
            <a:endParaRPr lang="en" sz="2000" b="1" dirty="0"/>
          </a:p>
        </p:txBody>
      </p:sp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5" y="4945449"/>
            <a:ext cx="2398399" cy="1587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2701705" y="3025422"/>
            <a:ext cx="73679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ULusifa</a:t>
            </a:r>
            <a:r>
              <a:rPr lang="en-ZA" sz="2000" b="1" dirty="0"/>
              <a:t> </a:t>
            </a:r>
            <a:r>
              <a:rPr lang="en-ZA" sz="2000" b="1" dirty="0" err="1"/>
              <a:t>waba</a:t>
            </a:r>
            <a:r>
              <a:rPr lang="en-ZA" sz="2000" b="1" dirty="0"/>
              <a:t> </a:t>
            </a:r>
            <a:r>
              <a:rPr lang="en-ZA" sz="2000" b="1" dirty="0" err="1"/>
              <a:t>nguSathan</a:t>
            </a:r>
            <a:r>
              <a:rPr lang="en-ZA" sz="2000" b="1" dirty="0"/>
              <a:t>, </a:t>
            </a:r>
            <a:r>
              <a:rPr lang="en-ZA" sz="2000" b="1" dirty="0" err="1"/>
              <a:t>ummangaleli</a:t>
            </a:r>
            <a:r>
              <a:rPr lang="en-ZA" sz="2000" b="1" dirty="0"/>
              <a:t> (</a:t>
            </a:r>
            <a:r>
              <a:rPr lang="en-ZA" sz="2000" b="1" dirty="0" err="1"/>
              <a:t>Isamb</a:t>
            </a:r>
            <a:r>
              <a:rPr lang="en-ZA" sz="2000" b="1" dirty="0"/>
              <a:t>. 12:10; Job 1:6, 9-10). </a:t>
            </a:r>
            <a:r>
              <a:rPr lang="en-ZA" sz="2000" b="1" dirty="0" err="1"/>
              <a:t>Wenqaba</a:t>
            </a:r>
            <a:r>
              <a:rPr lang="en-ZA" sz="2000" b="1" dirty="0"/>
              <a:t> </a:t>
            </a:r>
            <a:r>
              <a:rPr lang="en-ZA" sz="2000" b="1" dirty="0" err="1"/>
              <a:t>konke</a:t>
            </a:r>
            <a:r>
              <a:rPr lang="en-ZA" sz="2000" b="1" dirty="0"/>
              <a:t> </a:t>
            </a:r>
            <a:r>
              <a:rPr lang="en-ZA" sz="2000" b="1" dirty="0" err="1"/>
              <a:t>ukumncenga</a:t>
            </a:r>
            <a:r>
              <a:rPr lang="en-ZA" sz="2000" b="1" dirty="0"/>
              <a:t> </a:t>
            </a:r>
            <a:r>
              <a:rPr lang="en-ZA" sz="2000" b="1" dirty="0" err="1"/>
              <a:t>kukaNkulunkulu</a:t>
            </a:r>
            <a:r>
              <a:rPr lang="en-ZA" sz="2000" b="1" dirty="0"/>
              <a:t> </a:t>
            </a:r>
            <a:r>
              <a:rPr lang="en-ZA" sz="2000" b="1" dirty="0" err="1"/>
              <a:t>kothando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aguqule</a:t>
            </a:r>
            <a:r>
              <a:rPr lang="en-ZA" sz="2000" b="1" dirty="0"/>
              <a:t> </a:t>
            </a:r>
            <a:r>
              <a:rPr lang="en-ZA" sz="2000" b="1" dirty="0" err="1"/>
              <a:t>umqondo</a:t>
            </a:r>
            <a:r>
              <a:rPr lang="en-ZA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2540674" y="5252887"/>
            <a:ext cx="94513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Namhlanje</a:t>
            </a:r>
            <a:r>
              <a:rPr lang="en-ZA" sz="2000" b="1" dirty="0"/>
              <a:t> </a:t>
            </a:r>
            <a:r>
              <a:rPr lang="en-ZA" sz="2000" b="1" dirty="0" err="1"/>
              <a:t>impi</a:t>
            </a:r>
            <a:r>
              <a:rPr lang="en-ZA" sz="2000" b="1" dirty="0"/>
              <a:t> </a:t>
            </a:r>
            <a:r>
              <a:rPr lang="en-ZA" sz="2000" b="1" dirty="0" err="1"/>
              <a:t>isaqhubeka</a:t>
            </a:r>
            <a:r>
              <a:rPr lang="en-ZA" sz="2000" b="1" dirty="0"/>
              <a:t>. </a:t>
            </a:r>
            <a:r>
              <a:rPr lang="en-ZA" sz="2000" b="1" dirty="0" err="1"/>
              <a:t>USathane</a:t>
            </a:r>
            <a:r>
              <a:rPr lang="en-ZA" sz="2000" b="1" dirty="0"/>
              <a:t> </a:t>
            </a:r>
            <a:r>
              <a:rPr lang="en-ZA" sz="2000" b="1" dirty="0" err="1"/>
              <a:t>usasebenza</a:t>
            </a:r>
            <a:r>
              <a:rPr lang="en-ZA" sz="2000" b="1" dirty="0"/>
              <a:t>. </a:t>
            </a:r>
            <a:r>
              <a:rPr lang="en-ZA" sz="2000" b="1" dirty="0" err="1"/>
              <a:t>Uzama</a:t>
            </a:r>
            <a:r>
              <a:rPr lang="en-ZA" sz="2000" b="1" dirty="0"/>
              <a:t> </a:t>
            </a:r>
            <a:r>
              <a:rPr lang="en-ZA" sz="2000" b="1" dirty="0" err="1"/>
              <a:t>ukuholela</a:t>
            </a:r>
            <a:r>
              <a:rPr lang="en-ZA" sz="2000" b="1" dirty="0"/>
              <a:t> </a:t>
            </a:r>
            <a:r>
              <a:rPr lang="en-ZA" sz="2000" b="1" dirty="0" err="1"/>
              <a:t>bonke</a:t>
            </a:r>
            <a:r>
              <a:rPr lang="en-ZA" sz="2000" b="1" dirty="0"/>
              <a:t> </a:t>
            </a:r>
            <a:r>
              <a:rPr lang="en-ZA" sz="2000" b="1" dirty="0" err="1"/>
              <a:t>abantu</a:t>
            </a:r>
            <a:r>
              <a:rPr lang="en-ZA" sz="2000" b="1" dirty="0"/>
              <a:t> </a:t>
            </a:r>
            <a:r>
              <a:rPr lang="en-ZA" sz="2000" b="1" dirty="0" err="1"/>
              <a:t>ekuhlubukeni</a:t>
            </a:r>
            <a:r>
              <a:rPr lang="en-ZA" sz="2000" b="1" dirty="0"/>
              <a:t> </a:t>
            </a:r>
            <a:r>
              <a:rPr lang="en-ZA" sz="2000" b="1" dirty="0" err="1"/>
              <a:t>uNkulunkulu</a:t>
            </a:r>
            <a:r>
              <a:rPr lang="en-ZA" sz="2000" b="1" dirty="0"/>
              <a:t>. </a:t>
            </a:r>
            <a:r>
              <a:rPr lang="en-ZA" sz="2000" b="1" dirty="0" err="1"/>
              <a:t>Kunezinhlangothi</a:t>
            </a:r>
            <a:r>
              <a:rPr lang="en-ZA" sz="2000" b="1" dirty="0"/>
              <a:t> </a:t>
            </a:r>
            <a:r>
              <a:rPr lang="en-ZA" sz="2000" b="1" dirty="0" err="1"/>
              <a:t>ezimbili</a:t>
            </a:r>
            <a:r>
              <a:rPr lang="en-ZA" sz="2000" b="1" dirty="0"/>
              <a:t> </a:t>
            </a:r>
            <a:r>
              <a:rPr lang="en-ZA" sz="2000" b="1" dirty="0" err="1"/>
              <a:t>kuphela</a:t>
            </a:r>
            <a:r>
              <a:rPr lang="en-ZA" sz="2000" b="1" dirty="0"/>
              <a:t>. </a:t>
            </a:r>
            <a:r>
              <a:rPr lang="en-ZA" sz="2000" b="1" dirty="0" err="1"/>
              <a:t>Labo</a:t>
            </a:r>
            <a:r>
              <a:rPr lang="en-ZA" sz="2000" b="1" dirty="0"/>
              <a:t> </a:t>
            </a:r>
            <a:r>
              <a:rPr lang="en-ZA" sz="2000" b="1" dirty="0" err="1"/>
              <a:t>abafuna</a:t>
            </a:r>
            <a:r>
              <a:rPr lang="en-ZA" sz="2000" b="1" dirty="0"/>
              <a:t> </a:t>
            </a:r>
            <a:r>
              <a:rPr lang="en-ZA" sz="2000" b="1" dirty="0" err="1"/>
              <a:t>ukuthobela</a:t>
            </a:r>
            <a:r>
              <a:rPr lang="en-ZA" sz="2000" b="1" dirty="0"/>
              <a:t> </a:t>
            </a:r>
            <a:r>
              <a:rPr lang="en-ZA" sz="2000" b="1" dirty="0" err="1"/>
              <a:t>umthetho</a:t>
            </a:r>
            <a:r>
              <a:rPr lang="en-ZA" sz="2000" b="1" dirty="0"/>
              <a:t> </a:t>
            </a:r>
            <a:r>
              <a:rPr lang="en-ZA" sz="2000" b="1" dirty="0" err="1"/>
              <a:t>kaNkulunkulu</a:t>
            </a:r>
            <a:r>
              <a:rPr lang="en-ZA" sz="2000" b="1" dirty="0"/>
              <a:t>, </a:t>
            </a:r>
            <a:r>
              <a:rPr lang="en-ZA" sz="2000" b="1" dirty="0" err="1"/>
              <a:t>noma</a:t>
            </a:r>
            <a:r>
              <a:rPr lang="en-ZA" sz="2000" b="1" dirty="0"/>
              <a:t> </a:t>
            </a:r>
            <a:r>
              <a:rPr lang="en-ZA" sz="2000" b="1" dirty="0" err="1"/>
              <a:t>abawenqabayo</a:t>
            </a:r>
            <a:r>
              <a:rPr lang="en-ZA" sz="2000" b="1" dirty="0"/>
              <a:t>. </a:t>
            </a:r>
            <a:r>
              <a:rPr lang="en-ZA" sz="2000" b="1" dirty="0" err="1"/>
              <a:t>Isinqumo</a:t>
            </a:r>
            <a:r>
              <a:rPr lang="en-ZA" sz="2000" b="1" dirty="0"/>
              <a:t> </a:t>
            </a:r>
            <a:r>
              <a:rPr lang="en-ZA" sz="2000" b="1" dirty="0" err="1"/>
              <a:t>ngesethu</a:t>
            </a:r>
            <a:r>
              <a:rPr lang="en-ZA" sz="2000" b="1" dirty="0"/>
              <a:t> (</a:t>
            </a:r>
            <a:r>
              <a:rPr lang="en-ZA" sz="2000" b="1" dirty="0" err="1"/>
              <a:t>Dut</a:t>
            </a:r>
            <a:r>
              <a:rPr lang="en-ZA" sz="2000" b="1" dirty="0"/>
              <a:t>. 30:11, 16, 19; Josh. 24:15).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1106311" y="1444979"/>
            <a:ext cx="1088676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800" b="1" dirty="0">
                <a:latin typeface="Constantia" panose="02030602050306030303" pitchFamily="18" charset="0"/>
              </a:rPr>
              <a:t>“</a:t>
            </a:r>
            <a:r>
              <a:rPr lang="en-ZA" sz="2800" b="1" dirty="0" err="1">
                <a:latin typeface="Constantia" panose="02030602050306030303" pitchFamily="18" charset="0"/>
              </a:rPr>
              <a:t>UNkulunkulu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emkhulu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wayengamxosha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umkhohlisi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ngaleso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sikhathi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ezulwini</a:t>
            </a:r>
            <a:r>
              <a:rPr lang="en-ZA" sz="2800" b="1" dirty="0">
                <a:latin typeface="Constantia" panose="02030602050306030303" pitchFamily="18" charset="0"/>
              </a:rPr>
              <a:t>; </a:t>
            </a:r>
            <a:r>
              <a:rPr lang="en-ZA" sz="2800" b="1" dirty="0" err="1">
                <a:latin typeface="Constantia" panose="02030602050306030303" pitchFamily="18" charset="0"/>
              </a:rPr>
              <a:t>kodwa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leyo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kwakungeyona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inhloso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yakhe</a:t>
            </a:r>
            <a:r>
              <a:rPr lang="en-ZA" sz="2800" b="1" dirty="0">
                <a:latin typeface="Constantia" panose="02030602050306030303" pitchFamily="18" charset="0"/>
              </a:rPr>
              <a:t>. </a:t>
            </a:r>
            <a:r>
              <a:rPr lang="en-ZA" sz="2800" b="1" dirty="0" err="1">
                <a:latin typeface="Constantia" panose="02030602050306030303" pitchFamily="18" charset="0"/>
              </a:rPr>
              <a:t>Wayezonika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abahlubuki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ithuba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elilingene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ukubonisa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amandla</a:t>
            </a:r>
            <a:r>
              <a:rPr lang="en-ZA" sz="2800" b="1" dirty="0">
                <a:latin typeface="Constantia" panose="02030602050306030303" pitchFamily="18" charset="0"/>
              </a:rPr>
              <a:t> abo </a:t>
            </a:r>
            <a:r>
              <a:rPr lang="en-ZA" sz="2800" b="1" dirty="0" err="1">
                <a:latin typeface="Constantia" panose="02030602050306030303" pitchFamily="18" charset="0"/>
              </a:rPr>
              <a:t>uma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beqathaniswa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naweNdodana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yakhe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kanye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nawezingelosi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ezithembekile</a:t>
            </a:r>
            <a:r>
              <a:rPr lang="en-ZA" sz="2800" b="1" dirty="0">
                <a:latin typeface="Constantia" panose="02030602050306030303" pitchFamily="18" charset="0"/>
              </a:rPr>
              <a:t>. </a:t>
            </a:r>
            <a:r>
              <a:rPr lang="en-ZA" sz="2800" b="1" dirty="0" err="1">
                <a:latin typeface="Constantia" panose="02030602050306030303" pitchFamily="18" charset="0"/>
              </a:rPr>
              <a:t>Kulempi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yileyo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naleyo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ingelosi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yayiyokhetha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olwayo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uhlangothi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izibonakalise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kuzo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zonke</a:t>
            </a:r>
            <a:r>
              <a:rPr lang="en-ZA" sz="2800" b="1" dirty="0">
                <a:latin typeface="Constantia" panose="02030602050306030303" pitchFamily="18" charset="0"/>
              </a:rPr>
              <a:t>. […] Uma </a:t>
            </a:r>
            <a:r>
              <a:rPr lang="en-ZA" sz="2800" b="1" dirty="0" err="1">
                <a:latin typeface="Constantia" panose="02030602050306030303" pitchFamily="18" charset="0"/>
              </a:rPr>
              <a:t>uNkulunkulu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wayesebenzise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amandla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akhe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ukujezisa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lengelosi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ehlubukayo</a:t>
            </a:r>
            <a:r>
              <a:rPr lang="en-ZA" sz="2800" b="1" dirty="0">
                <a:latin typeface="Constantia" panose="02030602050306030303" pitchFamily="18" charset="0"/>
              </a:rPr>
              <a:t>, </a:t>
            </a:r>
            <a:r>
              <a:rPr lang="en-ZA" sz="2800" b="1" dirty="0" err="1">
                <a:latin typeface="Constantia" panose="02030602050306030303" pitchFamily="18" charset="0"/>
              </a:rPr>
              <a:t>izingelosi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ezithintekile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zazingeke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zibonakale</a:t>
            </a:r>
            <a:r>
              <a:rPr lang="en-ZA" sz="2800" b="1" dirty="0">
                <a:latin typeface="Constantia" panose="02030602050306030303" pitchFamily="18" charset="0"/>
              </a:rPr>
              <a:t>; </a:t>
            </a:r>
            <a:r>
              <a:rPr lang="en-ZA" sz="2800" b="1" dirty="0" err="1">
                <a:latin typeface="Constantia" panose="02030602050306030303" pitchFamily="18" charset="0"/>
              </a:rPr>
              <a:t>ngakho</a:t>
            </a:r>
            <a:r>
              <a:rPr lang="en-ZA" sz="2800" b="1" dirty="0">
                <a:latin typeface="Constantia" panose="02030602050306030303" pitchFamily="18" charset="0"/>
              </a:rPr>
              <a:t>, </a:t>
            </a:r>
            <a:r>
              <a:rPr lang="en-ZA" sz="2800" b="1" dirty="0" err="1">
                <a:latin typeface="Constantia" panose="02030602050306030303" pitchFamily="18" charset="0"/>
              </a:rPr>
              <a:t>uNkulunkulu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wenza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ngenye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indlela</a:t>
            </a:r>
            <a:r>
              <a:rPr lang="en-ZA" sz="2800" b="1" dirty="0">
                <a:latin typeface="Constantia" panose="02030602050306030303" pitchFamily="18" charset="0"/>
              </a:rPr>
              <a:t>, </a:t>
            </a:r>
            <a:r>
              <a:rPr lang="en-ZA" sz="2800" b="1" dirty="0" err="1">
                <a:latin typeface="Constantia" panose="02030602050306030303" pitchFamily="18" charset="0"/>
              </a:rPr>
              <a:t>ngoba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wayefuna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kubonakale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kahle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kuzo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zonke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izidalwa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zasezulwini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ukulunga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kwakhe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nokwahlulela</a:t>
            </a:r>
            <a:r>
              <a:rPr lang="en-ZA" sz="2800" b="1" dirty="0">
                <a:latin typeface="Constantia" panose="02030602050306030303" pitchFamily="18" charset="0"/>
              </a:rPr>
              <a:t> </a:t>
            </a:r>
            <a:r>
              <a:rPr lang="en-ZA" sz="2800" b="1" dirty="0" err="1">
                <a:latin typeface="Constantia" panose="02030602050306030303" pitchFamily="18" charset="0"/>
              </a:rPr>
              <a:t>kwakhe</a:t>
            </a:r>
            <a:r>
              <a:rPr lang="en-ZA" sz="2800" b="1" dirty="0">
                <a:latin typeface="Constantia" panose="02030602050306030303" pitchFamily="18" charset="0"/>
              </a:rPr>
              <a:t>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865457" y="6395085"/>
            <a:ext cx="4214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Story of Redemption, pg. 17)</a:t>
            </a:r>
          </a:p>
        </p:txBody>
      </p:sp>
    </p:spTree>
    <p:extLst>
      <p:ext uri="{BB962C8B-B14F-4D97-AF65-F5344CB8AC3E}">
        <p14:creationId xmlns:p14="http://schemas.microsoft.com/office/powerpoint/2010/main" val="2327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5220" y="1864514"/>
            <a:ext cx="2960524" cy="1443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8" y="0"/>
            <a:ext cx="10074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UKUHLUBUKA EMHLABENI</a:t>
            </a:r>
            <a:endParaRPr lang="en" sz="4400" b="1" spc="300" dirty="0">
              <a:ln w="12700">
                <a:solidFill>
                  <a:srgbClr val="A17301"/>
                </a:solidFill>
                <a:prstDash val="solid"/>
              </a:ln>
              <a:pattFill prst="dkUpDiag">
                <a:fgClr>
                  <a:srgbClr val="E09F01"/>
                </a:fgClr>
                <a:bgClr>
                  <a:srgbClr val="FFD15D"/>
                </a:bgClr>
              </a:pattFill>
              <a:effectLst>
                <a:outerShdw dist="38100" dir="2640000" algn="bl" rotWithShape="0">
                  <a:srgbClr val="A1730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549440" y="609092"/>
            <a:ext cx="9210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Z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Khona</a:t>
            </a:r>
            <a:r>
              <a:rPr lang="en-Z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wathi</a:t>
            </a:r>
            <a:r>
              <a:rPr lang="en-Z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‘</a:t>
            </a:r>
            <a:r>
              <a:rPr lang="en-Z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Ngubani</a:t>
            </a:r>
            <a:r>
              <a:rPr lang="en-Z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owakutshela</a:t>
            </a:r>
            <a:r>
              <a:rPr lang="en-Z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ukuthi</a:t>
            </a:r>
            <a:r>
              <a:rPr lang="en-Z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uhambaze</a:t>
            </a:r>
            <a:r>
              <a:rPr lang="en-Z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Z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Z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Udlile</a:t>
            </a:r>
            <a:r>
              <a:rPr lang="en-Z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kulowo</a:t>
            </a:r>
            <a:r>
              <a:rPr lang="en-Z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muthi</a:t>
            </a:r>
            <a:r>
              <a:rPr lang="en-Z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engakuyala</a:t>
            </a:r>
            <a:r>
              <a:rPr lang="en-Z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ngawo</a:t>
            </a:r>
            <a:r>
              <a:rPr lang="en-Z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ukuthi</a:t>
            </a:r>
            <a:r>
              <a:rPr lang="en-Z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ungadli</a:t>
            </a:r>
            <a:r>
              <a:rPr lang="en-Z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kuwo</a:t>
            </a:r>
            <a:r>
              <a:rPr lang="en-Z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Z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?’ 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(Genesise 3:11)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202403" y="1314093"/>
            <a:ext cx="8977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UNkulunkulu</a:t>
            </a:r>
            <a:r>
              <a:rPr lang="en-ZA" sz="2000" b="1" dirty="0"/>
              <a:t> </a:t>
            </a:r>
            <a:r>
              <a:rPr lang="en-ZA" sz="2000" b="1" dirty="0" err="1"/>
              <a:t>wadala</a:t>
            </a:r>
            <a:r>
              <a:rPr lang="en-ZA" sz="2000" b="1" dirty="0"/>
              <a:t> </a:t>
            </a:r>
            <a:r>
              <a:rPr lang="en-ZA" sz="2000" b="1" dirty="0" err="1"/>
              <a:t>izingelosi</a:t>
            </a:r>
            <a:r>
              <a:rPr lang="en-ZA" sz="2000" b="1" dirty="0"/>
              <a:t> </a:t>
            </a:r>
            <a:r>
              <a:rPr lang="en-ZA" sz="2000" b="1" dirty="0" err="1"/>
              <a:t>ezingenasono</a:t>
            </a:r>
            <a:r>
              <a:rPr lang="en-ZA" sz="2000" b="1" dirty="0"/>
              <a:t>, </a:t>
            </a:r>
            <a:r>
              <a:rPr lang="en-ZA" sz="2000" b="1" dirty="0" err="1"/>
              <a:t>endaweni</a:t>
            </a:r>
            <a:r>
              <a:rPr lang="en-ZA" sz="2000" b="1" dirty="0"/>
              <a:t> </a:t>
            </a:r>
            <a:r>
              <a:rPr lang="en-ZA" sz="2000" b="1" dirty="0" err="1"/>
              <a:t>ephelele</a:t>
            </a:r>
            <a:r>
              <a:rPr lang="en-ZA" sz="2000" b="1" dirty="0"/>
              <a:t>. </a:t>
            </a:r>
            <a:r>
              <a:rPr lang="en-ZA" sz="2000" b="1" dirty="0" err="1"/>
              <a:t>Ngokunjalo</a:t>
            </a:r>
            <a:r>
              <a:rPr lang="en-ZA" sz="2000" b="1" dirty="0"/>
              <a:t>, </a:t>
            </a:r>
            <a:r>
              <a:rPr lang="en-ZA" sz="2000" b="1" dirty="0" err="1"/>
              <a:t>uNkulunkulu</a:t>
            </a:r>
            <a:r>
              <a:rPr lang="en-ZA" sz="2000" b="1" dirty="0"/>
              <a:t> </a:t>
            </a:r>
            <a:r>
              <a:rPr lang="en-ZA" sz="2000" b="1" dirty="0" err="1"/>
              <a:t>wadala</a:t>
            </a:r>
            <a:r>
              <a:rPr lang="en-ZA" sz="2000" b="1" dirty="0"/>
              <a:t> </a:t>
            </a:r>
            <a:r>
              <a:rPr lang="en-ZA" sz="2000" b="1" dirty="0" err="1"/>
              <a:t>abantu</a:t>
            </a:r>
            <a:r>
              <a:rPr lang="en-ZA" sz="2000" b="1" dirty="0"/>
              <a:t> </a:t>
            </a:r>
            <a:r>
              <a:rPr lang="en-ZA" sz="2000" b="1" dirty="0" err="1"/>
              <a:t>endaweni</a:t>
            </a:r>
            <a:r>
              <a:rPr lang="en-ZA" sz="2000" b="1" dirty="0"/>
              <a:t> </a:t>
            </a:r>
            <a:r>
              <a:rPr lang="en-ZA" sz="2000" b="1" dirty="0" err="1"/>
              <a:t>ephelele</a:t>
            </a:r>
            <a:r>
              <a:rPr lang="en-ZA" sz="2000" b="1" dirty="0"/>
              <a:t>, </a:t>
            </a:r>
            <a:r>
              <a:rPr lang="en-ZA" sz="2000" b="1" dirty="0" err="1"/>
              <a:t>engenasono</a:t>
            </a:r>
            <a:r>
              <a:rPr lang="en-ZA" sz="2000" b="1" dirty="0"/>
              <a:t> (Gen. 1:31).</a:t>
            </a:r>
            <a:endParaRPr lang="en" sz="2000" b="1" dirty="0"/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3" y="3608370"/>
            <a:ext cx="1915155" cy="177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2259529" y="3554575"/>
            <a:ext cx="78422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Lelo</a:t>
            </a:r>
            <a:r>
              <a:rPr lang="en-ZA" sz="2000" b="1" dirty="0"/>
              <a:t> </a:t>
            </a:r>
            <a:r>
              <a:rPr lang="en-ZA" sz="2000" b="1" dirty="0" err="1"/>
              <a:t>kwakuyilo</a:t>
            </a:r>
            <a:r>
              <a:rPr lang="en-ZA" sz="2000" b="1" dirty="0"/>
              <a:t> </a:t>
            </a:r>
            <a:r>
              <a:rPr lang="en-ZA" sz="2000" b="1" dirty="0" err="1"/>
              <a:t>lodwa</a:t>
            </a:r>
            <a:r>
              <a:rPr lang="en-ZA" sz="2000" b="1" dirty="0"/>
              <a:t> </a:t>
            </a:r>
            <a:r>
              <a:rPr lang="en-ZA" sz="2000" b="1" dirty="0" err="1"/>
              <a:t>iphuzu</a:t>
            </a:r>
            <a:r>
              <a:rPr lang="en-ZA" sz="2000" b="1" dirty="0"/>
              <a:t> </a:t>
            </a:r>
            <a:r>
              <a:rPr lang="en-ZA" sz="2000" b="1" dirty="0" err="1"/>
              <a:t>uSathane</a:t>
            </a:r>
            <a:r>
              <a:rPr lang="en-ZA" sz="2000" b="1" dirty="0"/>
              <a:t> </a:t>
            </a:r>
            <a:r>
              <a:rPr lang="en-ZA" sz="2000" b="1" dirty="0" err="1"/>
              <a:t>ayengabenza</a:t>
            </a:r>
            <a:r>
              <a:rPr lang="en-ZA" sz="2000" b="1" dirty="0"/>
              <a:t> </a:t>
            </a:r>
            <a:r>
              <a:rPr lang="en-ZA" sz="2000" b="1" dirty="0" err="1"/>
              <a:t>balingabaze</a:t>
            </a:r>
            <a:r>
              <a:rPr lang="en-ZA" sz="2000" b="1" dirty="0"/>
              <a:t>. </a:t>
            </a:r>
            <a:r>
              <a:rPr lang="en-ZA" sz="2000" b="1" dirty="0" err="1"/>
              <a:t>Ngobuqili</a:t>
            </a:r>
            <a:r>
              <a:rPr lang="en-ZA" sz="2000" b="1" dirty="0"/>
              <a:t>, </a:t>
            </a:r>
            <a:r>
              <a:rPr lang="en-ZA" sz="2000" b="1" dirty="0" err="1"/>
              <a:t>waphumelela</a:t>
            </a:r>
            <a:r>
              <a:rPr lang="en-ZA" sz="2000" b="1" dirty="0"/>
              <a:t>. U-Adam no-Eva </a:t>
            </a:r>
            <a:r>
              <a:rPr lang="en-ZA" sz="2000" b="1" dirty="0" err="1"/>
              <a:t>bamngabaza</a:t>
            </a:r>
            <a:r>
              <a:rPr lang="en-ZA" sz="2000" b="1" dirty="0"/>
              <a:t> </a:t>
            </a:r>
            <a:r>
              <a:rPr lang="en-ZA" sz="2000" b="1" dirty="0" err="1"/>
              <a:t>uNkulunkulu</a:t>
            </a:r>
            <a:r>
              <a:rPr lang="en-ZA" sz="2000" b="1" dirty="0"/>
              <a:t>, </a:t>
            </a:r>
            <a:r>
              <a:rPr lang="en-ZA" sz="2000" b="1" dirty="0" err="1"/>
              <a:t>bangamlaleli</a:t>
            </a:r>
            <a:r>
              <a:rPr lang="en-ZA" sz="2000" b="1" dirty="0"/>
              <a:t>, </a:t>
            </a:r>
            <a:r>
              <a:rPr lang="en-ZA" sz="2000" b="1" dirty="0" err="1"/>
              <a:t>basuka</a:t>
            </a:r>
            <a:r>
              <a:rPr lang="en-ZA" sz="2000" b="1" dirty="0"/>
              <a:t> </a:t>
            </a:r>
            <a:r>
              <a:rPr lang="en-ZA" sz="2000" b="1" dirty="0" err="1"/>
              <a:t>kumsuka</a:t>
            </a:r>
            <a:r>
              <a:rPr lang="en-ZA" sz="2000" b="1" dirty="0"/>
              <a:t> </a:t>
            </a:r>
            <a:r>
              <a:rPr lang="en-ZA" sz="2000" b="1" dirty="0" err="1"/>
              <a:t>wempilo</a:t>
            </a:r>
            <a:r>
              <a:rPr lang="en-ZA" sz="2000" b="1" dirty="0"/>
              <a:t> (Gen. 3:6, 9-13, 19). U-Adam </a:t>
            </a:r>
            <a:r>
              <a:rPr lang="en-ZA" sz="2000" b="1" dirty="0" err="1"/>
              <a:t>wavula</a:t>
            </a:r>
            <a:r>
              <a:rPr lang="en-ZA" sz="2000" b="1" dirty="0"/>
              <a:t> </a:t>
            </a:r>
            <a:r>
              <a:rPr lang="en-ZA" sz="2000" b="1" dirty="0" err="1"/>
              <a:t>umnyango</a:t>
            </a:r>
            <a:r>
              <a:rPr lang="en-ZA" sz="2000" b="1" dirty="0"/>
              <a:t> </a:t>
            </a:r>
            <a:r>
              <a:rPr lang="en-ZA" sz="2000" b="1" dirty="0" err="1"/>
              <a:t>wokungena</a:t>
            </a:r>
            <a:r>
              <a:rPr lang="en-ZA" sz="2000" b="1" dirty="0"/>
              <a:t> </a:t>
            </a:r>
            <a:r>
              <a:rPr lang="en-ZA" sz="2000" b="1" dirty="0" err="1"/>
              <a:t>kwesono</a:t>
            </a:r>
            <a:r>
              <a:rPr lang="en-ZA" sz="2000" b="1" dirty="0"/>
              <a:t>, </a:t>
            </a:r>
            <a:r>
              <a:rPr lang="en-ZA" sz="2000" b="1" dirty="0" err="1"/>
              <a:t>kanjalo</a:t>
            </a:r>
            <a:r>
              <a:rPr lang="en-ZA" sz="2000" b="1" dirty="0"/>
              <a:t> </a:t>
            </a:r>
            <a:r>
              <a:rPr lang="en-ZA" sz="2000" b="1" dirty="0" err="1"/>
              <a:t>ukufa</a:t>
            </a:r>
            <a:r>
              <a:rPr lang="en-ZA" sz="2000" b="1" dirty="0"/>
              <a:t> </a:t>
            </a:r>
            <a:r>
              <a:rPr lang="en-ZA" sz="2000" b="1" dirty="0" err="1"/>
              <a:t>kwandlulela</a:t>
            </a:r>
            <a:r>
              <a:rPr lang="en-ZA" sz="2000" b="1" dirty="0"/>
              <a:t> </a:t>
            </a:r>
            <a:r>
              <a:rPr lang="en-ZA" sz="2000" b="1" dirty="0" err="1"/>
              <a:t>kubo</a:t>
            </a:r>
            <a:r>
              <a:rPr lang="en-ZA" sz="2000" b="1" dirty="0"/>
              <a:t> </a:t>
            </a:r>
            <a:r>
              <a:rPr lang="en-ZA" sz="2000" b="1" dirty="0" err="1"/>
              <a:t>bonke</a:t>
            </a:r>
            <a:r>
              <a:rPr lang="en-ZA" sz="2000" b="1" dirty="0"/>
              <a:t> </a:t>
            </a:r>
            <a:r>
              <a:rPr lang="en-ZA" sz="2000" b="1" dirty="0" err="1"/>
              <a:t>abantu</a:t>
            </a:r>
            <a:r>
              <a:rPr lang="en-ZA" sz="2000" b="1" dirty="0"/>
              <a:t> (Rom. 5:12).</a:t>
            </a:r>
            <a:endParaRPr lang="en" sz="2000" b="1" dirty="0"/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12" y="4174059"/>
            <a:ext cx="1896306" cy="24500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96256" y="5382289"/>
            <a:ext cx="9806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Kusukela</a:t>
            </a:r>
            <a:r>
              <a:rPr lang="en-ZA" sz="2000" b="1" dirty="0"/>
              <a:t> </a:t>
            </a:r>
            <a:r>
              <a:rPr lang="en-ZA" sz="2000" b="1" dirty="0" err="1"/>
              <a:t>ngaleso</a:t>
            </a:r>
            <a:r>
              <a:rPr lang="en-ZA" sz="2000" b="1" dirty="0"/>
              <a:t> </a:t>
            </a:r>
            <a:r>
              <a:rPr lang="en-ZA" sz="2000" b="1" dirty="0" err="1"/>
              <a:t>sikhathi</a:t>
            </a:r>
            <a:r>
              <a:rPr lang="en-ZA" sz="2000" b="1" dirty="0"/>
              <a:t>, </a:t>
            </a:r>
            <a:r>
              <a:rPr lang="en-ZA" sz="2000" b="1" dirty="0" err="1"/>
              <a:t>siphila</a:t>
            </a:r>
            <a:r>
              <a:rPr lang="en-ZA" sz="2000" b="1" dirty="0"/>
              <a:t> </a:t>
            </a:r>
            <a:r>
              <a:rPr lang="en-ZA" sz="2000" b="1" dirty="0" err="1"/>
              <a:t>emhlabeni</a:t>
            </a:r>
            <a:r>
              <a:rPr lang="en-ZA" sz="2000" b="1" dirty="0"/>
              <a:t> </a:t>
            </a:r>
            <a:r>
              <a:rPr lang="en-ZA" sz="2000" b="1" dirty="0" err="1"/>
              <a:t>wobuhlungu</a:t>
            </a:r>
            <a:r>
              <a:rPr lang="en-ZA" sz="2000" b="1" dirty="0"/>
              <a:t>, </a:t>
            </a:r>
            <a:r>
              <a:rPr lang="en-ZA" sz="2000" b="1" dirty="0" err="1"/>
              <a:t>ukugula</a:t>
            </a:r>
            <a:r>
              <a:rPr lang="en-ZA" sz="2000" b="1" dirty="0"/>
              <a:t> </a:t>
            </a:r>
            <a:r>
              <a:rPr lang="en-ZA" sz="2000" b="1" dirty="0" err="1"/>
              <a:t>nokufa</a:t>
            </a:r>
            <a:r>
              <a:rPr lang="en-ZA" sz="2000" b="1" dirty="0"/>
              <a:t>. </a:t>
            </a:r>
            <a:r>
              <a:rPr lang="en-ZA" sz="2000" b="1" dirty="0" err="1"/>
              <a:t>Ngabe</a:t>
            </a:r>
            <a:r>
              <a:rPr lang="en-ZA" sz="2000" b="1" dirty="0"/>
              <a:t> </a:t>
            </a:r>
            <a:r>
              <a:rPr lang="en-ZA" sz="2000" b="1" dirty="0" err="1"/>
              <a:t>sonke</a:t>
            </a:r>
            <a:r>
              <a:rPr lang="en-ZA" sz="2000" b="1" dirty="0"/>
              <a:t> </a:t>
            </a:r>
            <a:r>
              <a:rPr lang="en-ZA" sz="2000" b="1" dirty="0" err="1"/>
              <a:t>sifela</a:t>
            </a:r>
            <a:r>
              <a:rPr lang="en-ZA" sz="2000" b="1" dirty="0"/>
              <a:t> </a:t>
            </a:r>
            <a:r>
              <a:rPr lang="en-ZA" sz="2000" b="1" dirty="0" err="1"/>
              <a:t>isono</a:t>
            </a:r>
            <a:r>
              <a:rPr lang="en-ZA" sz="2000" b="1" dirty="0"/>
              <a:t> sika-</a:t>
            </a:r>
            <a:r>
              <a:rPr lang="en-ZA" sz="2000" b="1" dirty="0" err="1"/>
              <a:t>Adamu</a:t>
            </a:r>
            <a:r>
              <a:rPr lang="en-ZA" sz="2000" b="1" dirty="0"/>
              <a:t>?</a:t>
            </a:r>
            <a:endParaRPr lang="en" sz="2000" b="1" dirty="0"/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202403" y="2213734"/>
            <a:ext cx="89774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Njengoba</a:t>
            </a:r>
            <a:r>
              <a:rPr lang="en-ZA" sz="2000" b="1" dirty="0"/>
              <a:t> </a:t>
            </a:r>
            <a:r>
              <a:rPr lang="en-ZA" sz="2000" b="1" dirty="0" err="1"/>
              <a:t>kwakwenzekile</a:t>
            </a:r>
            <a:r>
              <a:rPr lang="en-ZA" sz="2000" b="1" dirty="0"/>
              <a:t> </a:t>
            </a:r>
            <a:r>
              <a:rPr lang="en-ZA" sz="2000" b="1" dirty="0" err="1"/>
              <a:t>nasezingelosini</a:t>
            </a:r>
            <a:r>
              <a:rPr lang="en-ZA" sz="2000" b="1" dirty="0"/>
              <a:t>, </a:t>
            </a:r>
            <a:r>
              <a:rPr lang="en-ZA" sz="2000" b="1" dirty="0" err="1"/>
              <a:t>uNkulunkulu</a:t>
            </a:r>
            <a:r>
              <a:rPr lang="en-ZA" sz="2000" b="1" dirty="0"/>
              <a:t> </a:t>
            </a:r>
            <a:r>
              <a:rPr lang="en-ZA" sz="2000" b="1" dirty="0" err="1"/>
              <a:t>nathi</a:t>
            </a:r>
            <a:r>
              <a:rPr lang="en-ZA" sz="2000" b="1" dirty="0"/>
              <a:t> </a:t>
            </a:r>
            <a:r>
              <a:rPr lang="en-ZA" sz="2000" b="1" dirty="0" err="1"/>
              <a:t>wasidala</a:t>
            </a:r>
            <a:r>
              <a:rPr lang="en-ZA" sz="2000" b="1" dirty="0"/>
              <a:t> </a:t>
            </a:r>
            <a:r>
              <a:rPr lang="en-ZA" sz="2000" b="1" dirty="0" err="1"/>
              <a:t>saba</a:t>
            </a:r>
            <a:r>
              <a:rPr lang="en-ZA" sz="2000" b="1" dirty="0"/>
              <a:t> </a:t>
            </a:r>
            <a:r>
              <a:rPr lang="en-ZA" sz="2000" b="1" dirty="0" err="1"/>
              <a:t>nelungelo</a:t>
            </a:r>
            <a:r>
              <a:rPr lang="en-ZA" sz="2000" b="1" dirty="0"/>
              <a:t> </a:t>
            </a:r>
            <a:r>
              <a:rPr lang="en-ZA" sz="2000" b="1" dirty="0" err="1"/>
              <a:t>lokuzikhethela</a:t>
            </a:r>
            <a:r>
              <a:rPr lang="en-ZA" sz="2000" b="1" dirty="0"/>
              <a:t> </a:t>
            </a:r>
            <a:r>
              <a:rPr lang="en-ZA" sz="2000" b="1" dirty="0" err="1"/>
              <a:t>ngokukhululeka</a:t>
            </a:r>
            <a:r>
              <a:rPr lang="en-ZA" sz="2000" b="1" dirty="0"/>
              <a:t>. </a:t>
            </a:r>
            <a:r>
              <a:rPr lang="en-ZA" sz="2000" b="1" dirty="0" err="1"/>
              <a:t>Ngakho</a:t>
            </a:r>
            <a:r>
              <a:rPr lang="en-ZA" sz="2000" b="1" dirty="0"/>
              <a:t>, u-Adam no-Eva </a:t>
            </a:r>
            <a:r>
              <a:rPr lang="en-ZA" sz="2000" b="1" dirty="0" err="1"/>
              <a:t>babengayisebenzisa</a:t>
            </a:r>
            <a:r>
              <a:rPr lang="en-ZA" sz="2000" b="1" dirty="0"/>
              <a:t> </a:t>
            </a:r>
            <a:r>
              <a:rPr lang="en-ZA" sz="2000" b="1" dirty="0" err="1"/>
              <a:t>lenkululeko</a:t>
            </a:r>
            <a:r>
              <a:rPr lang="en-ZA" sz="2000" b="1" dirty="0"/>
              <a:t>, </a:t>
            </a:r>
            <a:r>
              <a:rPr lang="en-ZA" sz="2000" b="1" dirty="0" err="1"/>
              <a:t>wabanika</a:t>
            </a:r>
            <a:r>
              <a:rPr lang="en-ZA" sz="2000" b="1" dirty="0"/>
              <a:t> </a:t>
            </a:r>
            <a:r>
              <a:rPr lang="en-ZA" sz="2000" b="1" dirty="0" err="1"/>
              <a:t>umyalo</a:t>
            </a:r>
            <a:r>
              <a:rPr lang="en-ZA" sz="2000" b="1" dirty="0"/>
              <a:t> </a:t>
            </a:r>
            <a:r>
              <a:rPr lang="en-ZA" sz="2000" b="1" dirty="0" err="1"/>
              <a:t>olula</a:t>
            </a:r>
            <a:r>
              <a:rPr lang="en-ZA" sz="2000" b="1" dirty="0"/>
              <a:t>: “</a:t>
            </a:r>
            <a:r>
              <a:rPr lang="en-ZA" sz="2000" b="1" dirty="0" err="1"/>
              <a:t>kepha</a:t>
            </a:r>
            <a:r>
              <a:rPr lang="en-ZA" sz="2000" b="1" dirty="0"/>
              <a:t> </a:t>
            </a:r>
            <a:r>
              <a:rPr lang="en-ZA" sz="2000" b="1" dirty="0" err="1"/>
              <a:t>ungadli</a:t>
            </a:r>
            <a:r>
              <a:rPr lang="en-ZA" sz="2000" b="1" dirty="0"/>
              <a:t> </a:t>
            </a:r>
            <a:r>
              <a:rPr lang="en-ZA" sz="2000" b="1" dirty="0" err="1"/>
              <a:t>kuwo</a:t>
            </a:r>
            <a:r>
              <a:rPr lang="en-ZA" sz="2000" b="1" dirty="0"/>
              <a:t> </a:t>
            </a:r>
            <a:r>
              <a:rPr lang="en-ZA" sz="2000" b="1" dirty="0" err="1"/>
              <a:t>umuthi</a:t>
            </a:r>
            <a:r>
              <a:rPr lang="en-ZA" sz="2000" b="1" dirty="0"/>
              <a:t> </a:t>
            </a:r>
            <a:r>
              <a:rPr lang="en-ZA" sz="2000" b="1" dirty="0" err="1"/>
              <a:t>wokwazi</a:t>
            </a:r>
            <a:r>
              <a:rPr lang="en-ZA" sz="2000" b="1" dirty="0"/>
              <a:t> </a:t>
            </a:r>
            <a:r>
              <a:rPr lang="en-ZA" sz="2000" b="1" dirty="0" err="1"/>
              <a:t>okuhle</a:t>
            </a:r>
            <a:r>
              <a:rPr lang="en-ZA" sz="2000" b="1" dirty="0"/>
              <a:t> </a:t>
            </a:r>
            <a:r>
              <a:rPr lang="en-ZA" sz="2000" b="1" dirty="0" err="1"/>
              <a:t>nokubi</a:t>
            </a:r>
            <a:r>
              <a:rPr lang="en-ZA" sz="2000" b="1" dirty="0"/>
              <a:t>” (Gen. 2:17).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115505" y="6001773"/>
            <a:ext cx="99862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Sonke</a:t>
            </a:r>
            <a:r>
              <a:rPr lang="en-ZA" sz="2000" b="1" dirty="0"/>
              <a:t> </a:t>
            </a:r>
            <a:r>
              <a:rPr lang="en-ZA" sz="2000" b="1" dirty="0" err="1"/>
              <a:t>sifela</a:t>
            </a:r>
            <a:r>
              <a:rPr lang="en-ZA" sz="2000" b="1" dirty="0"/>
              <a:t> </a:t>
            </a:r>
            <a:r>
              <a:rPr lang="en-ZA" sz="2000" b="1" dirty="0" err="1"/>
              <a:t>izono</a:t>
            </a:r>
            <a:r>
              <a:rPr lang="en-ZA" sz="2000" b="1" dirty="0"/>
              <a:t> </a:t>
            </a:r>
            <a:r>
              <a:rPr lang="en-ZA" sz="2000" b="1" dirty="0" err="1"/>
              <a:t>zethu</a:t>
            </a:r>
            <a:r>
              <a:rPr lang="en-ZA" sz="2000" b="1" dirty="0"/>
              <a:t>: “</a:t>
            </a:r>
            <a:r>
              <a:rPr lang="en-ZA" sz="2000" b="1" dirty="0" err="1"/>
              <a:t>ngokuba</a:t>
            </a:r>
            <a:r>
              <a:rPr lang="en-ZA" sz="2000" b="1" dirty="0"/>
              <a:t> </a:t>
            </a:r>
            <a:r>
              <a:rPr lang="en-ZA" sz="2000" b="1" dirty="0" err="1"/>
              <a:t>bonke</a:t>
            </a:r>
            <a:r>
              <a:rPr lang="en-ZA" sz="2000" b="1" dirty="0"/>
              <a:t> </a:t>
            </a:r>
            <a:r>
              <a:rPr lang="en-ZA" sz="2000" b="1" dirty="0" err="1"/>
              <a:t>bonile</a:t>
            </a:r>
            <a:r>
              <a:rPr lang="en-ZA" sz="2000" b="1" dirty="0"/>
              <a:t>, </a:t>
            </a:r>
            <a:r>
              <a:rPr lang="en-ZA" sz="2000" b="1" dirty="0" err="1"/>
              <a:t>basilalelwe</a:t>
            </a:r>
            <a:r>
              <a:rPr lang="en-ZA" sz="2000" b="1" dirty="0"/>
              <a:t> </a:t>
            </a:r>
            <a:r>
              <a:rPr lang="en-ZA" sz="2000" b="1" dirty="0" err="1"/>
              <a:t>inkazimulo</a:t>
            </a:r>
            <a:r>
              <a:rPr lang="en-ZA" sz="2000" b="1" dirty="0"/>
              <a:t> </a:t>
            </a:r>
            <a:r>
              <a:rPr lang="en-ZA" sz="2000" b="1" dirty="0" err="1"/>
              <a:t>kaNkulunkulu</a:t>
            </a:r>
            <a:r>
              <a:rPr lang="en-ZA" sz="2000" b="1" dirty="0"/>
              <a:t>” (Rom. 3:23).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UTHANDO LUYANQOBA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Uthando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lukulokhu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kungesikho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ukuthi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thina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samthanda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uNkulunkulu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kepha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ukuthi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yena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wasithanda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thina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wathuma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iNdodana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yakhe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ibe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yinhlawulo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ngezono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zethu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(1Jn. 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7161" y="1386582"/>
            <a:ext cx="11952172" cy="70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Ngisho</a:t>
            </a:r>
            <a:r>
              <a:rPr lang="en-ZA" sz="2000" b="1" dirty="0"/>
              <a:t> </a:t>
            </a:r>
            <a:r>
              <a:rPr lang="en-ZA" sz="2000" b="1" dirty="0" err="1"/>
              <a:t>nangaphambi</a:t>
            </a:r>
            <a:r>
              <a:rPr lang="en-ZA" sz="2000" b="1" dirty="0"/>
              <a:t> </a:t>
            </a:r>
            <a:r>
              <a:rPr lang="en-ZA" sz="2000" b="1" dirty="0" err="1"/>
              <a:t>kokumemezela</a:t>
            </a:r>
            <a:r>
              <a:rPr lang="en-ZA" sz="2000" b="1" dirty="0"/>
              <a:t> </a:t>
            </a:r>
            <a:r>
              <a:rPr lang="en-ZA" sz="2000" b="1" dirty="0" err="1"/>
              <a:t>umphumela</a:t>
            </a:r>
            <a:r>
              <a:rPr lang="en-ZA" sz="2000" b="1" dirty="0"/>
              <a:t> </a:t>
            </a:r>
            <a:r>
              <a:rPr lang="en-ZA" sz="2000" b="1" dirty="0" err="1"/>
              <a:t>wokungalaleli</a:t>
            </a:r>
            <a:r>
              <a:rPr lang="en-ZA" sz="2000" b="1" dirty="0"/>
              <a:t>, </a:t>
            </a:r>
            <a:r>
              <a:rPr lang="en-ZA" sz="2000" b="1" dirty="0" err="1"/>
              <a:t>uNkulunkulu</a:t>
            </a:r>
            <a:r>
              <a:rPr lang="en-ZA" sz="2000" b="1" dirty="0"/>
              <a:t> </a:t>
            </a:r>
            <a:r>
              <a:rPr lang="en-ZA" sz="2000" b="1" dirty="0" err="1"/>
              <a:t>wakhuluma</a:t>
            </a:r>
            <a:r>
              <a:rPr lang="en-ZA" sz="2000" b="1" dirty="0"/>
              <a:t> no-Adam no-Eva </a:t>
            </a:r>
            <a:r>
              <a:rPr lang="en-ZA" sz="2000" b="1" dirty="0" err="1"/>
              <a:t>ukuthi</a:t>
            </a:r>
            <a:r>
              <a:rPr lang="en-ZA" sz="2000" b="1" dirty="0"/>
              <a:t> </a:t>
            </a:r>
            <a:r>
              <a:rPr lang="en-ZA" sz="2000" b="1" dirty="0" err="1"/>
              <a:t>wayenohlelo</a:t>
            </a:r>
            <a:r>
              <a:rPr lang="en-ZA" sz="2000" b="1" dirty="0"/>
              <a:t> </a:t>
            </a:r>
            <a:r>
              <a:rPr lang="en-ZA" sz="2000" b="1" dirty="0" err="1"/>
              <a:t>lokubahlenga</a:t>
            </a:r>
            <a:r>
              <a:rPr lang="en-ZA" sz="2000" b="1" dirty="0"/>
              <a:t> (Gen. 3:15).</a:t>
            </a:r>
            <a:endParaRPr lang="en" sz="2000" b="1" dirty="0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399" y="2061551"/>
            <a:ext cx="1816313" cy="17708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710" y="3819301"/>
            <a:ext cx="5122401" cy="2847909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0" y="5198505"/>
            <a:ext cx="677333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Akukho</a:t>
            </a:r>
            <a:r>
              <a:rPr lang="en-ZA" sz="2000" b="1" dirty="0"/>
              <a:t> </a:t>
            </a:r>
            <a:r>
              <a:rPr lang="en-ZA" sz="2000" b="1" dirty="0" err="1"/>
              <a:t>lutho</a:t>
            </a:r>
            <a:r>
              <a:rPr lang="en-ZA" sz="2000" b="1" dirty="0"/>
              <a:t> </a:t>
            </a:r>
            <a:r>
              <a:rPr lang="en-ZA" sz="2000" b="1" dirty="0" err="1"/>
              <a:t>olukithina</a:t>
            </a:r>
            <a:r>
              <a:rPr lang="en-ZA" sz="2000" b="1" dirty="0"/>
              <a:t> </a:t>
            </a:r>
            <a:r>
              <a:rPr lang="en-ZA" sz="2000" b="1" dirty="0" err="1"/>
              <a:t>olwenza</a:t>
            </a:r>
            <a:r>
              <a:rPr lang="en-ZA" sz="2000" b="1" dirty="0"/>
              <a:t> </a:t>
            </a:r>
            <a:r>
              <a:rPr lang="en-ZA" sz="2000" b="1" dirty="0" err="1"/>
              <a:t>sifanelwe</a:t>
            </a:r>
            <a:r>
              <a:rPr lang="en-ZA" sz="2000" b="1" dirty="0"/>
              <a:t> </a:t>
            </a:r>
            <a:r>
              <a:rPr lang="en-ZA" sz="2000" b="1" dirty="0" err="1"/>
              <a:t>wuthando</a:t>
            </a:r>
            <a:r>
              <a:rPr lang="en-ZA" sz="2000" b="1" dirty="0"/>
              <a:t> </a:t>
            </a:r>
            <a:r>
              <a:rPr lang="en-ZA" sz="2000" b="1" dirty="0" err="1"/>
              <a:t>lukaNkulunkulu</a:t>
            </a:r>
            <a:r>
              <a:rPr lang="en-ZA" sz="2000" b="1" dirty="0"/>
              <a:t>. </a:t>
            </a:r>
            <a:r>
              <a:rPr lang="en-ZA" sz="2000" b="1" dirty="0" err="1"/>
              <a:t>Kodwa</a:t>
            </a:r>
            <a:r>
              <a:rPr lang="en-ZA" sz="2000" b="1" dirty="0"/>
              <a:t>, </a:t>
            </a:r>
            <a:r>
              <a:rPr lang="en-ZA" sz="2000" b="1" dirty="0" err="1"/>
              <a:t>ngeconsi</a:t>
            </a:r>
            <a:r>
              <a:rPr lang="en-ZA" sz="2000" b="1" dirty="0"/>
              <a:t> </a:t>
            </a:r>
            <a:r>
              <a:rPr lang="en-ZA" sz="2000" b="1" dirty="0" err="1"/>
              <a:t>ngalinye</a:t>
            </a:r>
            <a:r>
              <a:rPr lang="en-ZA" sz="2000" b="1" dirty="0"/>
              <a:t> </a:t>
            </a:r>
            <a:r>
              <a:rPr lang="en-ZA" sz="2000" b="1" dirty="0" err="1"/>
              <a:t>legazi</a:t>
            </a:r>
            <a:r>
              <a:rPr lang="en-ZA" sz="2000" b="1" dirty="0"/>
              <a:t>  </a:t>
            </a:r>
            <a:r>
              <a:rPr lang="en-ZA" sz="2000" b="1" dirty="0" err="1"/>
              <a:t>likaJesu</a:t>
            </a:r>
            <a:r>
              <a:rPr lang="en-ZA" sz="2000" b="1" dirty="0"/>
              <a:t> </a:t>
            </a:r>
            <a:r>
              <a:rPr lang="en-ZA" sz="2000" b="1" dirty="0" err="1"/>
              <a:t>elacitheka</a:t>
            </a:r>
            <a:r>
              <a:rPr lang="en-ZA" sz="2000" b="1" dirty="0"/>
              <a:t> </a:t>
            </a:r>
            <a:r>
              <a:rPr lang="en-ZA" sz="2000" b="1" dirty="0" err="1"/>
              <a:t>eKhalvari</a:t>
            </a:r>
            <a:r>
              <a:rPr lang="en-ZA" sz="2000" b="1" dirty="0"/>
              <a:t>, </a:t>
            </a:r>
            <a:r>
              <a:rPr lang="en-ZA" sz="2000" b="1" dirty="0" err="1"/>
              <a:t>uNkulunkulu</a:t>
            </a:r>
            <a:r>
              <a:rPr lang="en-ZA" sz="2000" b="1" dirty="0"/>
              <a:t> </a:t>
            </a:r>
            <a:r>
              <a:rPr lang="en-ZA" sz="2000" b="1" dirty="0" err="1"/>
              <a:t>usitshela</a:t>
            </a:r>
            <a:r>
              <a:rPr lang="en-ZA" sz="2000" b="1" dirty="0"/>
              <a:t> </a:t>
            </a:r>
            <a:r>
              <a:rPr lang="en-ZA" sz="2000" b="1" dirty="0" err="1"/>
              <a:t>ukuthi</a:t>
            </a:r>
            <a:r>
              <a:rPr lang="en-ZA" sz="2000" b="1" dirty="0"/>
              <a:t>: “</a:t>
            </a:r>
            <a:r>
              <a:rPr lang="en-ZA" sz="2000" b="1" dirty="0" err="1"/>
              <a:t>Ngiyakuthanda</a:t>
            </a:r>
            <a:r>
              <a:rPr lang="en-ZA" sz="2000" b="1" dirty="0"/>
              <a:t>.”</a:t>
            </a:r>
            <a:endParaRPr lang="en" sz="2000" b="1" dirty="0"/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077" y="3066617"/>
            <a:ext cx="1153677" cy="1948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0" y="3567289"/>
            <a:ext cx="52606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Ukufa</a:t>
            </a:r>
            <a:r>
              <a:rPr lang="en-ZA" sz="2000" b="1" dirty="0"/>
              <a:t> </a:t>
            </a:r>
            <a:r>
              <a:rPr lang="en-ZA" sz="2000" b="1" dirty="0" err="1"/>
              <a:t>kwakungenasidingo</a:t>
            </a:r>
            <a:r>
              <a:rPr lang="en-ZA" sz="2000" b="1" dirty="0"/>
              <a:t> </a:t>
            </a:r>
            <a:r>
              <a:rPr lang="en-ZA" sz="2000" b="1" dirty="0" err="1"/>
              <a:t>sokuba</a:t>
            </a:r>
            <a:r>
              <a:rPr lang="en-ZA" sz="2000" b="1" dirty="0"/>
              <a:t> </a:t>
            </a:r>
            <a:r>
              <a:rPr lang="en-ZA" sz="2000" b="1" dirty="0" err="1"/>
              <a:t>yisiphetho</a:t>
            </a:r>
            <a:r>
              <a:rPr lang="en-ZA" sz="2000" b="1" dirty="0"/>
              <a:t> </a:t>
            </a:r>
            <a:r>
              <a:rPr lang="en-ZA" sz="2000" b="1" dirty="0" err="1"/>
              <a:t>sesoni</a:t>
            </a:r>
            <a:r>
              <a:rPr lang="en-ZA" sz="2000" b="1" dirty="0"/>
              <a:t>. </a:t>
            </a:r>
            <a:r>
              <a:rPr lang="en-ZA" sz="2000" b="1" dirty="0" err="1"/>
              <a:t>UJesu</a:t>
            </a:r>
            <a:r>
              <a:rPr lang="en-ZA" sz="2000" b="1" dirty="0"/>
              <a:t> </a:t>
            </a:r>
            <a:r>
              <a:rPr lang="en-ZA" sz="2000" b="1" dirty="0" err="1"/>
              <a:t>wabonisa</a:t>
            </a:r>
            <a:r>
              <a:rPr lang="en-ZA" sz="2000" b="1" dirty="0"/>
              <a:t> </a:t>
            </a:r>
            <a:r>
              <a:rPr lang="en-ZA" sz="2000" b="1" dirty="0" err="1"/>
              <a:t>uthando</a:t>
            </a:r>
            <a:r>
              <a:rPr lang="en-ZA" sz="2000" b="1" dirty="0"/>
              <a:t> </a:t>
            </a:r>
            <a:r>
              <a:rPr lang="en-ZA" sz="2000" b="1" dirty="0" err="1"/>
              <a:t>lwakhe</a:t>
            </a:r>
            <a:r>
              <a:rPr lang="en-ZA" sz="2000" b="1" dirty="0"/>
              <a:t> </a:t>
            </a:r>
            <a:r>
              <a:rPr lang="en-ZA" sz="2000" b="1" dirty="0" err="1"/>
              <a:t>ngokukhokha</a:t>
            </a:r>
            <a:r>
              <a:rPr lang="en-ZA" sz="2000" b="1" dirty="0"/>
              <a:t> </a:t>
            </a:r>
            <a:r>
              <a:rPr lang="en-ZA" sz="2000" b="1" dirty="0" err="1"/>
              <a:t>inhlawulo</a:t>
            </a:r>
            <a:r>
              <a:rPr lang="en-ZA" sz="2000" b="1" dirty="0"/>
              <a:t> </a:t>
            </a:r>
            <a:r>
              <a:rPr lang="en-ZA" sz="2000" b="1" dirty="0" err="1"/>
              <a:t>yesono</a:t>
            </a:r>
            <a:r>
              <a:rPr lang="en-ZA" sz="2000" b="1" dirty="0"/>
              <a:t> </a:t>
            </a:r>
            <a:r>
              <a:rPr lang="en-ZA" sz="2000" b="1" dirty="0" err="1"/>
              <a:t>ngempilo</a:t>
            </a:r>
            <a:r>
              <a:rPr lang="en-ZA" sz="2000" b="1" dirty="0"/>
              <a:t> </a:t>
            </a:r>
            <a:r>
              <a:rPr lang="en-ZA" sz="2000" b="1" dirty="0" err="1"/>
              <a:t>yakhe</a:t>
            </a:r>
            <a:r>
              <a:rPr lang="en-ZA" sz="2000" b="1" dirty="0"/>
              <a:t> (Rom. 5:8).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2540000" y="2061551"/>
            <a:ext cx="9465111" cy="1322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Abantu</a:t>
            </a:r>
            <a:r>
              <a:rPr lang="en-ZA" sz="2000" b="1" dirty="0"/>
              <a:t> </a:t>
            </a:r>
            <a:r>
              <a:rPr lang="en-ZA" sz="2000" b="1" dirty="0" err="1"/>
              <a:t>bazihlukanela</a:t>
            </a:r>
            <a:r>
              <a:rPr lang="en-ZA" sz="2000" b="1" dirty="0"/>
              <a:t> </a:t>
            </a:r>
            <a:r>
              <a:rPr lang="en-ZA" sz="2000" b="1" dirty="0" err="1"/>
              <a:t>ngokwabo</a:t>
            </a:r>
            <a:r>
              <a:rPr lang="en-ZA" sz="2000" b="1" dirty="0"/>
              <a:t> </a:t>
            </a:r>
            <a:r>
              <a:rPr lang="en-ZA" sz="2000" b="1" dirty="0" err="1"/>
              <a:t>noMdali</a:t>
            </a:r>
            <a:r>
              <a:rPr lang="en-ZA" sz="2000" b="1" dirty="0"/>
              <a:t> </a:t>
            </a:r>
            <a:r>
              <a:rPr lang="en-ZA" sz="2000" b="1" dirty="0" err="1"/>
              <a:t>wabo</a:t>
            </a:r>
            <a:r>
              <a:rPr lang="en-ZA" sz="2000" b="1" dirty="0"/>
              <a:t>.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engabayeki</a:t>
            </a:r>
            <a:r>
              <a:rPr lang="en-ZA" sz="2000" b="1" dirty="0"/>
              <a:t> </a:t>
            </a:r>
            <a:r>
              <a:rPr lang="en-ZA" sz="2000" b="1" dirty="0" err="1"/>
              <a:t>abantwana</a:t>
            </a:r>
            <a:r>
              <a:rPr lang="en-ZA" sz="2000" b="1" dirty="0"/>
              <a:t> </a:t>
            </a:r>
            <a:r>
              <a:rPr lang="en-ZA" sz="2000" b="1" dirty="0" err="1"/>
              <a:t>bakhe</a:t>
            </a:r>
            <a:r>
              <a:rPr lang="en-ZA" sz="2000" b="1" dirty="0"/>
              <a:t> </a:t>
            </a:r>
            <a:r>
              <a:rPr lang="en-ZA" sz="2000" b="1" dirty="0" err="1"/>
              <a:t>abangalaleli</a:t>
            </a:r>
            <a:r>
              <a:rPr lang="en-ZA" sz="2000" b="1" dirty="0"/>
              <a:t>, </a:t>
            </a:r>
            <a:r>
              <a:rPr lang="en-ZA" sz="2000" b="1" dirty="0" err="1"/>
              <a:t>uNkulunkulu</a:t>
            </a:r>
            <a:r>
              <a:rPr lang="en-ZA" sz="2000" b="1" dirty="0"/>
              <a:t> </a:t>
            </a:r>
            <a:r>
              <a:rPr lang="en-ZA" sz="2000" b="1" dirty="0" err="1"/>
              <a:t>waveza</a:t>
            </a:r>
            <a:r>
              <a:rPr lang="en-ZA" sz="2000" b="1" dirty="0"/>
              <a:t> </a:t>
            </a:r>
            <a:r>
              <a:rPr lang="en-ZA" sz="2000" b="1" dirty="0" err="1"/>
              <a:t>isimilo</a:t>
            </a:r>
            <a:r>
              <a:rPr lang="en-ZA" sz="2000" b="1" dirty="0"/>
              <a:t> </a:t>
            </a:r>
            <a:r>
              <a:rPr lang="en-ZA" sz="2000" b="1" dirty="0" err="1"/>
              <a:t>sakhe</a:t>
            </a:r>
            <a:r>
              <a:rPr lang="en-ZA" sz="2000" b="1" dirty="0"/>
              <a:t> </a:t>
            </a:r>
            <a:r>
              <a:rPr lang="en-ZA" sz="2000" b="1" dirty="0" err="1"/>
              <a:t>sangempela</a:t>
            </a:r>
            <a:r>
              <a:rPr lang="en-ZA" sz="2000" b="1" dirty="0"/>
              <a:t> </a:t>
            </a:r>
            <a:r>
              <a:rPr lang="en-ZA" sz="2000" b="1" dirty="0" err="1"/>
              <a:t>ngokubathanda</a:t>
            </a:r>
            <a:r>
              <a:rPr lang="en-ZA" sz="2000" b="1" dirty="0"/>
              <a:t> </a:t>
            </a:r>
            <a:r>
              <a:rPr lang="en-ZA" sz="2000" b="1" dirty="0" err="1"/>
              <a:t>ngokungakholwakali</a:t>
            </a:r>
            <a:r>
              <a:rPr lang="en-ZA" sz="2000" b="1" dirty="0"/>
              <a:t> (John 3:16).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ZA" sz="2000" b="1" dirty="0" err="1"/>
              <a:t>UJesu</a:t>
            </a:r>
            <a:r>
              <a:rPr lang="en-ZA" sz="2000" b="1" dirty="0"/>
              <a:t> </a:t>
            </a:r>
            <a:r>
              <a:rPr lang="en-ZA" sz="2000" b="1" dirty="0" err="1"/>
              <a:t>wasibonisa</a:t>
            </a:r>
            <a:r>
              <a:rPr lang="en-ZA" sz="2000" b="1" dirty="0"/>
              <a:t> </a:t>
            </a:r>
            <a:r>
              <a:rPr lang="en-ZA" sz="2000" b="1" dirty="0" err="1"/>
              <a:t>kanjani</a:t>
            </a:r>
            <a:r>
              <a:rPr lang="en-ZA" sz="2000" b="1" dirty="0"/>
              <a:t> </a:t>
            </a:r>
            <a:r>
              <a:rPr lang="en-ZA" sz="2000" b="1" dirty="0" err="1"/>
              <a:t>uthando</a:t>
            </a:r>
            <a:r>
              <a:rPr lang="en-ZA" sz="2000" b="1" dirty="0"/>
              <a:t> </a:t>
            </a:r>
            <a:r>
              <a:rPr lang="en-ZA" sz="2000" b="1" dirty="0" err="1"/>
              <a:t>lwakhe</a:t>
            </a:r>
            <a:r>
              <a:rPr lang="en-ZA" sz="2000" b="1" dirty="0"/>
              <a:t>?</a:t>
            </a:r>
            <a:endParaRPr lang="en" sz="2000" b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130451"/>
              </p:ext>
            </p:extLst>
          </p:nvPr>
        </p:nvGraphicFramePr>
        <p:xfrm>
          <a:off x="134755" y="1742172"/>
          <a:ext cx="11935324" cy="4986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UTHANDO LUYANQOBA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Uthando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lukulokhu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kungesikho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ukuthi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thina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samthanda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uNkulunkulu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kepha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ukuthi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yena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wasithanda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thina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wathuma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iNdodana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yakhe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ibe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yinhlawulo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ngezono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zethu</a:t>
            </a:r>
            <a:r>
              <a:rPr lang="en-Z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(1Jn. 4:10)</a:t>
            </a: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1121</Words>
  <Application>Microsoft Office PowerPoint</Application>
  <PresentationFormat>Panorámica</PresentationFormat>
  <Paragraphs>63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Aptos</vt:lpstr>
      <vt:lpstr>Comic Sans MS</vt:lpstr>
      <vt:lpstr>Constantia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109</cp:revision>
  <dcterms:created xsi:type="dcterms:W3CDTF">2024-03-24T10:47:51Z</dcterms:created>
  <dcterms:modified xsi:type="dcterms:W3CDTF">2024-04-04T19:19:52Z</dcterms:modified>
</cp:coreProperties>
</file>