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69" r:id="rId4"/>
    <p:sldId id="257" r:id="rId5"/>
    <p:sldId id="258" r:id="rId6"/>
    <p:sldId id="259" r:id="rId7"/>
    <p:sldId id="260" r:id="rId8"/>
    <p:sldId id="270" r:id="rId9"/>
    <p:sldId id="275" r:id="rId10"/>
    <p:sldId id="262" r:id="rId11"/>
    <p:sldId id="276" r:id="rId12"/>
    <p:sldId id="264" r:id="rId13"/>
    <p:sldId id="272"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C88"/>
    <a:srgbClr val="110593"/>
    <a:srgbClr val="0C469E"/>
    <a:srgbClr val="05A9A9"/>
    <a:srgbClr val="00B047"/>
    <a:srgbClr val="20C012"/>
    <a:srgbClr val="89CB05"/>
    <a:srgbClr val="D69F0C"/>
    <a:srgbClr val="E5C77B"/>
    <a:srgbClr val="DD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9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FD004-DDD0-4A34-A5E4-B8D617CFEB15}" type="doc">
      <dgm:prSet loTypeId="urn:microsoft.com/office/officeart/2005/8/layout/vList3" loCatId="list" qsTypeId="urn:microsoft.com/office/officeart/2005/8/quickstyle/3d1" qsCatId="3D" csTypeId="urn:microsoft.com/office/officeart/2005/8/colors/colorful2" csCatId="colorful" phldr="1"/>
      <dgm:spPr/>
      <dgm:t>
        <a:bodyPr/>
        <a:lstStyle/>
        <a:p>
          <a:endParaRPr lang="es-ES"/>
        </a:p>
      </dgm:t>
    </dgm:pt>
    <dgm:pt modelId="{6A55718B-719A-4DCB-A9C6-5B21F0E125C2}">
      <dgm:prSet custT="1"/>
      <dgm:spPr/>
      <dgm:t>
        <a:bodyPr/>
        <a:lstStyle/>
        <a:p>
          <a:r>
            <a:rPr lang="en-US" sz="2000" b="1" dirty="0" err="1">
              <a:effectLst>
                <a:outerShdw blurRad="38100" dist="38100" dir="2700000" algn="tl">
                  <a:srgbClr val="000000">
                    <a:alpha val="43137"/>
                  </a:srgbClr>
                </a:outerShdw>
              </a:effectLst>
            </a:rPr>
            <a:t>Bakholelwa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emfundisweni</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kaJesu</a:t>
          </a:r>
          <a:endParaRPr lang="en" sz="2000" b="1" dirty="0">
            <a:effectLst>
              <a:outerShdw blurRad="38100" dist="38100" dir="2700000" algn="tl">
                <a:srgbClr val="000000">
                  <a:alpha val="43137"/>
                </a:srgbClr>
              </a:outerShdw>
            </a:effectLst>
          </a:endParaRPr>
        </a:p>
      </dgm:t>
    </dgm:pt>
    <dgm:pt modelId="{82D34D38-13DB-4576-8486-04428C319685}" type="par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9914A308-F811-4613-824C-68045FCDE078}" type="sibTrans" cxnId="{D2B874D4-B677-45C5-A322-1A1403208C89}">
      <dgm:prSet/>
      <dgm:spPr/>
      <dgm:t>
        <a:bodyPr/>
        <a:lstStyle/>
        <a:p>
          <a:endParaRPr lang="es-ES" sz="2000" b="1">
            <a:effectLst>
              <a:outerShdw blurRad="38100" dist="38100" dir="2700000" algn="tl">
                <a:srgbClr val="000000">
                  <a:alpha val="43137"/>
                </a:srgbClr>
              </a:outerShdw>
            </a:effectLst>
          </a:endParaRPr>
        </a:p>
      </dgm:t>
    </dgm:pt>
    <dgm:pt modelId="{088AA768-3988-4FE5-A467-5AD924F75B99}">
      <dgm:prSet custT="1"/>
      <dgm:spPr/>
      <dgm:t>
        <a:bodyPr/>
        <a:lstStyle/>
        <a:p>
          <a:r>
            <a:rPr lang="en-US" sz="2000" b="1" dirty="0" err="1">
              <a:effectLst>
                <a:outerShdw blurRad="38100" dist="38100" dir="2700000" algn="tl">
                  <a:srgbClr val="000000">
                    <a:alpha val="43137"/>
                  </a:srgbClr>
                </a:outerShdw>
              </a:effectLst>
            </a:rPr>
            <a:t>Labo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ababenesiphiwo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baphilisa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abagulayo</a:t>
          </a:r>
          <a:r>
            <a:rPr lang="en-US"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9253D168-7D2B-43BA-8551-4908C1FA4E55}" type="par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0779F71C-ADAF-4771-9F64-CCD72301F34C}" type="sibTrans" cxnId="{7747CF89-EA84-4840-A20B-FBBAE87E49F7}">
      <dgm:prSet/>
      <dgm:spPr/>
      <dgm:t>
        <a:bodyPr/>
        <a:lstStyle/>
        <a:p>
          <a:endParaRPr lang="es-ES" sz="2000" b="1">
            <a:effectLst>
              <a:outerShdw blurRad="38100" dist="38100" dir="2700000" algn="tl">
                <a:srgbClr val="000000">
                  <a:alpha val="43137"/>
                </a:srgbClr>
              </a:outerShdw>
            </a:effectLst>
          </a:endParaRPr>
        </a:p>
      </dgm:t>
    </dgm:pt>
    <dgm:pt modelId="{2D528160-BE34-47B7-80F9-866245272F21}">
      <dgm:prSet custT="1"/>
      <dgm:spPr/>
      <dgm:t>
        <a:bodyPr/>
        <a:lstStyle/>
        <a:p>
          <a:r>
            <a:rPr lang="en-US" sz="2000" b="1" dirty="0" err="1">
              <a:effectLst>
                <a:outerShdw blurRad="38100" dist="38100" dir="2700000" algn="tl">
                  <a:srgbClr val="000000">
                    <a:alpha val="43137"/>
                  </a:srgbClr>
                </a:outerShdw>
              </a:effectLst>
            </a:rPr>
            <a:t>Babelana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ngakho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konke</a:t>
          </a:r>
          <a:endParaRPr lang="en" sz="2000" b="1" dirty="0">
            <a:effectLst>
              <a:outerShdw blurRad="38100" dist="38100" dir="2700000" algn="tl">
                <a:srgbClr val="000000">
                  <a:alpha val="43137"/>
                </a:srgbClr>
              </a:outerShdw>
            </a:effectLst>
          </a:endParaRPr>
        </a:p>
      </dgm:t>
    </dgm:pt>
    <dgm:pt modelId="{59ECCE45-B0B9-48EA-A41F-318C44FA2E8F}" type="par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62FEC0E7-1AE2-411D-B02A-CEF176400244}" type="sibTrans" cxnId="{7B483920-DD1A-449F-BD31-5340E248E581}">
      <dgm:prSet/>
      <dgm:spPr/>
      <dgm:t>
        <a:bodyPr/>
        <a:lstStyle/>
        <a:p>
          <a:endParaRPr lang="es-ES" sz="2000" b="1">
            <a:effectLst>
              <a:outerShdw blurRad="38100" dist="38100" dir="2700000" algn="tl">
                <a:srgbClr val="000000">
                  <a:alpha val="43137"/>
                </a:srgbClr>
              </a:outerShdw>
            </a:effectLst>
          </a:endParaRPr>
        </a:p>
      </dgm:t>
    </dgm:pt>
    <dgm:pt modelId="{F95CB98C-BF16-460D-969A-F34A202CA300}">
      <dgm:prSet custT="1"/>
      <dgm:spPr/>
      <dgm:t>
        <a:bodyPr/>
        <a:lstStyle/>
        <a:p>
          <a:r>
            <a:rPr lang="en-US" sz="2000" b="1" dirty="0" err="1">
              <a:effectLst>
                <a:outerShdw blurRad="38100" dist="38100" dir="2700000" algn="tl">
                  <a:srgbClr val="000000">
                    <a:alpha val="43137"/>
                  </a:srgbClr>
                </a:outerShdw>
              </a:effectLst>
            </a:rPr>
            <a:t>Babelana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ngababenakho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nababeswele</a:t>
          </a:r>
          <a:r>
            <a:rPr lang="en-US" sz="2000" b="1" dirty="0">
              <a:effectLst>
                <a:outerShdw blurRad="38100" dist="38100" dir="2700000" algn="tl">
                  <a:srgbClr val="000000">
                    <a:alpha val="43137"/>
                  </a:srgbClr>
                </a:outerShdw>
              </a:effectLst>
            </a:rPr>
            <a:t>.</a:t>
          </a:r>
          <a:endParaRPr lang="en" sz="2000" b="1" dirty="0">
            <a:effectLst>
              <a:outerShdw blurRad="38100" dist="38100" dir="2700000" algn="tl">
                <a:srgbClr val="000000">
                  <a:alpha val="43137"/>
                </a:srgbClr>
              </a:outerShdw>
            </a:effectLst>
          </a:endParaRPr>
        </a:p>
      </dgm:t>
    </dgm:pt>
    <dgm:pt modelId="{B590490C-A7EC-4EE6-A9FC-B68FDFB30BA3}" type="par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54BB0EBC-DB35-4C8A-9B31-D69CD3B22413}" type="sibTrans" cxnId="{8F021B66-F95D-48F4-AC4A-CDA93298A6A8}">
      <dgm:prSet/>
      <dgm:spPr/>
      <dgm:t>
        <a:bodyPr/>
        <a:lstStyle/>
        <a:p>
          <a:endParaRPr lang="es-ES" sz="2000" b="1">
            <a:effectLst>
              <a:outerShdw blurRad="38100" dist="38100" dir="2700000" algn="tl">
                <a:srgbClr val="000000">
                  <a:alpha val="43137"/>
                </a:srgbClr>
              </a:outerShdw>
            </a:effectLst>
          </a:endParaRPr>
        </a:p>
      </dgm:t>
    </dgm:pt>
    <dgm:pt modelId="{65413416-36FB-4EBF-A892-AB0B194B409A}">
      <dgm:prSet custT="1"/>
      <dgm:spPr/>
      <dgm:t>
        <a:bodyPr/>
        <a:lstStyle/>
        <a:p>
          <a:r>
            <a:rPr lang="en-US" sz="2000" b="1" dirty="0">
              <a:effectLst>
                <a:outerShdw blurRad="38100" dist="38100" dir="2700000" algn="tl">
                  <a:srgbClr val="000000">
                    <a:alpha val="43137"/>
                  </a:srgbClr>
                </a:outerShdw>
              </a:effectLst>
            </a:rPr>
            <a:t>Baba </a:t>
          </a:r>
          <a:r>
            <a:rPr lang="en-US" sz="2000" b="1" dirty="0" err="1">
              <a:effectLst>
                <a:outerShdw blurRad="38100" dist="38100" dir="2700000" algn="tl">
                  <a:srgbClr val="000000">
                    <a:alpha val="43137"/>
                  </a:srgbClr>
                </a:outerShdw>
              </a:effectLst>
            </a:rPr>
            <a:t>nemihlangano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yomphakathi</a:t>
          </a:r>
          <a:endParaRPr lang="en" sz="2000" b="1" dirty="0">
            <a:effectLst>
              <a:outerShdw blurRad="38100" dist="38100" dir="2700000" algn="tl">
                <a:srgbClr val="000000">
                  <a:alpha val="43137"/>
                </a:srgbClr>
              </a:outerShdw>
            </a:effectLst>
          </a:endParaRPr>
        </a:p>
      </dgm:t>
    </dgm:pt>
    <dgm:pt modelId="{408D0389-1E33-40F5-BEAD-C6440870BF5F}" type="par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2D2C27BD-DF35-477D-8869-78D5C0038AA9}" type="sibTrans" cxnId="{B14C8772-A738-47E5-B65E-A114432E02D8}">
      <dgm:prSet/>
      <dgm:spPr/>
      <dgm:t>
        <a:bodyPr/>
        <a:lstStyle/>
        <a:p>
          <a:endParaRPr lang="es-ES" sz="2000" b="1">
            <a:effectLst>
              <a:outerShdw blurRad="38100" dist="38100" dir="2700000" algn="tl">
                <a:srgbClr val="000000">
                  <a:alpha val="43137"/>
                </a:srgbClr>
              </a:outerShdw>
            </a:effectLst>
          </a:endParaRPr>
        </a:p>
      </dgm:t>
    </dgm:pt>
    <dgm:pt modelId="{4993E7D9-ADC1-4828-B208-EE6ACC549708}">
      <dgm:prSet custT="1"/>
      <dgm:spPr/>
      <dgm:t>
        <a:bodyPr/>
        <a:lstStyle/>
        <a:p>
          <a:r>
            <a:rPr lang="en-US" sz="1800" b="1" dirty="0" err="1">
              <a:effectLst>
                <a:outerShdw blurRad="38100" dist="38100" dir="2700000" algn="tl">
                  <a:srgbClr val="000000">
                    <a:alpha val="43137"/>
                  </a:srgbClr>
                </a:outerShdw>
              </a:effectLst>
            </a:rPr>
            <a:t>Babehlangana</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emakhaya</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ukuba</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badle</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isidlo</a:t>
          </a:r>
          <a:r>
            <a:rPr lang="en-US" sz="1800" b="1" dirty="0">
              <a:effectLst>
                <a:outerShdw blurRad="38100" dist="38100" dir="2700000" algn="tl">
                  <a:srgbClr val="000000">
                    <a:alpha val="43137"/>
                  </a:srgbClr>
                </a:outerShdw>
              </a:effectLst>
            </a:rPr>
            <a:t> </a:t>
          </a:r>
          <a:r>
            <a:rPr lang="en-US" sz="1800" b="1" dirty="0" err="1">
              <a:effectLst>
                <a:outerShdw blurRad="38100" dist="38100" dir="2700000" algn="tl">
                  <a:srgbClr val="000000">
                    <a:alpha val="43137"/>
                  </a:srgbClr>
                </a:outerShdw>
              </a:effectLst>
            </a:rPr>
            <a:t>seNkosi</a:t>
          </a:r>
          <a:endParaRPr lang="en" sz="1800" b="1" dirty="0">
            <a:effectLst>
              <a:outerShdw blurRad="38100" dist="38100" dir="2700000" algn="tl">
                <a:srgbClr val="000000">
                  <a:alpha val="43137"/>
                </a:srgbClr>
              </a:outerShdw>
            </a:effectLst>
          </a:endParaRPr>
        </a:p>
      </dgm:t>
    </dgm:pt>
    <dgm:pt modelId="{2494712F-D82E-4388-B8A0-C17701945099}" type="par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0032FBBE-DA42-4847-A832-764661CC3EA1}" type="sibTrans" cxnId="{CDCEA70A-3A7E-4F80-AED1-901E3BA440DA}">
      <dgm:prSet/>
      <dgm:spPr/>
      <dgm:t>
        <a:bodyPr/>
        <a:lstStyle/>
        <a:p>
          <a:endParaRPr lang="es-ES" sz="2000" b="1">
            <a:effectLst>
              <a:outerShdw blurRad="38100" dist="38100" dir="2700000" algn="tl">
                <a:srgbClr val="000000">
                  <a:alpha val="43137"/>
                </a:srgbClr>
              </a:outerShdw>
            </a:effectLst>
          </a:endParaRPr>
        </a:p>
      </dgm:t>
    </dgm:pt>
    <dgm:pt modelId="{141650AB-FF20-4BDD-969A-CFBDCEAF1BA6}">
      <dgm:prSet custT="1"/>
      <dgm:spPr/>
      <dgm:t>
        <a:bodyPr/>
        <a:lstStyle/>
        <a:p>
          <a:r>
            <a:rPr lang="en-US" sz="2000" b="1" dirty="0" err="1">
              <a:effectLst>
                <a:outerShdw blurRad="38100" dist="38100" dir="2700000" algn="tl">
                  <a:srgbClr val="000000">
                    <a:alpha val="43137"/>
                  </a:srgbClr>
                </a:outerShdw>
              </a:effectLst>
            </a:rPr>
            <a:t>Babephila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ngenjabulo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nenhliziyo</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engenamona</a:t>
          </a:r>
          <a:endParaRPr lang="en" sz="2000" b="1" dirty="0">
            <a:effectLst>
              <a:outerShdw blurRad="38100" dist="38100" dir="2700000" algn="tl">
                <a:srgbClr val="000000">
                  <a:alpha val="43137"/>
                </a:srgbClr>
              </a:outerShdw>
            </a:effectLst>
          </a:endParaRPr>
        </a:p>
      </dgm:t>
    </dgm:pt>
    <dgm:pt modelId="{B276DC85-5A87-4FF0-B546-F2E43F72B709}" type="par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6FDA5D5A-9505-45DC-91B6-0ABBCAE578F6}" type="sibTrans" cxnId="{E0F42A2C-FA0F-4B92-B088-DD2AAE769D58}">
      <dgm:prSet/>
      <dgm:spPr/>
      <dgm:t>
        <a:bodyPr/>
        <a:lstStyle/>
        <a:p>
          <a:endParaRPr lang="es-ES" sz="2000" b="1">
            <a:effectLst>
              <a:outerShdw blurRad="38100" dist="38100" dir="2700000" algn="tl">
                <a:srgbClr val="000000">
                  <a:alpha val="43137"/>
                </a:srgbClr>
              </a:outerShdw>
            </a:effectLst>
          </a:endParaRPr>
        </a:p>
      </dgm:t>
    </dgm:pt>
    <dgm:pt modelId="{93A148E9-B8AA-407B-B1F2-22A51E813557}">
      <dgm:prSet custT="1"/>
      <dgm:spPr/>
      <dgm:t>
        <a:bodyPr/>
        <a:lstStyle/>
        <a:p>
          <a:r>
            <a:rPr lang="en-US" sz="2000" b="1" dirty="0" err="1">
              <a:effectLst>
                <a:outerShdw blurRad="38100" dist="38100" dir="2700000" algn="tl">
                  <a:srgbClr val="000000">
                    <a:alpha val="43137"/>
                  </a:srgbClr>
                </a:outerShdw>
              </a:effectLst>
            </a:rPr>
            <a:t>Badumisa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uNkulunkulu</a:t>
          </a:r>
          <a:endParaRPr lang="en" sz="2000" b="1" dirty="0">
            <a:effectLst>
              <a:outerShdw blurRad="38100" dist="38100" dir="2700000" algn="tl">
                <a:srgbClr val="000000">
                  <a:alpha val="43137"/>
                </a:srgbClr>
              </a:outerShdw>
            </a:effectLst>
          </a:endParaRPr>
        </a:p>
      </dgm:t>
    </dgm:pt>
    <dgm:pt modelId="{7593432B-D79D-49F0-AFB8-77FCC91097F5}" type="par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6DDB776C-40D2-4934-BE71-5A7DF02CAD49}" type="sibTrans" cxnId="{AAB56C2B-05B7-494E-AE48-F64CDE4A990D}">
      <dgm:prSet/>
      <dgm:spPr/>
      <dgm:t>
        <a:bodyPr/>
        <a:lstStyle/>
        <a:p>
          <a:endParaRPr lang="es-ES" sz="2000" b="1">
            <a:effectLst>
              <a:outerShdw blurRad="38100" dist="38100" dir="2700000" algn="tl">
                <a:srgbClr val="000000">
                  <a:alpha val="43137"/>
                </a:srgbClr>
              </a:outerShdw>
            </a:effectLst>
          </a:endParaRPr>
        </a:p>
      </dgm:t>
    </dgm:pt>
    <dgm:pt modelId="{812E446D-8663-47C2-BF6B-A0983D059049}" type="pres">
      <dgm:prSet presAssocID="{8A6FD004-DDD0-4A34-A5E4-B8D617CFEB15}" presName="linearFlow" presStyleCnt="0">
        <dgm:presLayoutVars>
          <dgm:dir/>
          <dgm:resizeHandles val="exact"/>
        </dgm:presLayoutVars>
      </dgm:prSet>
      <dgm:spPr/>
    </dgm:pt>
    <dgm:pt modelId="{3FF5806F-FE3E-410C-8823-9AD392CB48D9}" type="pres">
      <dgm:prSet presAssocID="{6A55718B-719A-4DCB-A9C6-5B21F0E125C2}" presName="composite" presStyleCnt="0"/>
      <dgm:spPr/>
    </dgm:pt>
    <dgm:pt modelId="{593C632F-6E4E-4DF9-875E-7FAFF6294EA5}" type="pres">
      <dgm:prSet presAssocID="{6A55718B-719A-4DCB-A9C6-5B21F0E125C2}" presName="imgShp" presStyleLbl="fgImgPlace1" presStyleIdx="0" presStyleCnt="8" custLinFactX="-100000" custLinFactNeighborX="-162145"/>
      <dgm:spPr>
        <a:prstGeom prst="heart">
          <a:avLst/>
        </a:prstGeom>
        <a:solidFill>
          <a:srgbClr val="D69F0C"/>
        </a:solidFill>
        <a:effectLst>
          <a:outerShdw blurRad="50800" dist="38100" dir="2700000" algn="tl" rotWithShape="0">
            <a:prstClr val="black">
              <a:alpha val="40000"/>
            </a:prstClr>
          </a:outerShdw>
        </a:effectLst>
      </dgm:spPr>
    </dgm:pt>
    <dgm:pt modelId="{308687F3-EAA2-4ED6-B580-A75C6E326F1F}" type="pres">
      <dgm:prSet presAssocID="{6A55718B-719A-4DCB-A9C6-5B21F0E125C2}" presName="txShp" presStyleLbl="node1" presStyleIdx="0" presStyleCnt="8" custScaleX="142454" custLinFactNeighborX="4127">
        <dgm:presLayoutVars>
          <dgm:bulletEnabled val="1"/>
        </dgm:presLayoutVars>
      </dgm:prSet>
      <dgm:spPr/>
    </dgm:pt>
    <dgm:pt modelId="{146623B5-77D2-4437-AA44-2981F69538AD}" type="pres">
      <dgm:prSet presAssocID="{9914A308-F811-4613-824C-68045FCDE078}" presName="spacing" presStyleCnt="0"/>
      <dgm:spPr/>
    </dgm:pt>
    <dgm:pt modelId="{26FA3C60-BC5B-4D22-804C-DAE573AC0066}" type="pres">
      <dgm:prSet presAssocID="{088AA768-3988-4FE5-A467-5AD924F75B99}" presName="composite" presStyleCnt="0"/>
      <dgm:spPr/>
    </dgm:pt>
    <dgm:pt modelId="{B771A9FD-1A36-4F4E-B943-39A76BEC5DD4}" type="pres">
      <dgm:prSet presAssocID="{088AA768-3988-4FE5-A467-5AD924F75B99}" presName="imgShp" presStyleLbl="fgImgPlace1" presStyleIdx="1" presStyleCnt="8" custLinFactX="-100000" custLinFactNeighborX="-162145"/>
      <dgm:spPr>
        <a:prstGeom prst="heart">
          <a:avLst/>
        </a:prstGeom>
        <a:solidFill>
          <a:srgbClr val="89CB05"/>
        </a:solidFill>
        <a:effectLst>
          <a:outerShdw blurRad="50800" dist="38100" dir="2700000" algn="tl" rotWithShape="0">
            <a:prstClr val="black">
              <a:alpha val="40000"/>
            </a:prstClr>
          </a:outerShdw>
        </a:effectLst>
      </dgm:spPr>
    </dgm:pt>
    <dgm:pt modelId="{8EF119AF-0E19-4A04-A7B6-9315C2CDF1BB}" type="pres">
      <dgm:prSet presAssocID="{088AA768-3988-4FE5-A467-5AD924F75B99}" presName="txShp" presStyleLbl="node1" presStyleIdx="1" presStyleCnt="8" custScaleX="142454" custLinFactNeighborX="4127">
        <dgm:presLayoutVars>
          <dgm:bulletEnabled val="1"/>
        </dgm:presLayoutVars>
      </dgm:prSet>
      <dgm:spPr/>
    </dgm:pt>
    <dgm:pt modelId="{C3B50C1E-5F5F-4FF8-AB15-F36318C3A70A}" type="pres">
      <dgm:prSet presAssocID="{0779F71C-ADAF-4771-9F64-CCD72301F34C}" presName="spacing" presStyleCnt="0"/>
      <dgm:spPr/>
    </dgm:pt>
    <dgm:pt modelId="{151CF5B0-A4DF-4FBD-99A3-B6F7C04D18FE}" type="pres">
      <dgm:prSet presAssocID="{2D528160-BE34-47B7-80F9-866245272F21}" presName="composite" presStyleCnt="0"/>
      <dgm:spPr/>
    </dgm:pt>
    <dgm:pt modelId="{B9DA2D1F-B724-43FA-9BD2-EB7F13A6627D}" type="pres">
      <dgm:prSet presAssocID="{2D528160-BE34-47B7-80F9-866245272F21}" presName="imgShp" presStyleLbl="fgImgPlace1" presStyleIdx="2" presStyleCnt="8" custLinFactX="-100000" custLinFactNeighborX="-162145"/>
      <dgm:spPr>
        <a:prstGeom prst="heart">
          <a:avLst/>
        </a:prstGeom>
        <a:solidFill>
          <a:srgbClr val="20C012"/>
        </a:solidFill>
        <a:effectLst>
          <a:outerShdw blurRad="50800" dist="38100" dir="2700000" algn="tl" rotWithShape="0">
            <a:prstClr val="black">
              <a:alpha val="40000"/>
            </a:prstClr>
          </a:outerShdw>
        </a:effectLst>
      </dgm:spPr>
    </dgm:pt>
    <dgm:pt modelId="{674355F8-F5A9-4CCC-80EA-6DD432903CF4}" type="pres">
      <dgm:prSet presAssocID="{2D528160-BE34-47B7-80F9-866245272F21}" presName="txShp" presStyleLbl="node1" presStyleIdx="2" presStyleCnt="8" custScaleX="142454" custLinFactNeighborX="4127">
        <dgm:presLayoutVars>
          <dgm:bulletEnabled val="1"/>
        </dgm:presLayoutVars>
      </dgm:prSet>
      <dgm:spPr/>
    </dgm:pt>
    <dgm:pt modelId="{D48AD1C4-BA6E-4443-A547-860C39C86D62}" type="pres">
      <dgm:prSet presAssocID="{62FEC0E7-1AE2-411D-B02A-CEF176400244}" presName="spacing" presStyleCnt="0"/>
      <dgm:spPr/>
    </dgm:pt>
    <dgm:pt modelId="{CE9B2856-FD14-4FFD-8E97-460C6585173B}" type="pres">
      <dgm:prSet presAssocID="{F95CB98C-BF16-460D-969A-F34A202CA300}" presName="composite" presStyleCnt="0"/>
      <dgm:spPr/>
    </dgm:pt>
    <dgm:pt modelId="{36EA4B06-54A1-42F3-9F9F-6E6B3E2C1CAB}" type="pres">
      <dgm:prSet presAssocID="{F95CB98C-BF16-460D-969A-F34A202CA300}" presName="imgShp" presStyleLbl="fgImgPlace1" presStyleIdx="3" presStyleCnt="8" custLinFactX="-100000" custLinFactNeighborX="-162145"/>
      <dgm:spPr>
        <a:prstGeom prst="heart">
          <a:avLst/>
        </a:prstGeom>
        <a:solidFill>
          <a:srgbClr val="00B047"/>
        </a:solidFill>
        <a:effectLst>
          <a:outerShdw blurRad="50800" dist="38100" dir="2700000" algn="tl" rotWithShape="0">
            <a:prstClr val="black">
              <a:alpha val="40000"/>
            </a:prstClr>
          </a:outerShdw>
        </a:effectLst>
      </dgm:spPr>
    </dgm:pt>
    <dgm:pt modelId="{E3358233-AB0B-499A-B985-326DDD53CC03}" type="pres">
      <dgm:prSet presAssocID="{F95CB98C-BF16-460D-969A-F34A202CA300}" presName="txShp" presStyleLbl="node1" presStyleIdx="3" presStyleCnt="8" custScaleX="142454" custLinFactNeighborX="4127">
        <dgm:presLayoutVars>
          <dgm:bulletEnabled val="1"/>
        </dgm:presLayoutVars>
      </dgm:prSet>
      <dgm:spPr/>
    </dgm:pt>
    <dgm:pt modelId="{43C8B56E-6B07-42D6-8FF3-759EBE6428C6}" type="pres">
      <dgm:prSet presAssocID="{54BB0EBC-DB35-4C8A-9B31-D69CD3B22413}" presName="spacing" presStyleCnt="0"/>
      <dgm:spPr/>
    </dgm:pt>
    <dgm:pt modelId="{1ADFF835-C972-4E5F-9279-EFB35C807CC8}" type="pres">
      <dgm:prSet presAssocID="{65413416-36FB-4EBF-A892-AB0B194B409A}" presName="composite" presStyleCnt="0"/>
      <dgm:spPr/>
    </dgm:pt>
    <dgm:pt modelId="{8CC3E3EE-2716-4106-81EA-17A7E5630B27}" type="pres">
      <dgm:prSet presAssocID="{65413416-36FB-4EBF-A892-AB0B194B409A}" presName="imgShp" presStyleLbl="fgImgPlace1" presStyleIdx="4" presStyleCnt="8" custLinFactX="-100000" custLinFactNeighborX="-162145"/>
      <dgm:spPr>
        <a:prstGeom prst="heart">
          <a:avLst/>
        </a:prstGeom>
        <a:solidFill>
          <a:srgbClr val="05A9A9"/>
        </a:solidFill>
        <a:effectLst>
          <a:outerShdw blurRad="50800" dist="38100" dir="2700000" algn="tl" rotWithShape="0">
            <a:prstClr val="black">
              <a:alpha val="40000"/>
            </a:prstClr>
          </a:outerShdw>
        </a:effectLst>
      </dgm:spPr>
    </dgm:pt>
    <dgm:pt modelId="{FC9F8CF2-3B20-4C2F-BDB2-BFDC4C9B239A}" type="pres">
      <dgm:prSet presAssocID="{65413416-36FB-4EBF-A892-AB0B194B409A}" presName="txShp" presStyleLbl="node1" presStyleIdx="4" presStyleCnt="8" custScaleX="142454" custLinFactNeighborX="4127">
        <dgm:presLayoutVars>
          <dgm:bulletEnabled val="1"/>
        </dgm:presLayoutVars>
      </dgm:prSet>
      <dgm:spPr/>
    </dgm:pt>
    <dgm:pt modelId="{4C36C3FE-A7B5-41D5-B208-797601BBEEB7}" type="pres">
      <dgm:prSet presAssocID="{2D2C27BD-DF35-477D-8869-78D5C0038AA9}" presName="spacing" presStyleCnt="0"/>
      <dgm:spPr/>
    </dgm:pt>
    <dgm:pt modelId="{EECB047C-D43F-43A6-AFFD-E70AE3AC9ADB}" type="pres">
      <dgm:prSet presAssocID="{4993E7D9-ADC1-4828-B208-EE6ACC549708}" presName="composite" presStyleCnt="0"/>
      <dgm:spPr/>
    </dgm:pt>
    <dgm:pt modelId="{8B3316BC-2B74-4B7F-B9A7-E865537FF35F}" type="pres">
      <dgm:prSet presAssocID="{4993E7D9-ADC1-4828-B208-EE6ACC549708}" presName="imgShp" presStyleLbl="fgImgPlace1" presStyleIdx="5" presStyleCnt="8" custLinFactX="-100000" custLinFactNeighborX="-162145"/>
      <dgm:spPr>
        <a:prstGeom prst="heart">
          <a:avLst/>
        </a:prstGeom>
        <a:solidFill>
          <a:srgbClr val="0C469E"/>
        </a:solidFill>
        <a:effectLst>
          <a:outerShdw blurRad="50800" dist="38100" dir="2700000" algn="tl" rotWithShape="0">
            <a:prstClr val="black">
              <a:alpha val="40000"/>
            </a:prstClr>
          </a:outerShdw>
        </a:effectLst>
      </dgm:spPr>
    </dgm:pt>
    <dgm:pt modelId="{89119926-C6C4-4EA9-880F-E3207FCFD84A}" type="pres">
      <dgm:prSet presAssocID="{4993E7D9-ADC1-4828-B208-EE6ACC549708}" presName="txShp" presStyleLbl="node1" presStyleIdx="5" presStyleCnt="8" custScaleX="142454" custLinFactNeighborX="4127">
        <dgm:presLayoutVars>
          <dgm:bulletEnabled val="1"/>
        </dgm:presLayoutVars>
      </dgm:prSet>
      <dgm:spPr/>
    </dgm:pt>
    <dgm:pt modelId="{FED3F5C3-37EC-485A-B1DD-E81BE8B31259}" type="pres">
      <dgm:prSet presAssocID="{0032FBBE-DA42-4847-A832-764661CC3EA1}" presName="spacing" presStyleCnt="0"/>
      <dgm:spPr/>
    </dgm:pt>
    <dgm:pt modelId="{18AE61E7-E970-4DC3-8EFC-2F0E305FFB90}" type="pres">
      <dgm:prSet presAssocID="{141650AB-FF20-4BDD-969A-CFBDCEAF1BA6}" presName="composite" presStyleCnt="0"/>
      <dgm:spPr/>
    </dgm:pt>
    <dgm:pt modelId="{D889E4A5-8C3E-4785-B1C9-3C540E8153A9}" type="pres">
      <dgm:prSet presAssocID="{141650AB-FF20-4BDD-969A-CFBDCEAF1BA6}" presName="imgShp" presStyleLbl="fgImgPlace1" presStyleIdx="6" presStyleCnt="8" custLinFactX="-100000" custLinFactNeighborX="-162145"/>
      <dgm:spPr>
        <a:prstGeom prst="heart">
          <a:avLst/>
        </a:prstGeom>
        <a:solidFill>
          <a:srgbClr val="110593"/>
        </a:solidFill>
        <a:effectLst>
          <a:outerShdw blurRad="50800" dist="38100" dir="2700000" algn="tl" rotWithShape="0">
            <a:prstClr val="black">
              <a:alpha val="40000"/>
            </a:prstClr>
          </a:outerShdw>
        </a:effectLst>
      </dgm:spPr>
    </dgm:pt>
    <dgm:pt modelId="{FC273BEF-115B-4D1F-847D-6649371DF806}" type="pres">
      <dgm:prSet presAssocID="{141650AB-FF20-4BDD-969A-CFBDCEAF1BA6}" presName="txShp" presStyleLbl="node1" presStyleIdx="6" presStyleCnt="8" custScaleX="142454" custLinFactNeighborX="4127">
        <dgm:presLayoutVars>
          <dgm:bulletEnabled val="1"/>
        </dgm:presLayoutVars>
      </dgm:prSet>
      <dgm:spPr/>
    </dgm:pt>
    <dgm:pt modelId="{A33506E4-3476-4900-B5A5-72DBA127CB93}" type="pres">
      <dgm:prSet presAssocID="{6FDA5D5A-9505-45DC-91B6-0ABBCAE578F6}" presName="spacing" presStyleCnt="0"/>
      <dgm:spPr/>
    </dgm:pt>
    <dgm:pt modelId="{92DDBA11-50BA-484D-B49D-D35FE540EF88}" type="pres">
      <dgm:prSet presAssocID="{93A148E9-B8AA-407B-B1F2-22A51E813557}" presName="composite" presStyleCnt="0"/>
      <dgm:spPr/>
    </dgm:pt>
    <dgm:pt modelId="{E89E5BB7-EFAE-4919-B748-BE6D906FFF66}" type="pres">
      <dgm:prSet presAssocID="{93A148E9-B8AA-407B-B1F2-22A51E813557}" presName="imgShp" presStyleLbl="fgImgPlace1" presStyleIdx="7" presStyleCnt="8" custLinFactX="-100000" custLinFactNeighborX="-162145"/>
      <dgm:spPr>
        <a:prstGeom prst="heart">
          <a:avLst/>
        </a:prstGeom>
        <a:solidFill>
          <a:srgbClr val="5D0C88"/>
        </a:solidFill>
        <a:effectLst>
          <a:outerShdw blurRad="50800" dist="38100" dir="2700000" algn="tl" rotWithShape="0">
            <a:prstClr val="black">
              <a:alpha val="40000"/>
            </a:prstClr>
          </a:outerShdw>
        </a:effectLst>
      </dgm:spPr>
    </dgm:pt>
    <dgm:pt modelId="{4E896A66-4610-42C5-8BC4-A177A6D9C65B}" type="pres">
      <dgm:prSet presAssocID="{93A148E9-B8AA-407B-B1F2-22A51E813557}" presName="txShp" presStyleLbl="node1" presStyleIdx="7" presStyleCnt="8" custScaleX="142454" custLinFactNeighborX="4127">
        <dgm:presLayoutVars>
          <dgm:bulletEnabled val="1"/>
        </dgm:presLayoutVars>
      </dgm:prSet>
      <dgm:spPr/>
    </dgm:pt>
  </dgm:ptLst>
  <dgm:cxnLst>
    <dgm:cxn modelId="{CDCEA70A-3A7E-4F80-AED1-901E3BA440DA}" srcId="{8A6FD004-DDD0-4A34-A5E4-B8D617CFEB15}" destId="{4993E7D9-ADC1-4828-B208-EE6ACC549708}" srcOrd="5" destOrd="0" parTransId="{2494712F-D82E-4388-B8A0-C17701945099}" sibTransId="{0032FBBE-DA42-4847-A832-764661CC3EA1}"/>
    <dgm:cxn modelId="{7B483920-DD1A-449F-BD31-5340E248E581}" srcId="{8A6FD004-DDD0-4A34-A5E4-B8D617CFEB15}" destId="{2D528160-BE34-47B7-80F9-866245272F21}" srcOrd="2" destOrd="0" parTransId="{59ECCE45-B0B9-48EA-A41F-318C44FA2E8F}" sibTransId="{62FEC0E7-1AE2-411D-B02A-CEF176400244}"/>
    <dgm:cxn modelId="{E95DB024-3D05-4E06-831D-D16DBF522FA8}" type="presOf" srcId="{4993E7D9-ADC1-4828-B208-EE6ACC549708}" destId="{89119926-C6C4-4EA9-880F-E3207FCFD84A}" srcOrd="0" destOrd="0" presId="urn:microsoft.com/office/officeart/2005/8/layout/vList3"/>
    <dgm:cxn modelId="{FA243129-043A-4299-8042-408F1E136C06}" type="presOf" srcId="{2D528160-BE34-47B7-80F9-866245272F21}" destId="{674355F8-F5A9-4CCC-80EA-6DD432903CF4}" srcOrd="0" destOrd="0" presId="urn:microsoft.com/office/officeart/2005/8/layout/vList3"/>
    <dgm:cxn modelId="{AAB56C2B-05B7-494E-AE48-F64CDE4A990D}" srcId="{8A6FD004-DDD0-4A34-A5E4-B8D617CFEB15}" destId="{93A148E9-B8AA-407B-B1F2-22A51E813557}" srcOrd="7" destOrd="0" parTransId="{7593432B-D79D-49F0-AFB8-77FCC91097F5}" sibTransId="{6DDB776C-40D2-4934-BE71-5A7DF02CAD49}"/>
    <dgm:cxn modelId="{E0F42A2C-FA0F-4B92-B088-DD2AAE769D58}" srcId="{8A6FD004-DDD0-4A34-A5E4-B8D617CFEB15}" destId="{141650AB-FF20-4BDD-969A-CFBDCEAF1BA6}" srcOrd="6" destOrd="0" parTransId="{B276DC85-5A87-4FF0-B546-F2E43F72B709}" sibTransId="{6FDA5D5A-9505-45DC-91B6-0ABBCAE578F6}"/>
    <dgm:cxn modelId="{296BEB3A-002A-4DA1-BF9F-19CB1102BF63}" type="presOf" srcId="{F95CB98C-BF16-460D-969A-F34A202CA300}" destId="{E3358233-AB0B-499A-B985-326DDD53CC03}" srcOrd="0" destOrd="0" presId="urn:microsoft.com/office/officeart/2005/8/layout/vList3"/>
    <dgm:cxn modelId="{8F021B66-F95D-48F4-AC4A-CDA93298A6A8}" srcId="{8A6FD004-DDD0-4A34-A5E4-B8D617CFEB15}" destId="{F95CB98C-BF16-460D-969A-F34A202CA300}" srcOrd="3" destOrd="0" parTransId="{B590490C-A7EC-4EE6-A9FC-B68FDFB30BA3}" sibTransId="{54BB0EBC-DB35-4C8A-9B31-D69CD3B22413}"/>
    <dgm:cxn modelId="{2FE2D948-7376-427F-86A3-14F64B285B19}" type="presOf" srcId="{93A148E9-B8AA-407B-B1F2-22A51E813557}" destId="{4E896A66-4610-42C5-8BC4-A177A6D9C65B}" srcOrd="0" destOrd="0" presId="urn:microsoft.com/office/officeart/2005/8/layout/vList3"/>
    <dgm:cxn modelId="{B14C8772-A738-47E5-B65E-A114432E02D8}" srcId="{8A6FD004-DDD0-4A34-A5E4-B8D617CFEB15}" destId="{65413416-36FB-4EBF-A892-AB0B194B409A}" srcOrd="4" destOrd="0" parTransId="{408D0389-1E33-40F5-BEAD-C6440870BF5F}" sibTransId="{2D2C27BD-DF35-477D-8869-78D5C0038AA9}"/>
    <dgm:cxn modelId="{7747CF89-EA84-4840-A20B-FBBAE87E49F7}" srcId="{8A6FD004-DDD0-4A34-A5E4-B8D617CFEB15}" destId="{088AA768-3988-4FE5-A467-5AD924F75B99}" srcOrd="1" destOrd="0" parTransId="{9253D168-7D2B-43BA-8551-4908C1FA4E55}" sibTransId="{0779F71C-ADAF-4771-9F64-CCD72301F34C}"/>
    <dgm:cxn modelId="{DB8F9BAB-EE9A-48B3-806C-40F2390A5420}" type="presOf" srcId="{8A6FD004-DDD0-4A34-A5E4-B8D617CFEB15}" destId="{812E446D-8663-47C2-BF6B-A0983D059049}" srcOrd="0" destOrd="0" presId="urn:microsoft.com/office/officeart/2005/8/layout/vList3"/>
    <dgm:cxn modelId="{F6EA79AD-D6CB-4C3A-8B17-8C12B5A45DF5}" type="presOf" srcId="{088AA768-3988-4FE5-A467-5AD924F75B99}" destId="{8EF119AF-0E19-4A04-A7B6-9315C2CDF1BB}" srcOrd="0" destOrd="0" presId="urn:microsoft.com/office/officeart/2005/8/layout/vList3"/>
    <dgm:cxn modelId="{4DC3F3D0-7616-4806-8ED1-42743C2ACC17}" type="presOf" srcId="{65413416-36FB-4EBF-A892-AB0B194B409A}" destId="{FC9F8CF2-3B20-4C2F-BDB2-BFDC4C9B239A}" srcOrd="0" destOrd="0" presId="urn:microsoft.com/office/officeart/2005/8/layout/vList3"/>
    <dgm:cxn modelId="{D2B874D4-B677-45C5-A322-1A1403208C89}" srcId="{8A6FD004-DDD0-4A34-A5E4-B8D617CFEB15}" destId="{6A55718B-719A-4DCB-A9C6-5B21F0E125C2}" srcOrd="0" destOrd="0" parTransId="{82D34D38-13DB-4576-8486-04428C319685}" sibTransId="{9914A308-F811-4613-824C-68045FCDE078}"/>
    <dgm:cxn modelId="{090376DC-9517-4A36-9CB4-7475F9DE67AB}" type="presOf" srcId="{6A55718B-719A-4DCB-A9C6-5B21F0E125C2}" destId="{308687F3-EAA2-4ED6-B580-A75C6E326F1F}" srcOrd="0" destOrd="0" presId="urn:microsoft.com/office/officeart/2005/8/layout/vList3"/>
    <dgm:cxn modelId="{5EC5D9F2-2827-4989-9307-93780121AD1F}" type="presOf" srcId="{141650AB-FF20-4BDD-969A-CFBDCEAF1BA6}" destId="{FC273BEF-115B-4D1F-847D-6649371DF806}" srcOrd="0" destOrd="0" presId="urn:microsoft.com/office/officeart/2005/8/layout/vList3"/>
    <dgm:cxn modelId="{04FBAC9E-30EB-4AE7-9B57-C5A80EDBBEF2}" type="presParOf" srcId="{812E446D-8663-47C2-BF6B-A0983D059049}" destId="{3FF5806F-FE3E-410C-8823-9AD392CB48D9}" srcOrd="0" destOrd="0" presId="urn:microsoft.com/office/officeart/2005/8/layout/vList3"/>
    <dgm:cxn modelId="{A2A7BF1F-BB20-4EB5-83B9-348F8B97A8B4}" type="presParOf" srcId="{3FF5806F-FE3E-410C-8823-9AD392CB48D9}" destId="{593C632F-6E4E-4DF9-875E-7FAFF6294EA5}" srcOrd="0" destOrd="0" presId="urn:microsoft.com/office/officeart/2005/8/layout/vList3"/>
    <dgm:cxn modelId="{DDF60954-6309-4AA9-AF93-FBFB7F2F0463}" type="presParOf" srcId="{3FF5806F-FE3E-410C-8823-9AD392CB48D9}" destId="{308687F3-EAA2-4ED6-B580-A75C6E326F1F}" srcOrd="1" destOrd="0" presId="urn:microsoft.com/office/officeart/2005/8/layout/vList3"/>
    <dgm:cxn modelId="{5C22518F-C28D-445D-9862-92C6D8C42CDA}" type="presParOf" srcId="{812E446D-8663-47C2-BF6B-A0983D059049}" destId="{146623B5-77D2-4437-AA44-2981F69538AD}" srcOrd="1" destOrd="0" presId="urn:microsoft.com/office/officeart/2005/8/layout/vList3"/>
    <dgm:cxn modelId="{AD075E2B-A3CD-43AC-BB18-347CBCE31759}" type="presParOf" srcId="{812E446D-8663-47C2-BF6B-A0983D059049}" destId="{26FA3C60-BC5B-4D22-804C-DAE573AC0066}" srcOrd="2" destOrd="0" presId="urn:microsoft.com/office/officeart/2005/8/layout/vList3"/>
    <dgm:cxn modelId="{C796EF33-1817-4584-BBEB-6445ACE6B85F}" type="presParOf" srcId="{26FA3C60-BC5B-4D22-804C-DAE573AC0066}" destId="{B771A9FD-1A36-4F4E-B943-39A76BEC5DD4}" srcOrd="0" destOrd="0" presId="urn:microsoft.com/office/officeart/2005/8/layout/vList3"/>
    <dgm:cxn modelId="{187BF83D-CF52-4305-9AB1-3DA72F08EF01}" type="presParOf" srcId="{26FA3C60-BC5B-4D22-804C-DAE573AC0066}" destId="{8EF119AF-0E19-4A04-A7B6-9315C2CDF1BB}" srcOrd="1" destOrd="0" presId="urn:microsoft.com/office/officeart/2005/8/layout/vList3"/>
    <dgm:cxn modelId="{3A57EC09-0673-4DE2-943B-9AF7632437D3}" type="presParOf" srcId="{812E446D-8663-47C2-BF6B-A0983D059049}" destId="{C3B50C1E-5F5F-4FF8-AB15-F36318C3A70A}" srcOrd="3" destOrd="0" presId="urn:microsoft.com/office/officeart/2005/8/layout/vList3"/>
    <dgm:cxn modelId="{3C1979E1-2D10-4CD3-82BD-B07243B1A814}" type="presParOf" srcId="{812E446D-8663-47C2-BF6B-A0983D059049}" destId="{151CF5B0-A4DF-4FBD-99A3-B6F7C04D18FE}" srcOrd="4" destOrd="0" presId="urn:microsoft.com/office/officeart/2005/8/layout/vList3"/>
    <dgm:cxn modelId="{38059A3C-8334-4014-8870-783EC049DC27}" type="presParOf" srcId="{151CF5B0-A4DF-4FBD-99A3-B6F7C04D18FE}" destId="{B9DA2D1F-B724-43FA-9BD2-EB7F13A6627D}" srcOrd="0" destOrd="0" presId="urn:microsoft.com/office/officeart/2005/8/layout/vList3"/>
    <dgm:cxn modelId="{3C4557E0-B4E0-4371-82C4-B6EE193FD767}" type="presParOf" srcId="{151CF5B0-A4DF-4FBD-99A3-B6F7C04D18FE}" destId="{674355F8-F5A9-4CCC-80EA-6DD432903CF4}" srcOrd="1" destOrd="0" presId="urn:microsoft.com/office/officeart/2005/8/layout/vList3"/>
    <dgm:cxn modelId="{12E9CAF0-E7F4-4EC8-9B6A-B44ECC51110D}" type="presParOf" srcId="{812E446D-8663-47C2-BF6B-A0983D059049}" destId="{D48AD1C4-BA6E-4443-A547-860C39C86D62}" srcOrd="5" destOrd="0" presId="urn:microsoft.com/office/officeart/2005/8/layout/vList3"/>
    <dgm:cxn modelId="{EC956DB4-CD82-426A-92FA-4D1D6954D23B}" type="presParOf" srcId="{812E446D-8663-47C2-BF6B-A0983D059049}" destId="{CE9B2856-FD14-4FFD-8E97-460C6585173B}" srcOrd="6" destOrd="0" presId="urn:microsoft.com/office/officeart/2005/8/layout/vList3"/>
    <dgm:cxn modelId="{FCC67AA0-D849-4157-A24A-C416CA611C50}" type="presParOf" srcId="{CE9B2856-FD14-4FFD-8E97-460C6585173B}" destId="{36EA4B06-54A1-42F3-9F9F-6E6B3E2C1CAB}" srcOrd="0" destOrd="0" presId="urn:microsoft.com/office/officeart/2005/8/layout/vList3"/>
    <dgm:cxn modelId="{820395E2-1FCC-4424-9FF6-03C24BE3417D}" type="presParOf" srcId="{CE9B2856-FD14-4FFD-8E97-460C6585173B}" destId="{E3358233-AB0B-499A-B985-326DDD53CC03}" srcOrd="1" destOrd="0" presId="urn:microsoft.com/office/officeart/2005/8/layout/vList3"/>
    <dgm:cxn modelId="{CB700CC4-6C84-405F-A377-CA38DF8260B6}" type="presParOf" srcId="{812E446D-8663-47C2-BF6B-A0983D059049}" destId="{43C8B56E-6B07-42D6-8FF3-759EBE6428C6}" srcOrd="7" destOrd="0" presId="urn:microsoft.com/office/officeart/2005/8/layout/vList3"/>
    <dgm:cxn modelId="{4528A3F4-7B23-4DC5-9F6B-342B77B88A56}" type="presParOf" srcId="{812E446D-8663-47C2-BF6B-A0983D059049}" destId="{1ADFF835-C972-4E5F-9279-EFB35C807CC8}" srcOrd="8" destOrd="0" presId="urn:microsoft.com/office/officeart/2005/8/layout/vList3"/>
    <dgm:cxn modelId="{43E0C506-711F-445B-A417-6F1533C56756}" type="presParOf" srcId="{1ADFF835-C972-4E5F-9279-EFB35C807CC8}" destId="{8CC3E3EE-2716-4106-81EA-17A7E5630B27}" srcOrd="0" destOrd="0" presId="urn:microsoft.com/office/officeart/2005/8/layout/vList3"/>
    <dgm:cxn modelId="{D3680484-F135-4956-8966-E44B515366EB}" type="presParOf" srcId="{1ADFF835-C972-4E5F-9279-EFB35C807CC8}" destId="{FC9F8CF2-3B20-4C2F-BDB2-BFDC4C9B239A}" srcOrd="1" destOrd="0" presId="urn:microsoft.com/office/officeart/2005/8/layout/vList3"/>
    <dgm:cxn modelId="{BFD2B01B-4FED-41E1-8BAD-29A3DDBB03A8}" type="presParOf" srcId="{812E446D-8663-47C2-BF6B-A0983D059049}" destId="{4C36C3FE-A7B5-41D5-B208-797601BBEEB7}" srcOrd="9" destOrd="0" presId="urn:microsoft.com/office/officeart/2005/8/layout/vList3"/>
    <dgm:cxn modelId="{73FC1C98-7E06-48FA-B8DB-C455993F5F15}" type="presParOf" srcId="{812E446D-8663-47C2-BF6B-A0983D059049}" destId="{EECB047C-D43F-43A6-AFFD-E70AE3AC9ADB}" srcOrd="10" destOrd="0" presId="urn:microsoft.com/office/officeart/2005/8/layout/vList3"/>
    <dgm:cxn modelId="{0574657F-2FED-41C4-B4CF-B9C4C4031C17}" type="presParOf" srcId="{EECB047C-D43F-43A6-AFFD-E70AE3AC9ADB}" destId="{8B3316BC-2B74-4B7F-B9A7-E865537FF35F}" srcOrd="0" destOrd="0" presId="urn:microsoft.com/office/officeart/2005/8/layout/vList3"/>
    <dgm:cxn modelId="{9A72A46C-F3D0-40DC-9D39-BF9202BA6619}" type="presParOf" srcId="{EECB047C-D43F-43A6-AFFD-E70AE3AC9ADB}" destId="{89119926-C6C4-4EA9-880F-E3207FCFD84A}" srcOrd="1" destOrd="0" presId="urn:microsoft.com/office/officeart/2005/8/layout/vList3"/>
    <dgm:cxn modelId="{42055E3E-79A7-4FD6-82AE-150E24409D8E}" type="presParOf" srcId="{812E446D-8663-47C2-BF6B-A0983D059049}" destId="{FED3F5C3-37EC-485A-B1DD-E81BE8B31259}" srcOrd="11" destOrd="0" presId="urn:microsoft.com/office/officeart/2005/8/layout/vList3"/>
    <dgm:cxn modelId="{22AC86ED-B5B9-4157-BEA9-5374A045DE16}" type="presParOf" srcId="{812E446D-8663-47C2-BF6B-A0983D059049}" destId="{18AE61E7-E970-4DC3-8EFC-2F0E305FFB90}" srcOrd="12" destOrd="0" presId="urn:microsoft.com/office/officeart/2005/8/layout/vList3"/>
    <dgm:cxn modelId="{90F1953C-27AD-453B-88DF-5B19B697884B}" type="presParOf" srcId="{18AE61E7-E970-4DC3-8EFC-2F0E305FFB90}" destId="{D889E4A5-8C3E-4785-B1C9-3C540E8153A9}" srcOrd="0" destOrd="0" presId="urn:microsoft.com/office/officeart/2005/8/layout/vList3"/>
    <dgm:cxn modelId="{2E4AB701-0620-43A7-B271-9A81F18DA895}" type="presParOf" srcId="{18AE61E7-E970-4DC3-8EFC-2F0E305FFB90}" destId="{FC273BEF-115B-4D1F-847D-6649371DF806}" srcOrd="1" destOrd="0" presId="urn:microsoft.com/office/officeart/2005/8/layout/vList3"/>
    <dgm:cxn modelId="{B6D0A793-25AA-45D2-B8D9-C4A4F3F6E55D}" type="presParOf" srcId="{812E446D-8663-47C2-BF6B-A0983D059049}" destId="{A33506E4-3476-4900-B5A5-72DBA127CB93}" srcOrd="13" destOrd="0" presId="urn:microsoft.com/office/officeart/2005/8/layout/vList3"/>
    <dgm:cxn modelId="{B2CEC735-C348-4D9D-8006-A0FFC01FCBDD}" type="presParOf" srcId="{812E446D-8663-47C2-BF6B-A0983D059049}" destId="{92DDBA11-50BA-484D-B49D-D35FE540EF88}" srcOrd="14" destOrd="0" presId="urn:microsoft.com/office/officeart/2005/8/layout/vList3"/>
    <dgm:cxn modelId="{BD8A86E3-87F5-409D-BB2A-BB5C55655705}" type="presParOf" srcId="{92DDBA11-50BA-484D-B49D-D35FE540EF88}" destId="{E89E5BB7-EFAE-4919-B748-BE6D906FFF66}" srcOrd="0" destOrd="0" presId="urn:microsoft.com/office/officeart/2005/8/layout/vList3"/>
    <dgm:cxn modelId="{1BEFF6B8-5487-4B2E-808D-A8BBD85956E8}" type="presParOf" srcId="{92DDBA11-50BA-484D-B49D-D35FE540EF88}" destId="{4E896A66-4610-42C5-8BC4-A177A6D9C65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87F3-EAA2-4ED6-B580-A75C6E326F1F}">
      <dsp:nvSpPr>
        <dsp:cNvPr id="0" name=""/>
        <dsp:cNvSpPr/>
      </dsp:nvSpPr>
      <dsp:spPr>
        <a:xfrm rot="10800000">
          <a:off x="441984" y="3094"/>
          <a:ext cx="7947860" cy="370537"/>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Bakholelwa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emfundisweni</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kaJesu</a:t>
          </a:r>
          <a:endParaRPr lang="en" sz="2000" b="1" kern="1200" dirty="0">
            <a:effectLst>
              <a:outerShdw blurRad="38100" dist="38100" dir="2700000" algn="tl">
                <a:srgbClr val="000000">
                  <a:alpha val="43137"/>
                </a:srgbClr>
              </a:outerShdw>
            </a:effectLst>
          </a:endParaRPr>
        </a:p>
      </dsp:txBody>
      <dsp:txXfrm rot="10800000">
        <a:off x="534618" y="3094"/>
        <a:ext cx="7855226" cy="370537"/>
      </dsp:txXfrm>
    </dsp:sp>
    <dsp:sp modelId="{593C632F-6E4E-4DF9-875E-7FAFF6294EA5}">
      <dsp:nvSpPr>
        <dsp:cNvPr id="0" name=""/>
        <dsp:cNvSpPr/>
      </dsp:nvSpPr>
      <dsp:spPr>
        <a:xfrm>
          <a:off x="248683" y="3094"/>
          <a:ext cx="370537" cy="370537"/>
        </a:xfrm>
        <a:prstGeom prst="heart">
          <a:avLst/>
        </a:prstGeom>
        <a:solidFill>
          <a:srgbClr val="D69F0C"/>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EF119AF-0E19-4A04-A7B6-9315C2CDF1BB}">
      <dsp:nvSpPr>
        <dsp:cNvPr id="0" name=""/>
        <dsp:cNvSpPr/>
      </dsp:nvSpPr>
      <dsp:spPr>
        <a:xfrm rot="10800000">
          <a:off x="441984" y="484240"/>
          <a:ext cx="7947860" cy="370537"/>
        </a:xfrm>
        <a:prstGeom prst="homePlate">
          <a:avLst/>
        </a:prstGeom>
        <a:gradFill rotWithShape="0">
          <a:gsLst>
            <a:gs pos="0">
              <a:schemeClr val="accent2">
                <a:hueOff val="2025004"/>
                <a:satOff val="0"/>
                <a:lumOff val="-2129"/>
                <a:alphaOff val="0"/>
                <a:satMod val="103000"/>
                <a:lumMod val="102000"/>
                <a:tint val="94000"/>
              </a:schemeClr>
            </a:gs>
            <a:gs pos="50000">
              <a:schemeClr val="accent2">
                <a:hueOff val="2025004"/>
                <a:satOff val="0"/>
                <a:lumOff val="-2129"/>
                <a:alphaOff val="0"/>
                <a:satMod val="110000"/>
                <a:lumMod val="100000"/>
                <a:shade val="100000"/>
              </a:schemeClr>
            </a:gs>
            <a:gs pos="100000">
              <a:schemeClr val="accent2">
                <a:hueOff val="2025004"/>
                <a:satOff val="0"/>
                <a:lumOff val="-21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Labo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ababenesiphiwo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baphilisa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abagulayo</a:t>
          </a:r>
          <a:r>
            <a:rPr lang="en-US"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rot="10800000">
        <a:off x="534618" y="484240"/>
        <a:ext cx="7855226" cy="370537"/>
      </dsp:txXfrm>
    </dsp:sp>
    <dsp:sp modelId="{B771A9FD-1A36-4F4E-B943-39A76BEC5DD4}">
      <dsp:nvSpPr>
        <dsp:cNvPr id="0" name=""/>
        <dsp:cNvSpPr/>
      </dsp:nvSpPr>
      <dsp:spPr>
        <a:xfrm>
          <a:off x="248683" y="484240"/>
          <a:ext cx="370537" cy="370537"/>
        </a:xfrm>
        <a:prstGeom prst="heart">
          <a:avLst/>
        </a:prstGeom>
        <a:solidFill>
          <a:srgbClr val="89CB05"/>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74355F8-F5A9-4CCC-80EA-6DD432903CF4}">
      <dsp:nvSpPr>
        <dsp:cNvPr id="0" name=""/>
        <dsp:cNvSpPr/>
      </dsp:nvSpPr>
      <dsp:spPr>
        <a:xfrm rot="10800000">
          <a:off x="441984" y="965386"/>
          <a:ext cx="7947860" cy="370537"/>
        </a:xfrm>
        <a:prstGeom prst="homePlate">
          <a:avLst/>
        </a:prstGeom>
        <a:gradFill rotWithShape="0">
          <a:gsLst>
            <a:gs pos="0">
              <a:schemeClr val="accent2">
                <a:hueOff val="4050009"/>
                <a:satOff val="0"/>
                <a:lumOff val="-4258"/>
                <a:alphaOff val="0"/>
                <a:satMod val="103000"/>
                <a:lumMod val="102000"/>
                <a:tint val="94000"/>
              </a:schemeClr>
            </a:gs>
            <a:gs pos="50000">
              <a:schemeClr val="accent2">
                <a:hueOff val="4050009"/>
                <a:satOff val="0"/>
                <a:lumOff val="-4258"/>
                <a:alphaOff val="0"/>
                <a:satMod val="110000"/>
                <a:lumMod val="100000"/>
                <a:shade val="100000"/>
              </a:schemeClr>
            </a:gs>
            <a:gs pos="100000">
              <a:schemeClr val="accent2">
                <a:hueOff val="4050009"/>
                <a:satOff val="0"/>
                <a:lumOff val="-425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Babelana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ngakho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konke</a:t>
          </a:r>
          <a:endParaRPr lang="en" sz="2000" b="1" kern="1200" dirty="0">
            <a:effectLst>
              <a:outerShdw blurRad="38100" dist="38100" dir="2700000" algn="tl">
                <a:srgbClr val="000000">
                  <a:alpha val="43137"/>
                </a:srgbClr>
              </a:outerShdw>
            </a:effectLst>
          </a:endParaRPr>
        </a:p>
      </dsp:txBody>
      <dsp:txXfrm rot="10800000">
        <a:off x="534618" y="965386"/>
        <a:ext cx="7855226" cy="370537"/>
      </dsp:txXfrm>
    </dsp:sp>
    <dsp:sp modelId="{B9DA2D1F-B724-43FA-9BD2-EB7F13A6627D}">
      <dsp:nvSpPr>
        <dsp:cNvPr id="0" name=""/>
        <dsp:cNvSpPr/>
      </dsp:nvSpPr>
      <dsp:spPr>
        <a:xfrm>
          <a:off x="248683" y="965386"/>
          <a:ext cx="370537" cy="370537"/>
        </a:xfrm>
        <a:prstGeom prst="heart">
          <a:avLst/>
        </a:prstGeom>
        <a:solidFill>
          <a:srgbClr val="20C012"/>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358233-AB0B-499A-B985-326DDD53CC03}">
      <dsp:nvSpPr>
        <dsp:cNvPr id="0" name=""/>
        <dsp:cNvSpPr/>
      </dsp:nvSpPr>
      <dsp:spPr>
        <a:xfrm rot="10800000">
          <a:off x="441984" y="1446533"/>
          <a:ext cx="7947860" cy="370537"/>
        </a:xfrm>
        <a:prstGeom prst="homePlate">
          <a:avLst/>
        </a:prstGeom>
        <a:gradFill rotWithShape="0">
          <a:gsLst>
            <a:gs pos="0">
              <a:schemeClr val="accent2">
                <a:hueOff val="6075013"/>
                <a:satOff val="0"/>
                <a:lumOff val="-6387"/>
                <a:alphaOff val="0"/>
                <a:satMod val="103000"/>
                <a:lumMod val="102000"/>
                <a:tint val="94000"/>
              </a:schemeClr>
            </a:gs>
            <a:gs pos="50000">
              <a:schemeClr val="accent2">
                <a:hueOff val="6075013"/>
                <a:satOff val="0"/>
                <a:lumOff val="-6387"/>
                <a:alphaOff val="0"/>
                <a:satMod val="110000"/>
                <a:lumMod val="100000"/>
                <a:shade val="100000"/>
              </a:schemeClr>
            </a:gs>
            <a:gs pos="100000">
              <a:schemeClr val="accent2">
                <a:hueOff val="6075013"/>
                <a:satOff val="0"/>
                <a:lumOff val="-638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Babelana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ngababenakho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nababeswele</a:t>
          </a:r>
          <a:r>
            <a:rPr lang="en-US" sz="2000" b="1" kern="1200" dirty="0">
              <a:effectLst>
                <a:outerShdw blurRad="38100" dist="38100" dir="2700000" algn="tl">
                  <a:srgbClr val="000000">
                    <a:alpha val="43137"/>
                  </a:srgbClr>
                </a:outerShdw>
              </a:effectLst>
            </a:rPr>
            <a:t>.</a:t>
          </a:r>
          <a:endParaRPr lang="en" sz="2000" b="1" kern="1200" dirty="0">
            <a:effectLst>
              <a:outerShdw blurRad="38100" dist="38100" dir="2700000" algn="tl">
                <a:srgbClr val="000000">
                  <a:alpha val="43137"/>
                </a:srgbClr>
              </a:outerShdw>
            </a:effectLst>
          </a:endParaRPr>
        </a:p>
      </dsp:txBody>
      <dsp:txXfrm rot="10800000">
        <a:off x="534618" y="1446533"/>
        <a:ext cx="7855226" cy="370537"/>
      </dsp:txXfrm>
    </dsp:sp>
    <dsp:sp modelId="{36EA4B06-54A1-42F3-9F9F-6E6B3E2C1CAB}">
      <dsp:nvSpPr>
        <dsp:cNvPr id="0" name=""/>
        <dsp:cNvSpPr/>
      </dsp:nvSpPr>
      <dsp:spPr>
        <a:xfrm>
          <a:off x="248683" y="1446533"/>
          <a:ext cx="370537" cy="370537"/>
        </a:xfrm>
        <a:prstGeom prst="heart">
          <a:avLst/>
        </a:prstGeom>
        <a:solidFill>
          <a:srgbClr val="00B047"/>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9F8CF2-3B20-4C2F-BDB2-BFDC4C9B239A}">
      <dsp:nvSpPr>
        <dsp:cNvPr id="0" name=""/>
        <dsp:cNvSpPr/>
      </dsp:nvSpPr>
      <dsp:spPr>
        <a:xfrm rot="10800000">
          <a:off x="441984" y="1927679"/>
          <a:ext cx="7947860" cy="370537"/>
        </a:xfrm>
        <a:prstGeom prst="homePlate">
          <a:avLst/>
        </a:prstGeom>
        <a:gradFill rotWithShape="0">
          <a:gsLst>
            <a:gs pos="0">
              <a:schemeClr val="accent2">
                <a:hueOff val="8100017"/>
                <a:satOff val="0"/>
                <a:lumOff val="-8515"/>
                <a:alphaOff val="0"/>
                <a:satMod val="103000"/>
                <a:lumMod val="102000"/>
                <a:tint val="94000"/>
              </a:schemeClr>
            </a:gs>
            <a:gs pos="50000">
              <a:schemeClr val="accent2">
                <a:hueOff val="8100017"/>
                <a:satOff val="0"/>
                <a:lumOff val="-8515"/>
                <a:alphaOff val="0"/>
                <a:satMod val="110000"/>
                <a:lumMod val="100000"/>
                <a:shade val="100000"/>
              </a:schemeClr>
            </a:gs>
            <a:gs pos="100000">
              <a:schemeClr val="accent2">
                <a:hueOff val="8100017"/>
                <a:satOff val="0"/>
                <a:lumOff val="-8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Baba </a:t>
          </a:r>
          <a:r>
            <a:rPr lang="en-US" sz="2000" b="1" kern="1200" dirty="0" err="1">
              <a:effectLst>
                <a:outerShdw blurRad="38100" dist="38100" dir="2700000" algn="tl">
                  <a:srgbClr val="000000">
                    <a:alpha val="43137"/>
                  </a:srgbClr>
                </a:outerShdw>
              </a:effectLst>
            </a:rPr>
            <a:t>nemihlangano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yomphakathi</a:t>
          </a:r>
          <a:endParaRPr lang="en" sz="2000" b="1" kern="1200" dirty="0">
            <a:effectLst>
              <a:outerShdw blurRad="38100" dist="38100" dir="2700000" algn="tl">
                <a:srgbClr val="000000">
                  <a:alpha val="43137"/>
                </a:srgbClr>
              </a:outerShdw>
            </a:effectLst>
          </a:endParaRPr>
        </a:p>
      </dsp:txBody>
      <dsp:txXfrm rot="10800000">
        <a:off x="534618" y="1927679"/>
        <a:ext cx="7855226" cy="370537"/>
      </dsp:txXfrm>
    </dsp:sp>
    <dsp:sp modelId="{8CC3E3EE-2716-4106-81EA-17A7E5630B27}">
      <dsp:nvSpPr>
        <dsp:cNvPr id="0" name=""/>
        <dsp:cNvSpPr/>
      </dsp:nvSpPr>
      <dsp:spPr>
        <a:xfrm>
          <a:off x="248683" y="1927679"/>
          <a:ext cx="370537" cy="370537"/>
        </a:xfrm>
        <a:prstGeom prst="heart">
          <a:avLst/>
        </a:prstGeom>
        <a:solidFill>
          <a:srgbClr val="05A9A9"/>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9119926-C6C4-4EA9-880F-E3207FCFD84A}">
      <dsp:nvSpPr>
        <dsp:cNvPr id="0" name=""/>
        <dsp:cNvSpPr/>
      </dsp:nvSpPr>
      <dsp:spPr>
        <a:xfrm rot="10800000">
          <a:off x="441984" y="2408825"/>
          <a:ext cx="7947860" cy="370537"/>
        </a:xfrm>
        <a:prstGeom prst="homePlate">
          <a:avLst/>
        </a:prstGeom>
        <a:gradFill rotWithShape="0">
          <a:gsLst>
            <a:gs pos="0">
              <a:schemeClr val="accent2">
                <a:hueOff val="10125021"/>
                <a:satOff val="0"/>
                <a:lumOff val="-10644"/>
                <a:alphaOff val="0"/>
                <a:satMod val="103000"/>
                <a:lumMod val="102000"/>
                <a:tint val="94000"/>
              </a:schemeClr>
            </a:gs>
            <a:gs pos="50000">
              <a:schemeClr val="accent2">
                <a:hueOff val="10125021"/>
                <a:satOff val="0"/>
                <a:lumOff val="-10644"/>
                <a:alphaOff val="0"/>
                <a:satMod val="110000"/>
                <a:lumMod val="100000"/>
                <a:shade val="100000"/>
              </a:schemeClr>
            </a:gs>
            <a:gs pos="100000">
              <a:schemeClr val="accent2">
                <a:hueOff val="10125021"/>
                <a:satOff val="0"/>
                <a:lumOff val="-1064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effectLst>
                <a:outerShdw blurRad="38100" dist="38100" dir="2700000" algn="tl">
                  <a:srgbClr val="000000">
                    <a:alpha val="43137"/>
                  </a:srgbClr>
                </a:outerShdw>
              </a:effectLst>
            </a:rPr>
            <a:t>Babehlangana</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emakhaya</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ukuba</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badle</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isidlo</a:t>
          </a:r>
          <a:r>
            <a:rPr lang="en-US" sz="1800" b="1" kern="1200" dirty="0">
              <a:effectLst>
                <a:outerShdw blurRad="38100" dist="38100" dir="2700000" algn="tl">
                  <a:srgbClr val="000000">
                    <a:alpha val="43137"/>
                  </a:srgbClr>
                </a:outerShdw>
              </a:effectLst>
            </a:rPr>
            <a:t> </a:t>
          </a:r>
          <a:r>
            <a:rPr lang="en-US" sz="1800" b="1" kern="1200" dirty="0" err="1">
              <a:effectLst>
                <a:outerShdw blurRad="38100" dist="38100" dir="2700000" algn="tl">
                  <a:srgbClr val="000000">
                    <a:alpha val="43137"/>
                  </a:srgbClr>
                </a:outerShdw>
              </a:effectLst>
            </a:rPr>
            <a:t>seNkosi</a:t>
          </a:r>
          <a:endParaRPr lang="en" sz="1800" b="1" kern="1200" dirty="0">
            <a:effectLst>
              <a:outerShdw blurRad="38100" dist="38100" dir="2700000" algn="tl">
                <a:srgbClr val="000000">
                  <a:alpha val="43137"/>
                </a:srgbClr>
              </a:outerShdw>
            </a:effectLst>
          </a:endParaRPr>
        </a:p>
      </dsp:txBody>
      <dsp:txXfrm rot="10800000">
        <a:off x="534618" y="2408825"/>
        <a:ext cx="7855226" cy="370537"/>
      </dsp:txXfrm>
    </dsp:sp>
    <dsp:sp modelId="{8B3316BC-2B74-4B7F-B9A7-E865537FF35F}">
      <dsp:nvSpPr>
        <dsp:cNvPr id="0" name=""/>
        <dsp:cNvSpPr/>
      </dsp:nvSpPr>
      <dsp:spPr>
        <a:xfrm>
          <a:off x="248683" y="2408825"/>
          <a:ext cx="370537" cy="370537"/>
        </a:xfrm>
        <a:prstGeom prst="heart">
          <a:avLst/>
        </a:prstGeom>
        <a:solidFill>
          <a:srgbClr val="0C469E"/>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273BEF-115B-4D1F-847D-6649371DF806}">
      <dsp:nvSpPr>
        <dsp:cNvPr id="0" name=""/>
        <dsp:cNvSpPr/>
      </dsp:nvSpPr>
      <dsp:spPr>
        <a:xfrm rot="10800000">
          <a:off x="441984" y="2889971"/>
          <a:ext cx="7947860" cy="370537"/>
        </a:xfrm>
        <a:prstGeom prst="homePlate">
          <a:avLst/>
        </a:prstGeom>
        <a:gradFill rotWithShape="0">
          <a:gsLst>
            <a:gs pos="0">
              <a:schemeClr val="accent2">
                <a:hueOff val="12150026"/>
                <a:satOff val="0"/>
                <a:lumOff val="-12773"/>
                <a:alphaOff val="0"/>
                <a:satMod val="103000"/>
                <a:lumMod val="102000"/>
                <a:tint val="94000"/>
              </a:schemeClr>
            </a:gs>
            <a:gs pos="50000">
              <a:schemeClr val="accent2">
                <a:hueOff val="12150026"/>
                <a:satOff val="0"/>
                <a:lumOff val="-12773"/>
                <a:alphaOff val="0"/>
                <a:satMod val="110000"/>
                <a:lumMod val="100000"/>
                <a:shade val="100000"/>
              </a:schemeClr>
            </a:gs>
            <a:gs pos="100000">
              <a:schemeClr val="accent2">
                <a:hueOff val="12150026"/>
                <a:satOff val="0"/>
                <a:lumOff val="-127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Babephila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ngenjabulo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nenhliziyo</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engenamona</a:t>
          </a:r>
          <a:endParaRPr lang="en" sz="2000" b="1" kern="1200" dirty="0">
            <a:effectLst>
              <a:outerShdw blurRad="38100" dist="38100" dir="2700000" algn="tl">
                <a:srgbClr val="000000">
                  <a:alpha val="43137"/>
                </a:srgbClr>
              </a:outerShdw>
            </a:effectLst>
          </a:endParaRPr>
        </a:p>
      </dsp:txBody>
      <dsp:txXfrm rot="10800000">
        <a:off x="534618" y="2889971"/>
        <a:ext cx="7855226" cy="370537"/>
      </dsp:txXfrm>
    </dsp:sp>
    <dsp:sp modelId="{D889E4A5-8C3E-4785-B1C9-3C540E8153A9}">
      <dsp:nvSpPr>
        <dsp:cNvPr id="0" name=""/>
        <dsp:cNvSpPr/>
      </dsp:nvSpPr>
      <dsp:spPr>
        <a:xfrm>
          <a:off x="248683" y="2889971"/>
          <a:ext cx="370537" cy="370537"/>
        </a:xfrm>
        <a:prstGeom prst="heart">
          <a:avLst/>
        </a:prstGeom>
        <a:solidFill>
          <a:srgbClr val="110593"/>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E896A66-4610-42C5-8BC4-A177A6D9C65B}">
      <dsp:nvSpPr>
        <dsp:cNvPr id="0" name=""/>
        <dsp:cNvSpPr/>
      </dsp:nvSpPr>
      <dsp:spPr>
        <a:xfrm rot="10800000">
          <a:off x="441984" y="3371117"/>
          <a:ext cx="7947860" cy="370537"/>
        </a:xfrm>
        <a:prstGeom prst="homePlate">
          <a:avLst/>
        </a:prstGeom>
        <a:gradFill rotWithShape="0">
          <a:gsLst>
            <a:gs pos="0">
              <a:schemeClr val="accent2">
                <a:hueOff val="14175029"/>
                <a:satOff val="0"/>
                <a:lumOff val="-14902"/>
                <a:alphaOff val="0"/>
                <a:satMod val="103000"/>
                <a:lumMod val="102000"/>
                <a:tint val="94000"/>
              </a:schemeClr>
            </a:gs>
            <a:gs pos="50000">
              <a:schemeClr val="accent2">
                <a:hueOff val="14175029"/>
                <a:satOff val="0"/>
                <a:lumOff val="-14902"/>
                <a:alphaOff val="0"/>
                <a:satMod val="110000"/>
                <a:lumMod val="100000"/>
                <a:shade val="100000"/>
              </a:schemeClr>
            </a:gs>
            <a:gs pos="100000">
              <a:schemeClr val="accent2">
                <a:hueOff val="14175029"/>
                <a:satOff val="0"/>
                <a:lumOff val="-1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3397"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effectLst>
                <a:outerShdw blurRad="38100" dist="38100" dir="2700000" algn="tl">
                  <a:srgbClr val="000000">
                    <a:alpha val="43137"/>
                  </a:srgbClr>
                </a:outerShdw>
              </a:effectLst>
            </a:rPr>
            <a:t>Badumisa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uNkulunkulu</a:t>
          </a:r>
          <a:endParaRPr lang="en" sz="2000" b="1" kern="1200" dirty="0">
            <a:effectLst>
              <a:outerShdw blurRad="38100" dist="38100" dir="2700000" algn="tl">
                <a:srgbClr val="000000">
                  <a:alpha val="43137"/>
                </a:srgbClr>
              </a:outerShdw>
            </a:effectLst>
          </a:endParaRPr>
        </a:p>
      </dsp:txBody>
      <dsp:txXfrm rot="10800000">
        <a:off x="534618" y="3371117"/>
        <a:ext cx="7855226" cy="370537"/>
      </dsp:txXfrm>
    </dsp:sp>
    <dsp:sp modelId="{E89E5BB7-EFAE-4919-B748-BE6D906FFF66}">
      <dsp:nvSpPr>
        <dsp:cNvPr id="0" name=""/>
        <dsp:cNvSpPr/>
      </dsp:nvSpPr>
      <dsp:spPr>
        <a:xfrm>
          <a:off x="248683" y="3371117"/>
          <a:ext cx="370537" cy="370537"/>
        </a:xfrm>
        <a:prstGeom prst="heart">
          <a:avLst/>
        </a:prstGeom>
        <a:solidFill>
          <a:srgbClr val="5D0C88"/>
        </a:solid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90E8E9-DCDE-56D9-62A9-F798683A116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CDC9B61-7728-4F7C-68A7-98F3A62F99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3E5FD2-5F2A-3BF6-50FD-CD478A8E6D73}"/>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5" name="Marcador de pie de página 4">
            <a:extLst>
              <a:ext uri="{FF2B5EF4-FFF2-40B4-BE49-F238E27FC236}">
                <a16:creationId xmlns:a16="http://schemas.microsoft.com/office/drawing/2014/main" id="{F8486B03-6141-D4E4-6586-0D55295F36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3046BD-5BC0-873E-7659-94FFCFD8E84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7971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244708-5882-E07E-6C13-2C8CB426D5E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DE3C94E-169D-4B2B-22D4-3170DF08482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47F32F9-8995-3363-CC3F-0050C3B1F309}"/>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5" name="Marcador de pie de página 4">
            <a:extLst>
              <a:ext uri="{FF2B5EF4-FFF2-40B4-BE49-F238E27FC236}">
                <a16:creationId xmlns:a16="http://schemas.microsoft.com/office/drawing/2014/main" id="{E4098EAB-20F1-1D0D-E3E6-9F56AEC8FC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F9C3419-75FF-E5CA-1570-14AB178C940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48851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5CBF0E-63C2-F901-79F0-409982C5069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49B51-74DB-16F6-9EFC-E71B049B46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54F9BC-C7C3-7082-4949-C21242447D29}"/>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5" name="Marcador de pie de página 4">
            <a:extLst>
              <a:ext uri="{FF2B5EF4-FFF2-40B4-BE49-F238E27FC236}">
                <a16:creationId xmlns:a16="http://schemas.microsoft.com/office/drawing/2014/main" id="{933B6D1F-5AEA-984F-295D-3A979E5FFE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439ECC-73B6-896C-A26A-E896BC81BDBB}"/>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40070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409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0315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0358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5031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5203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946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9390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766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83CD7-5575-BA4D-8239-D53A0DFEFE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5E24B-5B23-F357-0682-7F75066D830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A113EF7-2D68-D929-4947-C24D890E4EE0}"/>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5" name="Marcador de pie de página 4">
            <a:extLst>
              <a:ext uri="{FF2B5EF4-FFF2-40B4-BE49-F238E27FC236}">
                <a16:creationId xmlns:a16="http://schemas.microsoft.com/office/drawing/2014/main" id="{E8576418-C07B-EEE4-A2A1-0F58D439CBC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C3110-5378-B749-E5D6-8DCB43F64A7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09735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5846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8293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10/04/2024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5009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59659-496D-941A-0D88-793C3DE9C1D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EA9EFA9-01B8-852B-4B7D-7457375BF3C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0C7F7E-C236-54B9-6642-E005ECE44A70}"/>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5" name="Marcador de pie de página 4">
            <a:extLst>
              <a:ext uri="{FF2B5EF4-FFF2-40B4-BE49-F238E27FC236}">
                <a16:creationId xmlns:a16="http://schemas.microsoft.com/office/drawing/2014/main" id="{8DC90827-A915-C07C-453F-A5C7A52B1D9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441032-A46A-FDC3-E7F9-1AF9069DBA68}"/>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63377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A441E-1A60-FB61-4EE7-2201A96521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FDAB1-C6CD-E254-A211-07A7301ECA2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C3AC807-62BA-63D9-7BB1-5F0058D3EC3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DF728A0-37C8-0163-0783-3A7E704E5128}"/>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6" name="Marcador de pie de página 5">
            <a:extLst>
              <a:ext uri="{FF2B5EF4-FFF2-40B4-BE49-F238E27FC236}">
                <a16:creationId xmlns:a16="http://schemas.microsoft.com/office/drawing/2014/main" id="{102632B9-99AA-ADF4-5573-C5084F9EFA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688C0C8-86F5-F3F3-006D-130948B48027}"/>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55842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95C2F5-581F-1075-D936-B8038935D32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E6E5FB-38E5-800D-1266-BE56079073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64AC62-07B5-6B10-6A03-E45B219824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7DC423C-A6B6-6D8D-A52A-C6C4F34EF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6574984-BC49-94C3-4C1E-A74DEDA188F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22BDBF6-1712-7DC4-349E-9D55AF3E275A}"/>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8" name="Marcador de pie de página 7">
            <a:extLst>
              <a:ext uri="{FF2B5EF4-FFF2-40B4-BE49-F238E27FC236}">
                <a16:creationId xmlns:a16="http://schemas.microsoft.com/office/drawing/2014/main" id="{8E6EFEF5-5324-DEF7-C5FE-C491394E4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A839133-985C-37B6-1F3D-C52D4CE1326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2589011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8DBF9-F98B-B4FB-3DC7-A906CC991E6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83058AC-93AD-25B3-3F7B-DC52D0ADCC32}"/>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4" name="Marcador de pie de página 3">
            <a:extLst>
              <a:ext uri="{FF2B5EF4-FFF2-40B4-BE49-F238E27FC236}">
                <a16:creationId xmlns:a16="http://schemas.microsoft.com/office/drawing/2014/main" id="{C7AB352F-6DD7-0787-B559-D65550A541D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D667C44-720C-C544-0D20-2E3FA096145F}"/>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375799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4728B36-74FB-6F16-8AFA-47F468441106}"/>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3" name="Marcador de pie de página 2">
            <a:extLst>
              <a:ext uri="{FF2B5EF4-FFF2-40B4-BE49-F238E27FC236}">
                <a16:creationId xmlns:a16="http://schemas.microsoft.com/office/drawing/2014/main" id="{E98B8B6F-7724-FA55-7F7D-3B00E3744B3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7FD07A4-321B-21A7-94E0-D7F08EF42C30}"/>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9920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0CCAB-DEEF-2FE7-F5E3-8296176A2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BFA40-0F1A-C99D-B717-E0F183230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DE82ECE-1EA0-F059-A04B-23041ACA4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DC39CF-A16D-79BB-8928-E128008C3554}"/>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6" name="Marcador de pie de página 5">
            <a:extLst>
              <a:ext uri="{FF2B5EF4-FFF2-40B4-BE49-F238E27FC236}">
                <a16:creationId xmlns:a16="http://schemas.microsoft.com/office/drawing/2014/main" id="{867ADA3A-3EED-870D-2FAB-BCA4CA9941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66CB44-2FB9-47C7-A0D8-5F761D7D72BA}"/>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60285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393A73-210C-5F8E-AD72-933C62B978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3B7F7AD-3B88-2B99-9FB7-6B3490593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5D4EBF0-61CC-4321-D1B2-472B04344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DCD1D7-ECCC-12A1-EE59-3C36902F6611}"/>
              </a:ext>
            </a:extLst>
          </p:cNvPr>
          <p:cNvSpPr>
            <a:spLocks noGrp="1"/>
          </p:cNvSpPr>
          <p:nvPr>
            <p:ph type="dt" sz="half" idx="10"/>
          </p:nvPr>
        </p:nvSpPr>
        <p:spPr/>
        <p:txBody>
          <a:bodyPr/>
          <a:lstStyle/>
          <a:p>
            <a:fld id="{064156D8-2780-45F6-8D23-90808D89B9A5}" type="datetimeFigureOut">
              <a:rPr lang="es-ES" smtClean="0"/>
              <a:t>10/04/2024</a:t>
            </a:fld>
            <a:endParaRPr lang="es-ES"/>
          </a:p>
        </p:txBody>
      </p:sp>
      <p:sp>
        <p:nvSpPr>
          <p:cNvPr id="6" name="Marcador de pie de página 5">
            <a:extLst>
              <a:ext uri="{FF2B5EF4-FFF2-40B4-BE49-F238E27FC236}">
                <a16:creationId xmlns:a16="http://schemas.microsoft.com/office/drawing/2014/main" id="{2F44825A-614E-BEE5-4F57-3090DF0D863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1AAB90-754A-9E7A-0A83-28F85495CDB5}"/>
              </a:ext>
            </a:extLst>
          </p:cNvPr>
          <p:cNvSpPr>
            <a:spLocks noGrp="1"/>
          </p:cNvSpPr>
          <p:nvPr>
            <p:ph type="sldNum" sz="quarter" idx="12"/>
          </p:nvPr>
        </p:nvSpPr>
        <p:spPr/>
        <p:txBody>
          <a:bodyPr/>
          <a:lstStyle/>
          <a:p>
            <a:fld id="{D438979D-E0D1-4279-BEA0-BD136A6AE052}" type="slidenum">
              <a:rPr lang="es-ES" smtClean="0"/>
              <a:t>‹Nº›</a:t>
            </a:fld>
            <a:endParaRPr lang="es-ES"/>
          </a:p>
        </p:txBody>
      </p:sp>
    </p:spTree>
    <p:extLst>
      <p:ext uri="{BB962C8B-B14F-4D97-AF65-F5344CB8AC3E}">
        <p14:creationId xmlns:p14="http://schemas.microsoft.com/office/powerpoint/2010/main" val="100952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0D8C681-4B1B-674E-BBCB-446D844333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5B264-13D6-B9DD-CC4E-28248E3A2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6EEBEE2-329E-B4E7-296D-903135B3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4156D8-2780-45F6-8D23-90808D89B9A5}" type="datetimeFigureOut">
              <a:rPr lang="es-ES" smtClean="0"/>
              <a:t>10/04/2024</a:t>
            </a:fld>
            <a:endParaRPr lang="es-ES"/>
          </a:p>
        </p:txBody>
      </p:sp>
      <p:sp>
        <p:nvSpPr>
          <p:cNvPr id="5" name="Marcador de pie de página 4">
            <a:extLst>
              <a:ext uri="{FF2B5EF4-FFF2-40B4-BE49-F238E27FC236}">
                <a16:creationId xmlns:a16="http://schemas.microsoft.com/office/drawing/2014/main" id="{9395ED17-29F9-7ABA-A6C3-E2CF5769E7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6CCA6EA-7A64-4595-F429-F5F5D0B96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8979D-E0D1-4279-BEA0-BD136A6AE052}" type="slidenum">
              <a:rPr lang="es-ES" smtClean="0"/>
              <a:t>‹Nº›</a:t>
            </a:fld>
            <a:endParaRPr lang="es-ES"/>
          </a:p>
        </p:txBody>
      </p:sp>
    </p:spTree>
    <p:extLst>
      <p:ext uri="{BB962C8B-B14F-4D97-AF65-F5344CB8AC3E}">
        <p14:creationId xmlns:p14="http://schemas.microsoft.com/office/powerpoint/2010/main" val="8282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10/04/2024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489527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5.jpeg"/><Relationship Id="rId4" Type="http://schemas.openxmlformats.org/officeDocument/2006/relationships/diagramLayout" Target="../diagrams/layout1.xml"/><Relationship Id="rId9"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300ACA1-4C65-4F60-B139-EA3F53C9CC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8"/>
            <a:ext cx="12188952" cy="3490956"/>
            <a:chOff x="651279" y="598259"/>
            <a:chExt cx="10889442" cy="5680742"/>
          </a:xfrm>
        </p:grpSpPr>
        <p:sp>
          <p:nvSpPr>
            <p:cNvPr id="14" name="Color">
              <a:extLst>
                <a:ext uri="{FF2B5EF4-FFF2-40B4-BE49-F238E27FC236}">
                  <a16:creationId xmlns:a16="http://schemas.microsoft.com/office/drawing/2014/main" id="{B79F55E3-994C-4E20-85AB-669EB4A11F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18ED73C6-80DF-4327-90E0-7F3F428C78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1">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Imagen 1">
            <a:extLst>
              <a:ext uri="{FF2B5EF4-FFF2-40B4-BE49-F238E27FC236}">
                <a16:creationId xmlns:a16="http://schemas.microsoft.com/office/drawing/2014/main" id="{4C4868B8-BBC4-EEE9-8787-0684E8B1F57A}"/>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5055556" y="0"/>
            <a:ext cx="6862013" cy="3429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 2">
            <a:extLst>
              <a:ext uri="{FF2B5EF4-FFF2-40B4-BE49-F238E27FC236}">
                <a16:creationId xmlns:a16="http://schemas.microsoft.com/office/drawing/2014/main" id="{35255FDA-4930-6227-C891-25A01CD5AEA9}"/>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22"/>
          <a:stretch/>
        </p:blipFill>
        <p:spPr>
          <a:xfrm>
            <a:off x="5055556" y="3488410"/>
            <a:ext cx="6862013" cy="3369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6"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7" name="Freeform: Shape 17" hidden="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hidden="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pSp>
        <p:nvGrpSpPr>
          <p:cNvPr id="8" name="Group 16">
            <a:extLst>
              <a:ext uri="{FF2B5EF4-FFF2-40B4-BE49-F238E27FC236}">
                <a16:creationId xmlns:a16="http://schemas.microsoft.com/office/drawing/2014/main" id="{5E68CAC0-9BF5-0BEC-81AE-49EE60AFB5C8}"/>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flipV="1">
            <a:off x="0" y="-518"/>
            <a:ext cx="12188952" cy="6858000"/>
            <a:chOff x="0" y="0"/>
            <a:chExt cx="12188952" cy="6858000"/>
          </a:xfrm>
          <a:solidFill>
            <a:srgbClr val="885075"/>
          </a:solidFill>
        </p:grpSpPr>
        <p:sp>
          <p:nvSpPr>
            <p:cNvPr id="10" name="Freeform: Shape 17" hidden="1">
              <a:extLst>
                <a:ext uri="{FF2B5EF4-FFF2-40B4-BE49-F238E27FC236}">
                  <a16:creationId xmlns:a16="http://schemas.microsoft.com/office/drawing/2014/main" id="{CD7C2DAD-FD6F-5F66-B276-0460B51F418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8" hidden="1">
              <a:extLst>
                <a:ext uri="{FF2B5EF4-FFF2-40B4-BE49-F238E27FC236}">
                  <a16:creationId xmlns:a16="http://schemas.microsoft.com/office/drawing/2014/main" id="{853170CD-F593-3621-B640-4FD469772B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19">
              <a:extLst>
                <a:ext uri="{FF2B5EF4-FFF2-40B4-BE49-F238E27FC236}">
                  <a16:creationId xmlns:a16="http://schemas.microsoft.com/office/drawing/2014/main" id="{75940FD2-398B-1415-E9C9-BAF355D8936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0">
              <a:extLst>
                <a:ext uri="{FF2B5EF4-FFF2-40B4-BE49-F238E27FC236}">
                  <a16:creationId xmlns:a16="http://schemas.microsoft.com/office/drawing/2014/main" id="{9F7CF94A-4E1D-4B94-21F2-70ACF6B2CC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1">
              <a:extLst>
                <a:ext uri="{FF2B5EF4-FFF2-40B4-BE49-F238E27FC236}">
                  <a16:creationId xmlns:a16="http://schemas.microsoft.com/office/drawing/2014/main" id="{E2D496C3-E69A-B5C1-25C5-6E88CD78DF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22">
              <a:extLst>
                <a:ext uri="{FF2B5EF4-FFF2-40B4-BE49-F238E27FC236}">
                  <a16:creationId xmlns:a16="http://schemas.microsoft.com/office/drawing/2014/main" id="{A2B9C5F1-3D53-5CBB-B21C-C2D155142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rgbClr val="885075">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23">
              <a:extLst>
                <a:ext uri="{FF2B5EF4-FFF2-40B4-BE49-F238E27FC236}">
                  <a16:creationId xmlns:a16="http://schemas.microsoft.com/office/drawing/2014/main" id="{4BE4425C-DFF7-5D5C-18E3-1C36A32B6CE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CuadroTexto 4">
            <a:extLst>
              <a:ext uri="{FF2B5EF4-FFF2-40B4-BE49-F238E27FC236}">
                <a16:creationId xmlns:a16="http://schemas.microsoft.com/office/drawing/2014/main" id="{3C09B097-9604-B8DB-0375-08237E49713E}"/>
              </a:ext>
            </a:extLst>
          </p:cNvPr>
          <p:cNvSpPr txBox="1"/>
          <p:nvPr/>
        </p:nvSpPr>
        <p:spPr>
          <a:xfrm>
            <a:off x="-1523" y="1458704"/>
            <a:ext cx="5055556" cy="1754326"/>
          </a:xfrm>
          <a:prstGeom prst="rect">
            <a:avLst/>
          </a:prstGeom>
          <a:noFill/>
        </p:spPr>
        <p:txBody>
          <a:bodyPr wrap="square" rtlCol="0">
            <a:spAutoFit/>
          </a:bodyPr>
          <a:lstStyle/>
          <a:p>
            <a:pPr algn="ctr"/>
            <a:r>
              <a:rPr lang="en-US" sz="5400" b="1" spc="50" dirty="0">
                <a:ln w="0"/>
                <a:solidFill>
                  <a:schemeClr val="bg2"/>
                </a:solidFill>
                <a:effectLst>
                  <a:innerShdw blurRad="63500" dist="50800" dir="13500000">
                    <a:srgbClr val="000000">
                      <a:alpha val="50000"/>
                    </a:srgbClr>
                  </a:innerShdw>
                </a:effectLst>
              </a:rPr>
              <a:t>INGQIKITHI YENDABA:</a:t>
            </a:r>
            <a:endParaRPr lang="en" sz="5400" b="1" spc="50" dirty="0">
              <a:ln w="0"/>
              <a:solidFill>
                <a:schemeClr val="bg2"/>
              </a:solidFill>
              <a:effectLst>
                <a:innerShdw blurRad="63500" dist="50800" dir="13500000">
                  <a:srgbClr val="000000">
                    <a:alpha val="50000"/>
                  </a:srgbClr>
                </a:innerShdw>
              </a:effectLst>
            </a:endParaRPr>
          </a:p>
        </p:txBody>
      </p:sp>
      <p:sp>
        <p:nvSpPr>
          <p:cNvPr id="6" name="CuadroTexto 5">
            <a:extLst>
              <a:ext uri="{FF2B5EF4-FFF2-40B4-BE49-F238E27FC236}">
                <a16:creationId xmlns:a16="http://schemas.microsoft.com/office/drawing/2014/main" id="{4490A739-E832-F5B4-555D-73381EE8941A}"/>
              </a:ext>
            </a:extLst>
          </p:cNvPr>
          <p:cNvSpPr txBox="1"/>
          <p:nvPr/>
        </p:nvSpPr>
        <p:spPr>
          <a:xfrm>
            <a:off x="-49329" y="3640216"/>
            <a:ext cx="5055556" cy="1754326"/>
          </a:xfrm>
          <a:prstGeom prst="rect">
            <a:avLst/>
          </a:prstGeom>
          <a:noFill/>
        </p:spPr>
        <p:txBody>
          <a:bodyPr wrap="square" rtlCol="0">
            <a:spAutoFit/>
          </a:bodyPr>
          <a:lstStyle/>
          <a:p>
            <a:pPr algn="ctr"/>
            <a:r>
              <a:rPr lang="en-US" sz="5400" b="1" spc="50" dirty="0">
                <a:ln w="0"/>
                <a:solidFill>
                  <a:srgbClr val="9E4066"/>
                </a:solidFill>
                <a:effectLst>
                  <a:innerShdw blurRad="63500" dist="50800" dir="13500000">
                    <a:srgbClr val="000000">
                      <a:alpha val="50000"/>
                    </a:srgbClr>
                  </a:innerShdw>
                </a:effectLst>
              </a:rPr>
              <a:t>UTHANO NOMA UBUGOVU?</a:t>
            </a:r>
            <a:endParaRPr lang="en" sz="5400" b="1" spc="50" dirty="0">
              <a:ln w="0"/>
              <a:solidFill>
                <a:srgbClr val="9E4066"/>
              </a:solidFill>
              <a:effectLst>
                <a:innerShdw blurRad="63500" dist="50800" dir="13500000">
                  <a:srgbClr val="000000">
                    <a:alpha val="50000"/>
                  </a:srgbClr>
                </a:innerShdw>
              </a:effectLst>
            </a:endParaRPr>
          </a:p>
        </p:txBody>
      </p:sp>
      <p:sp>
        <p:nvSpPr>
          <p:cNvPr id="7" name="CuadroTexto 6">
            <a:extLst>
              <a:ext uri="{FF2B5EF4-FFF2-40B4-BE49-F238E27FC236}">
                <a16:creationId xmlns:a16="http://schemas.microsoft.com/office/drawing/2014/main" id="{28A636E4-BB6F-74F0-0C22-7E6518F9DD4D}"/>
              </a:ext>
            </a:extLst>
          </p:cNvPr>
          <p:cNvSpPr txBox="1"/>
          <p:nvPr/>
        </p:nvSpPr>
        <p:spPr>
          <a:xfrm>
            <a:off x="1432414" y="6059460"/>
            <a:ext cx="2088978" cy="830997"/>
          </a:xfrm>
          <a:prstGeom prst="rect">
            <a:avLst/>
          </a:prstGeom>
          <a:noFill/>
        </p:spPr>
        <p:txBody>
          <a:bodyPr wrap="square" rtlCol="0">
            <a:spAutoFit/>
          </a:bodyPr>
          <a:lstStyle/>
          <a:p>
            <a:pPr algn="ctr"/>
            <a:r>
              <a:rPr lang="en-ZA" sz="1600" b="1" dirty="0" err="1">
                <a:solidFill>
                  <a:schemeClr val="accent1">
                    <a:lumMod val="75000"/>
                  </a:schemeClr>
                </a:solidFill>
              </a:rPr>
              <a:t>Isifundo</a:t>
            </a:r>
            <a:r>
              <a:rPr lang="en-ZA" sz="1600" b="1" dirty="0">
                <a:solidFill>
                  <a:schemeClr val="accent1">
                    <a:lumMod val="75000"/>
                  </a:schemeClr>
                </a:solidFill>
              </a:rPr>
              <a:t> 2 </a:t>
            </a:r>
            <a:r>
              <a:rPr lang="en-ZA" sz="1600" b="1" dirty="0" err="1">
                <a:solidFill>
                  <a:schemeClr val="accent1">
                    <a:lumMod val="75000"/>
                  </a:schemeClr>
                </a:solidFill>
              </a:rPr>
              <a:t>ukulungiselela</a:t>
            </a:r>
            <a:r>
              <a:rPr lang="en-ZA" sz="1600" b="1" dirty="0">
                <a:solidFill>
                  <a:schemeClr val="accent1">
                    <a:lumMod val="75000"/>
                  </a:schemeClr>
                </a:solidFill>
              </a:rPr>
              <a:t> </a:t>
            </a:r>
            <a:r>
              <a:rPr lang="en-ZA" sz="1600" b="1" dirty="0" err="1">
                <a:solidFill>
                  <a:schemeClr val="accent1">
                    <a:lumMod val="75000"/>
                  </a:schemeClr>
                </a:solidFill>
              </a:rPr>
              <a:t>uMbasa</a:t>
            </a:r>
            <a:r>
              <a:rPr lang="en-ZA" sz="1600" b="1" dirty="0">
                <a:solidFill>
                  <a:schemeClr val="accent1">
                    <a:lumMod val="75000"/>
                  </a:schemeClr>
                </a:solidFill>
              </a:rPr>
              <a:t> 13, 2024</a:t>
            </a:r>
            <a:endParaRPr lang="en" sz="1600" b="1" dirty="0">
              <a:solidFill>
                <a:schemeClr val="accent1">
                  <a:lumMod val="75000"/>
                </a:schemeClr>
              </a:solidFill>
            </a:endParaRPr>
          </a:p>
        </p:txBody>
      </p:sp>
    </p:spTree>
    <p:extLst>
      <p:ext uri="{BB962C8B-B14F-4D97-AF65-F5344CB8AC3E}">
        <p14:creationId xmlns:p14="http://schemas.microsoft.com/office/powerpoint/2010/main" val="334320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45DB24-D4C5-84EC-F47C-688FAB16738F}"/>
              </a:ext>
            </a:extLst>
          </p:cNvPr>
          <p:cNvSpPr txBox="1"/>
          <p:nvPr/>
        </p:nvSpPr>
        <p:spPr>
          <a:xfrm>
            <a:off x="1" y="-76200"/>
            <a:ext cx="9499074" cy="769441"/>
          </a:xfrm>
          <a:prstGeom prst="rect">
            <a:avLst/>
          </a:prstGeom>
          <a:noFill/>
        </p:spPr>
        <p:txBody>
          <a:bodyPr wrap="square">
            <a:spAutoFit/>
          </a:bodyPr>
          <a:lstStyle/>
          <a:p>
            <a:pPr algn="ctr"/>
            <a:r>
              <a:rPr lang="en-ZA"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SIZA ABANEZIDINGO</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BA56BC4E-403C-4648-5D22-445B4EFC8274}"/>
              </a:ext>
            </a:extLst>
          </p:cNvPr>
          <p:cNvSpPr txBox="1"/>
          <p:nvPr/>
        </p:nvSpPr>
        <p:spPr>
          <a:xfrm>
            <a:off x="1011254" y="506662"/>
            <a:ext cx="7476565" cy="646331"/>
          </a:xfrm>
          <a:prstGeom prst="rect">
            <a:avLst/>
          </a:prstGeom>
          <a:noFill/>
        </p:spPr>
        <p:txBody>
          <a:bodyPr wrap="square">
            <a:spAutoFit/>
          </a:bodyPr>
          <a:lstStyle/>
          <a:p>
            <a:pPr algn="ct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bathengisa</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ngemfuyo</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nangempahla</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babela</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bonke</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ngayo</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njengokuswela</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ZA" b="1" dirty="0" err="1">
                <a:solidFill>
                  <a:srgbClr val="82DAEF"/>
                </a:solidFill>
                <a:effectLst>
                  <a:outerShdw blurRad="38100" dist="38100" dir="2700000" algn="tl">
                    <a:srgbClr val="000000">
                      <a:alpha val="43137"/>
                    </a:srgbClr>
                  </a:outerShdw>
                </a:effectLst>
                <a:latin typeface="Comic Sans MS" panose="030F0702030302020204" pitchFamily="66" charset="0"/>
              </a:rPr>
              <a:t>kwabo</a:t>
            </a:r>
            <a:r>
              <a:rPr lang="en-ZA" b="1" dirty="0">
                <a:solidFill>
                  <a:srgbClr val="82DAE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a:t>
            </a:r>
            <a:r>
              <a:rPr lang="en-ZA" sz="1400" b="1" dirty="0" err="1">
                <a:solidFill>
                  <a:srgbClr val="82DAEF"/>
                </a:solidFill>
                <a:effectLst>
                  <a:outerShdw blurRad="38100" dist="38100" dir="2700000" algn="tl">
                    <a:srgbClr val="000000">
                      <a:alpha val="43137"/>
                    </a:srgbClr>
                  </a:outerShdw>
                </a:effectLst>
                <a:latin typeface="Comic Sans MS" panose="030F0702030302020204" pitchFamily="66" charset="0"/>
              </a:rPr>
              <a:t>Izenzo</a:t>
            </a:r>
            <a:r>
              <a:rPr lang="en" sz="1400" b="1" dirty="0">
                <a:solidFill>
                  <a:srgbClr val="82DAEF"/>
                </a:solidFill>
                <a:effectLst>
                  <a:outerShdw blurRad="38100" dist="38100" dir="2700000" algn="tl">
                    <a:srgbClr val="000000">
                      <a:alpha val="43137"/>
                    </a:srgbClr>
                  </a:outerShdw>
                </a:effectLst>
                <a:latin typeface="Comic Sans MS" panose="030F0702030302020204" pitchFamily="66" charset="0"/>
              </a:rPr>
              <a:t> 2:45)</a:t>
            </a:r>
          </a:p>
        </p:txBody>
      </p:sp>
      <p:sp>
        <p:nvSpPr>
          <p:cNvPr id="5" name="CuadroTexto 4">
            <a:extLst>
              <a:ext uri="{FF2B5EF4-FFF2-40B4-BE49-F238E27FC236}">
                <a16:creationId xmlns:a16="http://schemas.microsoft.com/office/drawing/2014/main" id="{F9B9D96B-4275-26E6-4137-CF424FA21B9E}"/>
              </a:ext>
            </a:extLst>
          </p:cNvPr>
          <p:cNvSpPr txBox="1"/>
          <p:nvPr/>
        </p:nvSpPr>
        <p:spPr>
          <a:xfrm>
            <a:off x="277905" y="1273981"/>
            <a:ext cx="8863445" cy="707886"/>
          </a:xfrm>
          <a:prstGeom prst="rect">
            <a:avLst/>
          </a:prstGeom>
          <a:noFill/>
        </p:spPr>
        <p:txBody>
          <a:bodyPr wrap="square" rtlCol="0">
            <a:spAutoFit/>
          </a:bodyPr>
          <a:lstStyle/>
          <a:p>
            <a:pPr>
              <a:spcBef>
                <a:spcPts val="600"/>
              </a:spcBef>
            </a:pPr>
            <a:r>
              <a:rPr lang="en-ZA" sz="2000" b="1" dirty="0" err="1"/>
              <a:t>Waba</a:t>
            </a:r>
            <a:r>
              <a:rPr lang="en-ZA" sz="2000" b="1" dirty="0"/>
              <a:t> </a:t>
            </a:r>
            <a:r>
              <a:rPr lang="en-ZA" sz="2000" b="1" dirty="0" err="1"/>
              <a:t>yini</a:t>
            </a:r>
            <a:r>
              <a:rPr lang="en-ZA" sz="2000" b="1" dirty="0"/>
              <a:t> </a:t>
            </a:r>
            <a:r>
              <a:rPr lang="en-ZA" sz="2000" b="1" dirty="0" err="1"/>
              <a:t>umphumela</a:t>
            </a:r>
            <a:r>
              <a:rPr lang="en-ZA" sz="2000" b="1" dirty="0"/>
              <a:t> </a:t>
            </a:r>
            <a:r>
              <a:rPr lang="en-ZA" sz="2000" b="1" dirty="0" err="1"/>
              <a:t>wevangeli</a:t>
            </a:r>
            <a:r>
              <a:rPr lang="en-ZA" sz="2000" b="1" dirty="0"/>
              <a:t> </a:t>
            </a:r>
            <a:r>
              <a:rPr lang="en-ZA" sz="2000" b="1" dirty="0" err="1"/>
              <a:t>ebandleni</a:t>
            </a:r>
            <a:r>
              <a:rPr lang="en-ZA" sz="2000" b="1" dirty="0"/>
              <a:t> </a:t>
            </a:r>
            <a:r>
              <a:rPr lang="en-ZA" sz="2000" b="1" dirty="0" err="1"/>
              <a:t>lokuqala</a:t>
            </a:r>
            <a:r>
              <a:rPr lang="en-ZA" sz="2000" b="1" dirty="0"/>
              <a:t> (</a:t>
            </a:r>
            <a:r>
              <a:rPr lang="en-ZA" sz="2000" b="1" dirty="0" err="1"/>
              <a:t>Izenzo</a:t>
            </a:r>
            <a:r>
              <a:rPr lang="en-ZA" sz="2000" b="1" dirty="0"/>
              <a:t> 2:42-47)?</a:t>
            </a:r>
            <a:endParaRPr lang="en" sz="2000" b="1" dirty="0"/>
          </a:p>
        </p:txBody>
      </p:sp>
      <p:graphicFrame>
        <p:nvGraphicFramePr>
          <p:cNvPr id="13" name="Diagrama 12">
            <a:extLst>
              <a:ext uri="{FF2B5EF4-FFF2-40B4-BE49-F238E27FC236}">
                <a16:creationId xmlns:a16="http://schemas.microsoft.com/office/drawing/2014/main" id="{D4EF72E2-DE94-C5FA-5455-151D3B2076CE}"/>
              </a:ext>
            </a:extLst>
          </p:cNvPr>
          <p:cNvGraphicFramePr/>
          <p:nvPr>
            <p:extLst>
              <p:ext uri="{D42A27DB-BD31-4B8C-83A1-F6EECF244321}">
                <p14:modId xmlns:p14="http://schemas.microsoft.com/office/powerpoint/2010/main" val="805755487"/>
              </p:ext>
            </p:extLst>
          </p:nvPr>
        </p:nvGraphicFramePr>
        <p:xfrm>
          <a:off x="0" y="1717522"/>
          <a:ext cx="8389845" cy="374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3A1E6DFE-F76B-7E05-1F17-366C9B1E686D}"/>
              </a:ext>
            </a:extLst>
          </p:cNvPr>
          <p:cNvSpPr txBox="1"/>
          <p:nvPr/>
        </p:nvSpPr>
        <p:spPr>
          <a:xfrm>
            <a:off x="0" y="5455476"/>
            <a:ext cx="9499074" cy="707886"/>
          </a:xfrm>
          <a:prstGeom prst="rect">
            <a:avLst/>
          </a:prstGeom>
          <a:noFill/>
        </p:spPr>
        <p:txBody>
          <a:bodyPr wrap="square" rtlCol="0">
            <a:spAutoFit/>
          </a:bodyPr>
          <a:lstStyle/>
          <a:p>
            <a:pPr>
              <a:spcBef>
                <a:spcPts val="600"/>
              </a:spcBef>
            </a:pPr>
            <a:r>
              <a:rPr lang="en-ZA" sz="2000" b="1" dirty="0" err="1"/>
              <a:t>Njengabamele</a:t>
            </a:r>
            <a:r>
              <a:rPr lang="en-ZA" sz="2000" b="1" dirty="0"/>
              <a:t> </a:t>
            </a:r>
            <a:r>
              <a:rPr lang="en-ZA" sz="2000" b="1" dirty="0" err="1"/>
              <a:t>uKristu</a:t>
            </a:r>
            <a:r>
              <a:rPr lang="en-ZA" sz="2000" b="1" dirty="0"/>
              <a:t>, </a:t>
            </a:r>
            <a:r>
              <a:rPr lang="en-ZA" sz="2000" b="1" dirty="0" err="1"/>
              <a:t>balingisa</a:t>
            </a:r>
            <a:r>
              <a:rPr lang="en-ZA" sz="2000" b="1" dirty="0"/>
              <a:t> </a:t>
            </a:r>
            <a:r>
              <a:rPr lang="en-ZA" sz="2000" b="1" dirty="0" err="1"/>
              <a:t>uJesu</a:t>
            </a:r>
            <a:r>
              <a:rPr lang="en-ZA" sz="2000" b="1" dirty="0"/>
              <a:t>. </a:t>
            </a:r>
            <a:r>
              <a:rPr lang="en-ZA" sz="2000" b="1" dirty="0" err="1"/>
              <a:t>Ngokunakekela</a:t>
            </a:r>
            <a:r>
              <a:rPr lang="en-ZA" sz="2000" b="1" dirty="0"/>
              <a:t> </a:t>
            </a:r>
            <a:r>
              <a:rPr lang="en-ZA" sz="2000" b="1" dirty="0" err="1"/>
              <a:t>izidingo</a:t>
            </a:r>
            <a:r>
              <a:rPr lang="en-ZA" sz="2000" b="1" dirty="0"/>
              <a:t> </a:t>
            </a:r>
            <a:r>
              <a:rPr lang="en-ZA" sz="2000" b="1" dirty="0" err="1"/>
              <a:t>zalabo</a:t>
            </a:r>
            <a:r>
              <a:rPr lang="en-ZA" sz="2000" b="1" dirty="0"/>
              <a:t> </a:t>
            </a:r>
            <a:r>
              <a:rPr lang="en-ZA" sz="2000" b="1" dirty="0" err="1"/>
              <a:t>ababenabo</a:t>
            </a:r>
            <a:r>
              <a:rPr lang="en-ZA" sz="2000" b="1" dirty="0"/>
              <a:t>, </a:t>
            </a:r>
            <a:r>
              <a:rPr lang="en-ZA" sz="2000" b="1" dirty="0" err="1"/>
              <a:t>bathandwa</a:t>
            </a:r>
            <a:r>
              <a:rPr lang="en-ZA" sz="2000" b="1" dirty="0"/>
              <a:t> </a:t>
            </a:r>
            <a:r>
              <a:rPr lang="en-ZA" sz="2000" b="1" dirty="0" err="1"/>
              <a:t>ngabantu</a:t>
            </a:r>
            <a:r>
              <a:rPr lang="en-ZA" sz="2000" b="1" dirty="0"/>
              <a:t> </a:t>
            </a:r>
            <a:r>
              <a:rPr lang="en-ZA" sz="2000" b="1" dirty="0" err="1"/>
              <a:t>bomuzi</a:t>
            </a:r>
            <a:r>
              <a:rPr lang="en-ZA" sz="2000" b="1" dirty="0"/>
              <a:t> </a:t>
            </a:r>
            <a:r>
              <a:rPr lang="en-ZA" sz="2000" b="1" dirty="0" err="1"/>
              <a:t>bonke</a:t>
            </a:r>
            <a:r>
              <a:rPr lang="en-ZA" sz="2000" b="1" dirty="0"/>
              <a:t>.</a:t>
            </a:r>
            <a:endParaRPr lang="en" sz="2000" b="1" dirty="0"/>
          </a:p>
        </p:txBody>
      </p:sp>
      <p:pic>
        <p:nvPicPr>
          <p:cNvPr id="8" name="Imagen 7" descr="Imagen que contiene persona, tabla, mujer, foto&#10;&#10;Descripción generada automáticamente">
            <a:extLst>
              <a:ext uri="{FF2B5EF4-FFF2-40B4-BE49-F238E27FC236}">
                <a16:creationId xmlns:a16="http://schemas.microsoft.com/office/drawing/2014/main" id="{3D535990-4B90-E54F-9217-E797AEBA04F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2205" y="4139914"/>
            <a:ext cx="2415020" cy="2630220"/>
          </a:xfrm>
          <a:prstGeom prst="round2DiagRect">
            <a:avLst>
              <a:gd name="adj1" fmla="val 6018"/>
              <a:gd name="adj2" fmla="val 13016"/>
            </a:avLst>
          </a:prstGeom>
          <a:ln w="38100" cap="sq">
            <a:solidFill>
              <a:srgbClr val="00B050"/>
            </a:solidFill>
            <a:miter lim="800000"/>
          </a:ln>
          <a:effectLst>
            <a:outerShdw blurRad="254000" algn="tl" rotWithShape="0">
              <a:srgbClr val="000000">
                <a:alpha val="43000"/>
              </a:srgbClr>
            </a:outerShdw>
          </a:effectLst>
        </p:spPr>
      </p:pic>
      <p:pic>
        <p:nvPicPr>
          <p:cNvPr id="12" name="Imagen 11" descr="Un grupo de personas haciendo gestos con la cara pintada&#10;&#10;Descripción generada automáticamente con confianza baja">
            <a:extLst>
              <a:ext uri="{FF2B5EF4-FFF2-40B4-BE49-F238E27FC236}">
                <a16:creationId xmlns:a16="http://schemas.microsoft.com/office/drawing/2014/main" id="{07A8BD98-73EE-0A5F-25FF-7B331FC538F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9074" y="87866"/>
            <a:ext cx="2583773" cy="3422216"/>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p:spPr>
      </p:pic>
      <p:pic>
        <p:nvPicPr>
          <p:cNvPr id="6" name="Imagen 5" descr="Un par de personas de pie&#10;&#10;Descripción generada automáticamente con confianza baja">
            <a:extLst>
              <a:ext uri="{FF2B5EF4-FFF2-40B4-BE49-F238E27FC236}">
                <a16:creationId xmlns:a16="http://schemas.microsoft.com/office/drawing/2014/main" id="{855D853D-B27B-F863-494D-B29621E59B4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632678" y="2718086"/>
            <a:ext cx="2545295" cy="1953514"/>
          </a:xfrm>
          <a:prstGeom prst="round2DiagRect">
            <a:avLst>
              <a:gd name="adj1" fmla="val 16667"/>
              <a:gd name="adj2" fmla="val 0"/>
            </a:avLst>
          </a:prstGeom>
          <a:ln w="38100" cap="sq">
            <a:solidFill>
              <a:srgbClr val="8DB6FB"/>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0D265ACD-0ABF-713C-FFA4-2C42EDEF12C9}"/>
              </a:ext>
            </a:extLst>
          </p:cNvPr>
          <p:cNvSpPr txBox="1"/>
          <p:nvPr/>
        </p:nvSpPr>
        <p:spPr>
          <a:xfrm>
            <a:off x="0" y="6163362"/>
            <a:ext cx="9499074" cy="707886"/>
          </a:xfrm>
          <a:prstGeom prst="rect">
            <a:avLst/>
          </a:prstGeom>
          <a:noFill/>
        </p:spPr>
        <p:txBody>
          <a:bodyPr wrap="square">
            <a:spAutoFit/>
          </a:bodyPr>
          <a:lstStyle/>
          <a:p>
            <a:pPr>
              <a:spcBef>
                <a:spcPts val="600"/>
              </a:spcBef>
            </a:pPr>
            <a:r>
              <a:rPr lang="en-ZA" sz="2000" b="1" dirty="0" err="1"/>
              <a:t>Njengaleso</a:t>
            </a:r>
            <a:r>
              <a:rPr lang="en-ZA" sz="2000" b="1" dirty="0"/>
              <a:t> </a:t>
            </a:r>
            <a:r>
              <a:rPr lang="en-ZA" sz="2000" b="1" dirty="0" err="1"/>
              <a:t>sikhathi</a:t>
            </a:r>
            <a:r>
              <a:rPr lang="en-ZA" sz="2000" b="1" dirty="0"/>
              <a:t>, </a:t>
            </a:r>
            <a:r>
              <a:rPr lang="en-ZA" sz="2000" b="1" dirty="0" err="1"/>
              <a:t>ibandla</a:t>
            </a:r>
            <a:r>
              <a:rPr lang="en-ZA" sz="2000" b="1" dirty="0"/>
              <a:t> </a:t>
            </a:r>
            <a:r>
              <a:rPr lang="en-ZA" sz="2000" b="1" dirty="0" err="1"/>
              <a:t>kufanele</a:t>
            </a:r>
            <a:r>
              <a:rPr lang="en-ZA" sz="2000" b="1" dirty="0"/>
              <a:t> </a:t>
            </a:r>
            <a:r>
              <a:rPr lang="en-ZA" sz="2000" b="1" dirty="0" err="1"/>
              <a:t>libe</a:t>
            </a:r>
            <a:r>
              <a:rPr lang="en-ZA" sz="2000" b="1" dirty="0"/>
              <a:t> </a:t>
            </a:r>
            <a:r>
              <a:rPr lang="en-ZA" sz="2000" b="1" dirty="0" err="1"/>
              <a:t>nesimilo</a:t>
            </a:r>
            <a:r>
              <a:rPr lang="en-ZA" sz="2000" b="1" dirty="0"/>
              <a:t> </a:t>
            </a:r>
            <a:r>
              <a:rPr lang="en-ZA" sz="2000" b="1" dirty="0" err="1"/>
              <a:t>sothando</a:t>
            </a:r>
            <a:r>
              <a:rPr lang="en-ZA" sz="2000" b="1" dirty="0"/>
              <a:t> </a:t>
            </a:r>
            <a:r>
              <a:rPr lang="en-ZA" sz="2000" b="1" dirty="0" err="1"/>
              <a:t>lwamaKristu</a:t>
            </a:r>
            <a:r>
              <a:rPr lang="en-ZA" sz="2000" b="1" dirty="0"/>
              <a:t> </a:t>
            </a:r>
            <a:r>
              <a:rPr lang="en-ZA" sz="2000" b="1" dirty="0" err="1"/>
              <a:t>ethandana</a:t>
            </a:r>
            <a:r>
              <a:rPr lang="en-ZA" sz="2000" b="1" dirty="0"/>
              <a:t>, </a:t>
            </a:r>
            <a:r>
              <a:rPr lang="en-ZA" sz="2000" b="1" dirty="0" err="1"/>
              <a:t>kanye</a:t>
            </a:r>
            <a:r>
              <a:rPr lang="en-ZA" sz="2000" b="1" dirty="0"/>
              <a:t> </a:t>
            </a:r>
            <a:r>
              <a:rPr lang="en-ZA" sz="2000" b="1" dirty="0" err="1"/>
              <a:t>nokunaka</a:t>
            </a:r>
            <a:r>
              <a:rPr lang="en-ZA" sz="2000" b="1" dirty="0"/>
              <a:t> </a:t>
            </a:r>
            <a:r>
              <a:rPr lang="en-ZA" sz="2000" b="1" dirty="0" err="1"/>
              <a:t>umphakathi</a:t>
            </a:r>
            <a:r>
              <a:rPr lang="en-ZA" sz="2000" b="1" dirty="0"/>
              <a:t> </a:t>
            </a:r>
            <a:r>
              <a:rPr lang="en-ZA" sz="2000" b="1" dirty="0" err="1"/>
              <a:t>walo</a:t>
            </a:r>
            <a:r>
              <a:rPr lang="en-ZA" sz="2000" b="1" dirty="0"/>
              <a:t>.</a:t>
            </a:r>
            <a:endParaRPr lang="en" sz="2000" b="1" dirty="0"/>
          </a:p>
        </p:txBody>
      </p:sp>
    </p:spTree>
    <p:extLst>
      <p:ext uri="{BB962C8B-B14F-4D97-AF65-F5344CB8AC3E}">
        <p14:creationId xmlns:p14="http://schemas.microsoft.com/office/powerpoint/2010/main" val="25265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anim calcmode="lin" valueType="num">
                                      <p:cBhvr>
                                        <p:cTn id="36" dur="500" fill="hold"/>
                                        <p:tgtEl>
                                          <p:spTgt spid="12"/>
                                        </p:tgtEl>
                                        <p:attrNameLst>
                                          <p:attrName>ppt_x</p:attrName>
                                        </p:attrNameLst>
                                      </p:cBhvr>
                                      <p:tavLst>
                                        <p:tav tm="0">
                                          <p:val>
                                            <p:fltVal val="0.5"/>
                                          </p:val>
                                        </p:tav>
                                        <p:tav tm="100000">
                                          <p:val>
                                            <p:strVal val="#ppt_x"/>
                                          </p:val>
                                        </p:tav>
                                      </p:tavLst>
                                    </p:anim>
                                    <p:anim calcmode="lin" valueType="num">
                                      <p:cBhvr>
                                        <p:cTn id="37" dur="500" fill="hold"/>
                                        <p:tgtEl>
                                          <p:spTgt spid="12"/>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25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5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anim calcmode="lin" valueType="num">
                                      <p:cBhvr>
                                        <p:cTn id="50" dur="500" fill="hold"/>
                                        <p:tgtEl>
                                          <p:spTgt spid="8"/>
                                        </p:tgtEl>
                                        <p:attrNameLst>
                                          <p:attrName>ppt_x</p:attrName>
                                        </p:attrNameLst>
                                      </p:cBhvr>
                                      <p:tavLst>
                                        <p:tav tm="0">
                                          <p:val>
                                            <p:fltVal val="0.5"/>
                                          </p:val>
                                        </p:tav>
                                        <p:tav tm="100000">
                                          <p:val>
                                            <p:strVal val="#ppt_x"/>
                                          </p:val>
                                        </p:tav>
                                      </p:tavLst>
                                    </p:anim>
                                    <p:anim calcmode="lin" valueType="num">
                                      <p:cBhvr>
                                        <p:cTn id="51" dur="50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1000"/>
                            </p:stCondLst>
                            <p:childTnLst>
                              <p:par>
                                <p:cTn id="53" presetID="53" presetClass="entr" presetSubtype="16" fill="hold" grpId="0" nodeType="afterEffect">
                                  <p:stCondLst>
                                    <p:cond delay="0"/>
                                  </p:stCondLst>
                                  <p:childTnLst>
                                    <p:set>
                                      <p:cBhvr>
                                        <p:cTn id="54" dur="1" fill="hold">
                                          <p:stCondLst>
                                            <p:cond delay="0"/>
                                          </p:stCondLst>
                                        </p:cTn>
                                        <p:tgtEl>
                                          <p:spTgt spid="13">
                                            <p:graphicEl>
                                              <a:dgm id="{593C632F-6E4E-4DF9-875E-7FAFF6294EA5}"/>
                                            </p:graphicEl>
                                          </p:spTgt>
                                        </p:tgtEl>
                                        <p:attrNameLst>
                                          <p:attrName>style.visibility</p:attrName>
                                        </p:attrNameLst>
                                      </p:cBhvr>
                                      <p:to>
                                        <p:strVal val="visible"/>
                                      </p:to>
                                    </p:set>
                                    <p:anim calcmode="lin" valueType="num">
                                      <p:cBhvr>
                                        <p:cTn id="55" dur="500" fill="hold"/>
                                        <p:tgtEl>
                                          <p:spTgt spid="13">
                                            <p:graphicEl>
                                              <a:dgm id="{593C632F-6E4E-4DF9-875E-7FAFF6294EA5}"/>
                                            </p:graphicEl>
                                          </p:spTgt>
                                        </p:tgtEl>
                                        <p:attrNameLst>
                                          <p:attrName>ppt_w</p:attrName>
                                        </p:attrNameLst>
                                      </p:cBhvr>
                                      <p:tavLst>
                                        <p:tav tm="0">
                                          <p:val>
                                            <p:fltVal val="0"/>
                                          </p:val>
                                        </p:tav>
                                        <p:tav tm="100000">
                                          <p:val>
                                            <p:strVal val="#ppt_w"/>
                                          </p:val>
                                        </p:tav>
                                      </p:tavLst>
                                    </p:anim>
                                    <p:anim calcmode="lin" valueType="num">
                                      <p:cBhvr>
                                        <p:cTn id="56" dur="500" fill="hold"/>
                                        <p:tgtEl>
                                          <p:spTgt spid="13">
                                            <p:graphicEl>
                                              <a:dgm id="{593C632F-6E4E-4DF9-875E-7FAFF6294EA5}"/>
                                            </p:graphicEl>
                                          </p:spTgt>
                                        </p:tgtEl>
                                        <p:attrNameLst>
                                          <p:attrName>ppt_h</p:attrName>
                                        </p:attrNameLst>
                                      </p:cBhvr>
                                      <p:tavLst>
                                        <p:tav tm="0">
                                          <p:val>
                                            <p:fltVal val="0"/>
                                          </p:val>
                                        </p:tav>
                                        <p:tav tm="100000">
                                          <p:val>
                                            <p:strVal val="#ppt_h"/>
                                          </p:val>
                                        </p:tav>
                                      </p:tavLst>
                                    </p:anim>
                                    <p:animEffect transition="in" filter="fade">
                                      <p:cBhvr>
                                        <p:cTn id="57" dur="500"/>
                                        <p:tgtEl>
                                          <p:spTgt spid="13">
                                            <p:graphicEl>
                                              <a:dgm id="{593C632F-6E4E-4DF9-875E-7FAFF6294EA5}"/>
                                            </p:graphicEl>
                                          </p:spTgt>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3">
                                            <p:graphicEl>
                                              <a:dgm id="{308687F3-EAA2-4ED6-B580-A75C6E326F1F}"/>
                                            </p:graphicEl>
                                          </p:spTgt>
                                        </p:tgtEl>
                                        <p:attrNameLst>
                                          <p:attrName>style.visibility</p:attrName>
                                        </p:attrNameLst>
                                      </p:cBhvr>
                                      <p:to>
                                        <p:strVal val="visible"/>
                                      </p:to>
                                    </p:set>
                                    <p:animEffect transition="in" filter="wipe(left)">
                                      <p:cBhvr>
                                        <p:cTn id="61" dur="500"/>
                                        <p:tgtEl>
                                          <p:spTgt spid="13">
                                            <p:graphicEl>
                                              <a:dgm id="{308687F3-EAA2-4ED6-B580-A75C6E326F1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graphicEl>
                                              <a:dgm id="{B771A9FD-1A36-4F4E-B943-39A76BEC5DD4}"/>
                                            </p:graphicEl>
                                          </p:spTgt>
                                        </p:tgtEl>
                                        <p:attrNameLst>
                                          <p:attrName>style.visibility</p:attrName>
                                        </p:attrNameLst>
                                      </p:cBhvr>
                                      <p:to>
                                        <p:strVal val="visible"/>
                                      </p:to>
                                    </p:set>
                                    <p:anim calcmode="lin" valueType="num">
                                      <p:cBhvr>
                                        <p:cTn id="66" dur="500" fill="hold"/>
                                        <p:tgtEl>
                                          <p:spTgt spid="13">
                                            <p:graphicEl>
                                              <a:dgm id="{B771A9FD-1A36-4F4E-B943-39A76BEC5DD4}"/>
                                            </p:graphicEl>
                                          </p:spTgt>
                                        </p:tgtEl>
                                        <p:attrNameLst>
                                          <p:attrName>ppt_w</p:attrName>
                                        </p:attrNameLst>
                                      </p:cBhvr>
                                      <p:tavLst>
                                        <p:tav tm="0">
                                          <p:val>
                                            <p:fltVal val="0"/>
                                          </p:val>
                                        </p:tav>
                                        <p:tav tm="100000">
                                          <p:val>
                                            <p:strVal val="#ppt_w"/>
                                          </p:val>
                                        </p:tav>
                                      </p:tavLst>
                                    </p:anim>
                                    <p:anim calcmode="lin" valueType="num">
                                      <p:cBhvr>
                                        <p:cTn id="67" dur="500" fill="hold"/>
                                        <p:tgtEl>
                                          <p:spTgt spid="13">
                                            <p:graphicEl>
                                              <a:dgm id="{B771A9FD-1A36-4F4E-B943-39A76BEC5DD4}"/>
                                            </p:graphicEl>
                                          </p:spTgt>
                                        </p:tgtEl>
                                        <p:attrNameLst>
                                          <p:attrName>ppt_h</p:attrName>
                                        </p:attrNameLst>
                                      </p:cBhvr>
                                      <p:tavLst>
                                        <p:tav tm="0">
                                          <p:val>
                                            <p:fltVal val="0"/>
                                          </p:val>
                                        </p:tav>
                                        <p:tav tm="100000">
                                          <p:val>
                                            <p:strVal val="#ppt_h"/>
                                          </p:val>
                                        </p:tav>
                                      </p:tavLst>
                                    </p:anim>
                                    <p:animEffect transition="in" filter="fade">
                                      <p:cBhvr>
                                        <p:cTn id="68" dur="500"/>
                                        <p:tgtEl>
                                          <p:spTgt spid="13">
                                            <p:graphicEl>
                                              <a:dgm id="{B771A9FD-1A36-4F4E-B943-39A76BEC5DD4}"/>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3">
                                            <p:graphicEl>
                                              <a:dgm id="{8EF119AF-0E19-4A04-A7B6-9315C2CDF1BB}"/>
                                            </p:graphicEl>
                                          </p:spTgt>
                                        </p:tgtEl>
                                        <p:attrNameLst>
                                          <p:attrName>style.visibility</p:attrName>
                                        </p:attrNameLst>
                                      </p:cBhvr>
                                      <p:to>
                                        <p:strVal val="visible"/>
                                      </p:to>
                                    </p:set>
                                    <p:animEffect transition="in" filter="wipe(left)">
                                      <p:cBhvr>
                                        <p:cTn id="72" dur="500"/>
                                        <p:tgtEl>
                                          <p:spTgt spid="13">
                                            <p:graphicEl>
                                              <a:dgm id="{8EF119AF-0E19-4A04-A7B6-9315C2CDF1BB}"/>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3">
                                            <p:graphicEl>
                                              <a:dgm id="{B9DA2D1F-B724-43FA-9BD2-EB7F13A6627D}"/>
                                            </p:graphicEl>
                                          </p:spTgt>
                                        </p:tgtEl>
                                        <p:attrNameLst>
                                          <p:attrName>style.visibility</p:attrName>
                                        </p:attrNameLst>
                                      </p:cBhvr>
                                      <p:to>
                                        <p:strVal val="visible"/>
                                      </p:to>
                                    </p:set>
                                    <p:anim calcmode="lin" valueType="num">
                                      <p:cBhvr>
                                        <p:cTn id="77" dur="500" fill="hold"/>
                                        <p:tgtEl>
                                          <p:spTgt spid="13">
                                            <p:graphicEl>
                                              <a:dgm id="{B9DA2D1F-B724-43FA-9BD2-EB7F13A6627D}"/>
                                            </p:graphicEl>
                                          </p:spTgt>
                                        </p:tgtEl>
                                        <p:attrNameLst>
                                          <p:attrName>ppt_w</p:attrName>
                                        </p:attrNameLst>
                                      </p:cBhvr>
                                      <p:tavLst>
                                        <p:tav tm="0">
                                          <p:val>
                                            <p:fltVal val="0"/>
                                          </p:val>
                                        </p:tav>
                                        <p:tav tm="100000">
                                          <p:val>
                                            <p:strVal val="#ppt_w"/>
                                          </p:val>
                                        </p:tav>
                                      </p:tavLst>
                                    </p:anim>
                                    <p:anim calcmode="lin" valueType="num">
                                      <p:cBhvr>
                                        <p:cTn id="78" dur="500" fill="hold"/>
                                        <p:tgtEl>
                                          <p:spTgt spid="13">
                                            <p:graphicEl>
                                              <a:dgm id="{B9DA2D1F-B724-43FA-9BD2-EB7F13A6627D}"/>
                                            </p:graphicEl>
                                          </p:spTgt>
                                        </p:tgtEl>
                                        <p:attrNameLst>
                                          <p:attrName>ppt_h</p:attrName>
                                        </p:attrNameLst>
                                      </p:cBhvr>
                                      <p:tavLst>
                                        <p:tav tm="0">
                                          <p:val>
                                            <p:fltVal val="0"/>
                                          </p:val>
                                        </p:tav>
                                        <p:tav tm="100000">
                                          <p:val>
                                            <p:strVal val="#ppt_h"/>
                                          </p:val>
                                        </p:tav>
                                      </p:tavLst>
                                    </p:anim>
                                    <p:animEffect transition="in" filter="fade">
                                      <p:cBhvr>
                                        <p:cTn id="79" dur="500"/>
                                        <p:tgtEl>
                                          <p:spTgt spid="13">
                                            <p:graphicEl>
                                              <a:dgm id="{B9DA2D1F-B724-43FA-9BD2-EB7F13A6627D}"/>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13">
                                            <p:graphicEl>
                                              <a:dgm id="{674355F8-F5A9-4CCC-80EA-6DD432903CF4}"/>
                                            </p:graphicEl>
                                          </p:spTgt>
                                        </p:tgtEl>
                                        <p:attrNameLst>
                                          <p:attrName>style.visibility</p:attrName>
                                        </p:attrNameLst>
                                      </p:cBhvr>
                                      <p:to>
                                        <p:strVal val="visible"/>
                                      </p:to>
                                    </p:set>
                                    <p:animEffect transition="in" filter="wipe(left)">
                                      <p:cBhvr>
                                        <p:cTn id="83" dur="500"/>
                                        <p:tgtEl>
                                          <p:spTgt spid="13">
                                            <p:graphicEl>
                                              <a:dgm id="{674355F8-F5A9-4CCC-80EA-6DD432903CF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3">
                                            <p:graphicEl>
                                              <a:dgm id="{36EA4B06-54A1-42F3-9F9F-6E6B3E2C1CAB}"/>
                                            </p:graphicEl>
                                          </p:spTgt>
                                        </p:tgtEl>
                                        <p:attrNameLst>
                                          <p:attrName>style.visibility</p:attrName>
                                        </p:attrNameLst>
                                      </p:cBhvr>
                                      <p:to>
                                        <p:strVal val="visible"/>
                                      </p:to>
                                    </p:set>
                                    <p:anim calcmode="lin" valueType="num">
                                      <p:cBhvr>
                                        <p:cTn id="88" dur="500" fill="hold"/>
                                        <p:tgtEl>
                                          <p:spTgt spid="13">
                                            <p:graphicEl>
                                              <a:dgm id="{36EA4B06-54A1-42F3-9F9F-6E6B3E2C1CAB}"/>
                                            </p:graphicEl>
                                          </p:spTgt>
                                        </p:tgtEl>
                                        <p:attrNameLst>
                                          <p:attrName>ppt_w</p:attrName>
                                        </p:attrNameLst>
                                      </p:cBhvr>
                                      <p:tavLst>
                                        <p:tav tm="0">
                                          <p:val>
                                            <p:fltVal val="0"/>
                                          </p:val>
                                        </p:tav>
                                        <p:tav tm="100000">
                                          <p:val>
                                            <p:strVal val="#ppt_w"/>
                                          </p:val>
                                        </p:tav>
                                      </p:tavLst>
                                    </p:anim>
                                    <p:anim calcmode="lin" valueType="num">
                                      <p:cBhvr>
                                        <p:cTn id="89" dur="500" fill="hold"/>
                                        <p:tgtEl>
                                          <p:spTgt spid="13">
                                            <p:graphicEl>
                                              <a:dgm id="{36EA4B06-54A1-42F3-9F9F-6E6B3E2C1CAB}"/>
                                            </p:graphicEl>
                                          </p:spTgt>
                                        </p:tgtEl>
                                        <p:attrNameLst>
                                          <p:attrName>ppt_h</p:attrName>
                                        </p:attrNameLst>
                                      </p:cBhvr>
                                      <p:tavLst>
                                        <p:tav tm="0">
                                          <p:val>
                                            <p:fltVal val="0"/>
                                          </p:val>
                                        </p:tav>
                                        <p:tav tm="100000">
                                          <p:val>
                                            <p:strVal val="#ppt_h"/>
                                          </p:val>
                                        </p:tav>
                                      </p:tavLst>
                                    </p:anim>
                                    <p:animEffect transition="in" filter="fade">
                                      <p:cBhvr>
                                        <p:cTn id="90" dur="500"/>
                                        <p:tgtEl>
                                          <p:spTgt spid="13">
                                            <p:graphicEl>
                                              <a:dgm id="{36EA4B06-54A1-42F3-9F9F-6E6B3E2C1CAB}"/>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13">
                                            <p:graphicEl>
                                              <a:dgm id="{E3358233-AB0B-499A-B985-326DDD53CC03}"/>
                                            </p:graphicEl>
                                          </p:spTgt>
                                        </p:tgtEl>
                                        <p:attrNameLst>
                                          <p:attrName>style.visibility</p:attrName>
                                        </p:attrNameLst>
                                      </p:cBhvr>
                                      <p:to>
                                        <p:strVal val="visible"/>
                                      </p:to>
                                    </p:set>
                                    <p:animEffect transition="in" filter="wipe(left)">
                                      <p:cBhvr>
                                        <p:cTn id="94" dur="500"/>
                                        <p:tgtEl>
                                          <p:spTgt spid="13">
                                            <p:graphicEl>
                                              <a:dgm id="{E3358233-AB0B-499A-B985-326DDD53CC03}"/>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13">
                                            <p:graphicEl>
                                              <a:dgm id="{8CC3E3EE-2716-4106-81EA-17A7E5630B27}"/>
                                            </p:graphicEl>
                                          </p:spTgt>
                                        </p:tgtEl>
                                        <p:attrNameLst>
                                          <p:attrName>style.visibility</p:attrName>
                                        </p:attrNameLst>
                                      </p:cBhvr>
                                      <p:to>
                                        <p:strVal val="visible"/>
                                      </p:to>
                                    </p:set>
                                    <p:anim calcmode="lin" valueType="num">
                                      <p:cBhvr>
                                        <p:cTn id="99" dur="500" fill="hold"/>
                                        <p:tgtEl>
                                          <p:spTgt spid="13">
                                            <p:graphicEl>
                                              <a:dgm id="{8CC3E3EE-2716-4106-81EA-17A7E5630B27}"/>
                                            </p:graphicEl>
                                          </p:spTgt>
                                        </p:tgtEl>
                                        <p:attrNameLst>
                                          <p:attrName>ppt_w</p:attrName>
                                        </p:attrNameLst>
                                      </p:cBhvr>
                                      <p:tavLst>
                                        <p:tav tm="0">
                                          <p:val>
                                            <p:fltVal val="0"/>
                                          </p:val>
                                        </p:tav>
                                        <p:tav tm="100000">
                                          <p:val>
                                            <p:strVal val="#ppt_w"/>
                                          </p:val>
                                        </p:tav>
                                      </p:tavLst>
                                    </p:anim>
                                    <p:anim calcmode="lin" valueType="num">
                                      <p:cBhvr>
                                        <p:cTn id="100" dur="500" fill="hold"/>
                                        <p:tgtEl>
                                          <p:spTgt spid="13">
                                            <p:graphicEl>
                                              <a:dgm id="{8CC3E3EE-2716-4106-81EA-17A7E5630B27}"/>
                                            </p:graphicEl>
                                          </p:spTgt>
                                        </p:tgtEl>
                                        <p:attrNameLst>
                                          <p:attrName>ppt_h</p:attrName>
                                        </p:attrNameLst>
                                      </p:cBhvr>
                                      <p:tavLst>
                                        <p:tav tm="0">
                                          <p:val>
                                            <p:fltVal val="0"/>
                                          </p:val>
                                        </p:tav>
                                        <p:tav tm="100000">
                                          <p:val>
                                            <p:strVal val="#ppt_h"/>
                                          </p:val>
                                        </p:tav>
                                      </p:tavLst>
                                    </p:anim>
                                    <p:animEffect transition="in" filter="fade">
                                      <p:cBhvr>
                                        <p:cTn id="101" dur="500"/>
                                        <p:tgtEl>
                                          <p:spTgt spid="13">
                                            <p:graphicEl>
                                              <a:dgm id="{8CC3E3EE-2716-4106-81EA-17A7E5630B2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13">
                                            <p:graphicEl>
                                              <a:dgm id="{FC9F8CF2-3B20-4C2F-BDB2-BFDC4C9B239A}"/>
                                            </p:graphicEl>
                                          </p:spTgt>
                                        </p:tgtEl>
                                        <p:attrNameLst>
                                          <p:attrName>style.visibility</p:attrName>
                                        </p:attrNameLst>
                                      </p:cBhvr>
                                      <p:to>
                                        <p:strVal val="visible"/>
                                      </p:to>
                                    </p:set>
                                    <p:animEffect transition="in" filter="wipe(left)">
                                      <p:cBhvr>
                                        <p:cTn id="105" dur="500"/>
                                        <p:tgtEl>
                                          <p:spTgt spid="13">
                                            <p:graphicEl>
                                              <a:dgm id="{FC9F8CF2-3B20-4C2F-BDB2-BFDC4C9B23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13">
                                            <p:graphicEl>
                                              <a:dgm id="{8B3316BC-2B74-4B7F-B9A7-E865537FF35F}"/>
                                            </p:graphicEl>
                                          </p:spTgt>
                                        </p:tgtEl>
                                        <p:attrNameLst>
                                          <p:attrName>style.visibility</p:attrName>
                                        </p:attrNameLst>
                                      </p:cBhvr>
                                      <p:to>
                                        <p:strVal val="visible"/>
                                      </p:to>
                                    </p:set>
                                    <p:anim calcmode="lin" valueType="num">
                                      <p:cBhvr>
                                        <p:cTn id="110" dur="500" fill="hold"/>
                                        <p:tgtEl>
                                          <p:spTgt spid="13">
                                            <p:graphicEl>
                                              <a:dgm id="{8B3316BC-2B74-4B7F-B9A7-E865537FF35F}"/>
                                            </p:graphicEl>
                                          </p:spTgt>
                                        </p:tgtEl>
                                        <p:attrNameLst>
                                          <p:attrName>ppt_w</p:attrName>
                                        </p:attrNameLst>
                                      </p:cBhvr>
                                      <p:tavLst>
                                        <p:tav tm="0">
                                          <p:val>
                                            <p:fltVal val="0"/>
                                          </p:val>
                                        </p:tav>
                                        <p:tav tm="100000">
                                          <p:val>
                                            <p:strVal val="#ppt_w"/>
                                          </p:val>
                                        </p:tav>
                                      </p:tavLst>
                                    </p:anim>
                                    <p:anim calcmode="lin" valueType="num">
                                      <p:cBhvr>
                                        <p:cTn id="111" dur="500" fill="hold"/>
                                        <p:tgtEl>
                                          <p:spTgt spid="13">
                                            <p:graphicEl>
                                              <a:dgm id="{8B3316BC-2B74-4B7F-B9A7-E865537FF35F}"/>
                                            </p:graphicEl>
                                          </p:spTgt>
                                        </p:tgtEl>
                                        <p:attrNameLst>
                                          <p:attrName>ppt_h</p:attrName>
                                        </p:attrNameLst>
                                      </p:cBhvr>
                                      <p:tavLst>
                                        <p:tav tm="0">
                                          <p:val>
                                            <p:fltVal val="0"/>
                                          </p:val>
                                        </p:tav>
                                        <p:tav tm="100000">
                                          <p:val>
                                            <p:strVal val="#ppt_h"/>
                                          </p:val>
                                        </p:tav>
                                      </p:tavLst>
                                    </p:anim>
                                    <p:animEffect transition="in" filter="fade">
                                      <p:cBhvr>
                                        <p:cTn id="112" dur="500"/>
                                        <p:tgtEl>
                                          <p:spTgt spid="13">
                                            <p:graphicEl>
                                              <a:dgm id="{8B3316BC-2B74-4B7F-B9A7-E865537FF35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13">
                                            <p:graphicEl>
                                              <a:dgm id="{89119926-C6C4-4EA9-880F-E3207FCFD84A}"/>
                                            </p:graphicEl>
                                          </p:spTgt>
                                        </p:tgtEl>
                                        <p:attrNameLst>
                                          <p:attrName>style.visibility</p:attrName>
                                        </p:attrNameLst>
                                      </p:cBhvr>
                                      <p:to>
                                        <p:strVal val="visible"/>
                                      </p:to>
                                    </p:set>
                                    <p:animEffect transition="in" filter="wipe(left)">
                                      <p:cBhvr>
                                        <p:cTn id="116" dur="500"/>
                                        <p:tgtEl>
                                          <p:spTgt spid="13">
                                            <p:graphicEl>
                                              <a:dgm id="{89119926-C6C4-4EA9-880F-E3207FCFD84A}"/>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13">
                                            <p:graphicEl>
                                              <a:dgm id="{D889E4A5-8C3E-4785-B1C9-3C540E8153A9}"/>
                                            </p:graphicEl>
                                          </p:spTgt>
                                        </p:tgtEl>
                                        <p:attrNameLst>
                                          <p:attrName>style.visibility</p:attrName>
                                        </p:attrNameLst>
                                      </p:cBhvr>
                                      <p:to>
                                        <p:strVal val="visible"/>
                                      </p:to>
                                    </p:set>
                                    <p:anim calcmode="lin" valueType="num">
                                      <p:cBhvr>
                                        <p:cTn id="121" dur="500" fill="hold"/>
                                        <p:tgtEl>
                                          <p:spTgt spid="13">
                                            <p:graphicEl>
                                              <a:dgm id="{D889E4A5-8C3E-4785-B1C9-3C540E8153A9}"/>
                                            </p:graphicEl>
                                          </p:spTgt>
                                        </p:tgtEl>
                                        <p:attrNameLst>
                                          <p:attrName>ppt_w</p:attrName>
                                        </p:attrNameLst>
                                      </p:cBhvr>
                                      <p:tavLst>
                                        <p:tav tm="0">
                                          <p:val>
                                            <p:fltVal val="0"/>
                                          </p:val>
                                        </p:tav>
                                        <p:tav tm="100000">
                                          <p:val>
                                            <p:strVal val="#ppt_w"/>
                                          </p:val>
                                        </p:tav>
                                      </p:tavLst>
                                    </p:anim>
                                    <p:anim calcmode="lin" valueType="num">
                                      <p:cBhvr>
                                        <p:cTn id="122" dur="500" fill="hold"/>
                                        <p:tgtEl>
                                          <p:spTgt spid="13">
                                            <p:graphicEl>
                                              <a:dgm id="{D889E4A5-8C3E-4785-B1C9-3C540E8153A9}"/>
                                            </p:graphicEl>
                                          </p:spTgt>
                                        </p:tgtEl>
                                        <p:attrNameLst>
                                          <p:attrName>ppt_h</p:attrName>
                                        </p:attrNameLst>
                                      </p:cBhvr>
                                      <p:tavLst>
                                        <p:tav tm="0">
                                          <p:val>
                                            <p:fltVal val="0"/>
                                          </p:val>
                                        </p:tav>
                                        <p:tav tm="100000">
                                          <p:val>
                                            <p:strVal val="#ppt_h"/>
                                          </p:val>
                                        </p:tav>
                                      </p:tavLst>
                                    </p:anim>
                                    <p:animEffect transition="in" filter="fade">
                                      <p:cBhvr>
                                        <p:cTn id="123" dur="500"/>
                                        <p:tgtEl>
                                          <p:spTgt spid="13">
                                            <p:graphicEl>
                                              <a:dgm id="{D889E4A5-8C3E-4785-B1C9-3C540E8153A9}"/>
                                            </p:graphicEl>
                                          </p:spTgt>
                                        </p:tgtEl>
                                      </p:cBhvr>
                                    </p:animEffect>
                                  </p:childTnLst>
                                </p:cTn>
                              </p:par>
                            </p:childTnLst>
                          </p:cTn>
                        </p:par>
                        <p:par>
                          <p:cTn id="124" fill="hold">
                            <p:stCondLst>
                              <p:cond delay="500"/>
                            </p:stCondLst>
                            <p:childTnLst>
                              <p:par>
                                <p:cTn id="125" presetID="22" presetClass="entr" presetSubtype="8" fill="hold" grpId="0" nodeType="afterEffect">
                                  <p:stCondLst>
                                    <p:cond delay="0"/>
                                  </p:stCondLst>
                                  <p:childTnLst>
                                    <p:set>
                                      <p:cBhvr>
                                        <p:cTn id="126" dur="1" fill="hold">
                                          <p:stCondLst>
                                            <p:cond delay="0"/>
                                          </p:stCondLst>
                                        </p:cTn>
                                        <p:tgtEl>
                                          <p:spTgt spid="13">
                                            <p:graphicEl>
                                              <a:dgm id="{FC273BEF-115B-4D1F-847D-6649371DF806}"/>
                                            </p:graphicEl>
                                          </p:spTgt>
                                        </p:tgtEl>
                                        <p:attrNameLst>
                                          <p:attrName>style.visibility</p:attrName>
                                        </p:attrNameLst>
                                      </p:cBhvr>
                                      <p:to>
                                        <p:strVal val="visible"/>
                                      </p:to>
                                    </p:set>
                                    <p:animEffect transition="in" filter="wipe(left)">
                                      <p:cBhvr>
                                        <p:cTn id="127" dur="500"/>
                                        <p:tgtEl>
                                          <p:spTgt spid="13">
                                            <p:graphicEl>
                                              <a:dgm id="{FC273BEF-115B-4D1F-847D-6649371DF806}"/>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ntr" presetSubtype="16" fill="hold" grpId="0" nodeType="clickEffect">
                                  <p:stCondLst>
                                    <p:cond delay="0"/>
                                  </p:stCondLst>
                                  <p:childTnLst>
                                    <p:set>
                                      <p:cBhvr>
                                        <p:cTn id="131" dur="1" fill="hold">
                                          <p:stCondLst>
                                            <p:cond delay="0"/>
                                          </p:stCondLst>
                                        </p:cTn>
                                        <p:tgtEl>
                                          <p:spTgt spid="13">
                                            <p:graphicEl>
                                              <a:dgm id="{E89E5BB7-EFAE-4919-B748-BE6D906FFF66}"/>
                                            </p:graphicEl>
                                          </p:spTgt>
                                        </p:tgtEl>
                                        <p:attrNameLst>
                                          <p:attrName>style.visibility</p:attrName>
                                        </p:attrNameLst>
                                      </p:cBhvr>
                                      <p:to>
                                        <p:strVal val="visible"/>
                                      </p:to>
                                    </p:set>
                                    <p:anim calcmode="lin" valueType="num">
                                      <p:cBhvr>
                                        <p:cTn id="132" dur="500" fill="hold"/>
                                        <p:tgtEl>
                                          <p:spTgt spid="13">
                                            <p:graphicEl>
                                              <a:dgm id="{E89E5BB7-EFAE-4919-B748-BE6D906FFF66}"/>
                                            </p:graphicEl>
                                          </p:spTgt>
                                        </p:tgtEl>
                                        <p:attrNameLst>
                                          <p:attrName>ppt_w</p:attrName>
                                        </p:attrNameLst>
                                      </p:cBhvr>
                                      <p:tavLst>
                                        <p:tav tm="0">
                                          <p:val>
                                            <p:fltVal val="0"/>
                                          </p:val>
                                        </p:tav>
                                        <p:tav tm="100000">
                                          <p:val>
                                            <p:strVal val="#ppt_w"/>
                                          </p:val>
                                        </p:tav>
                                      </p:tavLst>
                                    </p:anim>
                                    <p:anim calcmode="lin" valueType="num">
                                      <p:cBhvr>
                                        <p:cTn id="133" dur="500" fill="hold"/>
                                        <p:tgtEl>
                                          <p:spTgt spid="13">
                                            <p:graphicEl>
                                              <a:dgm id="{E89E5BB7-EFAE-4919-B748-BE6D906FFF66}"/>
                                            </p:graphicEl>
                                          </p:spTgt>
                                        </p:tgtEl>
                                        <p:attrNameLst>
                                          <p:attrName>ppt_h</p:attrName>
                                        </p:attrNameLst>
                                      </p:cBhvr>
                                      <p:tavLst>
                                        <p:tav tm="0">
                                          <p:val>
                                            <p:fltVal val="0"/>
                                          </p:val>
                                        </p:tav>
                                        <p:tav tm="100000">
                                          <p:val>
                                            <p:strVal val="#ppt_h"/>
                                          </p:val>
                                        </p:tav>
                                      </p:tavLst>
                                    </p:anim>
                                    <p:animEffect transition="in" filter="fade">
                                      <p:cBhvr>
                                        <p:cTn id="134" dur="500"/>
                                        <p:tgtEl>
                                          <p:spTgt spid="13">
                                            <p:graphicEl>
                                              <a:dgm id="{E89E5BB7-EFAE-4919-B748-BE6D906FFF66}"/>
                                            </p:graphicEl>
                                          </p:spTgt>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13">
                                            <p:graphicEl>
                                              <a:dgm id="{4E896A66-4610-42C5-8BC4-A177A6D9C65B}"/>
                                            </p:graphicEl>
                                          </p:spTgt>
                                        </p:tgtEl>
                                        <p:attrNameLst>
                                          <p:attrName>style.visibility</p:attrName>
                                        </p:attrNameLst>
                                      </p:cBhvr>
                                      <p:to>
                                        <p:strVal val="visible"/>
                                      </p:to>
                                    </p:set>
                                    <p:animEffect transition="in" filter="wipe(left)">
                                      <p:cBhvr>
                                        <p:cTn id="138" dur="500"/>
                                        <p:tgtEl>
                                          <p:spTgt spid="13">
                                            <p:graphicEl>
                                              <a:dgm id="{4E896A66-4610-42C5-8BC4-A177A6D9C65B}"/>
                                            </p:graphic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7"/>
                                        </p:tgtEl>
                                        <p:attrNameLst>
                                          <p:attrName>style.visibility</p:attrName>
                                        </p:attrNameLst>
                                      </p:cBhvr>
                                      <p:to>
                                        <p:strVal val="visible"/>
                                      </p:to>
                                    </p:set>
                                    <p:animEffect transition="in" filter="wipe(left)">
                                      <p:cBhvr>
                                        <p:cTn id="143" dur="500"/>
                                        <p:tgtEl>
                                          <p:spTgt spid="7"/>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ipe(left)">
                                      <p:cBhvr>
                                        <p:cTn id="1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13" grpId="0" uiExpand="1">
        <p:bldSub>
          <a:bldDgm bld="one"/>
        </p:bldSub>
      </p:bldGraphic>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haciendo gestos con la cara de un niño&#10;&#10;Descripción generada automáticamente con confianza baja">
            <a:extLst>
              <a:ext uri="{FF2B5EF4-FFF2-40B4-BE49-F238E27FC236}">
                <a16:creationId xmlns:a16="http://schemas.microsoft.com/office/drawing/2014/main" id="{BB9BFB50-39B3-AE68-DCDD-E5CF1A9E83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13152"/>
            <a:ext cx="3556000" cy="4744848"/>
          </a:xfrm>
          <a:prstGeom prst="rect">
            <a:avLst/>
          </a:prstGeom>
          <a:ln>
            <a:noFill/>
          </a:ln>
          <a:effectLst>
            <a:softEdge rad="112500"/>
          </a:effectLst>
        </p:spPr>
      </p:pic>
      <p:sp>
        <p:nvSpPr>
          <p:cNvPr id="3" name="CuadroTexto 2">
            <a:extLst>
              <a:ext uri="{FF2B5EF4-FFF2-40B4-BE49-F238E27FC236}">
                <a16:creationId xmlns:a16="http://schemas.microsoft.com/office/drawing/2014/main" id="{841C461F-97EF-8A7F-FF9B-755EC857B7C7}"/>
              </a:ext>
            </a:extLst>
          </p:cNvPr>
          <p:cNvSpPr txBox="1"/>
          <p:nvPr/>
        </p:nvSpPr>
        <p:spPr>
          <a:xfrm>
            <a:off x="5139690" y="0"/>
            <a:ext cx="7052310" cy="1446550"/>
          </a:xfrm>
          <a:prstGeom prst="rect">
            <a:avLst/>
          </a:prstGeom>
          <a:noFill/>
        </p:spPr>
        <p:txBody>
          <a:bodyPr wrap="square">
            <a:spAutoFit/>
            <a:scene3d>
              <a:camera prst="orthographicFront"/>
              <a:lightRig rig="flat" dir="t"/>
            </a:scene3d>
            <a:sp3d extrusionH="57150" contourW="12700">
              <a:bevelT h="25400" prst="softRound"/>
              <a:contourClr>
                <a:schemeClr val="tx1"/>
              </a:contourClr>
            </a:sp3d>
          </a:bodyPr>
          <a:lstStyle/>
          <a:p>
            <a:pPr algn="ctr"/>
            <a:r>
              <a:rPr lang="en-ZA"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UTHANDO, UPHAWU LWETHU</a:t>
            </a:r>
            <a:endParaRPr lang="en"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26820524-EB82-00F3-2C27-F8A8393E43B4}"/>
              </a:ext>
            </a:extLst>
          </p:cNvPr>
          <p:cNvSpPr txBox="1"/>
          <p:nvPr/>
        </p:nvSpPr>
        <p:spPr>
          <a:xfrm>
            <a:off x="5164455" y="1382046"/>
            <a:ext cx="7027546" cy="646331"/>
          </a:xfrm>
          <a:prstGeom prst="rect">
            <a:avLst/>
          </a:prstGeom>
          <a:noFill/>
        </p:spPr>
        <p:txBody>
          <a:bodyPr wrap="square">
            <a:spAutoFit/>
          </a:bodyPr>
          <a:lstStyle/>
          <a:p>
            <a:pPr algn="ct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Ngalokho</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bonke</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bayakwazi</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ukuthi</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ningabafundi</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bami</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uma</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bg1"/>
                </a:solidFill>
                <a:effectLst>
                  <a:outerShdw blurRad="38100" dist="38100" dir="2700000" algn="tl">
                    <a:srgbClr val="000000">
                      <a:alpha val="43137"/>
                    </a:srgbClr>
                  </a:outerShdw>
                </a:effectLst>
                <a:latin typeface="Comic Sans MS" panose="030F0702030302020204" pitchFamily="66" charset="0"/>
              </a:rPr>
              <a:t>nithandana</a:t>
            </a:r>
            <a:r>
              <a:rPr lang="en-ZA"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(Johane 13:35)</a:t>
            </a:r>
          </a:p>
        </p:txBody>
      </p:sp>
      <p:sp>
        <p:nvSpPr>
          <p:cNvPr id="5" name="CuadroTexto 4">
            <a:extLst>
              <a:ext uri="{FF2B5EF4-FFF2-40B4-BE49-F238E27FC236}">
                <a16:creationId xmlns:a16="http://schemas.microsoft.com/office/drawing/2014/main" id="{4059A557-21E0-4FF3-9386-63B826EB9A95}"/>
              </a:ext>
            </a:extLst>
          </p:cNvPr>
          <p:cNvSpPr txBox="1"/>
          <p:nvPr/>
        </p:nvSpPr>
        <p:spPr>
          <a:xfrm>
            <a:off x="3556000" y="2113153"/>
            <a:ext cx="8626475" cy="1015663"/>
          </a:xfrm>
          <a:prstGeom prst="rect">
            <a:avLst/>
          </a:prstGeom>
          <a:noFill/>
        </p:spPr>
        <p:txBody>
          <a:bodyPr wrap="square" rtlCol="0">
            <a:spAutoFit/>
          </a:bodyPr>
          <a:lstStyle/>
          <a:p>
            <a:pPr>
              <a:spcBef>
                <a:spcPts val="600"/>
              </a:spcBef>
            </a:pPr>
            <a:r>
              <a:rPr lang="en-ZA" sz="2000" b="1" dirty="0" err="1"/>
              <a:t>Yilelo</a:t>
            </a:r>
            <a:r>
              <a:rPr lang="en-ZA" sz="2000" b="1" dirty="0"/>
              <a:t> </a:t>
            </a:r>
            <a:r>
              <a:rPr lang="en-ZA" sz="2000" b="1" dirty="0" err="1"/>
              <a:t>nalelo</a:t>
            </a:r>
            <a:r>
              <a:rPr lang="en-ZA" sz="2000" b="1" dirty="0"/>
              <a:t> </a:t>
            </a:r>
            <a:r>
              <a:rPr lang="en-ZA" sz="2000" b="1" dirty="0" err="1"/>
              <a:t>lunga</a:t>
            </a:r>
            <a:r>
              <a:rPr lang="en-ZA" sz="2000" b="1" dirty="0"/>
              <a:t> </a:t>
            </a:r>
            <a:r>
              <a:rPr lang="en-ZA" sz="2000" b="1" dirty="0" err="1"/>
              <a:t>lalabo</a:t>
            </a:r>
            <a:r>
              <a:rPr lang="en-ZA" sz="2000" b="1" dirty="0"/>
              <a:t> </a:t>
            </a:r>
            <a:r>
              <a:rPr lang="en-ZA" sz="2000" b="1" dirty="0" err="1"/>
              <a:t>abalwa</a:t>
            </a:r>
            <a:r>
              <a:rPr lang="en-ZA" sz="2000" b="1" dirty="0"/>
              <a:t> </a:t>
            </a:r>
            <a:r>
              <a:rPr lang="en-ZA" sz="2000" b="1" dirty="0" err="1"/>
              <a:t>lempi</a:t>
            </a:r>
            <a:r>
              <a:rPr lang="en-ZA" sz="2000" b="1" dirty="0"/>
              <a:t> </a:t>
            </a:r>
            <a:r>
              <a:rPr lang="en-ZA" sz="2000" b="1" dirty="0" err="1"/>
              <a:t>yomhlaba</a:t>
            </a:r>
            <a:r>
              <a:rPr lang="en-ZA" sz="2000" b="1" dirty="0"/>
              <a:t> </a:t>
            </a:r>
            <a:r>
              <a:rPr lang="en-ZA" sz="2000" b="1" dirty="0" err="1"/>
              <a:t>linesimilo</a:t>
            </a:r>
            <a:r>
              <a:rPr lang="en-ZA" sz="2000" b="1" dirty="0"/>
              <a:t> </a:t>
            </a:r>
            <a:r>
              <a:rPr lang="en-ZA" sz="2000" b="1" dirty="0" err="1"/>
              <a:t>salo</a:t>
            </a:r>
            <a:r>
              <a:rPr lang="en-ZA" sz="2000" b="1" dirty="0"/>
              <a:t> </a:t>
            </a:r>
            <a:r>
              <a:rPr lang="en-ZA" sz="2000" b="1" dirty="0" err="1"/>
              <a:t>ngokwalo</a:t>
            </a:r>
            <a:r>
              <a:rPr lang="en-ZA" sz="2000" b="1" dirty="0"/>
              <a:t>: </a:t>
            </a:r>
            <a:r>
              <a:rPr lang="en-ZA" sz="2000" b="1" dirty="0" err="1"/>
              <a:t>USathane</a:t>
            </a:r>
            <a:r>
              <a:rPr lang="en-ZA" sz="2000" b="1" dirty="0"/>
              <a:t> </a:t>
            </a:r>
            <a:r>
              <a:rPr lang="en-ZA" sz="2000" b="1" dirty="0" err="1"/>
              <a:t>unenzondo</a:t>
            </a:r>
            <a:r>
              <a:rPr lang="en-ZA" sz="2000" b="1" dirty="0"/>
              <a:t> </a:t>
            </a:r>
            <a:r>
              <a:rPr lang="en-ZA" sz="2000" b="1" dirty="0" err="1"/>
              <a:t>nokubulala</a:t>
            </a:r>
            <a:r>
              <a:rPr lang="en-ZA" sz="2000" b="1" dirty="0"/>
              <a:t>; </a:t>
            </a:r>
            <a:r>
              <a:rPr lang="en-ZA" sz="2000" b="1" dirty="0" err="1"/>
              <a:t>uNkulunkulu</a:t>
            </a:r>
            <a:r>
              <a:rPr lang="en-ZA" sz="2000" b="1" dirty="0"/>
              <a:t> </a:t>
            </a:r>
            <a:r>
              <a:rPr lang="en-ZA" sz="2000" b="1" dirty="0" err="1"/>
              <a:t>uyathanda</a:t>
            </a:r>
            <a:r>
              <a:rPr lang="en-ZA" sz="2000" b="1" dirty="0"/>
              <a:t> </a:t>
            </a:r>
            <a:r>
              <a:rPr lang="en-ZA" sz="2000" b="1" dirty="0" err="1"/>
              <a:t>abuyisele</a:t>
            </a:r>
            <a:r>
              <a:rPr lang="en-ZA" sz="2000" b="1" dirty="0"/>
              <a:t>.</a:t>
            </a:r>
            <a:endParaRPr lang="en" sz="2000" b="1" dirty="0"/>
          </a:p>
        </p:txBody>
      </p:sp>
      <p:sp>
        <p:nvSpPr>
          <p:cNvPr id="7" name="CuadroTexto 6">
            <a:extLst>
              <a:ext uri="{FF2B5EF4-FFF2-40B4-BE49-F238E27FC236}">
                <a16:creationId xmlns:a16="http://schemas.microsoft.com/office/drawing/2014/main" id="{CC42C760-C346-61BE-52F4-7A18C943C037}"/>
              </a:ext>
            </a:extLst>
          </p:cNvPr>
          <p:cNvSpPr txBox="1"/>
          <p:nvPr/>
        </p:nvSpPr>
        <p:spPr>
          <a:xfrm>
            <a:off x="3556000" y="5373511"/>
            <a:ext cx="8626473" cy="1631216"/>
          </a:xfrm>
          <a:prstGeom prst="rect">
            <a:avLst/>
          </a:prstGeom>
          <a:noFill/>
        </p:spPr>
        <p:txBody>
          <a:bodyPr wrap="square">
            <a:spAutoFit/>
          </a:bodyPr>
          <a:lstStyle/>
          <a:p>
            <a:pPr>
              <a:spcBef>
                <a:spcPts val="600"/>
              </a:spcBef>
            </a:pPr>
            <a:r>
              <a:rPr lang="en-ZA" sz="2000" b="1" dirty="0" err="1"/>
              <a:t>AmaKristu</a:t>
            </a:r>
            <a:r>
              <a:rPr lang="en-ZA" sz="2000" b="1" dirty="0"/>
              <a:t> </a:t>
            </a:r>
            <a:r>
              <a:rPr lang="en-ZA" sz="2000" b="1" dirty="0" err="1"/>
              <a:t>eminyaka</a:t>
            </a:r>
            <a:r>
              <a:rPr lang="en-ZA" sz="2000" b="1" dirty="0"/>
              <a:t> ye 2nd ne 3rd centuries </a:t>
            </a:r>
            <a:r>
              <a:rPr lang="en-ZA" sz="2000" b="1" dirty="0" err="1"/>
              <a:t>aphila</a:t>
            </a:r>
            <a:r>
              <a:rPr lang="en-ZA" sz="2000" b="1" dirty="0"/>
              <a:t> </a:t>
            </a:r>
            <a:r>
              <a:rPr lang="en-ZA" sz="2000" b="1" dirty="0" err="1"/>
              <a:t>ngothando</a:t>
            </a:r>
            <a:r>
              <a:rPr lang="en-ZA" sz="2000" b="1" dirty="0"/>
              <a:t> </a:t>
            </a:r>
            <a:r>
              <a:rPr lang="en-ZA" sz="2000" b="1" dirty="0" err="1"/>
              <a:t>lokungazicabangeli</a:t>
            </a:r>
            <a:r>
              <a:rPr lang="en-ZA" sz="2000" b="1" dirty="0"/>
              <a:t>. </a:t>
            </a:r>
            <a:r>
              <a:rPr lang="en-ZA" sz="2000" b="1" dirty="0" err="1"/>
              <a:t>Ezehlakalweni</a:t>
            </a:r>
            <a:r>
              <a:rPr lang="en-ZA" sz="2000" b="1" dirty="0"/>
              <a:t> </a:t>
            </a:r>
            <a:r>
              <a:rPr lang="en-ZA" sz="2000" b="1" dirty="0" err="1"/>
              <a:t>ezimbili</a:t>
            </a:r>
            <a:r>
              <a:rPr lang="en-ZA" sz="2000" b="1" dirty="0"/>
              <a:t> </a:t>
            </a:r>
            <a:r>
              <a:rPr lang="en-ZA" sz="2000" b="1" dirty="0" err="1"/>
              <a:t>ezinkulu</a:t>
            </a:r>
            <a:r>
              <a:rPr lang="en-ZA" sz="2000" b="1" dirty="0"/>
              <a:t> (</a:t>
            </a:r>
            <a:r>
              <a:rPr lang="en-ZA" sz="2000" b="1" dirty="0" err="1"/>
              <a:t>eminyakeni</a:t>
            </a:r>
            <a:r>
              <a:rPr lang="en-ZA" sz="2000" b="1" dirty="0"/>
              <a:t> </a:t>
            </a:r>
            <a:r>
              <a:rPr lang="en-ZA" sz="2000" b="1" dirty="0" err="1"/>
              <a:t>ka</a:t>
            </a:r>
            <a:r>
              <a:rPr lang="en-ZA" sz="2000" b="1" dirty="0"/>
              <a:t> 160 no 265), </a:t>
            </a:r>
            <a:r>
              <a:rPr lang="en-ZA" sz="2000" b="1" dirty="0" err="1"/>
              <a:t>bazinikela</a:t>
            </a:r>
            <a:r>
              <a:rPr lang="en-ZA" sz="2000" b="1" dirty="0"/>
              <a:t> </a:t>
            </a:r>
            <a:r>
              <a:rPr lang="en-ZA" sz="2000" b="1" dirty="0" err="1"/>
              <a:t>ekunakekeleni</a:t>
            </a:r>
            <a:r>
              <a:rPr lang="en-ZA" sz="2000" b="1" dirty="0"/>
              <a:t> </a:t>
            </a:r>
            <a:r>
              <a:rPr lang="en-ZA" sz="2000" b="1" dirty="0" err="1"/>
              <a:t>labo</a:t>
            </a:r>
            <a:r>
              <a:rPr lang="en-ZA" sz="2000" b="1" dirty="0"/>
              <a:t> </a:t>
            </a:r>
            <a:r>
              <a:rPr lang="en-ZA" sz="2000" b="1" dirty="0" err="1"/>
              <a:t>ababeshushiswa</a:t>
            </a:r>
            <a:r>
              <a:rPr lang="en-ZA" sz="2000" b="1" dirty="0"/>
              <a:t>, </a:t>
            </a:r>
            <a:r>
              <a:rPr lang="en-ZA" sz="2000" b="1" dirty="0" err="1"/>
              <a:t>ngaphandle</a:t>
            </a:r>
            <a:r>
              <a:rPr lang="en-ZA" sz="2000" b="1" dirty="0"/>
              <a:t> </a:t>
            </a:r>
            <a:r>
              <a:rPr lang="en-ZA" sz="2000" b="1" dirty="0" err="1"/>
              <a:t>kokucabanga</a:t>
            </a:r>
            <a:r>
              <a:rPr lang="en-ZA" sz="2000" b="1" dirty="0"/>
              <a:t> </a:t>
            </a:r>
            <a:r>
              <a:rPr lang="en-ZA" sz="2000" b="1" dirty="0" err="1"/>
              <a:t>ngokuphepha</a:t>
            </a:r>
            <a:r>
              <a:rPr lang="en-ZA" sz="2000" b="1" dirty="0"/>
              <a:t> </a:t>
            </a:r>
            <a:r>
              <a:rPr lang="en-ZA" sz="2000" b="1" dirty="0" err="1"/>
              <a:t>kwabo</a:t>
            </a:r>
            <a:r>
              <a:rPr lang="en-ZA" sz="2000" b="1" dirty="0"/>
              <a:t> </a:t>
            </a:r>
            <a:r>
              <a:rPr lang="en-ZA" sz="2000" b="1" dirty="0" err="1"/>
              <a:t>uqobo</a:t>
            </a:r>
            <a:r>
              <a:rPr lang="en-ZA" sz="2000" b="1" dirty="0"/>
              <a:t>.</a:t>
            </a:r>
            <a:endParaRPr lang="en" sz="2000" b="1" dirty="0"/>
          </a:p>
        </p:txBody>
      </p:sp>
      <p:sp>
        <p:nvSpPr>
          <p:cNvPr id="9" name="CuadroTexto 8">
            <a:extLst>
              <a:ext uri="{FF2B5EF4-FFF2-40B4-BE49-F238E27FC236}">
                <a16:creationId xmlns:a16="http://schemas.microsoft.com/office/drawing/2014/main" id="{5EBCE36D-1D3D-5008-464F-43C06FA23B27}"/>
              </a:ext>
            </a:extLst>
          </p:cNvPr>
          <p:cNvSpPr txBox="1"/>
          <p:nvPr/>
        </p:nvSpPr>
        <p:spPr>
          <a:xfrm>
            <a:off x="3556001" y="3951111"/>
            <a:ext cx="8636000" cy="1631216"/>
          </a:xfrm>
          <a:prstGeom prst="rect">
            <a:avLst/>
          </a:prstGeom>
          <a:noFill/>
        </p:spPr>
        <p:txBody>
          <a:bodyPr wrap="square">
            <a:spAutoFit/>
          </a:bodyPr>
          <a:lstStyle/>
          <a:p>
            <a:pPr>
              <a:spcBef>
                <a:spcPts val="600"/>
              </a:spcBef>
            </a:pPr>
            <a:r>
              <a:rPr lang="en" sz="2000" b="1" dirty="0"/>
              <a:t>Christians of the 2nd and 3rd centuries put selfless love into practice. During two major pandemics (in the years 160 and 265), they dedicated themselves to caring for those affected, without taking into account their own safety.</a:t>
            </a:r>
          </a:p>
        </p:txBody>
      </p:sp>
      <p:sp>
        <p:nvSpPr>
          <p:cNvPr id="11" name="CuadroTexto 10">
            <a:extLst>
              <a:ext uri="{FF2B5EF4-FFF2-40B4-BE49-F238E27FC236}">
                <a16:creationId xmlns:a16="http://schemas.microsoft.com/office/drawing/2014/main" id="{6FE466F1-7C59-EE02-65FC-B0319E17748E}"/>
              </a:ext>
            </a:extLst>
          </p:cNvPr>
          <p:cNvSpPr txBox="1"/>
          <p:nvPr/>
        </p:nvSpPr>
        <p:spPr>
          <a:xfrm>
            <a:off x="3556001" y="3128816"/>
            <a:ext cx="8626472" cy="1015663"/>
          </a:xfrm>
          <a:prstGeom prst="rect">
            <a:avLst/>
          </a:prstGeom>
          <a:noFill/>
        </p:spPr>
        <p:txBody>
          <a:bodyPr wrap="square">
            <a:spAutoFit/>
          </a:bodyPr>
          <a:lstStyle/>
          <a:p>
            <a:pPr>
              <a:spcBef>
                <a:spcPts val="600"/>
              </a:spcBef>
            </a:pPr>
            <a:r>
              <a:rPr lang="en-ZA" sz="2000" b="1" dirty="0" err="1"/>
              <a:t>Ababalandelayo</a:t>
            </a:r>
            <a:r>
              <a:rPr lang="en-ZA" sz="2000" b="1" dirty="0"/>
              <a:t> </a:t>
            </a:r>
            <a:r>
              <a:rPr lang="en-ZA" sz="2000" b="1" dirty="0" err="1"/>
              <a:t>benza</a:t>
            </a:r>
            <a:r>
              <a:rPr lang="en-ZA" sz="2000" b="1" dirty="0"/>
              <a:t> </a:t>
            </a:r>
            <a:r>
              <a:rPr lang="en-ZA" sz="2000" b="1" dirty="0" err="1"/>
              <a:t>njengabaholi</a:t>
            </a:r>
            <a:r>
              <a:rPr lang="en-ZA" sz="2000" b="1" dirty="0"/>
              <a:t> </a:t>
            </a:r>
            <a:r>
              <a:rPr lang="en-ZA" sz="2000" b="1" dirty="0" err="1"/>
              <a:t>babo</a:t>
            </a:r>
            <a:r>
              <a:rPr lang="en-ZA" sz="2000" b="1" dirty="0"/>
              <a:t>. Uma </a:t>
            </a:r>
            <a:r>
              <a:rPr lang="en-ZA" sz="2000" b="1" dirty="0" err="1"/>
              <a:t>silandela</a:t>
            </a:r>
            <a:r>
              <a:rPr lang="en-ZA" sz="2000" b="1" dirty="0"/>
              <a:t> </a:t>
            </a:r>
            <a:r>
              <a:rPr lang="en-ZA" sz="2000" b="1" dirty="0" err="1"/>
              <a:t>uNkulunkulu</a:t>
            </a:r>
            <a:r>
              <a:rPr lang="en-ZA" sz="2000" b="1" dirty="0"/>
              <a:t>, </a:t>
            </a:r>
            <a:r>
              <a:rPr lang="en-ZA" sz="2000" b="1" dirty="0" err="1"/>
              <a:t>siyobonakala</a:t>
            </a:r>
            <a:r>
              <a:rPr lang="en-ZA" sz="2000" b="1" dirty="0"/>
              <a:t> </a:t>
            </a:r>
            <a:r>
              <a:rPr lang="en-ZA" sz="2000" b="1" dirty="0" err="1"/>
              <a:t>ngothando</a:t>
            </a:r>
            <a:r>
              <a:rPr lang="en-ZA" sz="2000" b="1" dirty="0"/>
              <a:t> </a:t>
            </a:r>
            <a:r>
              <a:rPr lang="en-ZA" sz="2000" b="1" dirty="0" err="1"/>
              <a:t>kwabanye</a:t>
            </a:r>
            <a:r>
              <a:rPr lang="en-ZA" sz="2000" b="1" dirty="0"/>
              <a:t> (1Jn. 4:20-21).</a:t>
            </a:r>
            <a:endParaRPr lang="en" sz="2000" b="1" dirty="0"/>
          </a:p>
        </p:txBody>
      </p:sp>
    </p:spTree>
    <p:extLst>
      <p:ext uri="{BB962C8B-B14F-4D97-AF65-F5344CB8AC3E}">
        <p14:creationId xmlns:p14="http://schemas.microsoft.com/office/powerpoint/2010/main" val="397120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3"/>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1409139" y="1141958"/>
            <a:ext cx="9801786" cy="3970318"/>
          </a:xfrm>
          <a:prstGeom prst="rect">
            <a:avLst/>
          </a:prstGeom>
          <a:noFill/>
        </p:spPr>
        <p:txBody>
          <a:bodyPr wrap="square">
            <a:spAutoFit/>
          </a:bodyPr>
          <a:lstStyle/>
          <a:p>
            <a:pPr>
              <a:spcBef>
                <a:spcPts val="600"/>
              </a:spcBef>
            </a:pPr>
            <a:r>
              <a:rPr lang="en-ZA" sz="2800" b="1" dirty="0">
                <a:latin typeface="Constantia" panose="02030602050306030303" pitchFamily="18" charset="0"/>
              </a:rPr>
              <a:t>“</a:t>
            </a:r>
            <a:r>
              <a:rPr lang="en-ZA" sz="2800" b="1" dirty="0" err="1">
                <a:latin typeface="Constantia" panose="02030602050306030303" pitchFamily="18" charset="0"/>
              </a:rPr>
              <a:t>Kuyithuba</a:t>
            </a:r>
            <a:r>
              <a:rPr lang="en-ZA" sz="2800" b="1" dirty="0">
                <a:latin typeface="Constantia" panose="02030602050306030303" pitchFamily="18" charset="0"/>
              </a:rPr>
              <a:t> </a:t>
            </a:r>
            <a:r>
              <a:rPr lang="en-ZA" sz="2800" b="1" dirty="0" err="1">
                <a:latin typeface="Constantia" panose="02030602050306030303" pitchFamily="18" charset="0"/>
              </a:rPr>
              <a:t>lalowo</a:t>
            </a:r>
            <a:r>
              <a:rPr lang="en-ZA" sz="2800" b="1" dirty="0">
                <a:latin typeface="Constantia" panose="02030602050306030303" pitchFamily="18" charset="0"/>
              </a:rPr>
              <a:t> </a:t>
            </a:r>
            <a:r>
              <a:rPr lang="en-ZA" sz="2800" b="1" dirty="0" err="1">
                <a:latin typeface="Constantia" panose="02030602050306030303" pitchFamily="18" charset="0"/>
              </a:rPr>
              <a:t>nalowo</a:t>
            </a:r>
            <a:r>
              <a:rPr lang="en-ZA" sz="2800" b="1" dirty="0">
                <a:latin typeface="Constantia" panose="02030602050306030303" pitchFamily="18" charset="0"/>
              </a:rPr>
              <a:t> </a:t>
            </a:r>
            <a:r>
              <a:rPr lang="en-ZA" sz="2800" b="1" dirty="0" err="1">
                <a:latin typeface="Constantia" panose="02030602050306030303" pitchFamily="18" charset="0"/>
              </a:rPr>
              <a:t>ukuba</a:t>
            </a:r>
            <a:r>
              <a:rPr lang="en-ZA" sz="2800" b="1" dirty="0">
                <a:latin typeface="Constantia" panose="02030602050306030303" pitchFamily="18" charset="0"/>
              </a:rPr>
              <a:t> </a:t>
            </a:r>
            <a:r>
              <a:rPr lang="en-ZA" sz="2800" b="1" dirty="0" err="1">
                <a:latin typeface="Constantia" panose="02030602050306030303" pitchFamily="18" charset="0"/>
              </a:rPr>
              <a:t>ngumgudu</a:t>
            </a:r>
            <a:r>
              <a:rPr lang="en-ZA" sz="2800" b="1" dirty="0">
                <a:latin typeface="Constantia" panose="02030602050306030303" pitchFamily="18" charset="0"/>
              </a:rPr>
              <a:t> </a:t>
            </a:r>
            <a:r>
              <a:rPr lang="en-ZA" sz="2800" b="1" dirty="0" err="1">
                <a:latin typeface="Constantia" panose="02030602050306030303" pitchFamily="18" charset="0"/>
              </a:rPr>
              <a:t>ophilayo</a:t>
            </a:r>
            <a:r>
              <a:rPr lang="en-ZA" sz="2800" b="1" dirty="0">
                <a:latin typeface="Constantia" panose="02030602050306030303" pitchFamily="18" charset="0"/>
              </a:rPr>
              <a:t> </a:t>
            </a:r>
            <a:r>
              <a:rPr lang="en-ZA" sz="2800" b="1" dirty="0" err="1">
                <a:latin typeface="Constantia" panose="02030602050306030303" pitchFamily="18" charset="0"/>
              </a:rPr>
              <a:t>uNkulunkulu</a:t>
            </a:r>
            <a:r>
              <a:rPr lang="en-ZA" sz="2800" b="1" dirty="0">
                <a:latin typeface="Constantia" panose="02030602050306030303" pitchFamily="18" charset="0"/>
              </a:rPr>
              <a:t> </a:t>
            </a:r>
            <a:r>
              <a:rPr lang="en-ZA" sz="2800" b="1" dirty="0" err="1">
                <a:latin typeface="Constantia" panose="02030602050306030303" pitchFamily="18" charset="0"/>
              </a:rPr>
              <a:t>angakhuluma</a:t>
            </a:r>
            <a:r>
              <a:rPr lang="en-ZA" sz="2800" b="1" dirty="0">
                <a:latin typeface="Constantia" panose="02030602050306030303" pitchFamily="18" charset="0"/>
              </a:rPr>
              <a:t> </a:t>
            </a:r>
            <a:r>
              <a:rPr lang="en-ZA" sz="2800" b="1" dirty="0" err="1">
                <a:latin typeface="Constantia" panose="02030602050306030303" pitchFamily="18" charset="0"/>
              </a:rPr>
              <a:t>ngawo</a:t>
            </a:r>
            <a:r>
              <a:rPr lang="en-ZA" sz="2800" b="1" dirty="0">
                <a:latin typeface="Constantia" panose="02030602050306030303" pitchFamily="18" charset="0"/>
              </a:rPr>
              <a:t> </a:t>
            </a:r>
            <a:r>
              <a:rPr lang="en-ZA" sz="2800" b="1" dirty="0" err="1">
                <a:latin typeface="Constantia" panose="02030602050306030303" pitchFamily="18" charset="0"/>
              </a:rPr>
              <a:t>nezwe</a:t>
            </a:r>
            <a:r>
              <a:rPr lang="en-ZA" sz="2800" b="1" dirty="0">
                <a:latin typeface="Constantia" panose="02030602050306030303" pitchFamily="18" charset="0"/>
              </a:rPr>
              <a:t> </a:t>
            </a:r>
            <a:r>
              <a:rPr lang="en-ZA" sz="2800" b="1" dirty="0" err="1">
                <a:latin typeface="Constantia" panose="02030602050306030303" pitchFamily="18" charset="0"/>
              </a:rPr>
              <a:t>eliyifa</a:t>
            </a:r>
            <a:r>
              <a:rPr lang="en-ZA" sz="2800" b="1" dirty="0">
                <a:latin typeface="Constantia" panose="02030602050306030303" pitchFamily="18" charset="0"/>
              </a:rPr>
              <a:t> </a:t>
            </a:r>
            <a:r>
              <a:rPr lang="en-ZA" sz="2800" b="1" dirty="0" err="1">
                <a:latin typeface="Constantia" panose="02030602050306030303" pitchFamily="18" charset="0"/>
              </a:rPr>
              <a:t>lomusa</a:t>
            </a:r>
            <a:r>
              <a:rPr lang="en-ZA" sz="2800" b="1" dirty="0">
                <a:latin typeface="Constantia" panose="02030602050306030303" pitchFamily="18" charset="0"/>
              </a:rPr>
              <a:t> </a:t>
            </a:r>
            <a:r>
              <a:rPr lang="en-ZA" sz="2800" b="1" dirty="0" err="1">
                <a:latin typeface="Constantia" panose="02030602050306030303" pitchFamily="18" charset="0"/>
              </a:rPr>
              <a:t>wakhe</a:t>
            </a:r>
            <a:r>
              <a:rPr lang="en-ZA" sz="2800" b="1" dirty="0">
                <a:latin typeface="Constantia" panose="02030602050306030303" pitchFamily="18" charset="0"/>
              </a:rPr>
              <a:t>, </a:t>
            </a:r>
            <a:r>
              <a:rPr lang="en-ZA" sz="2800" b="1" dirty="0" err="1">
                <a:latin typeface="Constantia" panose="02030602050306030303" pitchFamily="18" charset="0"/>
              </a:rPr>
              <a:t>ingcebo</a:t>
            </a:r>
            <a:r>
              <a:rPr lang="en-ZA" sz="2800" b="1" dirty="0">
                <a:latin typeface="Constantia" panose="02030602050306030303" pitchFamily="18" charset="0"/>
              </a:rPr>
              <a:t> </a:t>
            </a:r>
            <a:r>
              <a:rPr lang="en-ZA" sz="2800" b="1" dirty="0" err="1">
                <a:latin typeface="Constantia" panose="02030602050306030303" pitchFamily="18" charset="0"/>
              </a:rPr>
              <a:t>engenakuphenywa</a:t>
            </a:r>
            <a:r>
              <a:rPr lang="en-ZA" sz="2800" b="1" dirty="0">
                <a:latin typeface="Constantia" panose="02030602050306030303" pitchFamily="18" charset="0"/>
              </a:rPr>
              <a:t> </a:t>
            </a:r>
            <a:r>
              <a:rPr lang="en-ZA" sz="2800" b="1" dirty="0" err="1">
                <a:latin typeface="Constantia" panose="02030602050306030303" pitchFamily="18" charset="0"/>
              </a:rPr>
              <a:t>kaKristu</a:t>
            </a:r>
            <a:r>
              <a:rPr lang="en-ZA" sz="2800" b="1" dirty="0">
                <a:latin typeface="Constantia" panose="02030602050306030303" pitchFamily="18" charset="0"/>
              </a:rPr>
              <a:t>. </a:t>
            </a:r>
            <a:r>
              <a:rPr lang="en-ZA" sz="2800" b="1" dirty="0" err="1">
                <a:latin typeface="Constantia" panose="02030602050306030303" pitchFamily="18" charset="0"/>
              </a:rPr>
              <a:t>Akukho</a:t>
            </a:r>
            <a:r>
              <a:rPr lang="en-ZA" sz="2800" b="1" dirty="0">
                <a:latin typeface="Constantia" panose="02030602050306030303" pitchFamily="18" charset="0"/>
              </a:rPr>
              <a:t> </a:t>
            </a:r>
            <a:r>
              <a:rPr lang="en-ZA" sz="2800" b="1" dirty="0" err="1">
                <a:latin typeface="Constantia" panose="02030602050306030303" pitchFamily="18" charset="0"/>
              </a:rPr>
              <a:t>okufiswa</a:t>
            </a:r>
            <a:r>
              <a:rPr lang="en-ZA" sz="2800" b="1" dirty="0">
                <a:latin typeface="Constantia" panose="02030602050306030303" pitchFamily="18" charset="0"/>
              </a:rPr>
              <a:t> </a:t>
            </a:r>
            <a:r>
              <a:rPr lang="en-ZA" sz="2800" b="1" dirty="0" err="1">
                <a:latin typeface="Constantia" panose="02030602050306030303" pitchFamily="18" charset="0"/>
              </a:rPr>
              <a:t>nguKristu</a:t>
            </a:r>
            <a:r>
              <a:rPr lang="en-ZA" sz="2800" b="1" dirty="0">
                <a:latin typeface="Constantia" panose="02030602050306030303" pitchFamily="18" charset="0"/>
              </a:rPr>
              <a:t> </a:t>
            </a:r>
            <a:r>
              <a:rPr lang="en-ZA" sz="2800" b="1" dirty="0" err="1">
                <a:latin typeface="Constantia" panose="02030602050306030303" pitchFamily="18" charset="0"/>
              </a:rPr>
              <a:t>njengokuthi</a:t>
            </a:r>
            <a:r>
              <a:rPr lang="en-ZA" sz="2800" b="1" dirty="0">
                <a:latin typeface="Constantia" panose="02030602050306030303" pitchFamily="18" charset="0"/>
              </a:rPr>
              <a:t> </a:t>
            </a:r>
            <a:r>
              <a:rPr lang="en-ZA" sz="2800" b="1" dirty="0" err="1">
                <a:latin typeface="Constantia" panose="02030602050306030303" pitchFamily="18" charset="0"/>
              </a:rPr>
              <a:t>labo</a:t>
            </a:r>
            <a:r>
              <a:rPr lang="en-ZA" sz="2800" b="1" dirty="0">
                <a:latin typeface="Constantia" panose="02030602050306030303" pitchFamily="18" charset="0"/>
              </a:rPr>
              <a:t> </a:t>
            </a:r>
            <a:r>
              <a:rPr lang="en-ZA" sz="2800" b="1" dirty="0" err="1">
                <a:latin typeface="Constantia" panose="02030602050306030303" pitchFamily="18" charset="0"/>
              </a:rPr>
              <a:t>abayomela</a:t>
            </a:r>
            <a:r>
              <a:rPr lang="en-ZA" sz="2800" b="1" dirty="0">
                <a:latin typeface="Constantia" panose="02030602050306030303" pitchFamily="18" charset="0"/>
              </a:rPr>
              <a:t> </a:t>
            </a:r>
            <a:r>
              <a:rPr lang="en-ZA" sz="2800" b="1" dirty="0" err="1">
                <a:latin typeface="Constantia" panose="02030602050306030303" pitchFamily="18" charset="0"/>
              </a:rPr>
              <a:t>yena</a:t>
            </a:r>
            <a:r>
              <a:rPr lang="en-ZA" sz="2800" b="1" dirty="0">
                <a:latin typeface="Constantia" panose="02030602050306030303" pitchFamily="18" charset="0"/>
              </a:rPr>
              <a:t> babe </a:t>
            </a:r>
            <a:r>
              <a:rPr lang="en-ZA" sz="2800" b="1" dirty="0" err="1">
                <a:latin typeface="Constantia" panose="02030602050306030303" pitchFamily="18" charset="0"/>
              </a:rPr>
              <a:t>noMoya</a:t>
            </a:r>
            <a:r>
              <a:rPr lang="en-ZA" sz="2800" b="1" dirty="0">
                <a:latin typeface="Constantia" panose="02030602050306030303" pitchFamily="18" charset="0"/>
              </a:rPr>
              <a:t> </a:t>
            </a:r>
            <a:r>
              <a:rPr lang="en-ZA" sz="2800" b="1" dirty="0" err="1">
                <a:latin typeface="Constantia" panose="02030602050306030303" pitchFamily="18" charset="0"/>
              </a:rPr>
              <a:t>nesimilo</a:t>
            </a:r>
            <a:r>
              <a:rPr lang="en-ZA" sz="2800" b="1" dirty="0">
                <a:latin typeface="Constantia" panose="02030602050306030303" pitchFamily="18" charset="0"/>
              </a:rPr>
              <a:t> </a:t>
            </a:r>
            <a:r>
              <a:rPr lang="en-ZA" sz="2800" b="1" dirty="0" err="1">
                <a:latin typeface="Constantia" panose="02030602050306030303" pitchFamily="18" charset="0"/>
              </a:rPr>
              <a:t>sakhe</a:t>
            </a:r>
            <a:r>
              <a:rPr lang="en-ZA" sz="2800" b="1" dirty="0">
                <a:latin typeface="Constantia" panose="02030602050306030303" pitchFamily="18" charset="0"/>
              </a:rPr>
              <a:t> </a:t>
            </a:r>
            <a:r>
              <a:rPr lang="en-ZA" sz="2800" b="1" dirty="0" err="1">
                <a:latin typeface="Constantia" panose="02030602050306030303" pitchFamily="18" charset="0"/>
              </a:rPr>
              <a:t>emhlabeni</a:t>
            </a:r>
            <a:r>
              <a:rPr lang="en-ZA" sz="2800" b="1" dirty="0">
                <a:latin typeface="Constantia" panose="02030602050306030303" pitchFamily="18" charset="0"/>
              </a:rPr>
              <a:t>. </a:t>
            </a:r>
            <a:r>
              <a:rPr lang="en-ZA" sz="2800" b="1" dirty="0" err="1">
                <a:latin typeface="Constantia" panose="02030602050306030303" pitchFamily="18" charset="0"/>
              </a:rPr>
              <a:t>Akukho</a:t>
            </a:r>
            <a:r>
              <a:rPr lang="en-ZA" sz="2800" b="1" dirty="0">
                <a:latin typeface="Constantia" panose="02030602050306030303" pitchFamily="18" charset="0"/>
              </a:rPr>
              <a:t> </a:t>
            </a:r>
            <a:r>
              <a:rPr lang="en-ZA" sz="2800" b="1" dirty="0" err="1">
                <a:latin typeface="Constantia" panose="02030602050306030303" pitchFamily="18" charset="0"/>
              </a:rPr>
              <a:t>okudingwa</a:t>
            </a:r>
            <a:r>
              <a:rPr lang="en-ZA" sz="2800" b="1" dirty="0">
                <a:latin typeface="Constantia" panose="02030602050306030303" pitchFamily="18" charset="0"/>
              </a:rPr>
              <a:t> </a:t>
            </a:r>
            <a:r>
              <a:rPr lang="en-ZA" sz="2800" b="1" dirty="0" err="1">
                <a:latin typeface="Constantia" panose="02030602050306030303" pitchFamily="18" charset="0"/>
              </a:rPr>
              <a:t>yizwe</a:t>
            </a:r>
            <a:r>
              <a:rPr lang="en-ZA" sz="2800" b="1" dirty="0">
                <a:latin typeface="Constantia" panose="02030602050306030303" pitchFamily="18" charset="0"/>
              </a:rPr>
              <a:t> </a:t>
            </a:r>
            <a:r>
              <a:rPr lang="en-ZA" sz="2800" b="1" dirty="0" err="1">
                <a:latin typeface="Constantia" panose="02030602050306030303" pitchFamily="18" charset="0"/>
              </a:rPr>
              <a:t>ukwendlula</a:t>
            </a:r>
            <a:r>
              <a:rPr lang="en-ZA" sz="2800" b="1" dirty="0">
                <a:latin typeface="Constantia" panose="02030602050306030303" pitchFamily="18" charset="0"/>
              </a:rPr>
              <a:t> </a:t>
            </a:r>
            <a:r>
              <a:rPr lang="en-ZA" sz="2800" b="1" dirty="0" err="1">
                <a:latin typeface="Constantia" panose="02030602050306030303" pitchFamily="18" charset="0"/>
              </a:rPr>
              <a:t>ukubonakaliswa</a:t>
            </a:r>
            <a:r>
              <a:rPr lang="en-ZA" sz="2800" b="1" dirty="0">
                <a:latin typeface="Constantia" panose="02030602050306030303" pitchFamily="18" charset="0"/>
              </a:rPr>
              <a:t> </a:t>
            </a:r>
            <a:r>
              <a:rPr lang="en-ZA" sz="2800" b="1" dirty="0" err="1">
                <a:latin typeface="Constantia" panose="02030602050306030303" pitchFamily="18" charset="0"/>
              </a:rPr>
              <a:t>ngabantu</a:t>
            </a:r>
            <a:r>
              <a:rPr lang="en-ZA" sz="2800" b="1" dirty="0">
                <a:latin typeface="Constantia" panose="02030602050306030303" pitchFamily="18" charset="0"/>
              </a:rPr>
              <a:t> </a:t>
            </a:r>
            <a:r>
              <a:rPr lang="en-ZA" sz="2800" b="1" dirty="0" err="1">
                <a:latin typeface="Constantia" panose="02030602050306030303" pitchFamily="18" charset="0"/>
              </a:rPr>
              <a:t>kothando</a:t>
            </a:r>
            <a:r>
              <a:rPr lang="en-ZA" sz="2800" b="1" dirty="0">
                <a:latin typeface="Constantia" panose="02030602050306030303" pitchFamily="18" charset="0"/>
              </a:rPr>
              <a:t> </a:t>
            </a:r>
            <a:r>
              <a:rPr lang="en-ZA" sz="2800" b="1" dirty="0" err="1">
                <a:latin typeface="Constantia" panose="02030602050306030303" pitchFamily="18" charset="0"/>
              </a:rPr>
              <a:t>loMsindisi</a:t>
            </a:r>
            <a:r>
              <a:rPr lang="en-ZA" sz="2800" b="1" dirty="0">
                <a:latin typeface="Constantia" panose="02030602050306030303" pitchFamily="18" charset="0"/>
              </a:rPr>
              <a:t>. </a:t>
            </a:r>
            <a:r>
              <a:rPr lang="en-ZA" sz="2800" b="1" dirty="0" err="1">
                <a:latin typeface="Constantia" panose="02030602050306030303" pitchFamily="18" charset="0"/>
              </a:rPr>
              <a:t>Izulu</a:t>
            </a:r>
            <a:r>
              <a:rPr lang="en-ZA" sz="2800" b="1" dirty="0">
                <a:latin typeface="Constantia" panose="02030602050306030303" pitchFamily="18" charset="0"/>
              </a:rPr>
              <a:t> </a:t>
            </a:r>
            <a:r>
              <a:rPr lang="en-ZA" sz="2800" b="1" dirty="0" err="1">
                <a:latin typeface="Constantia" panose="02030602050306030303" pitchFamily="18" charset="0"/>
              </a:rPr>
              <a:t>lonke</a:t>
            </a:r>
            <a:r>
              <a:rPr lang="en-ZA" sz="2800" b="1" dirty="0">
                <a:latin typeface="Constantia" panose="02030602050306030303" pitchFamily="18" charset="0"/>
              </a:rPr>
              <a:t> </a:t>
            </a:r>
            <a:r>
              <a:rPr lang="en-ZA" sz="2800" b="1" dirty="0" err="1">
                <a:latin typeface="Constantia" panose="02030602050306030303" pitchFamily="18" charset="0"/>
              </a:rPr>
              <a:t>lilindele</a:t>
            </a:r>
            <a:r>
              <a:rPr lang="en-ZA" sz="2800" b="1" dirty="0">
                <a:latin typeface="Constantia" panose="02030602050306030303" pitchFamily="18" charset="0"/>
              </a:rPr>
              <a:t> </a:t>
            </a:r>
            <a:r>
              <a:rPr lang="en-ZA" sz="2800" b="1" dirty="0" err="1">
                <a:latin typeface="Constantia" panose="02030602050306030303" pitchFamily="18" charset="0"/>
              </a:rPr>
              <a:t>imigudu</a:t>
            </a:r>
            <a:r>
              <a:rPr lang="en-ZA" sz="2800" b="1" dirty="0">
                <a:latin typeface="Constantia" panose="02030602050306030303" pitchFamily="18" charset="0"/>
              </a:rPr>
              <a:t> </a:t>
            </a:r>
            <a:r>
              <a:rPr lang="en-ZA" sz="2800" b="1" dirty="0" err="1">
                <a:latin typeface="Constantia" panose="02030602050306030303" pitchFamily="18" charset="0"/>
              </a:rPr>
              <a:t>okungathelwa</a:t>
            </a:r>
            <a:r>
              <a:rPr lang="en-ZA" sz="2800" b="1" dirty="0">
                <a:latin typeface="Constantia" panose="02030602050306030303" pitchFamily="18" charset="0"/>
              </a:rPr>
              <a:t> </a:t>
            </a:r>
            <a:r>
              <a:rPr lang="en-ZA" sz="2800" b="1" dirty="0" err="1">
                <a:latin typeface="Constantia" panose="02030602050306030303" pitchFamily="18" charset="0"/>
              </a:rPr>
              <a:t>kuyo</a:t>
            </a:r>
            <a:r>
              <a:rPr lang="en-ZA" sz="2800" b="1" dirty="0">
                <a:latin typeface="Constantia" panose="02030602050306030303" pitchFamily="18" charset="0"/>
              </a:rPr>
              <a:t> </a:t>
            </a:r>
            <a:r>
              <a:rPr lang="en-ZA" sz="2800" b="1" dirty="0" err="1">
                <a:latin typeface="Constantia" panose="02030602050306030303" pitchFamily="18" charset="0"/>
              </a:rPr>
              <a:t>amafutha</a:t>
            </a:r>
            <a:r>
              <a:rPr lang="en-ZA" sz="2800" b="1" dirty="0">
                <a:latin typeface="Constantia" panose="02030602050306030303" pitchFamily="18" charset="0"/>
              </a:rPr>
              <a:t> </a:t>
            </a:r>
            <a:r>
              <a:rPr lang="en-ZA" sz="2800" b="1" dirty="0" err="1">
                <a:latin typeface="Constantia" panose="02030602050306030303" pitchFamily="18" charset="0"/>
              </a:rPr>
              <a:t>angcwele</a:t>
            </a:r>
            <a:r>
              <a:rPr lang="en-ZA" sz="2800" b="1" dirty="0">
                <a:latin typeface="Constantia" panose="02030602050306030303" pitchFamily="18" charset="0"/>
              </a:rPr>
              <a:t> </a:t>
            </a:r>
            <a:r>
              <a:rPr lang="en-ZA" sz="2800" b="1" dirty="0" err="1">
                <a:latin typeface="Constantia" panose="02030602050306030303" pitchFamily="18" charset="0"/>
              </a:rPr>
              <a:t>abe</a:t>
            </a:r>
            <a:r>
              <a:rPr lang="en-ZA" sz="2800" b="1" dirty="0">
                <a:latin typeface="Constantia" panose="02030602050306030303" pitchFamily="18" charset="0"/>
              </a:rPr>
              <a:t> </a:t>
            </a:r>
            <a:r>
              <a:rPr lang="en-ZA" sz="2800" b="1" dirty="0" err="1">
                <a:latin typeface="Constantia" panose="02030602050306030303" pitchFamily="18" charset="0"/>
              </a:rPr>
              <a:t>yinjabulo</a:t>
            </a:r>
            <a:r>
              <a:rPr lang="en-ZA" sz="2800" b="1" dirty="0">
                <a:latin typeface="Constantia" panose="02030602050306030303" pitchFamily="18" charset="0"/>
              </a:rPr>
              <a:t> </a:t>
            </a:r>
            <a:r>
              <a:rPr lang="en-ZA" sz="2800" b="1" dirty="0" err="1">
                <a:latin typeface="Constantia" panose="02030602050306030303" pitchFamily="18" charset="0"/>
              </a:rPr>
              <a:t>kanye</a:t>
            </a:r>
            <a:r>
              <a:rPr lang="en-ZA" sz="2800" b="1" dirty="0">
                <a:latin typeface="Constantia" panose="02030602050306030303" pitchFamily="18" charset="0"/>
              </a:rPr>
              <a:t> </a:t>
            </a:r>
            <a:r>
              <a:rPr lang="en-ZA" sz="2800" b="1" dirty="0" err="1">
                <a:latin typeface="Constantia" panose="02030602050306030303" pitchFamily="18" charset="0"/>
              </a:rPr>
              <a:t>nesibusiso</a:t>
            </a:r>
            <a:r>
              <a:rPr lang="en-ZA" sz="2800" b="1" dirty="0">
                <a:latin typeface="Constantia" panose="02030602050306030303" pitchFamily="18" charset="0"/>
              </a:rPr>
              <a:t> </a:t>
            </a:r>
            <a:r>
              <a:rPr lang="en-ZA" sz="2800" b="1" dirty="0" err="1">
                <a:latin typeface="Constantia" panose="02030602050306030303" pitchFamily="18" charset="0"/>
              </a:rPr>
              <a:t>ezinhliziyweni</a:t>
            </a:r>
            <a:r>
              <a:rPr lang="en-ZA" sz="2800" b="1" dirty="0">
                <a:latin typeface="Constantia" panose="02030602050306030303" pitchFamily="18" charset="0"/>
              </a:rPr>
              <a:t> </a:t>
            </a:r>
            <a:r>
              <a:rPr lang="en-ZA" sz="2800" b="1" dirty="0" err="1">
                <a:latin typeface="Constantia" panose="02030602050306030303" pitchFamily="18" charset="0"/>
              </a:rPr>
              <a:t>zabantu</a:t>
            </a:r>
            <a:r>
              <a:rPr lang="en-ZA" sz="2800" b="1">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810825" y="6084234"/>
            <a:ext cx="5634299" cy="338554"/>
          </a:xfrm>
          <a:prstGeom prst="rect">
            <a:avLst/>
          </a:prstGeom>
          <a:noFill/>
        </p:spPr>
        <p:txBody>
          <a:bodyPr wrap="none" rtlCol="0">
            <a:spAutoFit/>
          </a:bodyPr>
          <a:lstStyle/>
          <a:p>
            <a:r>
              <a:rPr lang="en-US" sz="1600" b="1" dirty="0"/>
              <a:t>EGW (God's Amazing Grace - Unsearchable Riches, June 28</a:t>
            </a:r>
            <a:r>
              <a:rPr lang="en" sz="1600" b="1" dirty="0"/>
              <a:t>)</a:t>
            </a:r>
          </a:p>
        </p:txBody>
      </p:sp>
    </p:spTree>
    <p:extLst>
      <p:ext uri="{BB962C8B-B14F-4D97-AF65-F5344CB8AC3E}">
        <p14:creationId xmlns:p14="http://schemas.microsoft.com/office/powerpoint/2010/main" val="3853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99D30140-0C91-440D-DA92-EA3AFCA0393E}"/>
              </a:ext>
            </a:extLst>
          </p:cNvPr>
          <p:cNvPicPr>
            <a:picLocks noGrp="1" noRot="1" noChangeAspect="1" noMove="1" noResize="1" noEditPoints="1" noAdjustHandles="1" noChangeArrowheads="1" noChangeShapeType="1" noCrop="1"/>
          </p:cNvPicPr>
          <p:nvPr/>
        </p:nvPicPr>
        <p:blipFill rotWithShape="1">
          <a:blip r:embed="rId2" cstate="email">
            <a:extLst>
              <a:ext uri="{28A0092B-C50C-407E-A947-70E740481C1C}">
                <a14:useLocalDpi xmlns:a14="http://schemas.microsoft.com/office/drawing/2010/main"/>
              </a:ext>
            </a:extLst>
          </a:blip>
          <a:srcRect/>
          <a:stretch/>
        </p:blipFill>
        <p:spPr>
          <a:xfrm>
            <a:off x="20" y="2193310"/>
            <a:ext cx="6400781" cy="4664690"/>
          </a:xfrm>
          <a:prstGeom prst="rect">
            <a:avLst/>
          </a:prstGeom>
          <a:effectLst>
            <a:outerShdw blurRad="50800" dist="38100" algn="l" rotWithShape="0">
              <a:prstClr val="black">
                <a:alpha val="40000"/>
              </a:prstClr>
            </a:outerShdw>
          </a:effectLst>
        </p:spPr>
      </p:pic>
      <p:pic>
        <p:nvPicPr>
          <p:cNvPr id="6" name="Imagen 5">
            <a:extLst>
              <a:ext uri="{FF2B5EF4-FFF2-40B4-BE49-F238E27FC236}">
                <a16:creationId xmlns:a16="http://schemas.microsoft.com/office/drawing/2014/main" id="{533986F0-101F-07EB-53F7-F3EE295C9289}"/>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6591299" y="1"/>
            <a:ext cx="5600701" cy="6857999"/>
          </a:xfrm>
          <a:prstGeom prst="rect">
            <a:avLst/>
          </a:prstGeom>
          <a:effectLst>
            <a:outerShdw blurRad="50800" dist="38100" dir="10800000" algn="r" rotWithShape="0">
              <a:prstClr val="black">
                <a:alpha val="40000"/>
              </a:prstClr>
            </a:outerShdw>
          </a:effectLst>
        </p:spPr>
      </p:pic>
      <p:sp>
        <p:nvSpPr>
          <p:cNvPr id="2" name="CuadroTexto 1">
            <a:extLst>
              <a:ext uri="{FF2B5EF4-FFF2-40B4-BE49-F238E27FC236}">
                <a16:creationId xmlns:a16="http://schemas.microsoft.com/office/drawing/2014/main" id="{C5062A57-5594-27D6-C2E5-89252AC8E917}"/>
              </a:ext>
            </a:extLst>
          </p:cNvPr>
          <p:cNvSpPr txBox="1"/>
          <p:nvPr/>
        </p:nvSpPr>
        <p:spPr>
          <a:xfrm>
            <a:off x="152410" y="0"/>
            <a:ext cx="6096000" cy="2215991"/>
          </a:xfrm>
          <a:prstGeom prst="rect">
            <a:avLst/>
          </a:prstGeom>
          <a:noFill/>
        </p:spPr>
        <p:txBody>
          <a:bodyPr wrap="square">
            <a:spAutoFit/>
            <a:scene3d>
              <a:camera prst="orthographicFront"/>
              <a:lightRig rig="threePt" dir="t"/>
            </a:scene3d>
            <a:sp3d extrusionH="57150">
              <a:bevelT w="38100" h="38100"/>
            </a:sp3d>
          </a:bodyPr>
          <a:lstStyle/>
          <a:p>
            <a:pPr algn="ctr"/>
            <a:r>
              <a:rPr lang="es-ES" sz="2400" b="1" dirty="0">
                <a:solidFill>
                  <a:srgbClr val="166588"/>
                </a:solidFill>
                <a:latin typeface="Comic Sans MS" panose="030F0702030302020204" pitchFamily="66" charset="0"/>
              </a:rPr>
              <a:t>“</a:t>
            </a:r>
            <a:r>
              <a:rPr lang="es-ES" sz="2400" b="1" dirty="0" err="1">
                <a:solidFill>
                  <a:srgbClr val="166588"/>
                </a:solidFill>
                <a:latin typeface="Comic Sans MS" panose="030F0702030302020204" pitchFamily="66" charset="0"/>
              </a:rPr>
              <a:t>ungesabi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ngokuba</a:t>
            </a:r>
            <a:r>
              <a:rPr lang="es-ES" sz="2400" b="1" dirty="0">
                <a:solidFill>
                  <a:srgbClr val="166588"/>
                </a:solidFill>
                <a:latin typeface="Comic Sans MS" panose="030F0702030302020204" pitchFamily="66" charset="0"/>
              </a:rPr>
              <a:t> mina </a:t>
            </a:r>
            <a:r>
              <a:rPr lang="es-ES" sz="2400" b="1" dirty="0" err="1">
                <a:solidFill>
                  <a:srgbClr val="166588"/>
                </a:solidFill>
                <a:latin typeface="Comic Sans MS" panose="030F0702030302020204" pitchFamily="66" charset="0"/>
              </a:rPr>
              <a:t>nginawe</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ungapheli</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amandla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ngokuba</a:t>
            </a:r>
            <a:r>
              <a:rPr lang="es-ES" sz="2400" b="1" dirty="0">
                <a:solidFill>
                  <a:srgbClr val="166588"/>
                </a:solidFill>
                <a:latin typeface="Comic Sans MS" panose="030F0702030302020204" pitchFamily="66" charset="0"/>
              </a:rPr>
              <a:t> mina </a:t>
            </a:r>
            <a:r>
              <a:rPr lang="es-ES" sz="2400" b="1" dirty="0" err="1">
                <a:solidFill>
                  <a:srgbClr val="166588"/>
                </a:solidFill>
                <a:latin typeface="Comic Sans MS" panose="030F0702030302020204" pitchFamily="66" charset="0"/>
              </a:rPr>
              <a:t>nginguNkulunkulu</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wakho</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ngiyakukuqinisa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Yebo</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ngiyakukusekela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ngesandla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sokunene</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sokulunga</a:t>
            </a:r>
            <a:r>
              <a:rPr lang="es-ES" sz="2400" b="1" dirty="0">
                <a:solidFill>
                  <a:srgbClr val="166588"/>
                </a:solidFill>
                <a:latin typeface="Comic Sans MS" panose="030F0702030302020204" pitchFamily="66" charset="0"/>
              </a:rPr>
              <a:t> </a:t>
            </a:r>
            <a:r>
              <a:rPr lang="es-ES" sz="2400" b="1" dirty="0" err="1">
                <a:solidFill>
                  <a:srgbClr val="166588"/>
                </a:solidFill>
                <a:latin typeface="Comic Sans MS" panose="030F0702030302020204" pitchFamily="66" charset="0"/>
              </a:rPr>
              <a:t>kwami</a:t>
            </a:r>
            <a:r>
              <a:rPr lang="es-ES" sz="2400" b="1" dirty="0">
                <a:solidFill>
                  <a:srgbClr val="166588"/>
                </a:solidFill>
                <a:latin typeface="Comic Sans MS" panose="030F0702030302020204" pitchFamily="66" charset="0"/>
              </a:rPr>
              <a:t>” </a:t>
            </a:r>
            <a:r>
              <a:rPr lang="es-ES" b="1" dirty="0">
                <a:solidFill>
                  <a:srgbClr val="166588"/>
                </a:solidFill>
                <a:latin typeface="Comic Sans MS" panose="030F0702030302020204" pitchFamily="66" charset="0"/>
              </a:rPr>
              <a:t>(</a:t>
            </a:r>
            <a:r>
              <a:rPr lang="es-ES" b="1" dirty="0" err="1">
                <a:solidFill>
                  <a:srgbClr val="166588"/>
                </a:solidFill>
                <a:latin typeface="Comic Sans MS" panose="030F0702030302020204" pitchFamily="66" charset="0"/>
              </a:rPr>
              <a:t>Isaya</a:t>
            </a:r>
            <a:r>
              <a:rPr lang="es-ES" b="1" dirty="0">
                <a:solidFill>
                  <a:srgbClr val="166588"/>
                </a:solidFill>
                <a:latin typeface="Comic Sans MS" panose="030F0702030302020204" pitchFamily="66" charset="0"/>
              </a:rPr>
              <a:t> 41:10)</a:t>
            </a:r>
            <a:endParaRPr lang="es-ES" sz="2400" b="1" dirty="0">
              <a:solidFill>
                <a:srgbClr val="166588"/>
              </a:solidFill>
              <a:latin typeface="Comic Sans MS" panose="030F0702030302020204" pitchFamily="66" charset="0"/>
            </a:endParaRPr>
          </a:p>
        </p:txBody>
      </p:sp>
    </p:spTree>
    <p:extLst>
      <p:ext uri="{BB962C8B-B14F-4D97-AF65-F5344CB8AC3E}">
        <p14:creationId xmlns:p14="http://schemas.microsoft.com/office/powerpoint/2010/main" val="30380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DE4776-1140-B7A3-9E57-D3DEDA17BD0C}"/>
              </a:ext>
            </a:extLst>
          </p:cNvPr>
          <p:cNvSpPr txBox="1"/>
          <p:nvPr/>
        </p:nvSpPr>
        <p:spPr>
          <a:xfrm>
            <a:off x="6326930" y="3780502"/>
            <a:ext cx="5865070" cy="2862322"/>
          </a:xfrm>
          <a:prstGeom prst="rect">
            <a:avLst/>
          </a:prstGeom>
          <a:noFill/>
        </p:spPr>
        <p:txBody>
          <a:bodyPr wrap="square" rtlCol="0">
            <a:spAutoFit/>
          </a:bodyPr>
          <a:lstStyle/>
          <a:p>
            <a:pPr>
              <a:spcBef>
                <a:spcPts val="600"/>
              </a:spcBef>
              <a:tabLst>
                <a:tab pos="538163" algn="l"/>
              </a:tabLst>
            </a:pPr>
            <a:r>
              <a:rPr lang="en-ZA" sz="2000" b="1" dirty="0" err="1">
                <a:solidFill>
                  <a:schemeClr val="bg1"/>
                </a:solidFill>
                <a:effectLst>
                  <a:glow rad="127000">
                    <a:srgbClr val="AC2850"/>
                  </a:glow>
                </a:effectLst>
              </a:rPr>
              <a:t>Izifundo</a:t>
            </a:r>
            <a:r>
              <a:rPr lang="en-ZA" sz="2000" b="1" dirty="0">
                <a:solidFill>
                  <a:schemeClr val="bg1"/>
                </a:solidFill>
                <a:effectLst>
                  <a:glow rad="127000">
                    <a:srgbClr val="AC2850"/>
                  </a:glow>
                </a:effectLst>
              </a:rPr>
              <a:t> </a:t>
            </a:r>
            <a:r>
              <a:rPr lang="en-ZA" sz="2000" b="1" dirty="0" err="1">
                <a:solidFill>
                  <a:schemeClr val="bg1"/>
                </a:solidFill>
                <a:effectLst>
                  <a:glow rad="127000">
                    <a:srgbClr val="AC2850"/>
                  </a:glow>
                </a:effectLst>
              </a:rPr>
              <a:t>ngokubhujiswa</a:t>
            </a:r>
            <a:r>
              <a:rPr lang="en-ZA" sz="2000" b="1" dirty="0">
                <a:solidFill>
                  <a:schemeClr val="bg1"/>
                </a:solidFill>
                <a:effectLst>
                  <a:glow rad="127000">
                    <a:srgbClr val="AC2850"/>
                  </a:glow>
                </a:effectLst>
              </a:rPr>
              <a:t> </a:t>
            </a:r>
            <a:r>
              <a:rPr lang="en-ZA" sz="2000" b="1" dirty="0" err="1">
                <a:solidFill>
                  <a:schemeClr val="bg1"/>
                </a:solidFill>
                <a:effectLst>
                  <a:glow rad="127000">
                    <a:srgbClr val="AC2850"/>
                  </a:glow>
                </a:effectLst>
              </a:rPr>
              <a:t>kweJerusalema</a:t>
            </a:r>
            <a:r>
              <a:rPr lang="en" sz="2000" b="1" dirty="0">
                <a:solidFill>
                  <a:schemeClr val="bg1"/>
                </a:solidFill>
                <a:effectLst>
                  <a:glow rad="127000">
                    <a:srgbClr val="AC2850"/>
                  </a:glow>
                </a:effectLst>
              </a:rPr>
              <a:t>:</a:t>
            </a:r>
          </a:p>
          <a:p>
            <a:pPr lvl="1">
              <a:spcBef>
                <a:spcPts val="600"/>
              </a:spcBef>
              <a:tabLst>
                <a:tab pos="538163" algn="l"/>
              </a:tabLst>
            </a:pPr>
            <a:r>
              <a:rPr lang="en-ZA" sz="2000" b="1" dirty="0" err="1">
                <a:solidFill>
                  <a:schemeClr val="bg1"/>
                </a:solidFill>
                <a:effectLst>
                  <a:glow rad="127000">
                    <a:srgbClr val="A23292"/>
                  </a:glow>
                </a:effectLst>
              </a:rPr>
              <a:t>Ukwenqaba</a:t>
            </a:r>
            <a:r>
              <a:rPr lang="en-ZA" sz="2000" b="1" dirty="0">
                <a:solidFill>
                  <a:schemeClr val="bg1"/>
                </a:solidFill>
                <a:effectLst>
                  <a:glow rad="127000">
                    <a:srgbClr val="A23292"/>
                  </a:glow>
                </a:effectLst>
              </a:rPr>
              <a:t> </a:t>
            </a:r>
            <a:r>
              <a:rPr lang="en-ZA" sz="2000" b="1" dirty="0" err="1">
                <a:solidFill>
                  <a:schemeClr val="bg1"/>
                </a:solidFill>
                <a:effectLst>
                  <a:glow rad="127000">
                    <a:srgbClr val="A23292"/>
                  </a:glow>
                </a:effectLst>
              </a:rPr>
              <a:t>uthando</a:t>
            </a:r>
            <a:r>
              <a:rPr lang="en-ZA" sz="2000" b="1" dirty="0">
                <a:solidFill>
                  <a:schemeClr val="bg1"/>
                </a:solidFill>
                <a:effectLst>
                  <a:glow rad="127000">
                    <a:srgbClr val="A23292"/>
                  </a:glow>
                </a:effectLst>
              </a:rPr>
              <a:t> </a:t>
            </a:r>
            <a:r>
              <a:rPr lang="en-ZA" sz="2000" b="1" dirty="0" err="1">
                <a:solidFill>
                  <a:schemeClr val="bg1"/>
                </a:solidFill>
                <a:effectLst>
                  <a:glow rad="127000">
                    <a:srgbClr val="A23292"/>
                  </a:glow>
                </a:effectLst>
              </a:rPr>
              <a:t>lukaNkulunkulu</a:t>
            </a:r>
            <a:r>
              <a:rPr lang="en" sz="2000" b="1" dirty="0">
                <a:solidFill>
                  <a:schemeClr val="bg1"/>
                </a:solidFill>
                <a:effectLst>
                  <a:glow rad="127000">
                    <a:srgbClr val="A23292"/>
                  </a:glow>
                </a:effectLst>
              </a:rPr>
              <a:t>.</a:t>
            </a:r>
          </a:p>
          <a:p>
            <a:pPr lvl="1">
              <a:spcBef>
                <a:spcPts val="600"/>
              </a:spcBef>
              <a:tabLst>
                <a:tab pos="538163" algn="l"/>
              </a:tabLst>
            </a:pPr>
            <a:r>
              <a:rPr lang="en-ZA" sz="2000" b="1" dirty="0" err="1">
                <a:solidFill>
                  <a:schemeClr val="bg1"/>
                </a:solidFill>
                <a:effectLst>
                  <a:glow rad="127000">
                    <a:srgbClr val="51A54C"/>
                  </a:glow>
                </a:effectLst>
              </a:rPr>
              <a:t>Uthando</a:t>
            </a:r>
            <a:r>
              <a:rPr lang="en-ZA" sz="2000" b="1" dirty="0">
                <a:solidFill>
                  <a:schemeClr val="bg1"/>
                </a:solidFill>
                <a:effectLst>
                  <a:glow rad="127000">
                    <a:srgbClr val="51A54C"/>
                  </a:glow>
                </a:effectLst>
              </a:rPr>
              <a:t> </a:t>
            </a:r>
            <a:r>
              <a:rPr lang="en-ZA" sz="2000" b="1" dirty="0" err="1">
                <a:solidFill>
                  <a:schemeClr val="bg1"/>
                </a:solidFill>
                <a:effectLst>
                  <a:glow rad="127000">
                    <a:srgbClr val="51A54C"/>
                  </a:glow>
                </a:effectLst>
              </a:rPr>
              <a:t>lwakhe</a:t>
            </a:r>
            <a:r>
              <a:rPr lang="en-ZA" sz="2000" b="1" dirty="0">
                <a:solidFill>
                  <a:schemeClr val="bg1"/>
                </a:solidFill>
                <a:effectLst>
                  <a:glow rad="127000">
                    <a:srgbClr val="51A54C"/>
                  </a:glow>
                </a:effectLst>
              </a:rPr>
              <a:t> </a:t>
            </a:r>
            <a:r>
              <a:rPr lang="en-ZA" sz="2000" b="1" dirty="0" err="1">
                <a:solidFill>
                  <a:schemeClr val="bg1"/>
                </a:solidFill>
                <a:effectLst>
                  <a:glow rad="127000">
                    <a:srgbClr val="51A54C"/>
                  </a:glow>
                </a:effectLst>
              </a:rPr>
              <a:t>kubantu</a:t>
            </a:r>
            <a:r>
              <a:rPr lang="en" sz="2000" b="1" dirty="0">
                <a:solidFill>
                  <a:schemeClr val="bg1"/>
                </a:solidFill>
                <a:effectLst>
                  <a:glow rad="127000">
                    <a:srgbClr val="51A54C"/>
                  </a:glow>
                </a:effectLst>
              </a:rPr>
              <a:t>.</a:t>
            </a:r>
          </a:p>
          <a:p>
            <a:pPr>
              <a:spcBef>
                <a:spcPts val="1800"/>
              </a:spcBef>
              <a:tabLst>
                <a:tab pos="538163" algn="l"/>
              </a:tabLst>
            </a:pPr>
            <a:r>
              <a:rPr lang="en-ZA" sz="2000" b="1" dirty="0" err="1">
                <a:solidFill>
                  <a:schemeClr val="bg1"/>
                </a:solidFill>
                <a:effectLst>
                  <a:glow rad="127000">
                    <a:srgbClr val="AC2850"/>
                  </a:glow>
                </a:effectLst>
              </a:rPr>
              <a:t>Izifundo</a:t>
            </a:r>
            <a:r>
              <a:rPr lang="en-ZA" sz="2000" b="1" dirty="0">
                <a:solidFill>
                  <a:schemeClr val="bg1"/>
                </a:solidFill>
                <a:effectLst>
                  <a:glow rad="127000">
                    <a:srgbClr val="AC2850"/>
                  </a:glow>
                </a:effectLst>
              </a:rPr>
              <a:t> </a:t>
            </a:r>
            <a:r>
              <a:rPr lang="en-ZA" sz="2000" b="1" dirty="0" err="1">
                <a:solidFill>
                  <a:schemeClr val="bg1"/>
                </a:solidFill>
                <a:effectLst>
                  <a:glow rad="127000">
                    <a:srgbClr val="AC2850"/>
                  </a:glow>
                </a:effectLst>
              </a:rPr>
              <a:t>kumaKristu</a:t>
            </a:r>
            <a:r>
              <a:rPr lang="en-ZA" sz="2000" b="1" dirty="0">
                <a:solidFill>
                  <a:schemeClr val="bg1"/>
                </a:solidFill>
                <a:effectLst>
                  <a:glow rad="127000">
                    <a:srgbClr val="AC2850"/>
                  </a:glow>
                </a:effectLst>
              </a:rPr>
              <a:t> </a:t>
            </a:r>
            <a:r>
              <a:rPr lang="en-ZA" sz="2000" b="1" dirty="0" err="1">
                <a:solidFill>
                  <a:schemeClr val="bg1"/>
                </a:solidFill>
                <a:effectLst>
                  <a:glow rad="127000">
                    <a:srgbClr val="AC2850"/>
                  </a:glow>
                </a:effectLst>
              </a:rPr>
              <a:t>okuqala</a:t>
            </a:r>
            <a:r>
              <a:rPr lang="en" sz="2000" b="1" dirty="0">
                <a:solidFill>
                  <a:schemeClr val="bg1"/>
                </a:solidFill>
                <a:effectLst>
                  <a:glow rad="127000">
                    <a:srgbClr val="AC2850"/>
                  </a:glow>
                </a:effectLst>
              </a:rPr>
              <a:t>:</a:t>
            </a:r>
          </a:p>
          <a:p>
            <a:pPr lvl="1">
              <a:spcBef>
                <a:spcPts val="600"/>
              </a:spcBef>
              <a:tabLst>
                <a:tab pos="538163" algn="l"/>
              </a:tabLst>
            </a:pPr>
            <a:r>
              <a:rPr lang="en-ZA" sz="2000" b="1" dirty="0" err="1">
                <a:solidFill>
                  <a:schemeClr val="bg1"/>
                </a:solidFill>
                <a:effectLst>
                  <a:glow rad="127000">
                    <a:srgbClr val="C5600D"/>
                  </a:glow>
                </a:effectLst>
              </a:rPr>
              <a:t>Ukulandela</a:t>
            </a:r>
            <a:r>
              <a:rPr lang="en-ZA" sz="2000" b="1" dirty="0">
                <a:solidFill>
                  <a:schemeClr val="bg1"/>
                </a:solidFill>
                <a:effectLst>
                  <a:glow rad="127000">
                    <a:srgbClr val="C5600D"/>
                  </a:glow>
                </a:effectLst>
              </a:rPr>
              <a:t> </a:t>
            </a:r>
            <a:r>
              <a:rPr lang="en-ZA" sz="2000" b="1" dirty="0" err="1">
                <a:solidFill>
                  <a:schemeClr val="bg1"/>
                </a:solidFill>
                <a:effectLst>
                  <a:glow rad="127000">
                    <a:srgbClr val="C5600D"/>
                  </a:glow>
                </a:effectLst>
              </a:rPr>
              <a:t>ukwethembeka</a:t>
            </a:r>
            <a:r>
              <a:rPr lang="en" sz="2000" b="1" dirty="0">
                <a:solidFill>
                  <a:schemeClr val="bg1"/>
                </a:solidFill>
                <a:effectLst>
                  <a:glow rad="127000">
                    <a:srgbClr val="C5600D"/>
                  </a:glow>
                </a:effectLst>
              </a:rPr>
              <a:t>.</a:t>
            </a:r>
          </a:p>
          <a:p>
            <a:pPr lvl="1">
              <a:spcBef>
                <a:spcPts val="600"/>
              </a:spcBef>
              <a:tabLst>
                <a:tab pos="538163" algn="l"/>
              </a:tabLst>
            </a:pPr>
            <a:r>
              <a:rPr lang="en-ZA" sz="2000" b="1" dirty="0" err="1">
                <a:solidFill>
                  <a:schemeClr val="bg1"/>
                </a:solidFill>
                <a:effectLst>
                  <a:glow rad="127000">
                    <a:srgbClr val="228F9E"/>
                  </a:glow>
                </a:effectLst>
              </a:rPr>
              <a:t>Siza</a:t>
            </a:r>
            <a:r>
              <a:rPr lang="en-ZA" sz="2000" b="1" dirty="0">
                <a:solidFill>
                  <a:schemeClr val="bg1"/>
                </a:solidFill>
                <a:effectLst>
                  <a:glow rad="127000">
                    <a:srgbClr val="228F9E"/>
                  </a:glow>
                </a:effectLst>
              </a:rPr>
              <a:t> </a:t>
            </a:r>
            <a:r>
              <a:rPr lang="en-ZA" sz="2000" b="1" dirty="0" err="1">
                <a:solidFill>
                  <a:schemeClr val="bg1"/>
                </a:solidFill>
                <a:effectLst>
                  <a:glow rad="127000">
                    <a:srgbClr val="228F9E"/>
                  </a:glow>
                </a:effectLst>
              </a:rPr>
              <a:t>abeswele</a:t>
            </a:r>
            <a:r>
              <a:rPr lang="en" sz="2000" b="1" dirty="0">
                <a:solidFill>
                  <a:schemeClr val="bg1"/>
                </a:solidFill>
                <a:effectLst>
                  <a:glow rad="127000">
                    <a:srgbClr val="228F9E"/>
                  </a:glow>
                </a:effectLst>
              </a:rPr>
              <a:t>.</a:t>
            </a:r>
          </a:p>
          <a:p>
            <a:pPr lvl="1">
              <a:spcBef>
                <a:spcPts val="600"/>
              </a:spcBef>
              <a:tabLst>
                <a:tab pos="538163" algn="l"/>
              </a:tabLst>
            </a:pPr>
            <a:r>
              <a:rPr lang="en-ZA" sz="2000" b="1" dirty="0" err="1">
                <a:solidFill>
                  <a:schemeClr val="bg1"/>
                </a:solidFill>
                <a:effectLst>
                  <a:glow rad="127000">
                    <a:srgbClr val="A68702"/>
                  </a:glow>
                </a:effectLst>
              </a:rPr>
              <a:t>Uthando</a:t>
            </a:r>
            <a:r>
              <a:rPr lang="en-ZA" sz="2000" b="1" dirty="0">
                <a:solidFill>
                  <a:schemeClr val="bg1"/>
                </a:solidFill>
                <a:effectLst>
                  <a:glow rad="127000">
                    <a:srgbClr val="A68702"/>
                  </a:glow>
                </a:effectLst>
              </a:rPr>
              <a:t>, </a:t>
            </a:r>
            <a:r>
              <a:rPr lang="en-ZA" sz="2000" b="1" dirty="0" err="1">
                <a:solidFill>
                  <a:schemeClr val="bg1"/>
                </a:solidFill>
                <a:effectLst>
                  <a:glow rad="127000">
                    <a:srgbClr val="A68702"/>
                  </a:glow>
                </a:effectLst>
              </a:rPr>
              <a:t>uphawu</a:t>
            </a:r>
            <a:r>
              <a:rPr lang="en-ZA" sz="2000" b="1" dirty="0">
                <a:solidFill>
                  <a:schemeClr val="bg1"/>
                </a:solidFill>
                <a:effectLst>
                  <a:glow rad="127000">
                    <a:srgbClr val="A68702"/>
                  </a:glow>
                </a:effectLst>
              </a:rPr>
              <a:t> </a:t>
            </a:r>
            <a:r>
              <a:rPr lang="en-ZA" sz="2000" b="1" dirty="0" err="1">
                <a:solidFill>
                  <a:schemeClr val="bg1"/>
                </a:solidFill>
                <a:effectLst>
                  <a:glow rad="127000">
                    <a:srgbClr val="A68702"/>
                  </a:glow>
                </a:effectLst>
              </a:rPr>
              <a:t>lwethu</a:t>
            </a:r>
            <a:r>
              <a:rPr lang="en" sz="2000" b="1" dirty="0">
                <a:solidFill>
                  <a:schemeClr val="bg1"/>
                </a:solidFill>
                <a:effectLst>
                  <a:glow rad="127000">
                    <a:srgbClr val="A68702"/>
                  </a:glow>
                </a:effectLst>
              </a:rPr>
              <a:t>.</a:t>
            </a:r>
          </a:p>
        </p:txBody>
      </p:sp>
      <p:sp>
        <p:nvSpPr>
          <p:cNvPr id="3" name="CuadroTexto 2">
            <a:extLst>
              <a:ext uri="{FF2B5EF4-FFF2-40B4-BE49-F238E27FC236}">
                <a16:creationId xmlns:a16="http://schemas.microsoft.com/office/drawing/2014/main" id="{3D72F1CE-064A-7660-04A1-ED3658A1B139}"/>
              </a:ext>
            </a:extLst>
          </p:cNvPr>
          <p:cNvSpPr txBox="1"/>
          <p:nvPr/>
        </p:nvSpPr>
        <p:spPr>
          <a:xfrm>
            <a:off x="0" y="-51071"/>
            <a:ext cx="7608709" cy="1323439"/>
          </a:xfrm>
          <a:prstGeom prst="rect">
            <a:avLst/>
          </a:prstGeom>
          <a:noFill/>
        </p:spPr>
        <p:txBody>
          <a:bodyPr wrap="square" rtlCol="0">
            <a:spAutoFit/>
          </a:bodyPr>
          <a:lstStyle/>
          <a:p>
            <a:pPr>
              <a:spcBef>
                <a:spcPts val="600"/>
              </a:spcBef>
            </a:pPr>
            <a:r>
              <a:rPr lang="en-ZA" sz="2000" b="1" dirty="0" err="1"/>
              <a:t>Umnyaka</a:t>
            </a:r>
            <a:r>
              <a:rPr lang="en-ZA" sz="2000" b="1" dirty="0"/>
              <a:t> </a:t>
            </a:r>
            <a:r>
              <a:rPr lang="en-ZA" sz="2000" b="1" dirty="0" err="1"/>
              <a:t>ka</a:t>
            </a:r>
            <a:r>
              <a:rPr lang="en-ZA" sz="2000" b="1" dirty="0"/>
              <a:t> 70 </a:t>
            </a:r>
            <a:r>
              <a:rPr lang="en-ZA" sz="2000" b="1" dirty="0" err="1"/>
              <a:t>wawusho</a:t>
            </a:r>
            <a:r>
              <a:rPr lang="en-ZA" sz="2000" b="1" dirty="0"/>
              <a:t> </a:t>
            </a:r>
            <a:r>
              <a:rPr lang="en-ZA" sz="2000" b="1" dirty="0" err="1"/>
              <a:t>ukuphela</a:t>
            </a:r>
            <a:r>
              <a:rPr lang="en-ZA" sz="2000" b="1" dirty="0"/>
              <a:t> </a:t>
            </a:r>
            <a:r>
              <a:rPr lang="en-ZA" sz="2000" b="1" dirty="0" err="1"/>
              <a:t>kuka-Israyeli</a:t>
            </a:r>
            <a:r>
              <a:rPr lang="en-ZA" sz="2000" b="1" dirty="0"/>
              <a:t> </a:t>
            </a:r>
            <a:r>
              <a:rPr lang="en-ZA" sz="2000" b="1" dirty="0" err="1"/>
              <a:t>njengesizwe</a:t>
            </a:r>
            <a:r>
              <a:rPr lang="en-ZA" sz="2000" b="1" dirty="0"/>
              <a:t>. </a:t>
            </a:r>
            <a:r>
              <a:rPr lang="en-ZA" sz="2000" b="1" dirty="0" err="1"/>
              <a:t>Yize</a:t>
            </a:r>
            <a:r>
              <a:rPr lang="en-ZA" sz="2000" b="1" dirty="0"/>
              <a:t> </a:t>
            </a:r>
            <a:r>
              <a:rPr lang="en-ZA" sz="2000" b="1" dirty="0" err="1"/>
              <a:t>kwakuyiRoma</a:t>
            </a:r>
            <a:r>
              <a:rPr lang="en-ZA" sz="2000" b="1" dirty="0"/>
              <a:t> </a:t>
            </a:r>
            <a:r>
              <a:rPr lang="en-ZA" sz="2000" b="1" dirty="0" err="1"/>
              <a:t>eyaqeda</a:t>
            </a:r>
            <a:r>
              <a:rPr lang="en-ZA" sz="2000" b="1" dirty="0"/>
              <a:t> </a:t>
            </a:r>
            <a:r>
              <a:rPr lang="en-ZA" sz="2000" b="1" dirty="0" err="1"/>
              <a:t>iJerusalema</a:t>
            </a:r>
            <a:r>
              <a:rPr lang="en-ZA" sz="2000" b="1" dirty="0"/>
              <a:t> </a:t>
            </a:r>
            <a:r>
              <a:rPr lang="en-ZA" sz="2000" b="1" dirty="0" err="1"/>
              <a:t>kanye</a:t>
            </a:r>
            <a:r>
              <a:rPr lang="en-ZA" sz="2000" b="1" dirty="0"/>
              <a:t> </a:t>
            </a:r>
            <a:r>
              <a:rPr lang="en-ZA" sz="2000" b="1" dirty="0" err="1"/>
              <a:t>neTempeli</a:t>
            </a:r>
            <a:r>
              <a:rPr lang="en-ZA" sz="2000" b="1" dirty="0"/>
              <a:t>, </a:t>
            </a:r>
            <a:r>
              <a:rPr lang="en-ZA" sz="2000" b="1" dirty="0" err="1"/>
              <a:t>neminye</a:t>
            </a:r>
            <a:r>
              <a:rPr lang="en-ZA" sz="2000" b="1" dirty="0"/>
              <a:t> </a:t>
            </a:r>
            <a:r>
              <a:rPr lang="en-ZA" sz="2000" b="1" dirty="0" err="1"/>
              <a:t>imibuso</a:t>
            </a:r>
            <a:r>
              <a:rPr lang="en-ZA" sz="2000" b="1" dirty="0"/>
              <a:t> </a:t>
            </a:r>
            <a:r>
              <a:rPr lang="en-ZA" sz="2000" b="1" dirty="0" err="1"/>
              <a:t>yayibandakanyeka</a:t>
            </a:r>
            <a:r>
              <a:rPr lang="en-ZA" sz="2000" b="1" dirty="0"/>
              <a:t> </a:t>
            </a:r>
            <a:r>
              <a:rPr lang="en-ZA" sz="2000" b="1" dirty="0" err="1"/>
              <a:t>kulempi</a:t>
            </a:r>
            <a:r>
              <a:rPr lang="en-ZA" sz="2000" b="1" dirty="0"/>
              <a:t>.</a:t>
            </a:r>
            <a:endParaRPr lang="en" sz="2000" b="1" dirty="0"/>
          </a:p>
        </p:txBody>
      </p:sp>
      <p:pic>
        <p:nvPicPr>
          <p:cNvPr id="5" name="Imagen 4" descr="Imagen que contiene exterior, naturaleza, pasto, agua&#10;&#10;Descripción generada automáticamente">
            <a:extLst>
              <a:ext uri="{FF2B5EF4-FFF2-40B4-BE49-F238E27FC236}">
                <a16:creationId xmlns:a16="http://schemas.microsoft.com/office/drawing/2014/main" id="{C7E16AA5-0268-38A4-61FE-7BC8654A2C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8711" y="210326"/>
            <a:ext cx="4392877" cy="291643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Imagen 6" descr="Imagen que contiene tabla, llenado, entero, grande&#10;&#10;Descripción generada automáticamente">
            <a:extLst>
              <a:ext uri="{FF2B5EF4-FFF2-40B4-BE49-F238E27FC236}">
                <a16:creationId xmlns:a16="http://schemas.microsoft.com/office/drawing/2014/main" id="{60103816-E877-B251-EE17-1A2BB8660D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43190" y="4120066"/>
            <a:ext cx="4486196" cy="263379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Imagen 9" descr="Icono&#10;&#10;Descripción generada automáticamente">
            <a:extLst>
              <a:ext uri="{FF2B5EF4-FFF2-40B4-BE49-F238E27FC236}">
                <a16:creationId xmlns:a16="http://schemas.microsoft.com/office/drawing/2014/main" id="{79E0F991-AA7D-9CC8-38C2-777A1E5AFF4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1716" y="5085792"/>
            <a:ext cx="351665" cy="351171"/>
          </a:xfrm>
          <a:prstGeom prst="rect">
            <a:avLst/>
          </a:prstGeom>
        </p:spPr>
      </p:pic>
      <p:pic>
        <p:nvPicPr>
          <p:cNvPr id="12" name="Imagen 11" descr="Icono&#10;&#10;Descripción generada automáticamente">
            <a:extLst>
              <a:ext uri="{FF2B5EF4-FFF2-40B4-BE49-F238E27FC236}">
                <a16:creationId xmlns:a16="http://schemas.microsoft.com/office/drawing/2014/main" id="{95A94C06-655E-BF75-130F-7C1A7E9DB6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51716" y="3780502"/>
            <a:ext cx="351665" cy="351171"/>
          </a:xfrm>
          <a:prstGeom prst="rect">
            <a:avLst/>
          </a:prstGeom>
        </p:spPr>
      </p:pic>
      <p:pic>
        <p:nvPicPr>
          <p:cNvPr id="15" name="Imagen 14" descr="Forma, Icono&#10;&#10;Descripción generada automáticamente">
            <a:extLst>
              <a:ext uri="{FF2B5EF4-FFF2-40B4-BE49-F238E27FC236}">
                <a16:creationId xmlns:a16="http://schemas.microsoft.com/office/drawing/2014/main" id="{69D5C66C-1D84-F157-A468-0EF48AA1EC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6443807" y="4490175"/>
            <a:ext cx="191267" cy="477170"/>
          </a:xfrm>
          <a:prstGeom prst="rect">
            <a:avLst/>
          </a:prstGeom>
          <a:effectLst>
            <a:outerShdw blurRad="50800" dist="38100" dir="8100000" algn="tr" rotWithShape="0">
              <a:prstClr val="black">
                <a:alpha val="40000"/>
              </a:prstClr>
            </a:outerShdw>
          </a:effectLst>
        </p:spPr>
      </p:pic>
      <p:pic>
        <p:nvPicPr>
          <p:cNvPr id="16" name="Imagen 15" descr="Forma, Círculo&#10;&#10;Descripción generada automáticamente">
            <a:extLst>
              <a:ext uri="{FF2B5EF4-FFF2-40B4-BE49-F238E27FC236}">
                <a16:creationId xmlns:a16="http://schemas.microsoft.com/office/drawing/2014/main" id="{8DDAEFBD-7E0C-6D9F-CABD-9B50ECCECF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6443971" y="4123724"/>
            <a:ext cx="191267" cy="477499"/>
          </a:xfrm>
          <a:prstGeom prst="rect">
            <a:avLst/>
          </a:prstGeom>
          <a:effectLst>
            <a:outerShdw blurRad="50800" dist="38100" dir="8100000" algn="tr" rotWithShape="0">
              <a:prstClr val="black">
                <a:alpha val="40000"/>
              </a:prstClr>
            </a:outerShdw>
          </a:effectLst>
        </p:spPr>
      </p:pic>
      <p:pic>
        <p:nvPicPr>
          <p:cNvPr id="17" name="Imagen 16" descr="Forma, Icono&#10;&#10;Descripción generada automáticamente">
            <a:extLst>
              <a:ext uri="{FF2B5EF4-FFF2-40B4-BE49-F238E27FC236}">
                <a16:creationId xmlns:a16="http://schemas.microsoft.com/office/drawing/2014/main" id="{9B8C0C0D-D9E6-1018-85E6-5FBBEB2C914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6443971" y="5795560"/>
            <a:ext cx="191267" cy="477499"/>
          </a:xfrm>
          <a:prstGeom prst="rect">
            <a:avLst/>
          </a:prstGeom>
          <a:effectLst>
            <a:outerShdw blurRad="50800" dist="38100" dir="8100000" algn="tr" rotWithShape="0">
              <a:prstClr val="black">
                <a:alpha val="40000"/>
              </a:prstClr>
            </a:outerShdw>
          </a:effectLst>
        </p:spPr>
      </p:pic>
      <p:pic>
        <p:nvPicPr>
          <p:cNvPr id="19" name="Imagen 18" descr="Icono&#10;&#10;Descripción generada automáticamente">
            <a:extLst>
              <a:ext uri="{FF2B5EF4-FFF2-40B4-BE49-F238E27FC236}">
                <a16:creationId xmlns:a16="http://schemas.microsoft.com/office/drawing/2014/main" id="{635A8854-9E0C-D4E5-F106-8DFC299EC3B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6443971" y="6174749"/>
            <a:ext cx="191267" cy="477499"/>
          </a:xfrm>
          <a:prstGeom prst="rect">
            <a:avLst/>
          </a:prstGeom>
          <a:effectLst>
            <a:outerShdw blurRad="50800" dist="38100" dir="8100000" algn="tr" rotWithShape="0">
              <a:prstClr val="black">
                <a:alpha val="40000"/>
              </a:prstClr>
            </a:outerShdw>
          </a:effectLst>
        </p:spPr>
      </p:pic>
      <p:pic>
        <p:nvPicPr>
          <p:cNvPr id="20" name="Imagen 19" descr="Un dibujo de un ojo&#10;&#10;Descripción generada automáticamente con confianza media">
            <a:extLst>
              <a:ext uri="{FF2B5EF4-FFF2-40B4-BE49-F238E27FC236}">
                <a16:creationId xmlns:a16="http://schemas.microsoft.com/office/drawing/2014/main" id="{DC20512D-7FF2-B15E-42B3-31ABC48746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443891" y="5413898"/>
            <a:ext cx="191426" cy="47749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260ED74-5B40-ADBD-FF7B-98AB6B6E1E4D}"/>
              </a:ext>
            </a:extLst>
          </p:cNvPr>
          <p:cNvSpPr txBox="1"/>
          <p:nvPr/>
        </p:nvSpPr>
        <p:spPr>
          <a:xfrm>
            <a:off x="0" y="2004907"/>
            <a:ext cx="7687733" cy="1938992"/>
          </a:xfrm>
          <a:prstGeom prst="rect">
            <a:avLst/>
          </a:prstGeom>
          <a:noFill/>
        </p:spPr>
        <p:txBody>
          <a:bodyPr wrap="square">
            <a:spAutoFit/>
          </a:bodyPr>
          <a:lstStyle/>
          <a:p>
            <a:pPr>
              <a:spcBef>
                <a:spcPts val="600"/>
              </a:spcBef>
            </a:pPr>
            <a:r>
              <a:rPr lang="en-ZA" sz="2000" b="1" dirty="0" err="1"/>
              <a:t>Ngakolunye</a:t>
            </a:r>
            <a:r>
              <a:rPr lang="en-ZA" sz="2000" b="1" dirty="0"/>
              <a:t> </a:t>
            </a:r>
            <a:r>
              <a:rPr lang="en-ZA" sz="2000" b="1" dirty="0" err="1"/>
              <a:t>uhlangothi</a:t>
            </a:r>
            <a:r>
              <a:rPr lang="en-ZA" sz="2000" b="1" dirty="0"/>
              <a:t>, </a:t>
            </a:r>
            <a:r>
              <a:rPr lang="en-ZA" sz="2000" b="1" dirty="0" err="1"/>
              <a:t>uNkulunkulu</a:t>
            </a:r>
            <a:r>
              <a:rPr lang="en-ZA" sz="2000" b="1" dirty="0"/>
              <a:t> </a:t>
            </a:r>
            <a:r>
              <a:rPr lang="en-ZA" sz="2000" b="1" dirty="0" err="1"/>
              <a:t>waxwayisa</a:t>
            </a:r>
            <a:r>
              <a:rPr lang="en-ZA" sz="2000" b="1" dirty="0"/>
              <a:t> </a:t>
            </a:r>
            <a:r>
              <a:rPr lang="en-ZA" sz="2000" b="1" dirty="0" err="1"/>
              <a:t>ephindelela</a:t>
            </a:r>
            <a:r>
              <a:rPr lang="en-ZA" sz="2000" b="1" dirty="0"/>
              <a:t> </a:t>
            </a:r>
            <a:r>
              <a:rPr lang="en-ZA" sz="2000" b="1" dirty="0" err="1"/>
              <a:t>ngemiphumela</a:t>
            </a:r>
            <a:r>
              <a:rPr lang="en-ZA" sz="2000" b="1" dirty="0"/>
              <a:t> </a:t>
            </a:r>
            <a:r>
              <a:rPr lang="en-ZA" sz="2000" b="1" dirty="0" err="1"/>
              <a:t>yokumhlubuka</a:t>
            </a:r>
            <a:r>
              <a:rPr lang="en-ZA" sz="2000" b="1" dirty="0"/>
              <a:t>; </a:t>
            </a:r>
            <a:r>
              <a:rPr lang="en-ZA" sz="2000" b="1" dirty="0" err="1"/>
              <a:t>wanikeza</a:t>
            </a:r>
            <a:r>
              <a:rPr lang="en-ZA" sz="2000" b="1" dirty="0"/>
              <a:t> </a:t>
            </a:r>
            <a:r>
              <a:rPr lang="en-ZA" sz="2000" b="1" dirty="0" err="1"/>
              <a:t>isikhathi</a:t>
            </a:r>
            <a:r>
              <a:rPr lang="en-ZA" sz="2000" b="1" dirty="0"/>
              <a:t> </a:t>
            </a:r>
            <a:r>
              <a:rPr lang="en-ZA" sz="2000" b="1" dirty="0" err="1"/>
              <a:t>ngaphambi</a:t>
            </a:r>
            <a:r>
              <a:rPr lang="en-ZA" sz="2000" b="1" dirty="0"/>
              <a:t> </a:t>
            </a:r>
            <a:r>
              <a:rPr lang="en-ZA" sz="2000" b="1" dirty="0" err="1"/>
              <a:t>kokuba</a:t>
            </a:r>
            <a:r>
              <a:rPr lang="en-ZA" sz="2000" b="1" dirty="0"/>
              <a:t> </a:t>
            </a:r>
            <a:r>
              <a:rPr lang="en-ZA" sz="2000" b="1" dirty="0" err="1"/>
              <a:t>kwehle</a:t>
            </a:r>
            <a:r>
              <a:rPr lang="en-ZA" sz="2000" b="1" dirty="0"/>
              <a:t> </a:t>
            </a:r>
            <a:r>
              <a:rPr lang="en-ZA" sz="2000" b="1" dirty="0" err="1"/>
              <a:t>isahlulelo</a:t>
            </a:r>
            <a:r>
              <a:rPr lang="en-ZA" sz="2000" b="1" dirty="0"/>
              <a:t>; </a:t>
            </a:r>
            <a:r>
              <a:rPr lang="en-ZA" sz="2000" b="1" dirty="0" err="1"/>
              <a:t>walungisa</a:t>
            </a:r>
            <a:r>
              <a:rPr lang="en-ZA" sz="2000" b="1" dirty="0"/>
              <a:t> </a:t>
            </a:r>
            <a:r>
              <a:rPr lang="en-ZA" sz="2000" b="1" dirty="0" err="1"/>
              <a:t>abantu</a:t>
            </a:r>
            <a:r>
              <a:rPr lang="en-ZA" sz="2000" b="1" dirty="0"/>
              <a:t>, </a:t>
            </a:r>
            <a:r>
              <a:rPr lang="en-ZA" sz="2000" b="1" dirty="0" err="1"/>
              <a:t>ibandla</a:t>
            </a:r>
            <a:r>
              <a:rPr lang="en-ZA" sz="2000" b="1" dirty="0"/>
              <a:t>, </a:t>
            </a:r>
            <a:r>
              <a:rPr lang="en-ZA" sz="2000" b="1" dirty="0" err="1"/>
              <a:t>ukuba</a:t>
            </a:r>
            <a:r>
              <a:rPr lang="en-ZA" sz="2000" b="1" dirty="0"/>
              <a:t> </a:t>
            </a:r>
            <a:r>
              <a:rPr lang="en-ZA" sz="2000" b="1" dirty="0" err="1"/>
              <a:t>bathabathe</a:t>
            </a:r>
            <a:r>
              <a:rPr lang="en-ZA" sz="2000" b="1" dirty="0"/>
              <a:t> </a:t>
            </a:r>
            <a:r>
              <a:rPr lang="en-ZA" sz="2000" b="1" dirty="0" err="1"/>
              <a:t>isibane</a:t>
            </a:r>
            <a:r>
              <a:rPr lang="en-ZA" sz="2000" b="1" dirty="0"/>
              <a:t> </a:t>
            </a:r>
            <a:r>
              <a:rPr lang="en-ZA" sz="2000" b="1" dirty="0" err="1"/>
              <a:t>seqiniso</a:t>
            </a:r>
            <a:r>
              <a:rPr lang="en-ZA" sz="2000" b="1" dirty="0"/>
              <a:t> </a:t>
            </a:r>
            <a:r>
              <a:rPr lang="en-ZA" sz="2000" b="1" dirty="0" err="1"/>
              <a:t>bakhanyisele</a:t>
            </a:r>
            <a:r>
              <a:rPr lang="en-ZA" sz="2000" b="1" dirty="0"/>
              <a:t> </a:t>
            </a:r>
            <a:r>
              <a:rPr lang="en-ZA" sz="2000" b="1" dirty="0" err="1"/>
              <a:t>izwe</a:t>
            </a:r>
            <a:r>
              <a:rPr lang="en-ZA" sz="2000" b="1" dirty="0"/>
              <a:t> </a:t>
            </a:r>
            <a:r>
              <a:rPr lang="en-ZA" sz="2000" b="1" dirty="0" err="1"/>
              <a:t>ngomyalezo</a:t>
            </a:r>
            <a:r>
              <a:rPr lang="en-ZA" sz="2000" b="1" dirty="0"/>
              <a:t> </a:t>
            </a:r>
            <a:r>
              <a:rPr lang="en-ZA" sz="2000" b="1" dirty="0" err="1"/>
              <a:t>wothando</a:t>
            </a:r>
            <a:r>
              <a:rPr lang="en-ZA" sz="2000" b="1" dirty="0"/>
              <a:t> </a:t>
            </a:r>
            <a:r>
              <a:rPr lang="en-ZA" sz="2000" b="1" dirty="0" err="1"/>
              <a:t>lukaNkulunkulu</a:t>
            </a:r>
            <a:r>
              <a:rPr lang="en-ZA" sz="2000" b="1" dirty="0"/>
              <a:t>.</a:t>
            </a:r>
            <a:endParaRPr lang="en" sz="2000" b="1" dirty="0"/>
          </a:p>
        </p:txBody>
      </p:sp>
      <p:sp>
        <p:nvSpPr>
          <p:cNvPr id="9" name="CuadroTexto 8">
            <a:extLst>
              <a:ext uri="{FF2B5EF4-FFF2-40B4-BE49-F238E27FC236}">
                <a16:creationId xmlns:a16="http://schemas.microsoft.com/office/drawing/2014/main" id="{E1C1F80F-BC6F-5E60-3A61-754327326116}"/>
              </a:ext>
            </a:extLst>
          </p:cNvPr>
          <p:cNvSpPr txBox="1"/>
          <p:nvPr/>
        </p:nvSpPr>
        <p:spPr>
          <a:xfrm>
            <a:off x="0" y="1182713"/>
            <a:ext cx="7687733" cy="1015663"/>
          </a:xfrm>
          <a:prstGeom prst="rect">
            <a:avLst/>
          </a:prstGeom>
          <a:noFill/>
        </p:spPr>
        <p:txBody>
          <a:bodyPr wrap="square">
            <a:spAutoFit/>
          </a:bodyPr>
          <a:lstStyle/>
          <a:p>
            <a:pPr>
              <a:spcBef>
                <a:spcPts val="600"/>
              </a:spcBef>
            </a:pPr>
            <a:r>
              <a:rPr lang="en-ZA" sz="2000" b="1" dirty="0" err="1"/>
              <a:t>Ngakolunye</a:t>
            </a:r>
            <a:r>
              <a:rPr lang="en-ZA" sz="2000" b="1" dirty="0"/>
              <a:t> </a:t>
            </a:r>
            <a:r>
              <a:rPr lang="en-ZA" sz="2000" b="1" dirty="0" err="1"/>
              <a:t>uhlangothi</a:t>
            </a:r>
            <a:r>
              <a:rPr lang="en-ZA" sz="2000" b="1" dirty="0"/>
              <a:t>, </a:t>
            </a:r>
            <a:r>
              <a:rPr lang="en-ZA" sz="2000" b="1" dirty="0" err="1"/>
              <a:t>USathane</a:t>
            </a:r>
            <a:r>
              <a:rPr lang="en-ZA" sz="2000" b="1" dirty="0"/>
              <a:t> </a:t>
            </a:r>
            <a:r>
              <a:rPr lang="en-ZA" sz="2000" b="1" dirty="0" err="1"/>
              <a:t>waholela</a:t>
            </a:r>
            <a:r>
              <a:rPr lang="en-ZA" sz="2000" b="1" dirty="0"/>
              <a:t> u-</a:t>
            </a:r>
            <a:r>
              <a:rPr lang="en-ZA" sz="2000" b="1" dirty="0" err="1"/>
              <a:t>Israyeli</a:t>
            </a:r>
            <a:r>
              <a:rPr lang="en-ZA" sz="2000" b="1" dirty="0"/>
              <a:t> </a:t>
            </a:r>
            <a:r>
              <a:rPr lang="en-ZA" sz="2000" b="1" dirty="0" err="1"/>
              <a:t>ekunqabeni</a:t>
            </a:r>
            <a:r>
              <a:rPr lang="en-ZA" sz="2000" b="1" dirty="0"/>
              <a:t> </a:t>
            </a:r>
            <a:r>
              <a:rPr lang="en-ZA" sz="2000" b="1" dirty="0" err="1"/>
              <a:t>uMesiya</a:t>
            </a:r>
            <a:r>
              <a:rPr lang="en-ZA" sz="2000" b="1" dirty="0"/>
              <a:t>, </a:t>
            </a:r>
            <a:r>
              <a:rPr lang="en-ZA" sz="2000" b="1" dirty="0" err="1"/>
              <a:t>wabese</a:t>
            </a:r>
            <a:r>
              <a:rPr lang="en-ZA" sz="2000" b="1" dirty="0"/>
              <a:t> </a:t>
            </a:r>
            <a:r>
              <a:rPr lang="en-ZA" sz="2000" b="1" dirty="0" err="1"/>
              <a:t>uba</a:t>
            </a:r>
            <a:r>
              <a:rPr lang="en-ZA" sz="2000" b="1" dirty="0"/>
              <a:t> </a:t>
            </a:r>
            <a:r>
              <a:rPr lang="en-ZA" sz="2000" b="1" dirty="0" err="1"/>
              <a:t>negunya</a:t>
            </a:r>
            <a:r>
              <a:rPr lang="en-ZA" sz="2000" b="1" dirty="0"/>
              <a:t> </a:t>
            </a:r>
            <a:r>
              <a:rPr lang="en-ZA" sz="2000" b="1" dirty="0" err="1"/>
              <a:t>lokubhubhisa</a:t>
            </a:r>
            <a:r>
              <a:rPr lang="en-ZA" sz="2000" b="1" dirty="0"/>
              <a:t> </a:t>
            </a:r>
            <a:r>
              <a:rPr lang="en-ZA" sz="2000" b="1" dirty="0" err="1"/>
              <a:t>isizwe</a:t>
            </a:r>
            <a:r>
              <a:rPr lang="en-ZA" sz="2000" b="1" dirty="0"/>
              <a:t>.</a:t>
            </a:r>
            <a:endParaRPr lang="en" sz="2000" b="1" dirty="0"/>
          </a:p>
        </p:txBody>
      </p:sp>
    </p:spTree>
    <p:extLst>
      <p:ext uri="{BB962C8B-B14F-4D97-AF65-F5344CB8AC3E}">
        <p14:creationId xmlns:p14="http://schemas.microsoft.com/office/powerpoint/2010/main" val="393003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 calcmode="lin" valueType="num">
                                      <p:cBhvr>
                                        <p:cTn id="46" dur="500" fill="hold"/>
                                        <p:tgtEl>
                                          <p:spTgt spid="16"/>
                                        </p:tgtEl>
                                        <p:attrNameLst>
                                          <p:attrName>style.rotation</p:attrName>
                                        </p:attrNameLst>
                                      </p:cBhvr>
                                      <p:tavLst>
                                        <p:tav tm="0">
                                          <p:val>
                                            <p:fltVal val="90"/>
                                          </p:val>
                                        </p:tav>
                                        <p:tav tm="100000">
                                          <p:val>
                                            <p:fltVal val="0"/>
                                          </p:val>
                                        </p:tav>
                                      </p:tavLst>
                                    </p:anim>
                                    <p:animEffect transition="in" filter="fade">
                                      <p:cBhvr>
                                        <p:cTn id="47" dur="500"/>
                                        <p:tgtEl>
                                          <p:spTgt spid="16"/>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 calcmode="lin" valueType="num">
                                      <p:cBhvr>
                                        <p:cTn id="57" dur="500" fill="hold"/>
                                        <p:tgtEl>
                                          <p:spTgt spid="15"/>
                                        </p:tgtEl>
                                        <p:attrNameLst>
                                          <p:attrName>style.rotation</p:attrName>
                                        </p:attrNameLst>
                                      </p:cBhvr>
                                      <p:tavLst>
                                        <p:tav tm="0">
                                          <p:val>
                                            <p:fltVal val="90"/>
                                          </p:val>
                                        </p:tav>
                                        <p:tav tm="100000">
                                          <p:val>
                                            <p:fltVal val="0"/>
                                          </p:val>
                                        </p:tav>
                                      </p:tavLst>
                                    </p:anim>
                                    <p:animEffect transition="in" filter="fade">
                                      <p:cBhvr>
                                        <p:cTn id="58" dur="500"/>
                                        <p:tgtEl>
                                          <p:spTgt spid="15"/>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2"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0-#ppt_w/2"/>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1000"/>
                            </p:stCondLst>
                            <p:childTnLst>
                              <p:par>
                                <p:cTn id="74" presetID="31" presetClass="entr" presetSubtype="0" fill="hold"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500" fill="hold"/>
                                        <p:tgtEl>
                                          <p:spTgt spid="20"/>
                                        </p:tgtEl>
                                        <p:attrNameLst>
                                          <p:attrName>ppt_w</p:attrName>
                                        </p:attrNameLst>
                                      </p:cBhvr>
                                      <p:tavLst>
                                        <p:tav tm="0">
                                          <p:val>
                                            <p:fltVal val="0"/>
                                          </p:val>
                                        </p:tav>
                                        <p:tav tm="100000">
                                          <p:val>
                                            <p:strVal val="#ppt_w"/>
                                          </p:val>
                                        </p:tav>
                                      </p:tavLst>
                                    </p:anim>
                                    <p:anim calcmode="lin" valueType="num">
                                      <p:cBhvr>
                                        <p:cTn id="77" dur="500" fill="hold"/>
                                        <p:tgtEl>
                                          <p:spTgt spid="20"/>
                                        </p:tgtEl>
                                        <p:attrNameLst>
                                          <p:attrName>ppt_h</p:attrName>
                                        </p:attrNameLst>
                                      </p:cBhvr>
                                      <p:tavLst>
                                        <p:tav tm="0">
                                          <p:val>
                                            <p:fltVal val="0"/>
                                          </p:val>
                                        </p:tav>
                                        <p:tav tm="100000">
                                          <p:val>
                                            <p:strVal val="#ppt_h"/>
                                          </p:val>
                                        </p:tav>
                                      </p:tavLst>
                                    </p:anim>
                                    <p:anim calcmode="lin" valueType="num">
                                      <p:cBhvr>
                                        <p:cTn id="78" dur="500" fill="hold"/>
                                        <p:tgtEl>
                                          <p:spTgt spid="20"/>
                                        </p:tgtEl>
                                        <p:attrNameLst>
                                          <p:attrName>style.rotation</p:attrName>
                                        </p:attrNameLst>
                                      </p:cBhvr>
                                      <p:tavLst>
                                        <p:tav tm="0">
                                          <p:val>
                                            <p:fltVal val="90"/>
                                          </p:val>
                                        </p:tav>
                                        <p:tav tm="100000">
                                          <p:val>
                                            <p:fltVal val="0"/>
                                          </p:val>
                                        </p:tav>
                                      </p:tavLst>
                                    </p:anim>
                                    <p:animEffect transition="in" filter="fade">
                                      <p:cBhvr>
                                        <p:cTn id="79" dur="500"/>
                                        <p:tgtEl>
                                          <p:spTgt spid="20"/>
                                        </p:tgtEl>
                                      </p:cBhvr>
                                    </p:animEffect>
                                  </p:childTnLst>
                                </p:cTn>
                              </p:par>
                            </p:childTnLst>
                          </p:cTn>
                        </p:par>
                        <p:par>
                          <p:cTn id="80" fill="hold">
                            <p:stCondLst>
                              <p:cond delay="1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2000"/>
                            </p:stCondLst>
                            <p:childTnLst>
                              <p:par>
                                <p:cTn id="85" presetID="31" presetClass="entr" presetSubtype="0"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 calcmode="lin" valueType="num">
                                      <p:cBhvr>
                                        <p:cTn id="89" dur="500" fill="hold"/>
                                        <p:tgtEl>
                                          <p:spTgt spid="17"/>
                                        </p:tgtEl>
                                        <p:attrNameLst>
                                          <p:attrName>style.rotation</p:attrName>
                                        </p:attrNameLst>
                                      </p:cBhvr>
                                      <p:tavLst>
                                        <p:tav tm="0">
                                          <p:val>
                                            <p:fltVal val="90"/>
                                          </p:val>
                                        </p:tav>
                                        <p:tav tm="100000">
                                          <p:val>
                                            <p:fltVal val="0"/>
                                          </p:val>
                                        </p:tav>
                                      </p:tavLst>
                                    </p:anim>
                                    <p:animEffect transition="in" filter="fade">
                                      <p:cBhvr>
                                        <p:cTn id="90" dur="500"/>
                                        <p:tgtEl>
                                          <p:spTgt spid="17"/>
                                        </p:tgtEl>
                                      </p:cBhvr>
                                    </p:animEffect>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
                                            <p:txEl>
                                              <p:pRg st="5" end="5"/>
                                            </p:txEl>
                                          </p:spTgt>
                                        </p:tgtEl>
                                        <p:attrNameLst>
                                          <p:attrName>style.visibility</p:attrName>
                                        </p:attrNameLst>
                                      </p:cBhvr>
                                      <p:to>
                                        <p:strVal val="visible"/>
                                      </p:to>
                                    </p:set>
                                    <p:animEffect transition="in" filter="wipe(left)">
                                      <p:cBhvr>
                                        <p:cTn id="94" dur="500"/>
                                        <p:tgtEl>
                                          <p:spTgt spid="2">
                                            <p:txEl>
                                              <p:pRg st="5" end="5"/>
                                            </p:txEl>
                                          </p:spTgt>
                                        </p:tgtEl>
                                      </p:cBhvr>
                                    </p:animEffect>
                                  </p:childTnLst>
                                </p:cTn>
                              </p:par>
                            </p:childTnLst>
                          </p:cTn>
                        </p:par>
                        <p:par>
                          <p:cTn id="95" fill="hold">
                            <p:stCondLst>
                              <p:cond delay="3000"/>
                            </p:stCondLst>
                            <p:childTnLst>
                              <p:par>
                                <p:cTn id="96" presetID="31" presetClass="entr" presetSubtype="0" fill="hold" nodeType="after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 calcmode="lin" valueType="num">
                                      <p:cBhvr>
                                        <p:cTn id="100" dur="500" fill="hold"/>
                                        <p:tgtEl>
                                          <p:spTgt spid="19"/>
                                        </p:tgtEl>
                                        <p:attrNameLst>
                                          <p:attrName>style.rotation</p:attrName>
                                        </p:attrNameLst>
                                      </p:cBhvr>
                                      <p:tavLst>
                                        <p:tav tm="0">
                                          <p:val>
                                            <p:fltVal val="90"/>
                                          </p:val>
                                        </p:tav>
                                        <p:tav tm="100000">
                                          <p:val>
                                            <p:fltVal val="0"/>
                                          </p:val>
                                        </p:tav>
                                      </p:tavLst>
                                    </p:anim>
                                    <p:animEffect transition="in" filter="fade">
                                      <p:cBhvr>
                                        <p:cTn id="101" dur="500"/>
                                        <p:tgtEl>
                                          <p:spTgt spid="19"/>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488402"/>
            <a:ext cx="5986914" cy="2308324"/>
          </a:xfrm>
          <a:prstGeom prst="rect">
            <a:avLst/>
          </a:prstGeom>
          <a:noFill/>
        </p:spPr>
        <p:txBody>
          <a:bodyPr wrap="square">
            <a:spAutoFit/>
          </a:bodyPr>
          <a:lstStyle/>
          <a:p>
            <a:pPr algn="ctr"/>
            <a:r>
              <a:rPr lang="en-ZA" sz="4800" b="1" dirty="0">
                <a:ln w="13462">
                  <a:solidFill>
                    <a:srgbClr val="7D4837"/>
                  </a:solidFill>
                  <a:prstDash val="solid"/>
                </a:ln>
                <a:solidFill>
                  <a:srgbClr val="FFFF00"/>
                </a:solidFill>
                <a:effectLst>
                  <a:outerShdw dist="38100" dir="2700000" algn="bl" rotWithShape="0">
                    <a:schemeClr val="accent5"/>
                  </a:outerShdw>
                </a:effectLst>
              </a:rPr>
              <a:t>IZIFUNDO NGOKUBHUJISWA KWEJERUSALEMA</a:t>
            </a:r>
            <a:endParaRPr lang="en" sz="4800" b="1" dirty="0">
              <a:ln w="13462">
                <a:solidFill>
                  <a:srgbClr val="7D4837"/>
                </a:solidFill>
                <a:prstDash val="solid"/>
              </a:ln>
              <a:solidFill>
                <a:srgbClr val="FFFF00"/>
              </a:solidFill>
              <a:effectLst>
                <a:outerShdw dist="38100" dir="2700000" algn="bl" rotWithShape="0">
                  <a:schemeClr val="accent5"/>
                </a:outerShdw>
              </a:effectLst>
            </a:endParaRPr>
          </a:p>
        </p:txBody>
      </p:sp>
    </p:spTree>
    <p:extLst>
      <p:ext uri="{BB962C8B-B14F-4D97-AF65-F5344CB8AC3E}">
        <p14:creationId xmlns:p14="http://schemas.microsoft.com/office/powerpoint/2010/main" val="27530100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6ACB74-5F9D-195F-81B6-031034FD1489}"/>
              </a:ext>
            </a:extLst>
          </p:cNvPr>
          <p:cNvSpPr txBox="1"/>
          <p:nvPr/>
        </p:nvSpPr>
        <p:spPr>
          <a:xfrm>
            <a:off x="0" y="0"/>
            <a:ext cx="12192000" cy="707886"/>
          </a:xfrm>
          <a:prstGeom prst="rect">
            <a:avLst/>
          </a:prstGeom>
          <a:noFill/>
        </p:spPr>
        <p:txBody>
          <a:bodyPr wrap="square">
            <a:spAutoFit/>
          </a:bodyPr>
          <a:lstStyle/>
          <a:p>
            <a:pPr algn="ctr"/>
            <a:r>
              <a:rPr lang="en-ZA"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UKWENQATSHWA KOTHANDO LUKANKULUNKULU</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5B9B411-2013-EDB3-013A-C7E30FCFCF9A}"/>
              </a:ext>
            </a:extLst>
          </p:cNvPr>
          <p:cNvSpPr txBox="1"/>
          <p:nvPr/>
        </p:nvSpPr>
        <p:spPr>
          <a:xfrm>
            <a:off x="1851378" y="575733"/>
            <a:ext cx="10297923" cy="923330"/>
          </a:xfrm>
          <a:prstGeom prst="rect">
            <a:avLst/>
          </a:prstGeom>
          <a:noFill/>
        </p:spPr>
        <p:txBody>
          <a:bodyPr wrap="square">
            <a:spAutoFit/>
          </a:bodyPr>
          <a:lstStyle/>
          <a:p>
            <a:pPr algn="ctr"/>
            <a:r>
              <a:rPr lang="en-US" b="1" dirty="0">
                <a:solidFill>
                  <a:schemeClr val="accent5">
                    <a:lumMod val="75000"/>
                  </a:schemeClr>
                </a:solidFill>
                <a:latin typeface="Comic Sans MS" panose="030F0702030302020204" pitchFamily="66" charset="0"/>
              </a:rPr>
              <a:t>“</a:t>
            </a:r>
            <a:r>
              <a:rPr lang="en-US" b="1" dirty="0" err="1">
                <a:solidFill>
                  <a:schemeClr val="accent5">
                    <a:lumMod val="75000"/>
                  </a:schemeClr>
                </a:solidFill>
                <a:latin typeface="Comic Sans MS" panose="030F0702030302020204" pitchFamily="66" charset="0"/>
              </a:rPr>
              <a:t>Jerusalema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Jerusalema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wena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obulala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abaprofethi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nokanda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ngamatshe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abathunyelwe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kuwe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kukangaki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ngithando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ukubuthela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ndawonye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abantwana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bakho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njengesikhukhukazi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sibuthela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amazinyane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aso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phansi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kwamaphiko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aso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kepha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anivumanga</a:t>
            </a:r>
            <a:r>
              <a:rPr lang="en-US"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(Mathewu 23:37)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D7E62783-843A-9460-B9A3-6E0A1E213E32}"/>
              </a:ext>
            </a:extLst>
          </p:cNvPr>
          <p:cNvSpPr txBox="1"/>
          <p:nvPr/>
        </p:nvSpPr>
        <p:spPr>
          <a:xfrm>
            <a:off x="2336801" y="1497447"/>
            <a:ext cx="9894368" cy="1015663"/>
          </a:xfrm>
          <a:prstGeom prst="rect">
            <a:avLst/>
          </a:prstGeom>
          <a:noFill/>
        </p:spPr>
        <p:txBody>
          <a:bodyPr wrap="square" rtlCol="0">
            <a:spAutoFit/>
          </a:bodyPr>
          <a:lstStyle/>
          <a:p>
            <a:pPr>
              <a:spcBef>
                <a:spcPts val="600"/>
              </a:spcBef>
            </a:pPr>
            <a:r>
              <a:rPr lang="en-ZA" sz="2000" b="1" dirty="0" err="1">
                <a:solidFill>
                  <a:schemeClr val="bg1"/>
                </a:solidFill>
                <a:effectLst>
                  <a:glow rad="127000">
                    <a:srgbClr val="1A0613"/>
                  </a:glow>
                  <a:outerShdw blurRad="38100" dist="38100" dir="2700000" algn="tl">
                    <a:srgbClr val="000000">
                      <a:alpha val="43137"/>
                    </a:srgbClr>
                  </a:outerShdw>
                </a:effectLst>
              </a:rPr>
              <a:t>UJesu</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wakhala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lapho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esondela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eJerusalema</a:t>
            </a:r>
            <a:r>
              <a:rPr lang="en-ZA" sz="2000" b="1" dirty="0">
                <a:solidFill>
                  <a:schemeClr val="bg1"/>
                </a:solidFill>
                <a:effectLst>
                  <a:glow rad="127000">
                    <a:srgbClr val="1A0613"/>
                  </a:glow>
                  <a:outerShdw blurRad="38100" dist="38100" dir="2700000" algn="tl">
                    <a:srgbClr val="000000">
                      <a:alpha val="43137"/>
                    </a:srgbClr>
                  </a:outerShdw>
                </a:effectLst>
              </a:rPr>
              <a:t> (Luka 19:41-44). </a:t>
            </a:r>
            <a:r>
              <a:rPr lang="en-ZA" sz="2000" b="1" dirty="0" err="1">
                <a:solidFill>
                  <a:schemeClr val="bg1"/>
                </a:solidFill>
                <a:effectLst>
                  <a:glow rad="127000">
                    <a:srgbClr val="1A0613"/>
                  </a:glow>
                  <a:outerShdw blurRad="38100" dist="38100" dir="2700000" algn="tl">
                    <a:srgbClr val="000000">
                      <a:alpha val="43137"/>
                    </a:srgbClr>
                  </a:outerShdw>
                </a:effectLst>
              </a:rPr>
              <a:t>Wayazi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ukuthi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babeyohlupheka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ngomvuzo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wokuqinisa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amakhanda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kwabo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benqabe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ubizo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lukaNkulunkulu</a:t>
            </a:r>
            <a:r>
              <a:rPr lang="en-ZA" sz="2000" b="1" dirty="0">
                <a:solidFill>
                  <a:schemeClr val="bg1"/>
                </a:solidFill>
                <a:effectLst>
                  <a:glow rad="127000">
                    <a:srgbClr val="1A0613"/>
                  </a:glow>
                  <a:outerShdw blurRad="38100" dist="38100" dir="2700000" algn="tl">
                    <a:srgbClr val="000000">
                      <a:alpha val="43137"/>
                    </a:srgbClr>
                  </a:outerShdw>
                </a:effectLst>
              </a:rPr>
              <a:t> (Matt. 23:37).</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pic>
        <p:nvPicPr>
          <p:cNvPr id="4" name="Imagen 3" descr="Un grupo de personas disfrazadas&#10;&#10;Descripción generada automáticamente con confianza media">
            <a:extLst>
              <a:ext uri="{FF2B5EF4-FFF2-40B4-BE49-F238E27FC236}">
                <a16:creationId xmlns:a16="http://schemas.microsoft.com/office/drawing/2014/main" id="{9633F36D-BFD8-4623-27CD-B854776F77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98" y="1621814"/>
            <a:ext cx="2294102" cy="1794896"/>
          </a:xfrm>
          <a:prstGeom prst="rect">
            <a:avLst/>
          </a:prstGeom>
          <a:solidFill>
            <a:srgbClr val="FFFFFF">
              <a:shade val="85000"/>
            </a:srgbClr>
          </a:solidFill>
          <a:ln w="88900" cap="sq">
            <a:solidFill>
              <a:srgbClr val="BAEA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dificio, calle, caminando, gente&#10;&#10;Descripción generada automáticamente">
            <a:extLst>
              <a:ext uri="{FF2B5EF4-FFF2-40B4-BE49-F238E27FC236}">
                <a16:creationId xmlns:a16="http://schemas.microsoft.com/office/drawing/2014/main" id="{B9B09A16-BCDD-6F88-A969-53EA21628D9B}"/>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678138" y="5057422"/>
            <a:ext cx="2256650" cy="1692488"/>
          </a:xfrm>
          <a:prstGeom prst="rect">
            <a:avLst/>
          </a:prstGeom>
          <a:solidFill>
            <a:srgbClr val="FFFFFF">
              <a:shade val="85000"/>
            </a:srgbClr>
          </a:solidFill>
          <a:ln w="88900" cap="sq">
            <a:solidFill>
              <a:srgbClr val="BC3308"/>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Descripción generada automáticamente con confianza media">
            <a:extLst>
              <a:ext uri="{FF2B5EF4-FFF2-40B4-BE49-F238E27FC236}">
                <a16:creationId xmlns:a16="http://schemas.microsoft.com/office/drawing/2014/main" id="{33F1CABD-1F28-F164-31EB-3D8A989327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715613" y="3416710"/>
            <a:ext cx="1250884" cy="1517940"/>
          </a:xfrm>
          <a:prstGeom prst="rect">
            <a:avLst/>
          </a:prstGeom>
          <a:effectLst>
            <a:outerShdw blurRad="50800" dist="38100" dir="2700000" algn="tl" rotWithShape="0">
              <a:schemeClr val="bg1">
                <a:alpha val="40000"/>
              </a:schemeClr>
            </a:outerShdw>
            <a:softEdge rad="25400"/>
          </a:effectLst>
        </p:spPr>
      </p:pic>
      <p:sp>
        <p:nvSpPr>
          <p:cNvPr id="12" name="CuadroTexto 11">
            <a:extLst>
              <a:ext uri="{FF2B5EF4-FFF2-40B4-BE49-F238E27FC236}">
                <a16:creationId xmlns:a16="http://schemas.microsoft.com/office/drawing/2014/main" id="{85A86519-C46C-1181-E826-A355DA32194C}"/>
              </a:ext>
            </a:extLst>
          </p:cNvPr>
          <p:cNvSpPr txBox="1"/>
          <p:nvPr/>
        </p:nvSpPr>
        <p:spPr>
          <a:xfrm>
            <a:off x="42698" y="3427038"/>
            <a:ext cx="10490111" cy="1631216"/>
          </a:xfrm>
          <a:prstGeom prst="rect">
            <a:avLst/>
          </a:prstGeom>
          <a:noFill/>
        </p:spPr>
        <p:txBody>
          <a:bodyPr wrap="square">
            <a:spAutoFit/>
          </a:bodyPr>
          <a:lstStyle/>
          <a:p>
            <a:pPr>
              <a:spcBef>
                <a:spcPts val="600"/>
              </a:spcBef>
            </a:pPr>
            <a:r>
              <a:rPr lang="en-ZA" sz="2000" b="1" dirty="0" err="1">
                <a:solidFill>
                  <a:schemeClr val="bg1"/>
                </a:solidFill>
                <a:effectLst>
                  <a:glow rad="127000">
                    <a:srgbClr val="1A0613"/>
                  </a:glow>
                  <a:outerShdw blurRad="38100" dist="38100" dir="2700000" algn="tl">
                    <a:srgbClr val="000000">
                      <a:alpha val="43137"/>
                    </a:srgbClr>
                  </a:outerShdw>
                </a:effectLst>
              </a:rPr>
              <a:t>Umlando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usitshela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ukuthi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amaJuda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avukela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umbuso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ngomnaka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ka</a:t>
            </a:r>
            <a:r>
              <a:rPr lang="en-ZA" sz="2000" b="1" dirty="0">
                <a:solidFill>
                  <a:schemeClr val="bg1"/>
                </a:solidFill>
                <a:effectLst>
                  <a:glow rad="127000">
                    <a:srgbClr val="1A0613"/>
                  </a:glow>
                  <a:outerShdw blurRad="38100" dist="38100" dir="2700000" algn="tl">
                    <a:srgbClr val="000000">
                      <a:alpha val="43137"/>
                    </a:srgbClr>
                  </a:outerShdw>
                </a:effectLst>
              </a:rPr>
              <a:t> 66 </a:t>
            </a:r>
            <a:r>
              <a:rPr lang="en-ZA" sz="2000" b="1" dirty="0" err="1">
                <a:solidFill>
                  <a:schemeClr val="bg1"/>
                </a:solidFill>
                <a:effectLst>
                  <a:glow rad="127000">
                    <a:srgbClr val="1A0613"/>
                  </a:glow>
                  <a:outerShdw blurRad="38100" dist="38100" dir="2700000" algn="tl">
                    <a:srgbClr val="000000">
                      <a:alpha val="43137"/>
                    </a:srgbClr>
                  </a:outerShdw>
                </a:effectLst>
              </a:rPr>
              <a:t>ehlukunyezwa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ngamaRoma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Amaqembu</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ambalwa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amaJuda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alwa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odwa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lapho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amaRoma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ehlasela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umuzi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Ngomnyaka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ka</a:t>
            </a:r>
            <a:r>
              <a:rPr lang="en-ZA" sz="2000" b="1" dirty="0">
                <a:solidFill>
                  <a:schemeClr val="bg1"/>
                </a:solidFill>
                <a:effectLst>
                  <a:glow rad="127000">
                    <a:srgbClr val="1A0613"/>
                  </a:glow>
                  <a:outerShdw blurRad="38100" dist="38100" dir="2700000" algn="tl">
                    <a:srgbClr val="000000">
                      <a:alpha val="43137"/>
                    </a:srgbClr>
                  </a:outerShdw>
                </a:effectLst>
              </a:rPr>
              <a:t> 70 </a:t>
            </a:r>
            <a:r>
              <a:rPr lang="en-ZA" sz="2000" b="1" dirty="0" err="1">
                <a:solidFill>
                  <a:schemeClr val="bg1"/>
                </a:solidFill>
                <a:effectLst>
                  <a:glow rad="127000">
                    <a:srgbClr val="1A0613"/>
                  </a:glow>
                  <a:outerShdw blurRad="38100" dist="38100" dir="2700000" algn="tl">
                    <a:srgbClr val="000000">
                      <a:alpha val="43137"/>
                    </a:srgbClr>
                  </a:outerShdw>
                </a:effectLst>
              </a:rPr>
              <a:t>kwaphela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konke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UTitus</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wabhubhisa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iJerusalema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kanye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neTempeli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Kwabhubha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isigidi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nkulungwane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sabaJuda</a:t>
            </a:r>
            <a:r>
              <a:rPr lang="en-ZA" sz="2000" b="1" dirty="0">
                <a:solidFill>
                  <a:schemeClr val="bg1"/>
                </a:solidFill>
                <a:effectLst>
                  <a:glow rad="127000">
                    <a:srgbClr val="1A0613"/>
                  </a:glow>
                  <a:outerShdw blurRad="38100" dist="38100" dir="2700000" algn="tl">
                    <a:srgbClr val="000000">
                      <a:alpha val="43137"/>
                    </a:srgbClr>
                  </a:outerShdw>
                </a:effectLst>
              </a:rPr>
              <a:t>.</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FC0EB4FE-D62D-24F6-3CC9-2229E71F96AE}"/>
              </a:ext>
            </a:extLst>
          </p:cNvPr>
          <p:cNvSpPr txBox="1"/>
          <p:nvPr/>
        </p:nvSpPr>
        <p:spPr>
          <a:xfrm>
            <a:off x="2336800" y="2412991"/>
            <a:ext cx="9812501" cy="1015663"/>
          </a:xfrm>
          <a:prstGeom prst="rect">
            <a:avLst/>
          </a:prstGeom>
          <a:noFill/>
        </p:spPr>
        <p:txBody>
          <a:bodyPr wrap="square">
            <a:spAutoFit/>
          </a:bodyPr>
          <a:lstStyle/>
          <a:p>
            <a:pPr>
              <a:spcBef>
                <a:spcPts val="600"/>
              </a:spcBef>
            </a:pPr>
            <a:r>
              <a:rPr lang="en-ZA" sz="2000" b="1" dirty="0" err="1">
                <a:solidFill>
                  <a:schemeClr val="bg1"/>
                </a:solidFill>
                <a:effectLst>
                  <a:glow rad="127000">
                    <a:srgbClr val="1A0613"/>
                  </a:glow>
                  <a:outerShdw blurRad="38100" dist="38100" dir="2700000" algn="tl">
                    <a:srgbClr val="000000">
                      <a:alpha val="43137"/>
                    </a:srgbClr>
                  </a:outerShdw>
                </a:effectLst>
              </a:rPr>
              <a:t>Wakhala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ngoba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lenhlekelele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yayingagwemeka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Ngoba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uNkulunkulu</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usithanda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kangaka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akafuni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ukuba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kubhubhe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ngisho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noyedwa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kodwa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ukuba</a:t>
            </a:r>
            <a:r>
              <a:rPr lang="en-ZA" sz="2000" b="1" dirty="0">
                <a:solidFill>
                  <a:schemeClr val="bg1"/>
                </a:solidFill>
                <a:effectLst>
                  <a:glow rad="127000">
                    <a:srgbClr val="1A0613"/>
                  </a:glow>
                  <a:outerShdw blurRad="38100" dist="38100" dir="2700000" algn="tl">
                    <a:srgbClr val="000000">
                      <a:alpha val="43137"/>
                    </a:srgbClr>
                  </a:outerShdw>
                </a:effectLst>
              </a:rPr>
              <a:t> babe </a:t>
            </a:r>
            <a:r>
              <a:rPr lang="en-ZA" sz="2000" b="1" dirty="0" err="1">
                <a:solidFill>
                  <a:schemeClr val="bg1"/>
                </a:solidFill>
                <a:effectLst>
                  <a:glow rad="127000">
                    <a:srgbClr val="1A0613"/>
                  </a:glow>
                  <a:outerShdw blurRad="38100" dist="38100" dir="2700000" algn="tl">
                    <a:srgbClr val="000000">
                      <a:alpha val="43137"/>
                    </a:srgbClr>
                  </a:outerShdw>
                </a:effectLst>
              </a:rPr>
              <a:t>nokuphila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okuphakade</a:t>
            </a:r>
            <a:r>
              <a:rPr lang="en-ZA" sz="2000" b="1" dirty="0">
                <a:solidFill>
                  <a:schemeClr val="bg1"/>
                </a:solidFill>
                <a:effectLst>
                  <a:glow rad="127000">
                    <a:srgbClr val="1A0613"/>
                  </a:glow>
                  <a:outerShdw blurRad="38100" dist="38100" dir="2700000" algn="tl">
                    <a:srgbClr val="000000">
                      <a:alpha val="43137"/>
                    </a:srgbClr>
                  </a:outerShdw>
                </a:effectLst>
              </a:rPr>
              <a:t> (Jn. 5:39-40; </a:t>
            </a:r>
            <a:r>
              <a:rPr lang="en-ZA" sz="2000" b="1" dirty="0" err="1">
                <a:solidFill>
                  <a:schemeClr val="bg1"/>
                </a:solidFill>
                <a:effectLst>
                  <a:glow rad="127000">
                    <a:srgbClr val="1A0613"/>
                  </a:glow>
                  <a:outerShdw blurRad="38100" dist="38100" dir="2700000" algn="tl">
                    <a:srgbClr val="000000">
                      <a:alpha val="43137"/>
                    </a:srgbClr>
                  </a:outerShdw>
                </a:effectLst>
              </a:rPr>
              <a:t>Hezek</a:t>
            </a:r>
            <a:r>
              <a:rPr lang="en-ZA" sz="2000" b="1" dirty="0">
                <a:solidFill>
                  <a:schemeClr val="bg1"/>
                </a:solidFill>
                <a:effectLst>
                  <a:glow rad="127000">
                    <a:srgbClr val="1A0613"/>
                  </a:glow>
                  <a:outerShdw blurRad="38100" dist="38100" dir="2700000" algn="tl">
                    <a:srgbClr val="000000">
                      <a:alpha val="43137"/>
                    </a:srgbClr>
                  </a:outerShdw>
                </a:effectLst>
              </a:rPr>
              <a:t>. 18:31-32).</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99AAB0A5-7075-5AAE-7F60-599C4387A376}"/>
              </a:ext>
            </a:extLst>
          </p:cNvPr>
          <p:cNvSpPr txBox="1"/>
          <p:nvPr/>
        </p:nvSpPr>
        <p:spPr>
          <a:xfrm>
            <a:off x="45038" y="5057422"/>
            <a:ext cx="9450295" cy="1631216"/>
          </a:xfrm>
          <a:prstGeom prst="rect">
            <a:avLst/>
          </a:prstGeom>
          <a:noFill/>
        </p:spPr>
        <p:txBody>
          <a:bodyPr wrap="square">
            <a:spAutoFit/>
          </a:bodyPr>
          <a:lstStyle/>
          <a:p>
            <a:pPr>
              <a:spcBef>
                <a:spcPts val="600"/>
              </a:spcBef>
            </a:pPr>
            <a:r>
              <a:rPr lang="en-ZA" sz="2000" b="1" dirty="0" err="1">
                <a:solidFill>
                  <a:schemeClr val="bg1"/>
                </a:solidFill>
                <a:effectLst>
                  <a:glow rad="127000">
                    <a:srgbClr val="1A0613"/>
                  </a:glow>
                  <a:outerShdw blurRad="38100" dist="38100" dir="2700000" algn="tl">
                    <a:srgbClr val="000000">
                      <a:alpha val="43137"/>
                    </a:srgbClr>
                  </a:outerShdw>
                </a:effectLst>
              </a:rPr>
              <a:t>Kodwa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umlando</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awusitsheli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ukuthi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uSathane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wawaholela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kanjani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amaJuda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ekuhlubukeni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kanye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namaRoma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ukuba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aphindisele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Ukubhujiswa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kweJerusalema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kwakungumsebenzi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kaSathane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ngokwakhe</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Ngokusuka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kumsuka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wempilo</a:t>
            </a:r>
            <a:r>
              <a:rPr lang="en-ZA" sz="2000" b="1" dirty="0">
                <a:solidFill>
                  <a:schemeClr val="bg1"/>
                </a:solidFill>
                <a:effectLst>
                  <a:glow rad="127000">
                    <a:srgbClr val="1A0613"/>
                  </a:glow>
                  <a:outerShdw blurRad="38100" dist="38100" dir="2700000" algn="tl">
                    <a:srgbClr val="000000">
                      <a:alpha val="43137"/>
                    </a:srgbClr>
                  </a:outerShdw>
                </a:effectLst>
              </a:rPr>
              <a:t>, u-</a:t>
            </a:r>
            <a:r>
              <a:rPr lang="en-ZA" sz="2000" b="1" dirty="0" err="1">
                <a:solidFill>
                  <a:schemeClr val="bg1"/>
                </a:solidFill>
                <a:effectLst>
                  <a:glow rad="127000">
                    <a:srgbClr val="1A0613"/>
                  </a:glow>
                  <a:outerShdw blurRad="38100" dist="38100" dir="2700000" algn="tl">
                    <a:srgbClr val="000000">
                      <a:alpha val="43137"/>
                    </a:srgbClr>
                  </a:outerShdw>
                </a:effectLst>
              </a:rPr>
              <a:t>Israyeli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waba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semuseni</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wesitha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esasifuna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kuphela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ukumbhubhisa</a:t>
            </a:r>
            <a:r>
              <a:rPr lang="en-ZA" sz="2000" b="1" dirty="0">
                <a:solidFill>
                  <a:schemeClr val="bg1"/>
                </a:solidFill>
                <a:effectLst>
                  <a:glow rad="127000">
                    <a:srgbClr val="1A0613"/>
                  </a:glow>
                  <a:outerShdw blurRad="38100" dist="38100" dir="2700000" algn="tl">
                    <a:srgbClr val="000000">
                      <a:alpha val="43137"/>
                    </a:srgbClr>
                  </a:outerShdw>
                </a:effectLst>
              </a:rPr>
              <a:t> </a:t>
            </a:r>
            <a:r>
              <a:rPr lang="en-ZA" sz="2000" b="1" dirty="0" err="1">
                <a:solidFill>
                  <a:schemeClr val="bg1"/>
                </a:solidFill>
                <a:effectLst>
                  <a:glow rad="127000">
                    <a:srgbClr val="1A0613"/>
                  </a:glow>
                  <a:outerShdw blurRad="38100" dist="38100" dir="2700000" algn="tl">
                    <a:srgbClr val="000000">
                      <a:alpha val="43137"/>
                    </a:srgbClr>
                  </a:outerShdw>
                </a:effectLst>
              </a:rPr>
              <a:t>nokumbulala</a:t>
            </a:r>
            <a:r>
              <a:rPr lang="en-ZA" sz="2000" b="1" dirty="0">
                <a:solidFill>
                  <a:schemeClr val="bg1"/>
                </a:solidFill>
                <a:effectLst>
                  <a:glow rad="127000">
                    <a:srgbClr val="1A0613"/>
                  </a:glow>
                  <a:outerShdw blurRad="38100" dist="38100" dir="2700000" algn="tl">
                    <a:srgbClr val="000000">
                      <a:alpha val="43137"/>
                    </a:srgbClr>
                  </a:outerShdw>
                </a:effectLst>
              </a:rPr>
              <a:t>.</a:t>
            </a:r>
            <a:endParaRPr lang="en" sz="2000" b="1" dirty="0">
              <a:solidFill>
                <a:schemeClr val="bg1"/>
              </a:solidFill>
              <a:effectLst>
                <a:glow rad="127000">
                  <a:srgbClr val="1A0613"/>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72812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290">
                                          <p:stCondLst>
                                            <p:cond delay="0"/>
                                          </p:stCondLst>
                                        </p:cTn>
                                        <p:tgtEl>
                                          <p:spTgt spid="8"/>
                                        </p:tgtEl>
                                      </p:cBhvr>
                                    </p:animEffect>
                                    <p:anim calcmode="lin" valueType="num">
                                      <p:cBhvr>
                                        <p:cTn id="41"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6" dur="13">
                                          <p:stCondLst>
                                            <p:cond delay="325"/>
                                          </p:stCondLst>
                                        </p:cTn>
                                        <p:tgtEl>
                                          <p:spTgt spid="8"/>
                                        </p:tgtEl>
                                      </p:cBhvr>
                                      <p:to x="100000" y="60000"/>
                                    </p:animScale>
                                    <p:animScale>
                                      <p:cBhvr>
                                        <p:cTn id="47" dur="83" decel="50000">
                                          <p:stCondLst>
                                            <p:cond delay="338"/>
                                          </p:stCondLst>
                                        </p:cTn>
                                        <p:tgtEl>
                                          <p:spTgt spid="8"/>
                                        </p:tgtEl>
                                      </p:cBhvr>
                                      <p:to x="100000" y="100000"/>
                                    </p:animScale>
                                    <p:animScale>
                                      <p:cBhvr>
                                        <p:cTn id="48" dur="13">
                                          <p:stCondLst>
                                            <p:cond delay="656"/>
                                          </p:stCondLst>
                                        </p:cTn>
                                        <p:tgtEl>
                                          <p:spTgt spid="8"/>
                                        </p:tgtEl>
                                      </p:cBhvr>
                                      <p:to x="100000" y="80000"/>
                                    </p:animScale>
                                    <p:animScale>
                                      <p:cBhvr>
                                        <p:cTn id="49" dur="83" decel="50000">
                                          <p:stCondLst>
                                            <p:cond delay="669"/>
                                          </p:stCondLst>
                                        </p:cTn>
                                        <p:tgtEl>
                                          <p:spTgt spid="8"/>
                                        </p:tgtEl>
                                      </p:cBhvr>
                                      <p:to x="100000" y="100000"/>
                                    </p:animScale>
                                    <p:animScale>
                                      <p:cBhvr>
                                        <p:cTn id="50" dur="13">
                                          <p:stCondLst>
                                            <p:cond delay="821"/>
                                          </p:stCondLst>
                                        </p:cTn>
                                        <p:tgtEl>
                                          <p:spTgt spid="8"/>
                                        </p:tgtEl>
                                      </p:cBhvr>
                                      <p:to x="100000" y="90000"/>
                                    </p:animScale>
                                    <p:animScale>
                                      <p:cBhvr>
                                        <p:cTn id="51" dur="83" decel="50000">
                                          <p:stCondLst>
                                            <p:cond delay="834"/>
                                          </p:stCondLst>
                                        </p:cTn>
                                        <p:tgtEl>
                                          <p:spTgt spid="8"/>
                                        </p:tgtEl>
                                      </p:cBhvr>
                                      <p:to x="100000" y="100000"/>
                                    </p:animScale>
                                    <p:animScale>
                                      <p:cBhvr>
                                        <p:cTn id="52" dur="13">
                                          <p:stCondLst>
                                            <p:cond delay="904"/>
                                          </p:stCondLst>
                                        </p:cTn>
                                        <p:tgtEl>
                                          <p:spTgt spid="8"/>
                                        </p:tgtEl>
                                      </p:cBhvr>
                                      <p:to x="100000" y="95000"/>
                                    </p:animScale>
                                    <p:animScale>
                                      <p:cBhvr>
                                        <p:cTn id="53" dur="83" decel="50000">
                                          <p:stCondLst>
                                            <p:cond delay="917"/>
                                          </p:stCondLst>
                                        </p:cTn>
                                        <p:tgtEl>
                                          <p:spTgt spid="8"/>
                                        </p:tgtEl>
                                      </p:cBhvr>
                                      <p:to x="100000" y="100000"/>
                                    </p:animScale>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5"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753577-0772-8C5D-5729-02A1810D199A}"/>
              </a:ext>
            </a:extLst>
          </p:cNvPr>
          <p:cNvSpPr txBox="1"/>
          <p:nvPr/>
        </p:nvSpPr>
        <p:spPr>
          <a:xfrm>
            <a:off x="0" y="0"/>
            <a:ext cx="12191999" cy="769441"/>
          </a:xfrm>
          <a:prstGeom prst="rect">
            <a:avLst/>
          </a:prstGeom>
          <a:noFill/>
        </p:spPr>
        <p:txBody>
          <a:bodyPr wrap="square">
            <a:spAutoFit/>
          </a:bodyPr>
          <a:lstStyle/>
          <a:p>
            <a:pPr algn="ctr"/>
            <a:r>
              <a:rPr lang="en-ZA"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UNKULUNKULU UNAKA ABANTU</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CuadroTexto 6">
            <a:extLst>
              <a:ext uri="{FF2B5EF4-FFF2-40B4-BE49-F238E27FC236}">
                <a16:creationId xmlns:a16="http://schemas.microsoft.com/office/drawing/2014/main" id="{FEF83F4B-F7CA-4A9C-1F24-E7C5EEC9A6B4}"/>
              </a:ext>
            </a:extLst>
          </p:cNvPr>
          <p:cNvSpPr txBox="1"/>
          <p:nvPr/>
        </p:nvSpPr>
        <p:spPr>
          <a:xfrm>
            <a:off x="179293" y="645476"/>
            <a:ext cx="11649718" cy="646331"/>
          </a:xfrm>
          <a:prstGeom prst="rect">
            <a:avLst/>
          </a:prstGeom>
          <a:noFill/>
        </p:spPr>
        <p:txBody>
          <a:bodyPr wrap="square">
            <a:spAutoFit/>
          </a:bodyPr>
          <a:lstStyle/>
          <a:p>
            <a:pPr algn="ctr"/>
            <a:r>
              <a:rPr lang="en-ZA" b="1" dirty="0">
                <a:solidFill>
                  <a:srgbClr val="002060"/>
                </a:solidFill>
                <a:latin typeface="Comic Sans MS" panose="030F0702030302020204" pitchFamily="66" charset="0"/>
              </a:rPr>
              <a:t>“</a:t>
            </a:r>
            <a:r>
              <a:rPr lang="en-ZA" b="1" dirty="0" err="1">
                <a:solidFill>
                  <a:srgbClr val="002060"/>
                </a:solidFill>
                <a:latin typeface="Comic Sans MS" panose="030F0702030302020204" pitchFamily="66" charset="0"/>
              </a:rPr>
              <a:t>ungesabi</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ngokuba</a:t>
            </a:r>
            <a:r>
              <a:rPr lang="en-ZA" b="1" dirty="0">
                <a:solidFill>
                  <a:srgbClr val="002060"/>
                </a:solidFill>
                <a:latin typeface="Comic Sans MS" panose="030F0702030302020204" pitchFamily="66" charset="0"/>
              </a:rPr>
              <a:t> mina </a:t>
            </a:r>
            <a:r>
              <a:rPr lang="en-ZA" b="1" dirty="0" err="1">
                <a:solidFill>
                  <a:srgbClr val="002060"/>
                </a:solidFill>
                <a:latin typeface="Comic Sans MS" panose="030F0702030302020204" pitchFamily="66" charset="0"/>
              </a:rPr>
              <a:t>nginawe</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ungapheli</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amandla</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ngokuba</a:t>
            </a:r>
            <a:r>
              <a:rPr lang="en-ZA" b="1" dirty="0">
                <a:solidFill>
                  <a:srgbClr val="002060"/>
                </a:solidFill>
                <a:latin typeface="Comic Sans MS" panose="030F0702030302020204" pitchFamily="66" charset="0"/>
              </a:rPr>
              <a:t> mina </a:t>
            </a:r>
            <a:r>
              <a:rPr lang="en-ZA" b="1" dirty="0" err="1">
                <a:solidFill>
                  <a:srgbClr val="002060"/>
                </a:solidFill>
                <a:latin typeface="Comic Sans MS" panose="030F0702030302020204" pitchFamily="66" charset="0"/>
              </a:rPr>
              <a:t>nginguNkulunkulu</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wakho</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ngiyakukuqinisa</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Yebo</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ngiyakukusekela</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ngesandla</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sokunene</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sokulunga</a:t>
            </a:r>
            <a:r>
              <a:rPr lang="en-ZA" b="1" dirty="0">
                <a:solidFill>
                  <a:srgbClr val="002060"/>
                </a:solidFill>
                <a:latin typeface="Comic Sans MS" panose="030F0702030302020204" pitchFamily="66" charset="0"/>
              </a:rPr>
              <a:t> </a:t>
            </a:r>
            <a:r>
              <a:rPr lang="en-ZA" b="1" dirty="0" err="1">
                <a:solidFill>
                  <a:srgbClr val="002060"/>
                </a:solidFill>
                <a:latin typeface="Comic Sans MS" panose="030F0702030302020204" pitchFamily="66" charset="0"/>
              </a:rPr>
              <a:t>kwami</a:t>
            </a:r>
            <a:r>
              <a:rPr lang="en-ZA" b="1" dirty="0">
                <a:solidFill>
                  <a:srgbClr val="002060"/>
                </a:solidFill>
                <a:latin typeface="Comic Sans MS" panose="030F0702030302020204" pitchFamily="66" charset="0"/>
              </a:rPr>
              <a:t>” </a:t>
            </a:r>
            <a:r>
              <a:rPr lang="en" sz="1400" b="1" dirty="0">
                <a:solidFill>
                  <a:srgbClr val="002060"/>
                </a:solidFill>
                <a:latin typeface="Comic Sans MS" panose="030F0702030302020204" pitchFamily="66" charset="0"/>
              </a:rPr>
              <a:t>(Isaya 41:10)</a:t>
            </a:r>
          </a:p>
        </p:txBody>
      </p:sp>
      <p:sp>
        <p:nvSpPr>
          <p:cNvPr id="8" name="CuadroTexto 7">
            <a:extLst>
              <a:ext uri="{FF2B5EF4-FFF2-40B4-BE49-F238E27FC236}">
                <a16:creationId xmlns:a16="http://schemas.microsoft.com/office/drawing/2014/main" id="{19C41DAB-11A2-84DE-DEC2-02FB99A1B25C}"/>
              </a:ext>
            </a:extLst>
          </p:cNvPr>
          <p:cNvSpPr txBox="1"/>
          <p:nvPr/>
        </p:nvSpPr>
        <p:spPr>
          <a:xfrm>
            <a:off x="0" y="1356046"/>
            <a:ext cx="12191999" cy="707886"/>
          </a:xfrm>
          <a:prstGeom prst="rect">
            <a:avLst/>
          </a:prstGeom>
          <a:noFill/>
        </p:spPr>
        <p:txBody>
          <a:bodyPr wrap="square" rtlCol="0">
            <a:spAutoFit/>
          </a:bodyPr>
          <a:lstStyle/>
          <a:p>
            <a:pPr>
              <a:spcBef>
                <a:spcPts val="600"/>
              </a:spcBef>
            </a:pPr>
            <a:r>
              <a:rPr lang="en-ZA" sz="2000" b="1" dirty="0" err="1"/>
              <a:t>Ngothando</a:t>
            </a:r>
            <a:r>
              <a:rPr lang="en-ZA" sz="2000" b="1" dirty="0"/>
              <a:t> </a:t>
            </a:r>
            <a:r>
              <a:rPr lang="en-ZA" sz="2000" b="1" dirty="0" err="1"/>
              <a:t>lwakhe</a:t>
            </a:r>
            <a:r>
              <a:rPr lang="en-ZA" sz="2000" b="1" dirty="0"/>
              <a:t>, </a:t>
            </a:r>
            <a:r>
              <a:rPr lang="en-ZA" sz="2000" b="1" dirty="0" err="1"/>
              <a:t>uNkulunkulu</a:t>
            </a:r>
            <a:r>
              <a:rPr lang="en-ZA" sz="2000" b="1" dirty="0"/>
              <a:t> </a:t>
            </a:r>
            <a:r>
              <a:rPr lang="en-ZA" sz="2000" b="1" dirty="0" err="1"/>
              <a:t>wanikeza</a:t>
            </a:r>
            <a:r>
              <a:rPr lang="en-ZA" sz="2000" b="1" dirty="0"/>
              <a:t> </a:t>
            </a:r>
            <a:r>
              <a:rPr lang="en-ZA" sz="2000" b="1" dirty="0" err="1"/>
              <a:t>ithuba</a:t>
            </a:r>
            <a:r>
              <a:rPr lang="en-ZA" sz="2000" b="1" dirty="0"/>
              <a:t> </a:t>
            </a:r>
            <a:r>
              <a:rPr lang="en-ZA" sz="2000" b="1" dirty="0" err="1"/>
              <a:t>kubo</a:t>
            </a:r>
            <a:r>
              <a:rPr lang="en-ZA" sz="2000" b="1" dirty="0"/>
              <a:t> </a:t>
            </a:r>
            <a:r>
              <a:rPr lang="en-ZA" sz="2000" b="1" dirty="0" err="1"/>
              <a:t>bonke</a:t>
            </a:r>
            <a:r>
              <a:rPr lang="en-ZA" sz="2000" b="1" dirty="0"/>
              <a:t> </a:t>
            </a:r>
            <a:r>
              <a:rPr lang="en-ZA" sz="2000" b="1" dirty="0" err="1"/>
              <a:t>ababefuna</a:t>
            </a:r>
            <a:r>
              <a:rPr lang="en-ZA" sz="2000" b="1" dirty="0"/>
              <a:t> </a:t>
            </a:r>
            <a:r>
              <a:rPr lang="en-ZA" sz="2000" b="1" dirty="0" err="1"/>
              <a:t>ukuphunyula</a:t>
            </a:r>
            <a:r>
              <a:rPr lang="en-ZA" sz="2000" b="1" dirty="0"/>
              <a:t> </a:t>
            </a:r>
            <a:r>
              <a:rPr lang="en-ZA" sz="2000" b="1" dirty="0" err="1"/>
              <a:t>ekubhujisweni</a:t>
            </a:r>
            <a:r>
              <a:rPr lang="en-ZA" sz="2000" b="1" dirty="0"/>
              <a:t>. </a:t>
            </a:r>
            <a:r>
              <a:rPr lang="en-ZA" sz="2000" b="1" dirty="0" err="1"/>
              <a:t>Wanikeza</a:t>
            </a:r>
            <a:r>
              <a:rPr lang="en-ZA" sz="2000" b="1" dirty="0"/>
              <a:t> </a:t>
            </a:r>
            <a:r>
              <a:rPr lang="en-ZA" sz="2000" b="1" dirty="0" err="1"/>
              <a:t>uphawu</a:t>
            </a:r>
            <a:r>
              <a:rPr lang="en-ZA" sz="2000" b="1" dirty="0"/>
              <a:t>: </a:t>
            </a:r>
            <a:r>
              <a:rPr lang="en-ZA" sz="2000" b="1" dirty="0" err="1"/>
              <a:t>IJerusalema</a:t>
            </a:r>
            <a:r>
              <a:rPr lang="en-ZA" sz="2000" b="1" dirty="0"/>
              <a:t> </a:t>
            </a:r>
            <a:r>
              <a:rPr lang="en-ZA" sz="2000" b="1" dirty="0" err="1"/>
              <a:t>yazungezwa</a:t>
            </a:r>
            <a:r>
              <a:rPr lang="en-ZA" sz="2000" b="1" dirty="0"/>
              <a:t> </a:t>
            </a:r>
            <a:r>
              <a:rPr lang="en-ZA" sz="2000" b="1" dirty="0" err="1"/>
              <a:t>yimpi</a:t>
            </a:r>
            <a:r>
              <a:rPr lang="en-ZA" sz="2000" b="1" dirty="0"/>
              <a:t> (Luka 21:20).</a:t>
            </a:r>
            <a:endParaRPr lang="en" sz="2000" b="1" dirty="0"/>
          </a:p>
        </p:txBody>
      </p:sp>
      <p:pic>
        <p:nvPicPr>
          <p:cNvPr id="4" name="Imagen 3" descr="Una multitud de gente&#10;&#10;Descripción generada automáticamente">
            <a:extLst>
              <a:ext uri="{FF2B5EF4-FFF2-40B4-BE49-F238E27FC236}">
                <a16:creationId xmlns:a16="http://schemas.microsoft.com/office/drawing/2014/main" id="{FCE6A1B4-D7D2-F3F3-C1AC-C1852974F66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tretch>
            <a:fillRect/>
          </a:stretch>
        </p:blipFill>
        <p:spPr>
          <a:xfrm>
            <a:off x="9646600" y="3138251"/>
            <a:ext cx="2400465" cy="1608252"/>
          </a:xfrm>
          <a:prstGeom prst="snip2DiagRect">
            <a:avLst>
              <a:gd name="adj1" fmla="val 15489"/>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Imagen 5" descr="Imagen que contiene gato, interior, edificio, viendo&#10;&#10;Descripción generada automáticamente">
            <a:extLst>
              <a:ext uri="{FF2B5EF4-FFF2-40B4-BE49-F238E27FC236}">
                <a16:creationId xmlns:a16="http://schemas.microsoft.com/office/drawing/2014/main" id="{88A406CC-1051-E660-9B5D-A6948A1211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0633921" y="4902814"/>
            <a:ext cx="1395966" cy="1861869"/>
          </a:xfrm>
          <a:prstGeom prst="snip2DiagRect">
            <a:avLst/>
          </a:prstGeom>
          <a:solidFill>
            <a:srgbClr val="FFFFFF">
              <a:shade val="85000"/>
            </a:srgbClr>
          </a:solidFill>
          <a:ln w="38100" cap="sq">
            <a:solidFill>
              <a:srgbClr val="5C93C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edificio, tabla, hombre&#10;&#10;Descripción generada automáticamente">
            <a:extLst>
              <a:ext uri="{FF2B5EF4-FFF2-40B4-BE49-F238E27FC236}">
                <a16:creationId xmlns:a16="http://schemas.microsoft.com/office/drawing/2014/main" id="{75FCF03D-EE94-91D0-B23F-B19CD7519C7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09437" y="4869398"/>
            <a:ext cx="2198192" cy="1861869"/>
          </a:xfrm>
          <a:prstGeom prst="snip2DiagRect">
            <a:avLst/>
          </a:prstGeom>
          <a:solidFill>
            <a:srgbClr val="FFFFFF">
              <a:shade val="85000"/>
            </a:srgbClr>
          </a:solidFill>
          <a:ln w="381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7F083E3-10AE-13CD-226F-1FEAB9E9FE6C}"/>
              </a:ext>
            </a:extLst>
          </p:cNvPr>
          <p:cNvSpPr txBox="1"/>
          <p:nvPr/>
        </p:nvSpPr>
        <p:spPr>
          <a:xfrm>
            <a:off x="1" y="3032494"/>
            <a:ext cx="9629420" cy="707886"/>
          </a:xfrm>
          <a:prstGeom prst="rect">
            <a:avLst/>
          </a:prstGeom>
          <a:noFill/>
        </p:spPr>
        <p:txBody>
          <a:bodyPr wrap="square">
            <a:spAutoFit/>
          </a:bodyPr>
          <a:lstStyle/>
          <a:p>
            <a:pPr>
              <a:spcBef>
                <a:spcPts val="600"/>
              </a:spcBef>
            </a:pPr>
            <a:r>
              <a:rPr lang="en-ZA" sz="2000" b="1" dirty="0" err="1"/>
              <a:t>Bonke</a:t>
            </a:r>
            <a:r>
              <a:rPr lang="en-ZA" sz="2000" b="1" dirty="0"/>
              <a:t> </a:t>
            </a:r>
            <a:r>
              <a:rPr lang="en-ZA" sz="2000" b="1" dirty="0" err="1"/>
              <a:t>abakholwa</a:t>
            </a:r>
            <a:r>
              <a:rPr lang="en-ZA" sz="2000" b="1" dirty="0"/>
              <a:t> </a:t>
            </a:r>
            <a:r>
              <a:rPr lang="en-ZA" sz="2000" b="1" dirty="0" err="1"/>
              <a:t>amazwi</a:t>
            </a:r>
            <a:r>
              <a:rPr lang="en-ZA" sz="2000" b="1" dirty="0"/>
              <a:t> </a:t>
            </a:r>
            <a:r>
              <a:rPr lang="en-ZA" sz="2000" b="1" dirty="0" err="1"/>
              <a:t>kaJesu</a:t>
            </a:r>
            <a:r>
              <a:rPr lang="en-ZA" sz="2000" b="1" dirty="0"/>
              <a:t> </a:t>
            </a:r>
            <a:r>
              <a:rPr lang="en-ZA" sz="2000" b="1" dirty="0" err="1"/>
              <a:t>basebenzisa</a:t>
            </a:r>
            <a:r>
              <a:rPr lang="en-ZA" sz="2000" b="1" dirty="0"/>
              <a:t> </a:t>
            </a:r>
            <a:r>
              <a:rPr lang="en-ZA" sz="2000" b="1" dirty="0" err="1"/>
              <a:t>lelo</a:t>
            </a:r>
            <a:r>
              <a:rPr lang="en-ZA" sz="2000" b="1" dirty="0"/>
              <a:t> </a:t>
            </a:r>
            <a:r>
              <a:rPr lang="en-ZA" sz="2000" b="1" dirty="0" err="1"/>
              <a:t>thuba</a:t>
            </a:r>
            <a:r>
              <a:rPr lang="en-ZA" sz="2000" b="1" dirty="0"/>
              <a:t> </a:t>
            </a:r>
            <a:r>
              <a:rPr lang="en-ZA" sz="2000" b="1" dirty="0" err="1"/>
              <a:t>lapho</a:t>
            </a:r>
            <a:r>
              <a:rPr lang="en-ZA" sz="2000" b="1" dirty="0"/>
              <a:t> </a:t>
            </a:r>
            <a:r>
              <a:rPr lang="en-ZA" sz="2000" b="1" dirty="0" err="1"/>
              <a:t>iJerusalema</a:t>
            </a:r>
            <a:r>
              <a:rPr lang="en-ZA" sz="2000" b="1" dirty="0"/>
              <a:t> </a:t>
            </a:r>
            <a:r>
              <a:rPr lang="en-ZA" sz="2000" b="1" dirty="0" err="1"/>
              <a:t>yayisele</a:t>
            </a:r>
            <a:r>
              <a:rPr lang="en-ZA" sz="2000" b="1" dirty="0"/>
              <a:t> </a:t>
            </a:r>
            <a:r>
              <a:rPr lang="en-ZA" sz="2000" b="1" dirty="0" err="1"/>
              <a:t>inganamlindi</a:t>
            </a:r>
            <a:r>
              <a:rPr lang="en-ZA" sz="2000" b="1" dirty="0"/>
              <a:t> </a:t>
            </a:r>
            <a:r>
              <a:rPr lang="en-ZA" sz="2000" b="1" dirty="0" err="1"/>
              <a:t>ukuba</a:t>
            </a:r>
            <a:r>
              <a:rPr lang="en-ZA" sz="2000" b="1" dirty="0"/>
              <a:t> </a:t>
            </a:r>
            <a:r>
              <a:rPr lang="en-ZA" sz="2000" b="1" dirty="0" err="1"/>
              <a:t>babaleke</a:t>
            </a:r>
            <a:r>
              <a:rPr lang="en-ZA" sz="2000" b="1" dirty="0"/>
              <a:t>.</a:t>
            </a:r>
            <a:endParaRPr lang="en" sz="2000" b="1" dirty="0"/>
          </a:p>
        </p:txBody>
      </p:sp>
      <p:sp>
        <p:nvSpPr>
          <p:cNvPr id="14" name="CuadroTexto 13">
            <a:extLst>
              <a:ext uri="{FF2B5EF4-FFF2-40B4-BE49-F238E27FC236}">
                <a16:creationId xmlns:a16="http://schemas.microsoft.com/office/drawing/2014/main" id="{8AB8C218-B9D7-06DE-8B62-E1708B319DA7}"/>
              </a:ext>
            </a:extLst>
          </p:cNvPr>
          <p:cNvSpPr txBox="1"/>
          <p:nvPr/>
        </p:nvSpPr>
        <p:spPr>
          <a:xfrm>
            <a:off x="0" y="4708941"/>
            <a:ext cx="8590844" cy="1323439"/>
          </a:xfrm>
          <a:prstGeom prst="rect">
            <a:avLst/>
          </a:prstGeom>
          <a:noFill/>
        </p:spPr>
        <p:txBody>
          <a:bodyPr wrap="square">
            <a:spAutoFit/>
          </a:bodyPr>
          <a:lstStyle/>
          <a:p>
            <a:pPr>
              <a:spcBef>
                <a:spcPts val="600"/>
              </a:spcBef>
            </a:pPr>
            <a:r>
              <a:rPr lang="en-ZA" sz="2000" b="1" dirty="0" err="1"/>
              <a:t>UNkulunkulu</a:t>
            </a:r>
            <a:r>
              <a:rPr lang="en-ZA" sz="2000" b="1" dirty="0"/>
              <a:t> </a:t>
            </a:r>
            <a:r>
              <a:rPr lang="en-ZA" sz="2000" b="1" dirty="0" err="1"/>
              <a:t>unakho</a:t>
            </a:r>
            <a:r>
              <a:rPr lang="en-ZA" sz="2000" b="1" dirty="0"/>
              <a:t> </a:t>
            </a:r>
            <a:r>
              <a:rPr lang="en-ZA" sz="2000" b="1" dirty="0" err="1"/>
              <a:t>futhi</a:t>
            </a:r>
            <a:r>
              <a:rPr lang="en-ZA" sz="2000" b="1" dirty="0"/>
              <a:t> </a:t>
            </a:r>
            <a:r>
              <a:rPr lang="en-ZA" sz="2000" b="1" dirty="0" err="1"/>
              <a:t>uyafuna</a:t>
            </a:r>
            <a:r>
              <a:rPr lang="en-ZA" sz="2000" b="1" dirty="0"/>
              <a:t> </a:t>
            </a:r>
            <a:r>
              <a:rPr lang="en-ZA" sz="2000" b="1" dirty="0" err="1"/>
              <a:t>ukuvikela</a:t>
            </a:r>
            <a:r>
              <a:rPr lang="en-ZA" sz="2000" b="1" dirty="0"/>
              <a:t> </a:t>
            </a:r>
            <a:r>
              <a:rPr lang="en-ZA" sz="2000" b="1" dirty="0" err="1"/>
              <a:t>abakhe</a:t>
            </a:r>
            <a:r>
              <a:rPr lang="en-ZA" sz="2000" b="1" dirty="0"/>
              <a:t>, </a:t>
            </a:r>
            <a:r>
              <a:rPr lang="en-ZA" sz="2000" b="1" dirty="0" err="1"/>
              <a:t>ngisho</a:t>
            </a:r>
            <a:r>
              <a:rPr lang="en-ZA" sz="2000" b="1" dirty="0"/>
              <a:t> </a:t>
            </a:r>
            <a:r>
              <a:rPr lang="en-ZA" sz="2000" b="1" dirty="0" err="1"/>
              <a:t>nangezikhathi</a:t>
            </a:r>
            <a:r>
              <a:rPr lang="en-ZA" sz="2000" b="1" dirty="0"/>
              <a:t> </a:t>
            </a:r>
            <a:r>
              <a:rPr lang="en-ZA" sz="2000" b="1" dirty="0" err="1"/>
              <a:t>ezinzima</a:t>
            </a:r>
            <a:r>
              <a:rPr lang="en-ZA" sz="2000" b="1" dirty="0"/>
              <a:t> (</a:t>
            </a:r>
            <a:r>
              <a:rPr lang="en-ZA" sz="2000" b="1" dirty="0" err="1"/>
              <a:t>IHubo</a:t>
            </a:r>
            <a:r>
              <a:rPr lang="en-ZA" sz="2000" b="1" dirty="0"/>
              <a:t>. 46:1; Is. 41:10). </a:t>
            </a:r>
            <a:r>
              <a:rPr lang="en-ZA" sz="2000" b="1" dirty="0" err="1"/>
              <a:t>Kodwa</a:t>
            </a:r>
            <a:r>
              <a:rPr lang="en-ZA" sz="2000" b="1" dirty="0"/>
              <a:t>, </a:t>
            </a:r>
            <a:r>
              <a:rPr lang="en-ZA" sz="2000" b="1" dirty="0" err="1"/>
              <a:t>abaningi</a:t>
            </a:r>
            <a:r>
              <a:rPr lang="en-ZA" sz="2000" b="1" dirty="0"/>
              <a:t> </a:t>
            </a:r>
            <a:r>
              <a:rPr lang="en-ZA" sz="2000" b="1" dirty="0" err="1"/>
              <a:t>balahlekelwa</a:t>
            </a:r>
            <a:r>
              <a:rPr lang="en-ZA" sz="2000" b="1" dirty="0"/>
              <a:t> </a:t>
            </a:r>
            <a:r>
              <a:rPr lang="en-ZA" sz="2000" b="1" dirty="0" err="1"/>
              <a:t>yizimpilo</a:t>
            </a:r>
            <a:r>
              <a:rPr lang="en-ZA" sz="2000" b="1" dirty="0"/>
              <a:t> </a:t>
            </a:r>
            <a:r>
              <a:rPr lang="en-ZA" sz="2000" b="1" dirty="0" err="1"/>
              <a:t>zabo</a:t>
            </a:r>
            <a:r>
              <a:rPr lang="en-ZA" sz="2000" b="1" dirty="0"/>
              <a:t> </a:t>
            </a:r>
            <a:r>
              <a:rPr lang="en-ZA" sz="2000" b="1" dirty="0" err="1"/>
              <a:t>ngenxa</a:t>
            </a:r>
            <a:r>
              <a:rPr lang="en-ZA" sz="2000" b="1" dirty="0"/>
              <a:t> </a:t>
            </a:r>
            <a:r>
              <a:rPr lang="en-ZA" sz="2000" b="1" dirty="0" err="1"/>
              <a:t>yokungakholwa</a:t>
            </a:r>
            <a:r>
              <a:rPr lang="en-ZA" sz="2000" b="1" dirty="0"/>
              <a:t> </a:t>
            </a:r>
            <a:r>
              <a:rPr lang="en-ZA" sz="2000" b="1" dirty="0" err="1"/>
              <a:t>kwabo</a:t>
            </a:r>
            <a:r>
              <a:rPr lang="en-ZA" sz="2000" b="1" dirty="0"/>
              <a:t> </a:t>
            </a:r>
            <a:r>
              <a:rPr lang="en-ZA" sz="2000" b="1" dirty="0" err="1"/>
              <a:t>kuNkulunkulu</a:t>
            </a:r>
            <a:r>
              <a:rPr lang="en-ZA" sz="2000" b="1" dirty="0"/>
              <a:t> (Heb. 11:35-38).</a:t>
            </a:r>
            <a:endParaRPr lang="en" sz="2000" b="1" dirty="0"/>
          </a:p>
        </p:txBody>
      </p:sp>
      <p:sp>
        <p:nvSpPr>
          <p:cNvPr id="16" name="CuadroTexto 15">
            <a:extLst>
              <a:ext uri="{FF2B5EF4-FFF2-40B4-BE49-F238E27FC236}">
                <a16:creationId xmlns:a16="http://schemas.microsoft.com/office/drawing/2014/main" id="{0CB4763D-9CA2-CC36-D40E-4C892B6BF0B7}"/>
              </a:ext>
            </a:extLst>
          </p:cNvPr>
          <p:cNvSpPr txBox="1"/>
          <p:nvPr/>
        </p:nvSpPr>
        <p:spPr>
          <a:xfrm>
            <a:off x="0" y="3693280"/>
            <a:ext cx="9520308" cy="1015663"/>
          </a:xfrm>
          <a:prstGeom prst="rect">
            <a:avLst/>
          </a:prstGeom>
          <a:noFill/>
        </p:spPr>
        <p:txBody>
          <a:bodyPr wrap="square">
            <a:spAutoFit/>
          </a:bodyPr>
          <a:lstStyle/>
          <a:p>
            <a:pPr>
              <a:spcBef>
                <a:spcPts val="600"/>
              </a:spcBef>
            </a:pPr>
            <a:r>
              <a:rPr lang="en-ZA" sz="2000" b="1" dirty="0" err="1"/>
              <a:t>Izinyanga</a:t>
            </a:r>
            <a:r>
              <a:rPr lang="en-ZA" sz="2000" b="1" dirty="0"/>
              <a:t> </a:t>
            </a:r>
            <a:r>
              <a:rPr lang="en-ZA" sz="2000" b="1" dirty="0" err="1"/>
              <a:t>ezimbalwa</a:t>
            </a:r>
            <a:r>
              <a:rPr lang="en-ZA" sz="2000" b="1" dirty="0"/>
              <a:t> </a:t>
            </a:r>
            <a:r>
              <a:rPr lang="en-ZA" sz="2000" b="1" dirty="0" err="1"/>
              <a:t>ezilandelayo</a:t>
            </a:r>
            <a:r>
              <a:rPr lang="en-ZA" sz="2000" b="1" dirty="0"/>
              <a:t>, </a:t>
            </a:r>
            <a:r>
              <a:rPr lang="en-ZA" sz="2000" b="1" dirty="0" err="1"/>
              <a:t>uNero</a:t>
            </a:r>
            <a:r>
              <a:rPr lang="en-ZA" sz="2000" b="1" dirty="0"/>
              <a:t> </a:t>
            </a:r>
            <a:r>
              <a:rPr lang="en-ZA" sz="2000" b="1" dirty="0" err="1"/>
              <a:t>wathumela</a:t>
            </a:r>
            <a:r>
              <a:rPr lang="en-ZA" sz="2000" b="1" dirty="0"/>
              <a:t> </a:t>
            </a:r>
            <a:r>
              <a:rPr lang="en-ZA" sz="2000" b="1" dirty="0" err="1"/>
              <a:t>uVespasian</a:t>
            </a:r>
            <a:r>
              <a:rPr lang="en-ZA" sz="2000" b="1" dirty="0"/>
              <a:t> </a:t>
            </a:r>
            <a:r>
              <a:rPr lang="en-ZA" sz="2000" b="1" dirty="0" err="1"/>
              <a:t>ukuhlasela</a:t>
            </a:r>
            <a:r>
              <a:rPr lang="en-ZA" sz="2000" b="1" dirty="0"/>
              <a:t> </a:t>
            </a:r>
            <a:r>
              <a:rPr lang="en-ZA" sz="2000" b="1" dirty="0" err="1"/>
              <a:t>abavukela</a:t>
            </a:r>
            <a:r>
              <a:rPr lang="en-ZA" sz="2000" b="1" dirty="0"/>
              <a:t> </a:t>
            </a:r>
            <a:r>
              <a:rPr lang="en-ZA" sz="2000" b="1" dirty="0" err="1"/>
              <a:t>umbuso</a:t>
            </a:r>
            <a:r>
              <a:rPr lang="en-ZA" sz="2000" b="1" dirty="0"/>
              <a:t>. </a:t>
            </a:r>
            <a:r>
              <a:rPr lang="en-ZA" sz="2000" b="1" dirty="0" err="1"/>
              <a:t>Ukusuka</a:t>
            </a:r>
            <a:r>
              <a:rPr lang="en-ZA" sz="2000" b="1" dirty="0"/>
              <a:t> </a:t>
            </a:r>
            <a:r>
              <a:rPr lang="en-ZA" sz="2000" b="1" dirty="0" err="1"/>
              <a:t>emnyakeni</a:t>
            </a:r>
            <a:r>
              <a:rPr lang="en-ZA" sz="2000" b="1" dirty="0"/>
              <a:t> </a:t>
            </a:r>
            <a:r>
              <a:rPr lang="en-ZA" sz="2000" b="1" dirty="0" err="1"/>
              <a:t>ka</a:t>
            </a:r>
            <a:r>
              <a:rPr lang="en-ZA" sz="2000" b="1" dirty="0"/>
              <a:t> 67 </a:t>
            </a:r>
            <a:r>
              <a:rPr lang="en-ZA" sz="2000" b="1" dirty="0" err="1"/>
              <a:t>ukuya</a:t>
            </a:r>
            <a:r>
              <a:rPr lang="en-ZA" sz="2000" b="1" dirty="0"/>
              <a:t> </a:t>
            </a:r>
            <a:r>
              <a:rPr lang="en-ZA" sz="2000" b="1" dirty="0" err="1"/>
              <a:t>ku</a:t>
            </a:r>
            <a:r>
              <a:rPr lang="en-ZA" sz="2000" b="1" dirty="0"/>
              <a:t> 70, </a:t>
            </a:r>
            <a:r>
              <a:rPr lang="en-ZA" sz="2000" b="1" dirty="0" err="1"/>
              <a:t>ukuhlasela</a:t>
            </a:r>
            <a:r>
              <a:rPr lang="en-ZA" sz="2000" b="1" dirty="0"/>
              <a:t> </a:t>
            </a:r>
            <a:r>
              <a:rPr lang="en-ZA" sz="2000" b="1" dirty="0" err="1"/>
              <a:t>kwahlala</a:t>
            </a:r>
            <a:r>
              <a:rPr lang="en-ZA" sz="2000" b="1" dirty="0"/>
              <a:t> </a:t>
            </a:r>
            <a:r>
              <a:rPr lang="en-ZA" sz="2000" b="1" dirty="0" err="1"/>
              <a:t>kukhona</a:t>
            </a:r>
            <a:r>
              <a:rPr lang="en-ZA" sz="2000" b="1" dirty="0"/>
              <a:t>.</a:t>
            </a:r>
            <a:endParaRPr lang="en" sz="2000" b="1" dirty="0"/>
          </a:p>
        </p:txBody>
      </p:sp>
      <p:sp>
        <p:nvSpPr>
          <p:cNvPr id="5" name="CuadroTexto 4">
            <a:extLst>
              <a:ext uri="{FF2B5EF4-FFF2-40B4-BE49-F238E27FC236}">
                <a16:creationId xmlns:a16="http://schemas.microsoft.com/office/drawing/2014/main" id="{B9982674-201C-0300-F84C-C1A9F017C971}"/>
              </a:ext>
            </a:extLst>
          </p:cNvPr>
          <p:cNvSpPr txBox="1"/>
          <p:nvPr/>
        </p:nvSpPr>
        <p:spPr>
          <a:xfrm>
            <a:off x="0" y="2016831"/>
            <a:ext cx="9629422" cy="1015663"/>
          </a:xfrm>
          <a:prstGeom prst="rect">
            <a:avLst/>
          </a:prstGeom>
          <a:noFill/>
        </p:spPr>
        <p:txBody>
          <a:bodyPr wrap="square">
            <a:spAutoFit/>
          </a:bodyPr>
          <a:lstStyle/>
          <a:p>
            <a:pPr>
              <a:spcBef>
                <a:spcPts val="600"/>
              </a:spcBef>
            </a:pPr>
            <a:r>
              <a:rPr lang="en-ZA" sz="2000" b="1" dirty="0" err="1"/>
              <a:t>UGaius</a:t>
            </a:r>
            <a:r>
              <a:rPr lang="en-ZA" sz="2000" b="1" dirty="0"/>
              <a:t> </a:t>
            </a:r>
            <a:r>
              <a:rPr lang="en-ZA" sz="2000" b="1" dirty="0" err="1"/>
              <a:t>Cestius</a:t>
            </a:r>
            <a:r>
              <a:rPr lang="en-ZA" sz="2000" b="1" dirty="0"/>
              <a:t> Gallus </a:t>
            </a:r>
            <a:r>
              <a:rPr lang="en-ZA" sz="2000" b="1" dirty="0" err="1"/>
              <a:t>wagcwalisa</a:t>
            </a:r>
            <a:r>
              <a:rPr lang="en-ZA" sz="2000" b="1" dirty="0"/>
              <a:t> </a:t>
            </a:r>
            <a:r>
              <a:rPr lang="en-ZA" sz="2000" b="1" dirty="0" err="1"/>
              <a:t>lelo</a:t>
            </a:r>
            <a:r>
              <a:rPr lang="en-ZA" sz="2000" b="1" dirty="0"/>
              <a:t> </a:t>
            </a:r>
            <a:r>
              <a:rPr lang="en-ZA" sz="2000" b="1" dirty="0" err="1"/>
              <a:t>phawu</a:t>
            </a:r>
            <a:r>
              <a:rPr lang="en-ZA" sz="2000" b="1" dirty="0"/>
              <a:t> </a:t>
            </a:r>
            <a:r>
              <a:rPr lang="en-ZA" sz="2000" b="1" dirty="0" err="1"/>
              <a:t>ngomnyaka</a:t>
            </a:r>
            <a:r>
              <a:rPr lang="en-ZA" sz="2000" b="1" dirty="0"/>
              <a:t> </a:t>
            </a:r>
            <a:r>
              <a:rPr lang="en-ZA" sz="2000" b="1" dirty="0" err="1"/>
              <a:t>ka</a:t>
            </a:r>
            <a:r>
              <a:rPr lang="en-ZA" sz="2000" b="1" dirty="0"/>
              <a:t> 66. </a:t>
            </a:r>
            <a:r>
              <a:rPr lang="en-ZA" sz="2000" b="1" dirty="0" err="1"/>
              <a:t>Ukuhlaselwa</a:t>
            </a:r>
            <a:r>
              <a:rPr lang="en-ZA" sz="2000" b="1" dirty="0"/>
              <a:t> </a:t>
            </a:r>
            <a:r>
              <a:rPr lang="en-ZA" sz="2000" b="1" dirty="0" err="1"/>
              <a:t>kwabuyiselwa</a:t>
            </a:r>
            <a:r>
              <a:rPr lang="en-ZA" sz="2000" b="1" dirty="0"/>
              <a:t> </a:t>
            </a:r>
            <a:r>
              <a:rPr lang="en-ZA" sz="2000" b="1" dirty="0" err="1"/>
              <a:t>emumva</a:t>
            </a:r>
            <a:r>
              <a:rPr lang="en-ZA" sz="2000" b="1" dirty="0"/>
              <a:t>, </a:t>
            </a:r>
            <a:r>
              <a:rPr lang="en-ZA" sz="2000" b="1" dirty="0" err="1"/>
              <a:t>umholi</a:t>
            </a:r>
            <a:r>
              <a:rPr lang="en-ZA" sz="2000" b="1" dirty="0"/>
              <a:t> </a:t>
            </a:r>
            <a:r>
              <a:rPr lang="en-ZA" sz="2000" b="1" dirty="0" err="1"/>
              <a:t>wamaZealot</a:t>
            </a:r>
            <a:r>
              <a:rPr lang="en-ZA" sz="2000" b="1" dirty="0"/>
              <a:t> u-</a:t>
            </a:r>
            <a:r>
              <a:rPr lang="en-ZA" sz="2000" b="1" dirty="0" err="1"/>
              <a:t>Eleazar</a:t>
            </a:r>
            <a:r>
              <a:rPr lang="en-ZA" sz="2000" b="1" dirty="0"/>
              <a:t> </a:t>
            </a:r>
            <a:r>
              <a:rPr lang="en-ZA" sz="2000" b="1" dirty="0" err="1"/>
              <a:t>indodana</a:t>
            </a:r>
            <a:r>
              <a:rPr lang="en-ZA" sz="2000" b="1" dirty="0"/>
              <a:t> </a:t>
            </a:r>
            <a:r>
              <a:rPr lang="en-ZA" sz="2000" b="1" dirty="0" err="1"/>
              <a:t>kaSimon</a:t>
            </a:r>
            <a:r>
              <a:rPr lang="en-ZA" sz="2000" b="1" dirty="0"/>
              <a:t> </a:t>
            </a:r>
            <a:r>
              <a:rPr lang="en-ZA" sz="2000" b="1" dirty="0" err="1"/>
              <a:t>waxosha</a:t>
            </a:r>
            <a:r>
              <a:rPr lang="en-ZA" sz="2000" b="1" dirty="0"/>
              <a:t> </a:t>
            </a:r>
            <a:r>
              <a:rPr lang="en-ZA" sz="2000" b="1" dirty="0" err="1"/>
              <a:t>amaRoma</a:t>
            </a:r>
            <a:r>
              <a:rPr lang="en-ZA" sz="2000" b="1" dirty="0"/>
              <a:t> </a:t>
            </a:r>
            <a:r>
              <a:rPr lang="en-ZA" sz="2000" b="1" dirty="0" err="1"/>
              <a:t>wawanqoba</a:t>
            </a:r>
            <a:r>
              <a:rPr lang="en-ZA" sz="2000" b="1" dirty="0"/>
              <a:t>.</a:t>
            </a:r>
            <a:endParaRPr lang="en" sz="2000" b="1" dirty="0"/>
          </a:p>
        </p:txBody>
      </p:sp>
      <p:sp>
        <p:nvSpPr>
          <p:cNvPr id="11" name="CuadroTexto 10">
            <a:extLst>
              <a:ext uri="{FF2B5EF4-FFF2-40B4-BE49-F238E27FC236}">
                <a16:creationId xmlns:a16="http://schemas.microsoft.com/office/drawing/2014/main" id="{C9798145-DFCD-613C-AD3E-837C6D636098}"/>
              </a:ext>
            </a:extLst>
          </p:cNvPr>
          <p:cNvSpPr txBox="1"/>
          <p:nvPr/>
        </p:nvSpPr>
        <p:spPr>
          <a:xfrm>
            <a:off x="0" y="6032380"/>
            <a:ext cx="7379973" cy="707886"/>
          </a:xfrm>
          <a:prstGeom prst="rect">
            <a:avLst/>
          </a:prstGeom>
          <a:noFill/>
        </p:spPr>
        <p:txBody>
          <a:bodyPr wrap="square">
            <a:spAutoFit/>
          </a:bodyPr>
          <a:lstStyle/>
          <a:p>
            <a:pPr>
              <a:spcBef>
                <a:spcPts val="600"/>
              </a:spcBef>
            </a:pPr>
            <a:r>
              <a:rPr lang="en-ZA" sz="2000" b="1" dirty="0" err="1"/>
              <a:t>Kungani</a:t>
            </a:r>
            <a:r>
              <a:rPr lang="en-ZA" sz="2000" b="1" dirty="0"/>
              <a:t> </a:t>
            </a:r>
            <a:r>
              <a:rPr lang="en-ZA" sz="2000" b="1" dirty="0" err="1"/>
              <a:t>abanye</a:t>
            </a:r>
            <a:r>
              <a:rPr lang="en-ZA" sz="2000" b="1" dirty="0"/>
              <a:t> </a:t>
            </a:r>
            <a:r>
              <a:rPr lang="en-ZA" sz="2000" b="1" dirty="0" err="1"/>
              <a:t>bevikelwa</a:t>
            </a:r>
            <a:r>
              <a:rPr lang="en-ZA" sz="2000" b="1" dirty="0"/>
              <a:t> </a:t>
            </a:r>
            <a:r>
              <a:rPr lang="en-ZA" sz="2000" b="1" dirty="0" err="1"/>
              <a:t>kodwa</a:t>
            </a:r>
            <a:r>
              <a:rPr lang="en-ZA" sz="2000" b="1" dirty="0"/>
              <a:t> </a:t>
            </a:r>
            <a:r>
              <a:rPr lang="en-ZA" sz="2000" b="1" dirty="0" err="1"/>
              <a:t>abanye</a:t>
            </a:r>
            <a:r>
              <a:rPr lang="en-ZA" sz="2000" b="1" dirty="0"/>
              <a:t> </a:t>
            </a:r>
            <a:r>
              <a:rPr lang="en-ZA" sz="2000" b="1" dirty="0" err="1"/>
              <a:t>kubonakale</a:t>
            </a:r>
            <a:r>
              <a:rPr lang="en-ZA" sz="2000" b="1" dirty="0"/>
              <a:t> </a:t>
            </a:r>
            <a:r>
              <a:rPr lang="en-ZA" sz="2000" b="1" dirty="0" err="1"/>
              <a:t>sengathi</a:t>
            </a:r>
            <a:r>
              <a:rPr lang="en-ZA" sz="2000" b="1" dirty="0"/>
              <a:t> </a:t>
            </a:r>
            <a:r>
              <a:rPr lang="en-ZA" sz="2000" b="1" dirty="0" err="1"/>
              <a:t>bashiyiwe</a:t>
            </a:r>
            <a:r>
              <a:rPr lang="en-ZA" sz="2000" b="1" dirty="0"/>
              <a:t> </a:t>
            </a:r>
            <a:r>
              <a:rPr lang="en-ZA" sz="2000" b="1" dirty="0" err="1"/>
              <a:t>nguNkulunkulu</a:t>
            </a:r>
            <a:r>
              <a:rPr lang="en-ZA" sz="2000" b="1" dirty="0"/>
              <a:t> </a:t>
            </a:r>
            <a:r>
              <a:rPr lang="en-ZA" sz="2000" b="1" dirty="0" err="1"/>
              <a:t>na</a:t>
            </a:r>
            <a:r>
              <a:rPr lang="en-ZA" sz="2000" b="1" dirty="0"/>
              <a:t>?</a:t>
            </a:r>
            <a:endParaRPr lang="en" sz="2000" b="1" dirty="0"/>
          </a:p>
        </p:txBody>
      </p:sp>
    </p:spTree>
    <p:extLst>
      <p:ext uri="{BB962C8B-B14F-4D97-AF65-F5344CB8AC3E}">
        <p14:creationId xmlns:p14="http://schemas.microsoft.com/office/powerpoint/2010/main" val="275595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strips(downRight)">
                                      <p:cBhvr>
                                        <p:cTn id="45" dur="500"/>
                                        <p:tgtEl>
                                          <p:spTgt spid="10"/>
                                        </p:tgtEl>
                                      </p:cBhvr>
                                    </p:animEffect>
                                  </p:childTnLst>
                                </p:cTn>
                              </p:par>
                              <p:par>
                                <p:cTn id="46" presetID="18" presetClass="entr" presetSubtype="12"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strips(downLeft)">
                                      <p:cBhvr>
                                        <p:cTn id="48" dur="500"/>
                                        <p:tgtEl>
                                          <p:spTgt spid="6"/>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p:bldP spid="14" grpId="0"/>
      <p:bldP spid="16" grpId="0"/>
      <p:bldP spid="5"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7055EA-2255-FF01-003C-1056E9384AD7}"/>
              </a:ext>
            </a:extLst>
          </p:cNvPr>
          <p:cNvSpPr txBox="1"/>
          <p:nvPr/>
        </p:nvSpPr>
        <p:spPr>
          <a:xfrm>
            <a:off x="566026" y="749383"/>
            <a:ext cx="11059947" cy="5262979"/>
          </a:xfrm>
          <a:prstGeom prst="rect">
            <a:avLst/>
          </a:prstGeom>
          <a:noFill/>
        </p:spPr>
        <p:txBody>
          <a:bodyPr wrap="square">
            <a:spAutoFit/>
          </a:bodyPr>
          <a:lstStyle/>
          <a:p>
            <a:pPr>
              <a:spcBef>
                <a:spcPts val="600"/>
              </a:spcBef>
            </a:pPr>
            <a:r>
              <a:rPr lang="en-ZA" sz="2800" b="1" dirty="0">
                <a:latin typeface="Constantia" panose="02030602050306030303" pitchFamily="18" charset="0"/>
              </a:rPr>
              <a:t>“</a:t>
            </a:r>
            <a:r>
              <a:rPr lang="en-ZA" sz="2800" b="1" dirty="0" err="1">
                <a:latin typeface="Constantia" panose="02030602050306030303" pitchFamily="18" charset="0"/>
              </a:rPr>
              <a:t>Imfihlakalo</a:t>
            </a:r>
            <a:r>
              <a:rPr lang="en-ZA" sz="2800" b="1" dirty="0">
                <a:latin typeface="Constantia" panose="02030602050306030303" pitchFamily="18" charset="0"/>
              </a:rPr>
              <a:t> </a:t>
            </a:r>
            <a:r>
              <a:rPr lang="en-ZA" sz="2800" b="1" dirty="0" err="1">
                <a:latin typeface="Constantia" panose="02030602050306030303" pitchFamily="18" charset="0"/>
              </a:rPr>
              <a:t>yokuvumela</a:t>
            </a:r>
            <a:r>
              <a:rPr lang="en-ZA" sz="2800" b="1" dirty="0">
                <a:latin typeface="Constantia" panose="02030602050306030303" pitchFamily="18" charset="0"/>
              </a:rPr>
              <a:t> </a:t>
            </a:r>
            <a:r>
              <a:rPr lang="en-ZA" sz="2800" b="1" dirty="0" err="1">
                <a:latin typeface="Constantia" panose="02030602050306030303" pitchFamily="18" charset="0"/>
              </a:rPr>
              <a:t>ukuhlupheka</a:t>
            </a:r>
            <a:r>
              <a:rPr lang="en-ZA" sz="2800" b="1" dirty="0">
                <a:latin typeface="Constantia" panose="02030602050306030303" pitchFamily="18" charset="0"/>
              </a:rPr>
              <a:t> </a:t>
            </a:r>
            <a:r>
              <a:rPr lang="en-ZA" sz="2800" b="1" dirty="0" err="1">
                <a:latin typeface="Constantia" panose="02030602050306030303" pitchFamily="18" charset="0"/>
              </a:rPr>
              <a:t>kwabalungileyo</a:t>
            </a:r>
            <a:r>
              <a:rPr lang="en-ZA" sz="2800" b="1" dirty="0">
                <a:latin typeface="Constantia" panose="02030602050306030303" pitchFamily="18" charset="0"/>
              </a:rPr>
              <a:t> </a:t>
            </a:r>
            <a:r>
              <a:rPr lang="en-ZA" sz="2800" b="1" dirty="0" err="1">
                <a:latin typeface="Constantia" panose="02030602050306030303" pitchFamily="18" charset="0"/>
              </a:rPr>
              <a:t>ngesandla</a:t>
            </a:r>
            <a:r>
              <a:rPr lang="en-ZA" sz="2800" b="1" dirty="0">
                <a:latin typeface="Constantia" panose="02030602050306030303" pitchFamily="18" charset="0"/>
              </a:rPr>
              <a:t> </a:t>
            </a:r>
            <a:r>
              <a:rPr lang="en-ZA" sz="2800" b="1" dirty="0" err="1">
                <a:latin typeface="Constantia" panose="02030602050306030303" pitchFamily="18" charset="0"/>
              </a:rPr>
              <a:t>sababi</a:t>
            </a:r>
            <a:r>
              <a:rPr lang="en-ZA" sz="2800" b="1" dirty="0">
                <a:latin typeface="Constantia" panose="02030602050306030303" pitchFamily="18" charset="0"/>
              </a:rPr>
              <a:t> </a:t>
            </a:r>
            <a:r>
              <a:rPr lang="en-ZA" sz="2800" b="1" dirty="0" err="1">
                <a:latin typeface="Constantia" panose="02030602050306030303" pitchFamily="18" charset="0"/>
              </a:rPr>
              <a:t>isihluphe</a:t>
            </a:r>
            <a:r>
              <a:rPr lang="en-ZA" sz="2800" b="1" dirty="0">
                <a:latin typeface="Constantia" panose="02030602050306030303" pitchFamily="18" charset="0"/>
              </a:rPr>
              <a:t> </a:t>
            </a:r>
            <a:r>
              <a:rPr lang="en-ZA" sz="2800" b="1" dirty="0" err="1">
                <a:latin typeface="Constantia" panose="02030602050306030303" pitchFamily="18" charset="0"/>
              </a:rPr>
              <a:t>imiqondo</a:t>
            </a:r>
            <a:r>
              <a:rPr lang="en-ZA" sz="2800" b="1" dirty="0">
                <a:latin typeface="Constantia" panose="02030602050306030303" pitchFamily="18" charset="0"/>
              </a:rPr>
              <a:t> </a:t>
            </a:r>
            <a:r>
              <a:rPr lang="en-ZA" sz="2800" b="1" dirty="0" err="1">
                <a:latin typeface="Constantia" panose="02030602050306030303" pitchFamily="18" charset="0"/>
              </a:rPr>
              <a:t>yabaningi</a:t>
            </a:r>
            <a:r>
              <a:rPr lang="en-ZA" sz="2800" b="1" dirty="0">
                <a:latin typeface="Constantia" panose="02030602050306030303" pitchFamily="18" charset="0"/>
              </a:rPr>
              <a:t> </a:t>
            </a:r>
            <a:r>
              <a:rPr lang="en-ZA" sz="2800" b="1" dirty="0" err="1">
                <a:latin typeface="Constantia" panose="02030602050306030303" pitchFamily="18" charset="0"/>
              </a:rPr>
              <a:t>ababugthakathaka</a:t>
            </a:r>
            <a:r>
              <a:rPr lang="en-ZA" sz="2800" b="1" dirty="0">
                <a:latin typeface="Constantia" panose="02030602050306030303" pitchFamily="18" charset="0"/>
              </a:rPr>
              <a:t> </a:t>
            </a:r>
            <a:r>
              <a:rPr lang="en-ZA" sz="2800" b="1" dirty="0" err="1">
                <a:latin typeface="Constantia" panose="02030602050306030303" pitchFamily="18" charset="0"/>
              </a:rPr>
              <a:t>ekukholweni</a:t>
            </a:r>
            <a:r>
              <a:rPr lang="en-ZA" sz="2800" b="1" dirty="0">
                <a:latin typeface="Constantia" panose="02030602050306030303" pitchFamily="18" charset="0"/>
              </a:rPr>
              <a:t>. </a:t>
            </a:r>
            <a:r>
              <a:rPr lang="en-ZA" sz="2800" b="1" dirty="0" err="1">
                <a:latin typeface="Constantia" panose="02030602050306030303" pitchFamily="18" charset="0"/>
              </a:rPr>
              <a:t>Abanye</a:t>
            </a:r>
            <a:r>
              <a:rPr lang="en-ZA" sz="2800" b="1" dirty="0">
                <a:latin typeface="Constantia" panose="02030602050306030303" pitchFamily="18" charset="0"/>
              </a:rPr>
              <a:t> </a:t>
            </a:r>
            <a:r>
              <a:rPr lang="en-ZA" sz="2800" b="1" dirty="0" err="1">
                <a:latin typeface="Constantia" panose="02030602050306030303" pitchFamily="18" charset="0"/>
              </a:rPr>
              <a:t>sebekulungele</a:t>
            </a:r>
            <a:r>
              <a:rPr lang="en-ZA" sz="2800" b="1" dirty="0">
                <a:latin typeface="Constantia" panose="02030602050306030303" pitchFamily="18" charset="0"/>
              </a:rPr>
              <a:t> </a:t>
            </a:r>
            <a:r>
              <a:rPr lang="en-ZA" sz="2800" b="1" dirty="0" err="1">
                <a:latin typeface="Constantia" panose="02030602050306030303" pitchFamily="18" charset="0"/>
              </a:rPr>
              <a:t>nokulahla</a:t>
            </a:r>
            <a:r>
              <a:rPr lang="en-ZA" sz="2800" b="1" dirty="0">
                <a:latin typeface="Constantia" panose="02030602050306030303" pitchFamily="18" charset="0"/>
              </a:rPr>
              <a:t> </a:t>
            </a:r>
            <a:r>
              <a:rPr lang="en-ZA" sz="2800" b="1" dirty="0" err="1">
                <a:latin typeface="Constantia" panose="02030602050306030303" pitchFamily="18" charset="0"/>
              </a:rPr>
              <a:t>ukukholwa</a:t>
            </a:r>
            <a:r>
              <a:rPr lang="en-ZA" sz="2800" b="1" dirty="0">
                <a:latin typeface="Constantia" panose="02030602050306030303" pitchFamily="18" charset="0"/>
              </a:rPr>
              <a:t> </a:t>
            </a:r>
            <a:r>
              <a:rPr lang="en-ZA" sz="2800" b="1" dirty="0" err="1">
                <a:latin typeface="Constantia" panose="02030602050306030303" pitchFamily="18" charset="0"/>
              </a:rPr>
              <a:t>kwabo</a:t>
            </a:r>
            <a:r>
              <a:rPr lang="en-ZA" sz="2800" b="1" dirty="0">
                <a:latin typeface="Constantia" panose="02030602050306030303" pitchFamily="18" charset="0"/>
              </a:rPr>
              <a:t> </a:t>
            </a:r>
            <a:r>
              <a:rPr lang="en-ZA" sz="2800" b="1" dirty="0" err="1">
                <a:latin typeface="Constantia" panose="02030602050306030303" pitchFamily="18" charset="0"/>
              </a:rPr>
              <a:t>kuNkulunkulu</a:t>
            </a:r>
            <a:r>
              <a:rPr lang="en-ZA" sz="2800" b="1" dirty="0">
                <a:latin typeface="Constantia" panose="02030602050306030303" pitchFamily="18" charset="0"/>
              </a:rPr>
              <a:t> </a:t>
            </a:r>
            <a:r>
              <a:rPr lang="en-ZA" sz="2800" b="1" dirty="0" err="1">
                <a:latin typeface="Constantia" panose="02030602050306030303" pitchFamily="18" charset="0"/>
              </a:rPr>
              <a:t>ngoba</a:t>
            </a:r>
            <a:r>
              <a:rPr lang="en-ZA" sz="2800" b="1" dirty="0">
                <a:latin typeface="Constantia" panose="02030602050306030303" pitchFamily="18" charset="0"/>
              </a:rPr>
              <a:t> </a:t>
            </a:r>
            <a:r>
              <a:rPr lang="en-ZA" sz="2800" b="1" dirty="0" err="1">
                <a:latin typeface="Constantia" panose="02030602050306030303" pitchFamily="18" charset="0"/>
              </a:rPr>
              <a:t>uvumela</a:t>
            </a:r>
            <a:r>
              <a:rPr lang="en-ZA" sz="2800" b="1" dirty="0">
                <a:latin typeface="Constantia" panose="02030602050306030303" pitchFamily="18" charset="0"/>
              </a:rPr>
              <a:t> </a:t>
            </a:r>
            <a:r>
              <a:rPr lang="en-ZA" sz="2800" b="1" dirty="0" err="1">
                <a:latin typeface="Constantia" panose="02030602050306030303" pitchFamily="18" charset="0"/>
              </a:rPr>
              <a:t>abantu</a:t>
            </a:r>
            <a:r>
              <a:rPr lang="en-ZA" sz="2800" b="1" dirty="0">
                <a:latin typeface="Constantia" panose="02030602050306030303" pitchFamily="18" charset="0"/>
              </a:rPr>
              <a:t> </a:t>
            </a:r>
            <a:r>
              <a:rPr lang="en-ZA" sz="2800" b="1" dirty="0" err="1">
                <a:latin typeface="Constantia" panose="02030602050306030303" pitchFamily="18" charset="0"/>
              </a:rPr>
              <a:t>abaphansi</a:t>
            </a:r>
            <a:r>
              <a:rPr lang="en-ZA" sz="2800" b="1" dirty="0">
                <a:latin typeface="Constantia" panose="02030602050306030303" pitchFamily="18" charset="0"/>
              </a:rPr>
              <a:t> </a:t>
            </a:r>
            <a:r>
              <a:rPr lang="en-ZA" sz="2800" b="1" dirty="0" err="1">
                <a:latin typeface="Constantia" panose="02030602050306030303" pitchFamily="18" charset="0"/>
              </a:rPr>
              <a:t>kakhulu</a:t>
            </a:r>
            <a:r>
              <a:rPr lang="en-ZA" sz="2800" b="1" dirty="0">
                <a:latin typeface="Constantia" panose="02030602050306030303" pitchFamily="18" charset="0"/>
              </a:rPr>
              <a:t> </a:t>
            </a:r>
            <a:r>
              <a:rPr lang="en-ZA" sz="2800" b="1" dirty="0" err="1">
                <a:latin typeface="Constantia" panose="02030602050306030303" pitchFamily="18" charset="0"/>
              </a:rPr>
              <a:t>ukuba</a:t>
            </a:r>
            <a:r>
              <a:rPr lang="en-ZA" sz="2800" b="1" dirty="0">
                <a:latin typeface="Constantia" panose="02030602050306030303" pitchFamily="18" charset="0"/>
              </a:rPr>
              <a:t> </a:t>
            </a:r>
            <a:r>
              <a:rPr lang="en-ZA" sz="2800" b="1" dirty="0" err="1">
                <a:latin typeface="Constantia" panose="02030602050306030303" pitchFamily="18" charset="0"/>
              </a:rPr>
              <a:t>baphumelele</a:t>
            </a:r>
            <a:r>
              <a:rPr lang="en-ZA" sz="2800" b="1" dirty="0">
                <a:latin typeface="Constantia" panose="02030602050306030303" pitchFamily="18" charset="0"/>
              </a:rPr>
              <a:t>, </a:t>
            </a:r>
            <a:r>
              <a:rPr lang="en-ZA" sz="2800" b="1" dirty="0" err="1">
                <a:latin typeface="Constantia" panose="02030602050306030303" pitchFamily="18" charset="0"/>
              </a:rPr>
              <a:t>lapho</a:t>
            </a:r>
            <a:r>
              <a:rPr lang="en-ZA" sz="2800" b="1" dirty="0">
                <a:latin typeface="Constantia" panose="02030602050306030303" pitchFamily="18" charset="0"/>
              </a:rPr>
              <a:t> </a:t>
            </a:r>
            <a:r>
              <a:rPr lang="en-ZA" sz="2800" b="1" dirty="0" err="1">
                <a:latin typeface="Constantia" panose="02030602050306030303" pitchFamily="18" charset="0"/>
              </a:rPr>
              <a:t>abancono</a:t>
            </a:r>
            <a:r>
              <a:rPr lang="en-ZA" sz="2800" b="1" dirty="0">
                <a:latin typeface="Constantia" panose="02030602050306030303" pitchFamily="18" charset="0"/>
              </a:rPr>
              <a:t> </a:t>
            </a:r>
            <a:r>
              <a:rPr lang="en-ZA" sz="2800" b="1" dirty="0" err="1">
                <a:latin typeface="Constantia" panose="02030602050306030303" pitchFamily="18" charset="0"/>
              </a:rPr>
              <a:t>nabalungile</a:t>
            </a:r>
            <a:r>
              <a:rPr lang="en-ZA" sz="2800" b="1" dirty="0">
                <a:latin typeface="Constantia" panose="02030602050306030303" pitchFamily="18" charset="0"/>
              </a:rPr>
              <a:t> </a:t>
            </a:r>
            <a:r>
              <a:rPr lang="en-ZA" sz="2800" b="1" dirty="0" err="1">
                <a:latin typeface="Constantia" panose="02030602050306030303" pitchFamily="18" charset="0"/>
              </a:rPr>
              <a:t>behlupheka</a:t>
            </a:r>
            <a:r>
              <a:rPr lang="en-ZA" sz="2800" b="1" dirty="0">
                <a:latin typeface="Constantia" panose="02030602050306030303" pitchFamily="18" charset="0"/>
              </a:rPr>
              <a:t> </a:t>
            </a:r>
            <a:r>
              <a:rPr lang="en-ZA" sz="2800" b="1" dirty="0" err="1">
                <a:latin typeface="Constantia" panose="02030602050306030303" pitchFamily="18" charset="0"/>
              </a:rPr>
              <a:t>futhi</a:t>
            </a:r>
            <a:r>
              <a:rPr lang="en-ZA" sz="2800" b="1" dirty="0">
                <a:latin typeface="Constantia" panose="02030602050306030303" pitchFamily="18" charset="0"/>
              </a:rPr>
              <a:t> </a:t>
            </a:r>
            <a:r>
              <a:rPr lang="en-ZA" sz="2800" b="1" dirty="0" err="1">
                <a:latin typeface="Constantia" panose="02030602050306030303" pitchFamily="18" charset="0"/>
              </a:rPr>
              <a:t>beshushiswa</a:t>
            </a:r>
            <a:r>
              <a:rPr lang="en-ZA" sz="2800" b="1" dirty="0">
                <a:latin typeface="Constantia" panose="02030602050306030303" pitchFamily="18" charset="0"/>
              </a:rPr>
              <a:t> </a:t>
            </a:r>
            <a:r>
              <a:rPr lang="en-ZA" sz="2800" b="1" dirty="0" err="1">
                <a:latin typeface="Constantia" panose="02030602050306030303" pitchFamily="18" charset="0"/>
              </a:rPr>
              <a:t>ngumbuso</a:t>
            </a:r>
            <a:r>
              <a:rPr lang="en-ZA" sz="2800" b="1" dirty="0">
                <a:latin typeface="Constantia" panose="02030602050306030303" pitchFamily="18" charset="0"/>
              </a:rPr>
              <a:t> </a:t>
            </a:r>
            <a:r>
              <a:rPr lang="en-ZA" sz="2800" b="1" dirty="0" err="1">
                <a:latin typeface="Constantia" panose="02030602050306030303" pitchFamily="18" charset="0"/>
              </a:rPr>
              <a:t>ononya</a:t>
            </a:r>
            <a:r>
              <a:rPr lang="en-ZA" sz="2800" b="1" dirty="0">
                <a:latin typeface="Constantia" panose="02030602050306030303" pitchFamily="18" charset="0"/>
              </a:rPr>
              <a:t>. </a:t>
            </a:r>
            <a:r>
              <a:rPr lang="en-ZA" sz="2800" b="1" dirty="0" err="1">
                <a:latin typeface="Constantia" panose="02030602050306030303" pitchFamily="18" charset="0"/>
              </a:rPr>
              <a:t>Kanjani</a:t>
            </a:r>
            <a:r>
              <a:rPr lang="en-ZA" sz="2800" b="1" dirty="0">
                <a:latin typeface="Constantia" panose="02030602050306030303" pitchFamily="18" charset="0"/>
              </a:rPr>
              <a:t>, </a:t>
            </a:r>
            <a:r>
              <a:rPr lang="en-ZA" sz="2800" b="1" dirty="0" err="1">
                <a:latin typeface="Constantia" panose="02030602050306030303" pitchFamily="18" charset="0"/>
              </a:rPr>
              <a:t>kuyabuzwa</a:t>
            </a:r>
            <a:r>
              <a:rPr lang="en-ZA" sz="2800" b="1" dirty="0">
                <a:latin typeface="Constantia" panose="02030602050306030303" pitchFamily="18" charset="0"/>
              </a:rPr>
              <a:t>, </a:t>
            </a:r>
            <a:r>
              <a:rPr lang="en-ZA" sz="2800" b="1" dirty="0" err="1">
                <a:latin typeface="Constantia" panose="02030602050306030303" pitchFamily="18" charset="0"/>
              </a:rPr>
              <a:t>ukuthi</a:t>
            </a:r>
            <a:r>
              <a:rPr lang="en-ZA" sz="2800" b="1" dirty="0">
                <a:latin typeface="Constantia" panose="02030602050306030303" pitchFamily="18" charset="0"/>
              </a:rPr>
              <a:t> </a:t>
            </a:r>
            <a:r>
              <a:rPr lang="en-ZA" sz="2800" b="1" dirty="0" err="1">
                <a:latin typeface="Constantia" panose="02030602050306030303" pitchFamily="18" charset="0"/>
              </a:rPr>
              <a:t>lowo</a:t>
            </a:r>
            <a:r>
              <a:rPr lang="en-ZA" sz="2800" b="1" dirty="0">
                <a:latin typeface="Constantia" panose="02030602050306030303" pitchFamily="18" charset="0"/>
              </a:rPr>
              <a:t> </a:t>
            </a:r>
            <a:r>
              <a:rPr lang="en-ZA" sz="2800" b="1" dirty="0" err="1">
                <a:latin typeface="Constantia" panose="02030602050306030303" pitchFamily="18" charset="0"/>
              </a:rPr>
              <a:t>olungile</a:t>
            </a:r>
            <a:r>
              <a:rPr lang="en-ZA" sz="2800" b="1" dirty="0">
                <a:latin typeface="Constantia" panose="02030602050306030303" pitchFamily="18" charset="0"/>
              </a:rPr>
              <a:t> </a:t>
            </a:r>
            <a:r>
              <a:rPr lang="en-ZA" sz="2800" b="1" dirty="0" err="1">
                <a:latin typeface="Constantia" panose="02030602050306030303" pitchFamily="18" charset="0"/>
              </a:rPr>
              <a:t>nonomusa</a:t>
            </a:r>
            <a:r>
              <a:rPr lang="en-ZA" sz="2800" b="1" dirty="0">
                <a:latin typeface="Constantia" panose="02030602050306030303" pitchFamily="18" charset="0"/>
              </a:rPr>
              <a:t>, </a:t>
            </a:r>
            <a:r>
              <a:rPr lang="en-ZA" sz="2800" b="1" dirty="0" err="1">
                <a:latin typeface="Constantia" panose="02030602050306030303" pitchFamily="18" charset="0"/>
              </a:rPr>
              <a:t>futhi</a:t>
            </a:r>
            <a:r>
              <a:rPr lang="en-ZA" sz="2800" b="1" dirty="0">
                <a:latin typeface="Constantia" panose="02030602050306030303" pitchFamily="18" charset="0"/>
              </a:rPr>
              <a:t> </a:t>
            </a:r>
            <a:r>
              <a:rPr lang="en-ZA" sz="2800" b="1" dirty="0" err="1">
                <a:latin typeface="Constantia" panose="02030602050306030303" pitchFamily="18" charset="0"/>
              </a:rPr>
              <a:t>nonamandla</a:t>
            </a:r>
            <a:r>
              <a:rPr lang="en-ZA" sz="2800" b="1" dirty="0">
                <a:latin typeface="Constantia" panose="02030602050306030303" pitchFamily="18" charset="0"/>
              </a:rPr>
              <a:t> </a:t>
            </a:r>
            <a:r>
              <a:rPr lang="en-ZA" sz="2800" b="1" dirty="0" err="1">
                <a:latin typeface="Constantia" panose="02030602050306030303" pitchFamily="18" charset="0"/>
              </a:rPr>
              <a:t>angenakulunganiswa</a:t>
            </a:r>
            <a:r>
              <a:rPr lang="en-ZA" sz="2800" b="1" dirty="0">
                <a:latin typeface="Constantia" panose="02030602050306030303" pitchFamily="18" charset="0"/>
              </a:rPr>
              <a:t>, </a:t>
            </a:r>
            <a:r>
              <a:rPr lang="en-ZA" sz="2800" b="1" dirty="0" err="1">
                <a:latin typeface="Constantia" panose="02030602050306030303" pitchFamily="18" charset="0"/>
              </a:rPr>
              <a:t>evumela</a:t>
            </a:r>
            <a:r>
              <a:rPr lang="en-ZA" sz="2800" b="1" dirty="0">
                <a:latin typeface="Constantia" panose="02030602050306030303" pitchFamily="18" charset="0"/>
              </a:rPr>
              <a:t> </a:t>
            </a:r>
            <a:r>
              <a:rPr lang="en-ZA" sz="2800" b="1" dirty="0" err="1">
                <a:latin typeface="Constantia" panose="02030602050306030303" pitchFamily="18" charset="0"/>
              </a:rPr>
              <a:t>ukungalungi</a:t>
            </a:r>
            <a:r>
              <a:rPr lang="en-ZA" sz="2800" b="1" dirty="0">
                <a:latin typeface="Constantia" panose="02030602050306030303" pitchFamily="18" charset="0"/>
              </a:rPr>
              <a:t> </a:t>
            </a:r>
            <a:r>
              <a:rPr lang="en-ZA" sz="2800" b="1" dirty="0" err="1">
                <a:latin typeface="Constantia" panose="02030602050306030303" pitchFamily="18" charset="0"/>
              </a:rPr>
              <a:t>nencindezelo</a:t>
            </a:r>
            <a:r>
              <a:rPr lang="en-ZA" sz="2800" b="1" dirty="0">
                <a:latin typeface="Constantia" panose="02030602050306030303" pitchFamily="18" charset="0"/>
              </a:rPr>
              <a:t>? </a:t>
            </a:r>
            <a:r>
              <a:rPr lang="en-ZA" sz="2800" b="1" dirty="0" err="1">
                <a:latin typeface="Constantia" panose="02030602050306030303" pitchFamily="18" charset="0"/>
              </a:rPr>
              <a:t>Lona</a:t>
            </a:r>
            <a:r>
              <a:rPr lang="en-ZA" sz="2800" b="1" dirty="0">
                <a:latin typeface="Constantia" panose="02030602050306030303" pitchFamily="18" charset="0"/>
              </a:rPr>
              <a:t> </a:t>
            </a:r>
            <a:r>
              <a:rPr lang="en-ZA" sz="2800" b="1" dirty="0" err="1">
                <a:latin typeface="Constantia" panose="02030602050306030303" pitchFamily="18" charset="0"/>
              </a:rPr>
              <a:t>ngumbuzo</a:t>
            </a:r>
            <a:r>
              <a:rPr lang="en-ZA" sz="2800" b="1" dirty="0">
                <a:latin typeface="Constantia" panose="02030602050306030303" pitchFamily="18" charset="0"/>
              </a:rPr>
              <a:t> </a:t>
            </a:r>
            <a:r>
              <a:rPr lang="en-ZA" sz="2800" b="1" dirty="0" err="1">
                <a:latin typeface="Constantia" panose="02030602050306030303" pitchFamily="18" charset="0"/>
              </a:rPr>
              <a:t>esingeke</a:t>
            </a:r>
            <a:r>
              <a:rPr lang="en-ZA" sz="2800" b="1" dirty="0">
                <a:latin typeface="Constantia" panose="02030602050306030303" pitchFamily="18" charset="0"/>
              </a:rPr>
              <a:t> </a:t>
            </a:r>
            <a:r>
              <a:rPr lang="en-ZA" sz="2800" b="1" dirty="0" err="1">
                <a:latin typeface="Constantia" panose="02030602050306030303" pitchFamily="18" charset="0"/>
              </a:rPr>
              <a:t>senze</a:t>
            </a:r>
            <a:r>
              <a:rPr lang="en-ZA" sz="2800" b="1" dirty="0">
                <a:latin typeface="Constantia" panose="02030602050306030303" pitchFamily="18" charset="0"/>
              </a:rPr>
              <a:t> </a:t>
            </a:r>
            <a:r>
              <a:rPr lang="en-ZA" sz="2800" b="1" dirty="0" err="1">
                <a:latin typeface="Constantia" panose="02030602050306030303" pitchFamily="18" charset="0"/>
              </a:rPr>
              <a:t>lutho</a:t>
            </a:r>
            <a:r>
              <a:rPr lang="en-ZA" sz="2800" b="1" dirty="0">
                <a:latin typeface="Constantia" panose="02030602050306030303" pitchFamily="18" charset="0"/>
              </a:rPr>
              <a:t> </a:t>
            </a:r>
            <a:r>
              <a:rPr lang="en-ZA" sz="2800" b="1" dirty="0" err="1">
                <a:latin typeface="Constantia" panose="02030602050306030303" pitchFamily="18" charset="0"/>
              </a:rPr>
              <a:t>ngawo</a:t>
            </a:r>
            <a:r>
              <a:rPr lang="en-ZA" sz="2800" b="1" dirty="0">
                <a:latin typeface="Constantia" panose="02030602050306030303" pitchFamily="18" charset="0"/>
              </a:rPr>
              <a:t>. </a:t>
            </a:r>
            <a:r>
              <a:rPr lang="en-ZA" sz="2800" b="1" dirty="0" err="1">
                <a:latin typeface="Constantia" panose="02030602050306030303" pitchFamily="18" charset="0"/>
              </a:rPr>
              <a:t>UNkulunkulu</a:t>
            </a:r>
            <a:r>
              <a:rPr lang="en-ZA" sz="2800" b="1" dirty="0">
                <a:latin typeface="Constantia" panose="02030602050306030303" pitchFamily="18" charset="0"/>
              </a:rPr>
              <a:t> </a:t>
            </a:r>
            <a:r>
              <a:rPr lang="en-ZA" sz="2800" b="1" dirty="0" err="1">
                <a:latin typeface="Constantia" panose="02030602050306030303" pitchFamily="18" charset="0"/>
              </a:rPr>
              <a:t>usinike</a:t>
            </a:r>
            <a:r>
              <a:rPr lang="en-ZA" sz="2800" b="1" dirty="0">
                <a:latin typeface="Constantia" panose="02030602050306030303" pitchFamily="18" charset="0"/>
              </a:rPr>
              <a:t> </a:t>
            </a:r>
            <a:r>
              <a:rPr lang="en-ZA" sz="2800" b="1" dirty="0" err="1">
                <a:latin typeface="Constantia" panose="02030602050306030303" pitchFamily="18" charset="0"/>
              </a:rPr>
              <a:t>ubufakazi</a:t>
            </a:r>
            <a:r>
              <a:rPr lang="en-ZA" sz="2800" b="1" dirty="0">
                <a:latin typeface="Constantia" panose="02030602050306030303" pitchFamily="18" charset="0"/>
              </a:rPr>
              <a:t> </a:t>
            </a:r>
            <a:r>
              <a:rPr lang="en-ZA" sz="2800" b="1" dirty="0" err="1">
                <a:latin typeface="Constantia" panose="02030602050306030303" pitchFamily="18" charset="0"/>
              </a:rPr>
              <a:t>obanele</a:t>
            </a:r>
            <a:r>
              <a:rPr lang="en-ZA" sz="2800" b="1" dirty="0">
                <a:latin typeface="Constantia" panose="02030602050306030303" pitchFamily="18" charset="0"/>
              </a:rPr>
              <a:t> </a:t>
            </a:r>
            <a:r>
              <a:rPr lang="en-ZA" sz="2800" b="1" dirty="0" err="1">
                <a:latin typeface="Constantia" panose="02030602050306030303" pitchFamily="18" charset="0"/>
              </a:rPr>
              <a:t>bothando</a:t>
            </a:r>
            <a:r>
              <a:rPr lang="en-ZA" sz="2800" b="1" dirty="0">
                <a:latin typeface="Constantia" panose="02030602050306030303" pitchFamily="18" charset="0"/>
              </a:rPr>
              <a:t> </a:t>
            </a:r>
            <a:r>
              <a:rPr lang="en-ZA" sz="2800" b="1" dirty="0" err="1">
                <a:latin typeface="Constantia" panose="02030602050306030303" pitchFamily="18" charset="0"/>
              </a:rPr>
              <a:t>lwakhe</a:t>
            </a:r>
            <a:r>
              <a:rPr lang="en-ZA" sz="2800" b="1" dirty="0">
                <a:latin typeface="Constantia" panose="02030602050306030303" pitchFamily="18" charset="0"/>
              </a:rPr>
              <a:t>, </a:t>
            </a:r>
            <a:r>
              <a:rPr lang="en-ZA" sz="2800" b="1" dirty="0" err="1">
                <a:latin typeface="Constantia" panose="02030602050306030303" pitchFamily="18" charset="0"/>
              </a:rPr>
              <a:t>futhi</a:t>
            </a:r>
            <a:r>
              <a:rPr lang="en-ZA" sz="2800" b="1" dirty="0">
                <a:latin typeface="Constantia" panose="02030602050306030303" pitchFamily="18" charset="0"/>
              </a:rPr>
              <a:t> </a:t>
            </a:r>
            <a:r>
              <a:rPr lang="en-ZA" sz="2800" b="1" dirty="0" err="1">
                <a:latin typeface="Constantia" panose="02030602050306030303" pitchFamily="18" charset="0"/>
              </a:rPr>
              <a:t>akufanele</a:t>
            </a:r>
            <a:r>
              <a:rPr lang="en-ZA" sz="2800" b="1" dirty="0">
                <a:latin typeface="Constantia" panose="02030602050306030303" pitchFamily="18" charset="0"/>
              </a:rPr>
              <a:t> </a:t>
            </a:r>
            <a:r>
              <a:rPr lang="en-ZA" sz="2800" b="1" dirty="0" err="1">
                <a:latin typeface="Constantia" panose="02030602050306030303" pitchFamily="18" charset="0"/>
              </a:rPr>
              <a:t>singabaze</a:t>
            </a:r>
            <a:r>
              <a:rPr lang="en-ZA" sz="2800" b="1" dirty="0">
                <a:latin typeface="Constantia" panose="02030602050306030303" pitchFamily="18" charset="0"/>
              </a:rPr>
              <a:t> </a:t>
            </a:r>
            <a:r>
              <a:rPr lang="en-ZA" sz="2800" b="1" dirty="0" err="1">
                <a:latin typeface="Constantia" panose="02030602050306030303" pitchFamily="18" charset="0"/>
              </a:rPr>
              <a:t>ukulunga</a:t>
            </a:r>
            <a:r>
              <a:rPr lang="en-ZA" sz="2800" b="1" dirty="0">
                <a:latin typeface="Constantia" panose="02030602050306030303" pitchFamily="18" charset="0"/>
              </a:rPr>
              <a:t> </a:t>
            </a:r>
            <a:r>
              <a:rPr lang="en-ZA" sz="2800" b="1" dirty="0" err="1">
                <a:latin typeface="Constantia" panose="02030602050306030303" pitchFamily="18" charset="0"/>
              </a:rPr>
              <a:t>kwakhe</a:t>
            </a:r>
            <a:r>
              <a:rPr lang="en-ZA" sz="2800" b="1" dirty="0">
                <a:latin typeface="Constantia" panose="02030602050306030303" pitchFamily="18" charset="0"/>
              </a:rPr>
              <a:t> </a:t>
            </a:r>
            <a:r>
              <a:rPr lang="en-ZA" sz="2800" b="1" dirty="0" err="1">
                <a:latin typeface="Constantia" panose="02030602050306030303" pitchFamily="18" charset="0"/>
              </a:rPr>
              <a:t>ngoba</a:t>
            </a:r>
            <a:r>
              <a:rPr lang="en-ZA" sz="2800" b="1" dirty="0">
                <a:latin typeface="Constantia" panose="02030602050306030303" pitchFamily="18" charset="0"/>
              </a:rPr>
              <a:t> </a:t>
            </a:r>
            <a:r>
              <a:rPr lang="en-ZA" sz="2800" b="1" dirty="0" err="1">
                <a:latin typeface="Constantia" panose="02030602050306030303" pitchFamily="18" charset="0"/>
              </a:rPr>
              <a:t>singaqondi</a:t>
            </a:r>
            <a:r>
              <a:rPr lang="en-ZA" sz="2800" b="1" dirty="0">
                <a:latin typeface="Constantia" panose="02030602050306030303" pitchFamily="18" charset="0"/>
              </a:rPr>
              <a:t> </a:t>
            </a:r>
            <a:r>
              <a:rPr lang="en-ZA" sz="2800" b="1" dirty="0" err="1">
                <a:latin typeface="Constantia" panose="02030602050306030303" pitchFamily="18" charset="0"/>
              </a:rPr>
              <a:t>ukuthi</a:t>
            </a:r>
            <a:r>
              <a:rPr lang="en-ZA" sz="2800" b="1" dirty="0">
                <a:latin typeface="Constantia" panose="02030602050306030303" pitchFamily="18" charset="0"/>
              </a:rPr>
              <a:t> </a:t>
            </a:r>
            <a:r>
              <a:rPr lang="en-ZA" sz="2800" b="1" dirty="0" err="1">
                <a:latin typeface="Constantia" panose="02030602050306030303" pitchFamily="18" charset="0"/>
              </a:rPr>
              <a:t>usebenza</a:t>
            </a:r>
            <a:r>
              <a:rPr lang="en-ZA" sz="2800" b="1" dirty="0">
                <a:latin typeface="Constantia" panose="02030602050306030303" pitchFamily="18" charset="0"/>
              </a:rPr>
              <a:t> </a:t>
            </a:r>
            <a:r>
              <a:rPr lang="en-ZA" sz="2800" b="1" dirty="0" err="1">
                <a:latin typeface="Constantia" panose="02030602050306030303" pitchFamily="18" charset="0"/>
              </a:rPr>
              <a:t>kanjani</a:t>
            </a:r>
            <a:r>
              <a:rPr lang="en-ZA"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9E1370B3-2225-63CD-1CDC-A0C3AECDA134}"/>
              </a:ext>
            </a:extLst>
          </p:cNvPr>
          <p:cNvSpPr txBox="1"/>
          <p:nvPr/>
        </p:nvSpPr>
        <p:spPr>
          <a:xfrm>
            <a:off x="0" y="6127867"/>
            <a:ext cx="12191999" cy="338554"/>
          </a:xfrm>
          <a:prstGeom prst="rect">
            <a:avLst/>
          </a:prstGeom>
          <a:noFill/>
        </p:spPr>
        <p:txBody>
          <a:bodyPr wrap="square" rtlCol="0">
            <a:spAutoFit/>
          </a:bodyPr>
          <a:lstStyle/>
          <a:p>
            <a:pPr algn="ctr"/>
            <a:r>
              <a:rPr lang="en" sz="1600" b="1" dirty="0"/>
              <a:t>EGW (The Great Controversy, pg. 47)</a:t>
            </a:r>
          </a:p>
        </p:txBody>
      </p:sp>
    </p:spTree>
    <p:extLst>
      <p:ext uri="{BB962C8B-B14F-4D97-AF65-F5344CB8AC3E}">
        <p14:creationId xmlns:p14="http://schemas.microsoft.com/office/powerpoint/2010/main" val="236798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C6E00E-F9BC-2057-5B4D-9DBC38F37181}"/>
              </a:ext>
            </a:extLst>
          </p:cNvPr>
          <p:cNvSpPr txBox="1"/>
          <p:nvPr/>
        </p:nvSpPr>
        <p:spPr>
          <a:xfrm>
            <a:off x="109086" y="2282213"/>
            <a:ext cx="5986914" cy="2585323"/>
          </a:xfrm>
          <a:prstGeom prst="rect">
            <a:avLst/>
          </a:prstGeom>
          <a:noFill/>
        </p:spPr>
        <p:txBody>
          <a:bodyPr wrap="square">
            <a:spAutoFit/>
          </a:bodyPr>
          <a:lstStyle/>
          <a:p>
            <a:pPr algn="ctr"/>
            <a:r>
              <a:rPr lang="en-ZA"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rPr>
              <a:t>IZIFUNDO KUMAKRESTU OKUQALA</a:t>
            </a:r>
            <a:endParaRPr lang="en" sz="5400" b="1" dirty="0">
              <a:ln w="13462">
                <a:solidFill>
                  <a:schemeClr val="accent3">
                    <a:lumMod val="75000"/>
                  </a:schemeClr>
                </a:solidFill>
                <a:prstDash val="solid"/>
              </a:ln>
              <a:solidFill>
                <a:srgbClr val="FFFF00"/>
              </a:solidFill>
              <a:effectLst>
                <a:outerShdw dist="38100" dir="2700000" algn="bl" rotWithShape="0">
                  <a:schemeClr val="accent3">
                    <a:lumMod val="75000"/>
                  </a:schemeClr>
                </a:outerShdw>
              </a:effectLst>
            </a:endParaRPr>
          </a:p>
        </p:txBody>
      </p:sp>
    </p:spTree>
    <p:extLst>
      <p:ext uri="{BB962C8B-B14F-4D97-AF65-F5344CB8AC3E}">
        <p14:creationId xmlns:p14="http://schemas.microsoft.com/office/powerpoint/2010/main" val="2986850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a multitud de gente&#10;&#10;Descripción generada automáticamente con confianza media">
            <a:extLst>
              <a:ext uri="{FF2B5EF4-FFF2-40B4-BE49-F238E27FC236}">
                <a16:creationId xmlns:a16="http://schemas.microsoft.com/office/drawing/2014/main" id="{8CEEC9D0-B60D-EA83-92A4-C64043C106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682" y="1422400"/>
            <a:ext cx="1876889" cy="2291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CA3A1CE0-0408-ECB4-A5F0-AFC96CACFCC4}"/>
              </a:ext>
            </a:extLst>
          </p:cNvPr>
          <p:cNvSpPr txBox="1"/>
          <p:nvPr/>
        </p:nvSpPr>
        <p:spPr>
          <a:xfrm>
            <a:off x="0" y="-38100"/>
            <a:ext cx="12192000" cy="769441"/>
          </a:xfrm>
          <a:prstGeom prst="rect">
            <a:avLst/>
          </a:prstGeom>
          <a:noFill/>
        </p:spPr>
        <p:txBody>
          <a:bodyPr wrap="square">
            <a:spAutoFit/>
          </a:bodyPr>
          <a:lstStyle/>
          <a:p>
            <a:pPr algn="ctr"/>
            <a:r>
              <a:rPr lang="en-ZA"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UKWETHEMBEKA EKUSHUSHISWENI</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6B0EB83C-C835-D8A4-E7A7-C2FBE800FF6B}"/>
              </a:ext>
            </a:extLst>
          </p:cNvPr>
          <p:cNvSpPr txBox="1"/>
          <p:nvPr/>
        </p:nvSpPr>
        <p:spPr>
          <a:xfrm>
            <a:off x="2120153" y="589447"/>
            <a:ext cx="8470262" cy="646331"/>
          </a:xfrm>
          <a:prstGeom prst="rect">
            <a:avLst/>
          </a:prstGeom>
          <a:noFill/>
        </p:spPr>
        <p:txBody>
          <a:bodyPr wrap="square">
            <a:spAutoFit/>
          </a:bodyPr>
          <a:lstStyle/>
          <a:p>
            <a:pPr algn="ct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Kepha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uSawula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walichitha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ibandla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Engena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ezindlini</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ngezindlu</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ehudula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abesilisa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nabesifazane</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wabafaka</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ZA"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etilongweni</a:t>
            </a:r>
            <a:r>
              <a:rPr lang="en-ZA"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ZA" sz="1400" b="1" dirty="0" err="1">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Izenzo</a:t>
            </a:r>
            <a:r>
              <a:rPr lang="en" sz="1400" b="1" dirty="0">
                <a:solidFill>
                  <a:schemeClr val="accent4">
                    <a:lumMod val="60000"/>
                    <a:lumOff val="40000"/>
                  </a:schemeClr>
                </a:solidFill>
                <a:effectLst>
                  <a:outerShdw blurRad="38100" dist="38100" dir="2700000" algn="tl">
                    <a:srgbClr val="000000">
                      <a:alpha val="43137"/>
                    </a:srgbClr>
                  </a:outerShdw>
                </a:effectLst>
                <a:latin typeface="Comic Sans MS" panose="030F0702030302020204" pitchFamily="66" charset="0"/>
              </a:rPr>
              <a:t> 8:3)</a:t>
            </a:r>
          </a:p>
        </p:txBody>
      </p:sp>
      <p:sp>
        <p:nvSpPr>
          <p:cNvPr id="6" name="CuadroTexto 5">
            <a:extLst>
              <a:ext uri="{FF2B5EF4-FFF2-40B4-BE49-F238E27FC236}">
                <a16:creationId xmlns:a16="http://schemas.microsoft.com/office/drawing/2014/main" id="{C469A888-67A4-AB48-DFCC-EB5259C251B8}"/>
              </a:ext>
            </a:extLst>
          </p:cNvPr>
          <p:cNvSpPr txBox="1"/>
          <p:nvPr/>
        </p:nvSpPr>
        <p:spPr>
          <a:xfrm>
            <a:off x="1957571" y="1256072"/>
            <a:ext cx="10234429" cy="1403010"/>
          </a:xfrm>
          <a:prstGeom prst="rect">
            <a:avLst/>
          </a:prstGeom>
          <a:noFill/>
        </p:spPr>
        <p:txBody>
          <a:bodyPr wrap="square" rtlCol="0">
            <a:spAutoFit/>
          </a:bodyPr>
          <a:lstStyle/>
          <a:p>
            <a:pPr>
              <a:spcBef>
                <a:spcPts val="600"/>
              </a:spcBef>
            </a:pPr>
            <a:r>
              <a:rPr lang="en-ZA" sz="2000" b="1" dirty="0" err="1"/>
              <a:t>Iziqalo</a:t>
            </a:r>
            <a:r>
              <a:rPr lang="en-ZA" sz="2000" b="1" dirty="0"/>
              <a:t> </a:t>
            </a:r>
            <a:r>
              <a:rPr lang="en-ZA" sz="2000" b="1" dirty="0" err="1"/>
              <a:t>ngempela</a:t>
            </a:r>
            <a:r>
              <a:rPr lang="en-ZA" sz="2000" b="1" dirty="0"/>
              <a:t> </a:t>
            </a:r>
            <a:r>
              <a:rPr lang="en-ZA" sz="2000" b="1" dirty="0" err="1"/>
              <a:t>zazinethemba</a:t>
            </a:r>
            <a:r>
              <a:rPr lang="en-ZA" sz="2000" b="1" dirty="0"/>
              <a:t>: </a:t>
            </a:r>
            <a:r>
              <a:rPr lang="en-ZA" sz="2000" b="1" dirty="0" err="1"/>
              <a:t>abaphendukayo</a:t>
            </a:r>
            <a:r>
              <a:rPr lang="en-ZA" sz="2000" b="1" dirty="0"/>
              <a:t> </a:t>
            </a:r>
            <a:r>
              <a:rPr lang="en-ZA" sz="2000" b="1" dirty="0" err="1"/>
              <a:t>babebalwa</a:t>
            </a:r>
            <a:r>
              <a:rPr lang="en-ZA" sz="2000" b="1" dirty="0"/>
              <a:t> </a:t>
            </a:r>
            <a:r>
              <a:rPr lang="en-ZA" sz="2000" b="1" dirty="0" err="1"/>
              <a:t>ngezinkulungwane</a:t>
            </a:r>
            <a:endParaRPr lang="en-ZA" sz="2000" b="1" dirty="0"/>
          </a:p>
          <a:p>
            <a:pPr>
              <a:spcBef>
                <a:spcPts val="600"/>
              </a:spcBef>
            </a:pPr>
            <a:r>
              <a:rPr lang="en-ZA" sz="2000" b="1" dirty="0"/>
              <a:t>(</a:t>
            </a:r>
            <a:r>
              <a:rPr lang="en-ZA" sz="2000" b="1" dirty="0" err="1"/>
              <a:t>Izenzo</a:t>
            </a:r>
            <a:r>
              <a:rPr lang="en-ZA" sz="2000" b="1" dirty="0"/>
              <a:t> 2:41; 4:4); </a:t>
            </a:r>
            <a:r>
              <a:rPr lang="en-ZA" sz="2000" b="1" dirty="0" err="1"/>
              <a:t>amakholwa</a:t>
            </a:r>
            <a:r>
              <a:rPr lang="en-ZA" sz="2000" b="1" dirty="0"/>
              <a:t> </a:t>
            </a:r>
            <a:r>
              <a:rPr lang="en-ZA" sz="2000" b="1" dirty="0" err="1"/>
              <a:t>ashumayela</a:t>
            </a:r>
            <a:r>
              <a:rPr lang="en-ZA" sz="2000" b="1" dirty="0"/>
              <a:t> </a:t>
            </a:r>
            <a:r>
              <a:rPr lang="en-ZA" sz="2000" b="1" dirty="0" err="1"/>
              <a:t>ngamandla</a:t>
            </a:r>
            <a:r>
              <a:rPr lang="en-ZA" sz="2000" b="1" dirty="0"/>
              <a:t> (</a:t>
            </a:r>
            <a:r>
              <a:rPr lang="en-ZA" sz="2000" b="1" dirty="0" err="1"/>
              <a:t>Izenzo</a:t>
            </a:r>
            <a:r>
              <a:rPr lang="en-ZA" sz="2000" b="1" dirty="0"/>
              <a:t> 4:31; 5:42).</a:t>
            </a:r>
          </a:p>
        </p:txBody>
      </p:sp>
      <p:pic>
        <p:nvPicPr>
          <p:cNvPr id="10" name="Imagen 9" descr="Imagen que contiene persona, interior, hombre, turbante&#10;&#10;Descripción generada automáticamente">
            <a:extLst>
              <a:ext uri="{FF2B5EF4-FFF2-40B4-BE49-F238E27FC236}">
                <a16:creationId xmlns:a16="http://schemas.microsoft.com/office/drawing/2014/main" id="{4E62B40E-1CD6-04F0-C5A0-B41E406C7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7229" y="2686651"/>
            <a:ext cx="997775" cy="1330782"/>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Un grupo de personas posando delante de una pared de color blanco&#10;&#10;Descripción generada automáticamente con confianza baja">
            <a:extLst>
              <a:ext uri="{FF2B5EF4-FFF2-40B4-BE49-F238E27FC236}">
                <a16:creationId xmlns:a16="http://schemas.microsoft.com/office/drawing/2014/main" id="{94B77EBD-CC78-D97F-5FC5-49BF3DE043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3925" y="2634334"/>
            <a:ext cx="1105270" cy="1435415"/>
          </a:xfrm>
          <a:prstGeom prst="rect">
            <a:avLst/>
          </a:prstGeom>
          <a:effectLst>
            <a:outerShdw blurRad="50800" dist="38100" dir="2700000" algn="tl" rotWithShape="0">
              <a:prstClr val="black">
                <a:alpha val="40000"/>
              </a:prstClr>
            </a:outerShdw>
          </a:effectLst>
        </p:spPr>
      </p:pic>
      <p:pic>
        <p:nvPicPr>
          <p:cNvPr id="14" name="Imagen 13" descr="Imagen que contiene foto, tabla, hombre, gente&#10;&#10;Descripción generada automáticamente">
            <a:extLst>
              <a:ext uri="{FF2B5EF4-FFF2-40B4-BE49-F238E27FC236}">
                <a16:creationId xmlns:a16="http://schemas.microsoft.com/office/drawing/2014/main" id="{F477C986-940C-F1A4-6AFC-030412BBDA7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58250" y="2574505"/>
            <a:ext cx="2281484" cy="1528594"/>
          </a:xfrm>
          <a:prstGeom prst="rect">
            <a:avLst/>
          </a:prstGeom>
          <a:ln w="38100" cap="sq">
            <a:solidFill>
              <a:srgbClr val="007293"/>
            </a:solidFill>
            <a:prstDash val="solid"/>
            <a:miter lim="800000"/>
          </a:ln>
          <a:effectLst>
            <a:outerShdw blurRad="50800" dist="38100" dir="2700000" algn="tl" rotWithShape="0">
              <a:srgbClr val="000000">
                <a:alpha val="43000"/>
              </a:srgbClr>
            </a:outerShdw>
          </a:effectLst>
        </p:spPr>
      </p:pic>
      <p:pic>
        <p:nvPicPr>
          <p:cNvPr id="18" name="Imagen 17" descr="Dibujo de una persona&#10;&#10;Descripción generada automáticamente con confianza media">
            <a:extLst>
              <a:ext uri="{FF2B5EF4-FFF2-40B4-BE49-F238E27FC236}">
                <a16:creationId xmlns:a16="http://schemas.microsoft.com/office/drawing/2014/main" id="{51B8255F-7FE6-C290-11D7-3BF3295C757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261530" y="4535500"/>
            <a:ext cx="2778070" cy="1991824"/>
          </a:xfrm>
          <a:prstGeom prst="rect">
            <a:avLst/>
          </a:prstGeom>
          <a:ln w="88900" cap="sq" cmpd="thickThin">
            <a:solidFill>
              <a:srgbClr val="00B0F0"/>
            </a:solidFill>
            <a:prstDash val="solid"/>
            <a:miter lim="800000"/>
          </a:ln>
          <a:effectLst>
            <a:innerShdw blurRad="76200">
              <a:srgbClr val="000000"/>
            </a:innerShdw>
          </a:effectLst>
        </p:spPr>
      </p:pic>
      <p:sp>
        <p:nvSpPr>
          <p:cNvPr id="20" name="CuadroTexto 19">
            <a:extLst>
              <a:ext uri="{FF2B5EF4-FFF2-40B4-BE49-F238E27FC236}">
                <a16:creationId xmlns:a16="http://schemas.microsoft.com/office/drawing/2014/main" id="{8FA3D3C5-C745-CCF7-3748-DDCDBF912B3C}"/>
              </a:ext>
            </a:extLst>
          </p:cNvPr>
          <p:cNvSpPr txBox="1"/>
          <p:nvPr/>
        </p:nvSpPr>
        <p:spPr>
          <a:xfrm>
            <a:off x="0" y="4191015"/>
            <a:ext cx="9358489" cy="1631216"/>
          </a:xfrm>
          <a:prstGeom prst="rect">
            <a:avLst/>
          </a:prstGeom>
          <a:noFill/>
        </p:spPr>
        <p:txBody>
          <a:bodyPr wrap="square">
            <a:spAutoFit/>
          </a:bodyPr>
          <a:lstStyle/>
          <a:p>
            <a:pPr>
              <a:spcBef>
                <a:spcPts val="600"/>
              </a:spcBef>
            </a:pPr>
            <a:r>
              <a:rPr lang="en-ZA" sz="2000" b="1" dirty="0" err="1"/>
              <a:t>Ngenxa</a:t>
            </a:r>
            <a:r>
              <a:rPr lang="en-ZA" sz="2000" b="1" dirty="0"/>
              <a:t> </a:t>
            </a:r>
            <a:r>
              <a:rPr lang="en-ZA" sz="2000" b="1" dirty="0" err="1"/>
              <a:t>yeshushiso</a:t>
            </a:r>
            <a:r>
              <a:rPr lang="en-ZA" sz="2000" b="1" dirty="0"/>
              <a:t> </a:t>
            </a:r>
            <a:r>
              <a:rPr lang="en-ZA" sz="2000" b="1" dirty="0" err="1"/>
              <a:t>eyasungulwa</a:t>
            </a:r>
            <a:r>
              <a:rPr lang="en-ZA" sz="2000" b="1" dirty="0"/>
              <a:t> </a:t>
            </a:r>
            <a:r>
              <a:rPr lang="en-ZA" sz="2000" b="1" dirty="0" err="1"/>
              <a:t>nguSawule</a:t>
            </a:r>
            <a:r>
              <a:rPr lang="en-ZA" sz="2000" b="1" dirty="0"/>
              <a:t>, </a:t>
            </a:r>
            <a:r>
              <a:rPr lang="en-ZA" sz="2000" b="1" dirty="0" err="1"/>
              <a:t>abafundi</a:t>
            </a:r>
            <a:r>
              <a:rPr lang="en-ZA" sz="2000" b="1" dirty="0"/>
              <a:t> </a:t>
            </a:r>
            <a:r>
              <a:rPr lang="en-ZA" sz="2000" b="1" dirty="0" err="1"/>
              <a:t>babehlakazekile</a:t>
            </a:r>
            <a:r>
              <a:rPr lang="en-ZA" sz="2000" b="1" dirty="0"/>
              <a:t> (</a:t>
            </a:r>
            <a:r>
              <a:rPr lang="en-ZA" sz="2000" b="1" dirty="0" err="1"/>
              <a:t>Izenzo</a:t>
            </a:r>
            <a:r>
              <a:rPr lang="en-ZA" sz="2000" b="1" dirty="0"/>
              <a:t> 8:1). </a:t>
            </a:r>
            <a:r>
              <a:rPr lang="en-ZA" sz="2000" b="1" dirty="0" err="1"/>
              <a:t>Kodwa</a:t>
            </a:r>
            <a:r>
              <a:rPr lang="en-ZA" sz="2000" b="1" dirty="0"/>
              <a:t>, </a:t>
            </a:r>
            <a:r>
              <a:rPr lang="en-ZA" sz="2000" b="1" dirty="0" err="1"/>
              <a:t>kunokuba</a:t>
            </a:r>
            <a:r>
              <a:rPr lang="en-ZA" sz="2000" b="1" dirty="0"/>
              <a:t> </a:t>
            </a:r>
            <a:r>
              <a:rPr lang="en-ZA" sz="2000" b="1" dirty="0" err="1"/>
              <a:t>ukukhanya</a:t>
            </a:r>
            <a:r>
              <a:rPr lang="en-ZA" sz="2000" b="1" dirty="0"/>
              <a:t> </a:t>
            </a:r>
            <a:r>
              <a:rPr lang="en-ZA" sz="2000" b="1" dirty="0" err="1"/>
              <a:t>kucime</a:t>
            </a:r>
            <a:r>
              <a:rPr lang="en-ZA" sz="2000" b="1" dirty="0"/>
              <a:t>, </a:t>
            </a:r>
            <a:r>
              <a:rPr lang="en-ZA" sz="2000" b="1" dirty="0" err="1"/>
              <a:t>sibonga</a:t>
            </a:r>
            <a:r>
              <a:rPr lang="en-ZA" sz="2000" b="1" dirty="0"/>
              <a:t> </a:t>
            </a:r>
            <a:r>
              <a:rPr lang="en-ZA" sz="2000" b="1" dirty="0" err="1"/>
              <a:t>ukwethembeka</a:t>
            </a:r>
            <a:r>
              <a:rPr lang="en-ZA" sz="2000" b="1" dirty="0"/>
              <a:t> </a:t>
            </a:r>
            <a:r>
              <a:rPr lang="en-ZA" sz="2000" b="1" dirty="0" err="1"/>
              <a:t>kwamakholwa</a:t>
            </a:r>
            <a:r>
              <a:rPr lang="en-ZA" sz="2000" b="1" dirty="0"/>
              <a:t>, </a:t>
            </a:r>
            <a:r>
              <a:rPr lang="en-ZA" sz="2000" b="1" dirty="0" err="1"/>
              <a:t>kwakhanya</a:t>
            </a:r>
            <a:r>
              <a:rPr lang="en-ZA" sz="2000" b="1" dirty="0"/>
              <a:t> </a:t>
            </a:r>
            <a:r>
              <a:rPr lang="en-ZA" sz="2000" b="1" dirty="0" err="1"/>
              <a:t>kakhulu</a:t>
            </a:r>
            <a:r>
              <a:rPr lang="en-ZA" sz="2000" b="1" dirty="0"/>
              <a:t> </a:t>
            </a:r>
            <a:r>
              <a:rPr lang="en-ZA" sz="2000" b="1" dirty="0" err="1"/>
              <a:t>emhlabeni</a:t>
            </a:r>
            <a:r>
              <a:rPr lang="en-ZA" sz="2000" b="1" dirty="0"/>
              <a:t> </a:t>
            </a:r>
            <a:r>
              <a:rPr lang="en-ZA" sz="2000" b="1" dirty="0" err="1"/>
              <a:t>wonke</a:t>
            </a:r>
            <a:r>
              <a:rPr lang="en-ZA" sz="2000" b="1" dirty="0"/>
              <a:t> </a:t>
            </a:r>
            <a:r>
              <a:rPr lang="en-ZA" sz="2000" b="1" dirty="0" err="1"/>
              <a:t>owaziwayo</a:t>
            </a:r>
            <a:r>
              <a:rPr lang="en-ZA" sz="2000" b="1" dirty="0"/>
              <a:t> (</a:t>
            </a:r>
            <a:r>
              <a:rPr lang="en-ZA" sz="2000" b="1" dirty="0" err="1"/>
              <a:t>Izenzo</a:t>
            </a:r>
            <a:r>
              <a:rPr lang="en-ZA" sz="2000" b="1" dirty="0"/>
              <a:t> 8:4; 11:19-21; Rom. 15:19; </a:t>
            </a:r>
            <a:r>
              <a:rPr lang="en-ZA" sz="2000" b="1" dirty="0" err="1"/>
              <a:t>Kol</a:t>
            </a:r>
            <a:r>
              <a:rPr lang="en-ZA" sz="2000" b="1" dirty="0"/>
              <a:t>. 1:23).</a:t>
            </a:r>
            <a:endParaRPr lang="en" sz="2000" b="1" dirty="0"/>
          </a:p>
        </p:txBody>
      </p:sp>
      <p:sp>
        <p:nvSpPr>
          <p:cNvPr id="22" name="CuadroTexto 21">
            <a:extLst>
              <a:ext uri="{FF2B5EF4-FFF2-40B4-BE49-F238E27FC236}">
                <a16:creationId xmlns:a16="http://schemas.microsoft.com/office/drawing/2014/main" id="{09850E4C-6815-FFDE-D86D-3C04A886721A}"/>
              </a:ext>
            </a:extLst>
          </p:cNvPr>
          <p:cNvSpPr txBox="1"/>
          <p:nvPr/>
        </p:nvSpPr>
        <p:spPr>
          <a:xfrm>
            <a:off x="7128116" y="2422926"/>
            <a:ext cx="4983202" cy="1938992"/>
          </a:xfrm>
          <a:prstGeom prst="rect">
            <a:avLst/>
          </a:prstGeom>
          <a:noFill/>
        </p:spPr>
        <p:txBody>
          <a:bodyPr wrap="square">
            <a:spAutoFit/>
          </a:bodyPr>
          <a:lstStyle/>
          <a:p>
            <a:pPr>
              <a:spcBef>
                <a:spcPts val="600"/>
              </a:spcBef>
            </a:pPr>
            <a:r>
              <a:rPr lang="en-ZA" sz="2000" b="1" dirty="0" err="1"/>
              <a:t>Kodwa</a:t>
            </a:r>
            <a:r>
              <a:rPr lang="en-ZA" sz="2000" b="1" dirty="0"/>
              <a:t> </a:t>
            </a:r>
            <a:r>
              <a:rPr lang="en-ZA" sz="2000" b="1" dirty="0" err="1"/>
              <a:t>isitha</a:t>
            </a:r>
            <a:r>
              <a:rPr lang="en-ZA" sz="2000" b="1" dirty="0"/>
              <a:t> </a:t>
            </a:r>
            <a:r>
              <a:rPr lang="en-ZA" sz="2000" b="1" dirty="0" err="1"/>
              <a:t>sasingenakuphumula</a:t>
            </a:r>
            <a:r>
              <a:rPr lang="en-ZA" sz="2000" b="1" dirty="0"/>
              <a:t>. </a:t>
            </a:r>
            <a:r>
              <a:rPr lang="en-ZA" sz="2000" b="1" dirty="0" err="1"/>
              <a:t>Izinsongo</a:t>
            </a:r>
            <a:r>
              <a:rPr lang="en-ZA" sz="2000" b="1" dirty="0"/>
              <a:t> </a:t>
            </a:r>
            <a:r>
              <a:rPr lang="en-ZA" sz="2000" b="1" dirty="0" err="1"/>
              <a:t>zokuqala</a:t>
            </a:r>
            <a:r>
              <a:rPr lang="en-ZA" sz="2000" b="1" dirty="0"/>
              <a:t> (</a:t>
            </a:r>
            <a:r>
              <a:rPr lang="en-ZA" sz="2000" b="1" dirty="0" err="1"/>
              <a:t>Izenzo</a:t>
            </a:r>
            <a:r>
              <a:rPr lang="en-ZA" sz="2000" b="1" dirty="0"/>
              <a:t> 4:17-18); </a:t>
            </a:r>
            <a:r>
              <a:rPr lang="en-ZA" sz="2000" b="1" dirty="0" err="1"/>
              <a:t>okulandelayo</a:t>
            </a:r>
            <a:r>
              <a:rPr lang="en-ZA" sz="2000" b="1" dirty="0"/>
              <a:t>, </a:t>
            </a:r>
            <a:r>
              <a:rPr lang="en-ZA" sz="2000" b="1" dirty="0" err="1"/>
              <a:t>ukushushiswa</a:t>
            </a:r>
            <a:r>
              <a:rPr lang="en-ZA" sz="2000" b="1" dirty="0"/>
              <a:t> (</a:t>
            </a:r>
            <a:r>
              <a:rPr lang="en-ZA" sz="2000" b="1" dirty="0" err="1"/>
              <a:t>Izenzo</a:t>
            </a:r>
            <a:r>
              <a:rPr lang="en-ZA" sz="2000" b="1" dirty="0"/>
              <a:t> 5:40); </a:t>
            </a:r>
            <a:r>
              <a:rPr lang="en-ZA" sz="2000" b="1" dirty="0" err="1"/>
              <a:t>ekugcineni</a:t>
            </a:r>
            <a:r>
              <a:rPr lang="en-ZA" sz="2000" b="1" dirty="0"/>
              <a:t>, </a:t>
            </a:r>
            <a:r>
              <a:rPr lang="en-ZA" sz="2000" b="1" dirty="0" err="1"/>
              <a:t>ukufa</a:t>
            </a:r>
            <a:r>
              <a:rPr lang="en-ZA" sz="2000" b="1" dirty="0"/>
              <a:t> (</a:t>
            </a:r>
            <a:r>
              <a:rPr lang="en-ZA" sz="2000" b="1" dirty="0" err="1"/>
              <a:t>Izenzo</a:t>
            </a:r>
            <a:r>
              <a:rPr lang="en-ZA" sz="2000" b="1" dirty="0"/>
              <a:t> 7:59).</a:t>
            </a:r>
            <a:endParaRPr lang="en" sz="2000" b="1" dirty="0"/>
          </a:p>
        </p:txBody>
      </p:sp>
      <p:sp>
        <p:nvSpPr>
          <p:cNvPr id="4" name="CuadroTexto 3">
            <a:extLst>
              <a:ext uri="{FF2B5EF4-FFF2-40B4-BE49-F238E27FC236}">
                <a16:creationId xmlns:a16="http://schemas.microsoft.com/office/drawing/2014/main" id="{19DCBA40-CCCE-9C35-0B30-FA404D404B6F}"/>
              </a:ext>
            </a:extLst>
          </p:cNvPr>
          <p:cNvSpPr txBox="1"/>
          <p:nvPr/>
        </p:nvSpPr>
        <p:spPr>
          <a:xfrm>
            <a:off x="0" y="5635032"/>
            <a:ext cx="9261529" cy="1323439"/>
          </a:xfrm>
          <a:prstGeom prst="rect">
            <a:avLst/>
          </a:prstGeom>
          <a:noFill/>
        </p:spPr>
        <p:txBody>
          <a:bodyPr wrap="square">
            <a:spAutoFit/>
          </a:bodyPr>
          <a:lstStyle/>
          <a:p>
            <a:pPr>
              <a:spcBef>
                <a:spcPts val="600"/>
              </a:spcBef>
            </a:pPr>
            <a:r>
              <a:rPr lang="en-ZA" sz="2000" b="1" dirty="0" err="1"/>
              <a:t>UJesu</a:t>
            </a:r>
            <a:r>
              <a:rPr lang="en-ZA" sz="2000" b="1" dirty="0"/>
              <a:t> </a:t>
            </a:r>
            <a:r>
              <a:rPr lang="en-ZA" sz="2000" b="1" dirty="0" err="1"/>
              <a:t>wayenike</a:t>
            </a:r>
            <a:r>
              <a:rPr lang="en-ZA" sz="2000" b="1" dirty="0"/>
              <a:t> </a:t>
            </a:r>
            <a:r>
              <a:rPr lang="en-ZA" sz="2000" b="1" dirty="0" err="1"/>
              <a:t>ibandla</a:t>
            </a:r>
            <a:r>
              <a:rPr lang="en-ZA" sz="2000" b="1" dirty="0"/>
              <a:t> </a:t>
            </a:r>
            <a:r>
              <a:rPr lang="en-ZA" sz="2000" b="1" dirty="0" err="1"/>
              <a:t>lakhe</a:t>
            </a:r>
            <a:r>
              <a:rPr lang="en-ZA" sz="2000" b="1" dirty="0"/>
              <a:t> </a:t>
            </a:r>
            <a:r>
              <a:rPr lang="en-ZA" sz="2000" b="1" dirty="0" err="1"/>
              <a:t>umsebenzi</a:t>
            </a:r>
            <a:r>
              <a:rPr lang="en-ZA" sz="2000" b="1" dirty="0"/>
              <a:t> </a:t>
            </a:r>
            <a:r>
              <a:rPr lang="en-ZA" sz="2000" b="1" dirty="0" err="1"/>
              <a:t>kanye</a:t>
            </a:r>
            <a:r>
              <a:rPr lang="en-ZA" sz="2000" b="1" dirty="0"/>
              <a:t> </a:t>
            </a:r>
            <a:r>
              <a:rPr lang="en-ZA" sz="2000" b="1" dirty="0" err="1"/>
              <a:t>namandla</a:t>
            </a:r>
            <a:r>
              <a:rPr lang="en-ZA" sz="2000" b="1" dirty="0"/>
              <a:t> </a:t>
            </a:r>
            <a:r>
              <a:rPr lang="en-ZA" sz="2000" b="1" dirty="0" err="1"/>
              <a:t>okuwenza</a:t>
            </a:r>
            <a:r>
              <a:rPr lang="en-ZA" sz="2000" b="1" dirty="0"/>
              <a:t> (</a:t>
            </a:r>
            <a:r>
              <a:rPr lang="en-ZA" sz="2000" b="1" dirty="0" err="1"/>
              <a:t>Izenzo</a:t>
            </a:r>
            <a:r>
              <a:rPr lang="en-ZA" sz="2000" b="1" dirty="0"/>
              <a:t> 1:8). </a:t>
            </a:r>
            <a:r>
              <a:rPr lang="en-ZA" sz="2000" b="1" dirty="0" err="1"/>
              <a:t>Akunamandla</a:t>
            </a:r>
            <a:r>
              <a:rPr lang="en-ZA" sz="2000" b="1" dirty="0"/>
              <a:t>, </a:t>
            </a:r>
            <a:r>
              <a:rPr lang="en-ZA" sz="2000" b="1" dirty="0" err="1"/>
              <a:t>enyameni</a:t>
            </a:r>
            <a:r>
              <a:rPr lang="en-ZA" sz="2000" b="1" dirty="0"/>
              <a:t> </a:t>
            </a:r>
            <a:r>
              <a:rPr lang="en-ZA" sz="2000" b="1" dirty="0" err="1"/>
              <a:t>noma</a:t>
            </a:r>
            <a:r>
              <a:rPr lang="en-ZA" sz="2000" b="1" dirty="0"/>
              <a:t> </a:t>
            </a:r>
            <a:r>
              <a:rPr lang="en-ZA" sz="2000" b="1" dirty="0" err="1"/>
              <a:t>emoyeni</a:t>
            </a:r>
            <a:r>
              <a:rPr lang="en-ZA" sz="2000" b="1" dirty="0"/>
              <a:t>, </a:t>
            </a:r>
            <a:r>
              <a:rPr lang="en-ZA" sz="2000" b="1" dirty="0" err="1"/>
              <a:t>angavimba</a:t>
            </a:r>
            <a:r>
              <a:rPr lang="en-ZA" sz="2000" b="1" dirty="0"/>
              <a:t> </a:t>
            </a:r>
            <a:r>
              <a:rPr lang="en-ZA" sz="2000" b="1" dirty="0" err="1"/>
              <a:t>ukuqhubeka</a:t>
            </a:r>
            <a:r>
              <a:rPr lang="en-ZA" sz="2000" b="1" dirty="0"/>
              <a:t> </a:t>
            </a:r>
            <a:r>
              <a:rPr lang="en-ZA" sz="2000" b="1" dirty="0" err="1"/>
              <a:t>kwevangeli</a:t>
            </a:r>
            <a:r>
              <a:rPr lang="en-ZA" sz="2000" b="1" dirty="0"/>
              <a:t> (Matt. 16:18). “Uma </a:t>
            </a:r>
            <a:r>
              <a:rPr lang="en-ZA" sz="2000" b="1" dirty="0" err="1"/>
              <a:t>uJehova</a:t>
            </a:r>
            <a:r>
              <a:rPr lang="en-ZA" sz="2000" b="1" dirty="0"/>
              <a:t> </a:t>
            </a:r>
            <a:r>
              <a:rPr lang="en-ZA" sz="2000" b="1" dirty="0" err="1"/>
              <a:t>engakithi</a:t>
            </a:r>
            <a:r>
              <a:rPr lang="en-ZA" sz="2000" b="1" dirty="0"/>
              <a:t>, </a:t>
            </a:r>
            <a:r>
              <a:rPr lang="en-ZA" sz="2000" b="1" dirty="0" err="1"/>
              <a:t>akakho</a:t>
            </a:r>
            <a:r>
              <a:rPr lang="en-ZA" sz="2000" b="1" dirty="0"/>
              <a:t> </a:t>
            </a:r>
            <a:r>
              <a:rPr lang="en-ZA" sz="2000" b="1" dirty="0" err="1"/>
              <a:t>ongamelana</a:t>
            </a:r>
            <a:r>
              <a:rPr lang="en-ZA" sz="2000" b="1" dirty="0"/>
              <a:t> </a:t>
            </a:r>
            <a:r>
              <a:rPr lang="en-ZA" sz="2000" b="1" dirty="0" err="1"/>
              <a:t>nathi</a:t>
            </a:r>
            <a:r>
              <a:rPr lang="en-ZA" sz="2000" b="1" dirty="0"/>
              <a:t>!” (Rom. 8:31)</a:t>
            </a:r>
            <a:endParaRPr lang="en" sz="2000" b="1" dirty="0"/>
          </a:p>
        </p:txBody>
      </p:sp>
    </p:spTree>
    <p:extLst>
      <p:ext uri="{BB962C8B-B14F-4D97-AF65-F5344CB8AC3E}">
        <p14:creationId xmlns:p14="http://schemas.microsoft.com/office/powerpoint/2010/main" val="138986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900" decel="100000" fill="hold"/>
                                        <p:tgtEl>
                                          <p:spTgt spid="10"/>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900" decel="100000" fill="hold"/>
                                        <p:tgtEl>
                                          <p:spTgt spid="1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6" fill="hold">
                            <p:stCondLst>
                              <p:cond delay="1250"/>
                            </p:stCondLst>
                            <p:childTnLst>
                              <p:par>
                                <p:cTn id="47" presetID="22" presetClass="entr" presetSubtype="8"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1000"/>
                                        <p:tgtEl>
                                          <p:spTgt spid="14"/>
                                        </p:tgtEl>
                                      </p:cBhvr>
                                    </p:animEffect>
                                    <p:anim calcmode="lin" valueType="num">
                                      <p:cBhvr>
                                        <p:cTn id="60" dur="1000" fill="hold"/>
                                        <p:tgtEl>
                                          <p:spTgt spid="14"/>
                                        </p:tgtEl>
                                        <p:attrNameLst>
                                          <p:attrName>ppt_x</p:attrName>
                                        </p:attrNameLst>
                                      </p:cBhvr>
                                      <p:tavLst>
                                        <p:tav tm="0">
                                          <p:val>
                                            <p:strVal val="#ppt_x"/>
                                          </p:val>
                                        </p:tav>
                                        <p:tav tm="100000">
                                          <p:val>
                                            <p:strVal val="#ppt_x"/>
                                          </p:val>
                                        </p:tav>
                                      </p:tavLst>
                                    </p:anim>
                                    <p:anim calcmode="lin" valueType="num">
                                      <p:cBhvr>
                                        <p:cTn id="6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1+#ppt_w/2"/>
                                          </p:val>
                                        </p:tav>
                                        <p:tav tm="100000">
                                          <p:val>
                                            <p:strVal val="#ppt_x"/>
                                          </p:val>
                                        </p:tav>
                                      </p:tavLst>
                                    </p:anim>
                                    <p:anim calcmode="lin" valueType="num">
                                      <p:cBhvr additive="base">
                                        <p:cTn id="67" dur="500" fill="hold"/>
                                        <p:tgtEl>
                                          <p:spTgt spid="4"/>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1+#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573</TotalTime>
  <Words>990</Words>
  <Application>Microsoft Office PowerPoint</Application>
  <PresentationFormat>Panorámica</PresentationFormat>
  <Paragraphs>60</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95</cp:revision>
  <dcterms:created xsi:type="dcterms:W3CDTF">2024-03-30T09:19:10Z</dcterms:created>
  <dcterms:modified xsi:type="dcterms:W3CDTF">2024-04-10T14:50:27Z</dcterms:modified>
</cp:coreProperties>
</file>